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81" r:id="rId3"/>
    <p:sldId id="282" r:id="rId4"/>
    <p:sldId id="283" r:id="rId5"/>
    <p:sldId id="278" r:id="rId6"/>
    <p:sldId id="256" r:id="rId7"/>
    <p:sldId id="257" r:id="rId8"/>
    <p:sldId id="258" r:id="rId9"/>
    <p:sldId id="259" r:id="rId10"/>
    <p:sldId id="260" r:id="rId11"/>
    <p:sldId id="262" r:id="rId12"/>
    <p:sldId id="263" r:id="rId13"/>
    <p:sldId id="264" r:id="rId14"/>
    <p:sldId id="265" r:id="rId15"/>
    <p:sldId id="266" r:id="rId16"/>
    <p:sldId id="267" r:id="rId17"/>
    <p:sldId id="268" r:id="rId18"/>
    <p:sldId id="269" r:id="rId19"/>
    <p:sldId id="270" r:id="rId20"/>
    <p:sldId id="271" r:id="rId21"/>
    <p:sldId id="279" r:id="rId22"/>
  </p:sldIdLst>
  <p:sldSz cx="10693400" cy="7556500"/>
  <p:notesSz cx="10693400" cy="7556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6" d="100"/>
          <a:sy n="66" d="100"/>
        </p:scale>
        <p:origin x="-116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02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1688" y="566738"/>
            <a:ext cx="4010025" cy="2833687"/>
          </a:xfrm>
          <a:prstGeom prst="rect">
            <a:avLst/>
          </a:prstGeom>
        </p:spPr>
      </p:sp>
      <p:sp>
        <p:nvSpPr>
          <p:cNvPr id="3" name="Notes Placeholder 2"/>
          <p:cNvSpPr>
            <a:spLocks noGrp="1"/>
          </p:cNvSpPr>
          <p:nvPr>
            <p:ph type="body" idx="1"/>
          </p:nvPr>
        </p:nvSpPr>
        <p:spPr>
          <a:xfrm>
            <a:off x="1069340" y="3589338"/>
            <a:ext cx="8554720" cy="3400425"/>
          </a:xfrm>
          <a:prstGeom prst="rect">
            <a:avLst/>
          </a:prstGeom>
        </p:spPr>
        <p:txBody>
          <a:bodyPr/>
          <a:lstStyle/>
          <a:p>
            <a:endParaRPr lang="en-US" dirty="0"/>
          </a:p>
        </p:txBody>
      </p:sp>
      <p:sp>
        <p:nvSpPr>
          <p:cNvPr id="4" name="Slide Number Placeholder 3"/>
          <p:cNvSpPr>
            <a:spLocks noGrp="1"/>
          </p:cNvSpPr>
          <p:nvPr>
            <p:ph type="sldNum" sz="quarter" idx="10"/>
          </p:nvPr>
        </p:nvSpPr>
        <p:spPr>
          <a:xfrm>
            <a:off x="6057119" y="7177364"/>
            <a:ext cx="4633807" cy="377825"/>
          </a:xfrm>
          <a:prstGeom prst="rect">
            <a:avLst/>
          </a:prstGeom>
        </p:spPr>
        <p:txBody>
          <a:bodyPr/>
          <a:lstStyle/>
          <a:p>
            <a:fld id="{82F171CD-BF36-4809-8553-7AB8B4862C25}" type="slidenum">
              <a:rPr lang="en-US" smtClean="0"/>
              <a:t>1</a:t>
            </a:fld>
            <a:endParaRPr lang="en-US"/>
          </a:p>
        </p:txBody>
      </p:sp>
    </p:spTree>
    <p:extLst>
      <p:ext uri="{BB962C8B-B14F-4D97-AF65-F5344CB8AC3E}">
        <p14:creationId xmlns:p14="http://schemas.microsoft.com/office/powerpoint/2010/main" val="182486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069975" y="3589338"/>
            <a:ext cx="8553450" cy="3400425"/>
          </a:xfrm>
          <a:prstGeom prst="rect">
            <a:avLst/>
          </a:prstGeom>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1069975" y="3589338"/>
            <a:ext cx="8553450" cy="3400425"/>
          </a:xfrm>
          <a:prstGeom prst="rect">
            <a:avLst/>
          </a:prstGeom>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41688" y="566738"/>
            <a:ext cx="4010025" cy="2833687"/>
          </a:xfrm>
          <a:prstGeom prst="rect">
            <a:avLst/>
          </a:prstGeom>
          <a:noFill/>
          <a:ln w="12700">
            <a:solidFill>
              <a:prstClr val="black"/>
            </a:solidFill>
          </a:ln>
        </p:spPr>
      </p:sp>
      <p:sp>
        <p:nvSpPr>
          <p:cNvPr id="3" name="Notes Placeholder 2"/>
          <p:cNvSpPr>
            <a:spLocks noGrp="1"/>
          </p:cNvSpPr>
          <p:nvPr>
            <p:ph type="body" idx="1"/>
          </p:nvPr>
        </p:nvSpPr>
        <p:spPr>
          <a:xfrm>
            <a:off x="1069975" y="3589338"/>
            <a:ext cx="8553450" cy="3400425"/>
          </a:xfrm>
          <a:prstGeom prst="rect">
            <a:avLst/>
          </a:prstGeom>
        </p:spPr>
        <p:txBody>
          <a:bodyPr/>
          <a:lstStyle/>
          <a:p>
            <a:r>
              <a:rPr lang="en-US" dirty="0" smtClean="0"/>
              <a:t>Oceanography is the science of oceans and seas including marine environment, coastal zone management, fishery economics, and marine pollution. Oceanography increases the scope of marine pollution impact and possible effects of the exploitation of marine resources, together with the role of the ocean in possible global warming and climate change. </a:t>
            </a:r>
          </a:p>
          <a:p>
            <a:r>
              <a:rPr lang="en-US" sz="1200" b="0" i="0" kern="1200" dirty="0" smtClean="0">
                <a:solidFill>
                  <a:schemeClr val="tx1"/>
                </a:solidFill>
                <a:effectLst/>
                <a:latin typeface="+mn-lt"/>
                <a:ea typeface="+mn-ea"/>
                <a:cs typeface="+mn-cs"/>
              </a:rPr>
              <a:t>Oceanography: Open Access is an Open Access journal and aims to publish most complete and reliable source of information on the discoveries and current developments in the mode of original articles, review articles, case reports, short communications, etc. in all areas of the field and making them freely available through online without any restrictions or any other subscriptions to researchers worldwide</a:t>
            </a:r>
            <a:endParaRPr lang="en-US" dirty="0"/>
          </a:p>
        </p:txBody>
      </p:sp>
    </p:spTree>
    <p:extLst>
      <p:ext uri="{BB962C8B-B14F-4D97-AF65-F5344CB8AC3E}">
        <p14:creationId xmlns:p14="http://schemas.microsoft.com/office/powerpoint/2010/main" val="389385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Research and Methodology</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2515"/>
            <a:ext cx="9089390" cy="15868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1640"/>
            <a:ext cx="7485379" cy="18891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35258" y="1473697"/>
            <a:ext cx="3095243" cy="232257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326514" y="1380733"/>
            <a:ext cx="854963" cy="854963"/>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FF0000"/>
                </a:solidFill>
                <a:latin typeface="Arial"/>
                <a:cs typeface="Arial"/>
              </a:defRPr>
            </a:lvl1pPr>
          </a:lstStyle>
          <a:p>
            <a:endParaRPr/>
          </a:p>
        </p:txBody>
      </p:sp>
      <p:sp>
        <p:nvSpPr>
          <p:cNvPr id="3" name="Holder 3"/>
          <p:cNvSpPr>
            <a:spLocks noGrp="1"/>
          </p:cNvSpPr>
          <p:nvPr>
            <p:ph sz="half" idx="2"/>
          </p:nvPr>
        </p:nvSpPr>
        <p:spPr>
          <a:xfrm>
            <a:off x="534670" y="1737995"/>
            <a:ext cx="465162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0" y="1737995"/>
            <a:ext cx="4651629" cy="498729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FF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26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92741" y="1441097"/>
            <a:ext cx="7707917" cy="1169035"/>
          </a:xfrm>
          <a:prstGeom prst="rect">
            <a:avLst/>
          </a:prstGeom>
        </p:spPr>
        <p:txBody>
          <a:bodyPr wrap="square" lIns="0" tIns="0" rIns="0" bIns="0">
            <a:spAutoFit/>
          </a:bodyPr>
          <a:lstStyle>
            <a:lvl1pPr>
              <a:defRPr sz="2000" b="1" i="0">
                <a:solidFill>
                  <a:srgbClr val="FF0000"/>
                </a:solidFill>
                <a:latin typeface="Arial"/>
                <a:cs typeface="Arial"/>
              </a:defRPr>
            </a:lvl1pPr>
          </a:lstStyle>
          <a:p>
            <a:endParaRPr/>
          </a:p>
        </p:txBody>
      </p:sp>
      <p:sp>
        <p:nvSpPr>
          <p:cNvPr id="3" name="Holder 3"/>
          <p:cNvSpPr>
            <a:spLocks noGrp="1"/>
          </p:cNvSpPr>
          <p:nvPr>
            <p:ph type="body" idx="1"/>
          </p:nvPr>
        </p:nvSpPr>
        <p:spPr>
          <a:xfrm>
            <a:off x="534670" y="1737995"/>
            <a:ext cx="9624059" cy="498729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27545"/>
            <a:ext cx="3421887" cy="37782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37782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10/19/2015</a:t>
            </a:fld>
            <a:endParaRPr lang="en-US"/>
          </a:p>
        </p:txBody>
      </p:sp>
      <p:sp>
        <p:nvSpPr>
          <p:cNvPr id="6" name="Holder 6"/>
          <p:cNvSpPr>
            <a:spLocks noGrp="1"/>
          </p:cNvSpPr>
          <p:nvPr>
            <p:ph type="sldNum" sz="quarter" idx="7"/>
          </p:nvPr>
        </p:nvSpPr>
        <p:spPr>
          <a:xfrm>
            <a:off x="7699248" y="7027545"/>
            <a:ext cx="2459482" cy="37782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25231233)"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670" y="419805"/>
            <a:ext cx="2227792" cy="587728"/>
          </a:xfrm>
        </p:spPr>
        <p:style>
          <a:lnRef idx="1">
            <a:schemeClr val="accent1"/>
          </a:lnRef>
          <a:fillRef idx="2">
            <a:schemeClr val="accent1"/>
          </a:fillRef>
          <a:effectRef idx="1">
            <a:schemeClr val="accent1"/>
          </a:effectRef>
          <a:fontRef idx="minor">
            <a:schemeClr val="dk1"/>
          </a:fontRef>
        </p:style>
        <p:txBody>
          <a:bodyPr>
            <a:normAutofit/>
          </a:bodyPr>
          <a:lstStyle/>
          <a:p>
            <a:r>
              <a:rPr lang="en-US" sz="2700" dirty="0">
                <a:solidFill>
                  <a:srgbClr val="002060"/>
                </a:solidFill>
              </a:rPr>
              <a:t>Biography</a:t>
            </a:r>
          </a:p>
        </p:txBody>
      </p:sp>
      <p:sp>
        <p:nvSpPr>
          <p:cNvPr id="4" name="Rectangle 3"/>
          <p:cNvSpPr/>
          <p:nvPr/>
        </p:nvSpPr>
        <p:spPr>
          <a:xfrm>
            <a:off x="267335" y="1259417"/>
            <a:ext cx="9267613" cy="5275943"/>
          </a:xfrm>
          <a:prstGeom prst="rect">
            <a:avLst/>
          </a:prstGeom>
        </p:spPr>
        <p:txBody>
          <a:bodyPr wrap="square" lIns="104278" tIns="52139" rIns="104278" bIns="52139">
            <a:spAutoFit/>
          </a:bodyPr>
          <a:lstStyle/>
          <a:p>
            <a:pPr marL="391043" indent="-391043" algn="just">
              <a:buBlip>
                <a:blip r:embed="rId3"/>
              </a:buBlip>
            </a:pPr>
            <a:r>
              <a:rPr lang="en-US" sz="2400" dirty="0"/>
              <a:t>Dr. Picot currently is an assistant professor of biochemistry and pharmacology in the University of La Rochelle, France. </a:t>
            </a:r>
            <a:endParaRPr lang="en-US" sz="2400" dirty="0" smtClean="0"/>
          </a:p>
          <a:p>
            <a:pPr marL="391043" indent="-391043" algn="just">
              <a:buBlip>
                <a:blip r:embed="rId3"/>
              </a:buBlip>
            </a:pPr>
            <a:r>
              <a:rPr lang="en-US" sz="2400" dirty="0" smtClean="0"/>
              <a:t>His </a:t>
            </a:r>
            <a:r>
              <a:rPr lang="en-US" sz="2400" dirty="0"/>
              <a:t>qualification includes </a:t>
            </a:r>
            <a:endParaRPr lang="en-US" sz="2400" dirty="0" smtClean="0"/>
          </a:p>
          <a:p>
            <a:pPr marL="391043" indent="-391043" algn="just">
              <a:buBlip>
                <a:blip r:embed="rId3"/>
              </a:buBlip>
            </a:pPr>
            <a:r>
              <a:rPr lang="en-US" sz="2400" dirty="0" smtClean="0"/>
              <a:t>PhD </a:t>
            </a:r>
            <a:r>
              <a:rPr lang="en-US" sz="2400" dirty="0"/>
              <a:t>Post-doctoral position, University of La Rochelle, </a:t>
            </a:r>
            <a:r>
              <a:rPr lang="en-US" sz="2400" dirty="0" smtClean="0"/>
              <a:t>France</a:t>
            </a:r>
            <a:r>
              <a:rPr lang="en-US" sz="2400" dirty="0"/>
              <a:t>: 2002-2005: Marine </a:t>
            </a:r>
            <a:r>
              <a:rPr lang="en-US" sz="2400" dirty="0" err="1"/>
              <a:t>bioprospecting</a:t>
            </a:r>
            <a:r>
              <a:rPr lang="en-US" sz="2400" dirty="0"/>
              <a:t> for anticancer peptides and pigments. </a:t>
            </a:r>
            <a:endParaRPr lang="en-US" sz="2400" dirty="0" smtClean="0"/>
          </a:p>
          <a:p>
            <a:pPr marL="391043" indent="-391043" algn="just">
              <a:buBlip>
                <a:blip r:embed="rId3"/>
              </a:buBlip>
            </a:pPr>
            <a:r>
              <a:rPr lang="en-US" sz="2400" dirty="0" smtClean="0"/>
              <a:t>PhD</a:t>
            </a:r>
            <a:r>
              <a:rPr lang="en-US" sz="2400" dirty="0"/>
              <a:t>, June 2003, University of Rouen, France: Neuroscience and cellular microbiology of infectious diseases in the human central nervous system. </a:t>
            </a:r>
            <a:endParaRPr lang="en-US" sz="2400" dirty="0" smtClean="0"/>
          </a:p>
          <a:p>
            <a:pPr marL="391043" indent="-391043" algn="just">
              <a:buBlip>
                <a:blip r:embed="rId3"/>
              </a:buBlip>
            </a:pPr>
            <a:r>
              <a:rPr lang="en-US" sz="2400" dirty="0" smtClean="0"/>
              <a:t>Master </a:t>
            </a:r>
            <a:r>
              <a:rPr lang="en-US" sz="2400" dirty="0"/>
              <a:t>2 degree in Cellular and molecular Pharmacology, University Paris VI, France: Pharmacology of the NMDA receptor in the cortex of a genetic absence epilepsy rat model (neuroscience). </a:t>
            </a:r>
            <a:endParaRPr lang="en-US" sz="2400" dirty="0" smtClean="0"/>
          </a:p>
          <a:p>
            <a:pPr marL="391043" indent="-391043" algn="just">
              <a:buBlip>
                <a:blip r:embed="rId3"/>
              </a:buBlip>
            </a:pPr>
            <a:r>
              <a:rPr lang="en-US" sz="2400" dirty="0" err="1" smtClean="0"/>
              <a:t>Licence</a:t>
            </a:r>
            <a:r>
              <a:rPr lang="en-US" sz="2400" dirty="0" smtClean="0"/>
              <a:t> </a:t>
            </a:r>
            <a:r>
              <a:rPr lang="en-US" sz="2400" dirty="0"/>
              <a:t>and Master 1 degree in Cell biology and physiology, university of Rouen, France. </a:t>
            </a:r>
            <a:endParaRPr lang="en-US" sz="2400" dirty="0" smtClean="0"/>
          </a:p>
          <a:p>
            <a:pPr marL="391043" indent="-391043" algn="just">
              <a:buBlip>
                <a:blip r:embed="rId3"/>
              </a:buBlip>
            </a:pPr>
            <a:r>
              <a:rPr lang="en-US" sz="2400" dirty="0" smtClean="0"/>
              <a:t>Training </a:t>
            </a:r>
            <a:r>
              <a:rPr lang="en-US" sz="2400" dirty="0"/>
              <a:t>period in the </a:t>
            </a:r>
            <a:r>
              <a:rPr lang="en-US" sz="2400" dirty="0" err="1"/>
              <a:t>Sanofi</a:t>
            </a:r>
            <a:r>
              <a:rPr lang="en-US" sz="2400" dirty="0"/>
              <a:t> Winthrop pharmaceutical company.</a:t>
            </a:r>
            <a:endParaRPr lang="en-US" sz="2200" dirty="0"/>
          </a:p>
        </p:txBody>
      </p:sp>
      <p:sp>
        <p:nvSpPr>
          <p:cNvPr id="6" name="Rectangle 5"/>
          <p:cNvSpPr/>
          <p:nvPr/>
        </p:nvSpPr>
        <p:spPr>
          <a:xfrm>
            <a:off x="4157691" y="132009"/>
            <a:ext cx="3081315" cy="536184"/>
          </a:xfrm>
          <a:prstGeom prst="rect">
            <a:avLst/>
          </a:prstGeom>
        </p:spPr>
        <p:style>
          <a:lnRef idx="3">
            <a:schemeClr val="lt1"/>
          </a:lnRef>
          <a:fillRef idx="1">
            <a:schemeClr val="accent1"/>
          </a:fillRef>
          <a:effectRef idx="1">
            <a:schemeClr val="accent1"/>
          </a:effectRef>
          <a:fontRef idx="minor">
            <a:schemeClr val="lt1"/>
          </a:fontRef>
        </p:style>
        <p:txBody>
          <a:bodyPr wrap="none" lIns="104278" tIns="52139" rIns="104278" bIns="52139">
            <a:spAutoFit/>
          </a:bodyPr>
          <a:lstStyle/>
          <a:p>
            <a:pPr marL="0" lvl="1"/>
            <a:r>
              <a:rPr lang="en-US" sz="2800" b="1" spc="-5" dirty="0">
                <a:latin typeface="Arial"/>
                <a:cs typeface="Arial"/>
              </a:rPr>
              <a:t>D</a:t>
            </a:r>
            <a:r>
              <a:rPr lang="en-US" sz="2800" b="1" dirty="0">
                <a:latin typeface="Arial"/>
                <a:cs typeface="Arial"/>
              </a:rPr>
              <a:t>r</a:t>
            </a:r>
            <a:r>
              <a:rPr lang="en-US" sz="2800" b="1" spc="-5" dirty="0">
                <a:latin typeface="Arial"/>
                <a:cs typeface="Arial"/>
              </a:rPr>
              <a:t>. </a:t>
            </a:r>
            <a:r>
              <a:rPr lang="en-US" sz="2800" b="1" dirty="0">
                <a:latin typeface="Arial"/>
                <a:cs typeface="Arial"/>
              </a:rPr>
              <a:t>L</a:t>
            </a:r>
            <a:r>
              <a:rPr lang="en-US" sz="2800" b="1" spc="-5" dirty="0">
                <a:latin typeface="Arial"/>
                <a:cs typeface="Arial"/>
              </a:rPr>
              <a:t>a</a:t>
            </a:r>
            <a:r>
              <a:rPr lang="en-US" sz="2800" b="1" dirty="0">
                <a:latin typeface="Arial"/>
                <a:cs typeface="Arial"/>
              </a:rPr>
              <a:t>u</a:t>
            </a:r>
            <a:r>
              <a:rPr lang="en-US" sz="2800" b="1" spc="-5" dirty="0">
                <a:latin typeface="Arial"/>
                <a:cs typeface="Arial"/>
              </a:rPr>
              <a:t>re</a:t>
            </a:r>
            <a:r>
              <a:rPr lang="en-US" sz="2800" b="1" dirty="0">
                <a:latin typeface="Arial"/>
                <a:cs typeface="Arial"/>
              </a:rPr>
              <a:t>nt </a:t>
            </a:r>
            <a:r>
              <a:rPr lang="en-US" sz="2800" b="1" spc="-5" dirty="0">
                <a:latin typeface="Arial"/>
                <a:cs typeface="Arial"/>
              </a:rPr>
              <a:t>P</a:t>
            </a:r>
            <a:r>
              <a:rPr lang="en-US" sz="2800" b="1" dirty="0">
                <a:latin typeface="Arial"/>
                <a:cs typeface="Arial"/>
              </a:rPr>
              <a:t>icot</a:t>
            </a:r>
            <a:endParaRPr lang="en-US" sz="2700" b="1"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0300" y="191943"/>
            <a:ext cx="2857500" cy="952500"/>
          </a:xfrm>
          <a:prstGeom prst="rect">
            <a:avLst/>
          </a:prstGeom>
        </p:spPr>
      </p:pic>
    </p:spTree>
    <p:extLst>
      <p:ext uri="{BB962C8B-B14F-4D97-AF65-F5344CB8AC3E}">
        <p14:creationId xmlns:p14="http://schemas.microsoft.com/office/powerpoint/2010/main" val="171058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circle(in)">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circle(in)">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circle(in)">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8685" y="1763257"/>
            <a:ext cx="3851144" cy="73913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1094113" y="1757161"/>
            <a:ext cx="3860800" cy="749935"/>
          </a:xfrm>
          <a:custGeom>
            <a:avLst/>
            <a:gdLst/>
            <a:ahLst/>
            <a:cxnLst/>
            <a:rect l="l" t="t" r="r" b="b"/>
            <a:pathLst>
              <a:path w="3860800" h="749935">
                <a:moveTo>
                  <a:pt x="3732272" y="0"/>
                </a:moveTo>
                <a:lnTo>
                  <a:pt x="128015" y="0"/>
                </a:lnTo>
                <a:lnTo>
                  <a:pt x="114299" y="1523"/>
                </a:lnTo>
                <a:lnTo>
                  <a:pt x="56387" y="22859"/>
                </a:lnTo>
                <a:lnTo>
                  <a:pt x="21335" y="57911"/>
                </a:lnTo>
                <a:lnTo>
                  <a:pt x="0" y="115823"/>
                </a:lnTo>
                <a:lnTo>
                  <a:pt x="0" y="635507"/>
                </a:lnTo>
                <a:lnTo>
                  <a:pt x="15239" y="682751"/>
                </a:lnTo>
                <a:lnTo>
                  <a:pt x="56387" y="728471"/>
                </a:lnTo>
                <a:lnTo>
                  <a:pt x="114299" y="749807"/>
                </a:lnTo>
                <a:lnTo>
                  <a:pt x="3745988" y="749807"/>
                </a:lnTo>
                <a:lnTo>
                  <a:pt x="3770372" y="743711"/>
                </a:lnTo>
                <a:lnTo>
                  <a:pt x="3778500" y="740663"/>
                </a:lnTo>
                <a:lnTo>
                  <a:pt x="128015" y="740663"/>
                </a:lnTo>
                <a:lnTo>
                  <a:pt x="103631" y="737615"/>
                </a:lnTo>
                <a:lnTo>
                  <a:pt x="92963" y="734567"/>
                </a:lnTo>
                <a:lnTo>
                  <a:pt x="80771" y="731519"/>
                </a:lnTo>
                <a:lnTo>
                  <a:pt x="71627" y="725423"/>
                </a:lnTo>
                <a:lnTo>
                  <a:pt x="28955" y="687323"/>
                </a:lnTo>
                <a:lnTo>
                  <a:pt x="12191" y="646175"/>
                </a:lnTo>
                <a:lnTo>
                  <a:pt x="9143" y="633983"/>
                </a:lnTo>
                <a:lnTo>
                  <a:pt x="9143" y="128015"/>
                </a:lnTo>
                <a:lnTo>
                  <a:pt x="18287" y="82295"/>
                </a:lnTo>
                <a:lnTo>
                  <a:pt x="24383" y="71627"/>
                </a:lnTo>
                <a:lnTo>
                  <a:pt x="28955" y="62483"/>
                </a:lnTo>
                <a:lnTo>
                  <a:pt x="44195" y="44195"/>
                </a:lnTo>
                <a:lnTo>
                  <a:pt x="51815" y="36575"/>
                </a:lnTo>
                <a:lnTo>
                  <a:pt x="62483" y="30479"/>
                </a:lnTo>
                <a:lnTo>
                  <a:pt x="71627" y="24383"/>
                </a:lnTo>
                <a:lnTo>
                  <a:pt x="92963" y="15239"/>
                </a:lnTo>
                <a:lnTo>
                  <a:pt x="103631" y="12191"/>
                </a:lnTo>
                <a:lnTo>
                  <a:pt x="115823" y="10667"/>
                </a:lnTo>
                <a:lnTo>
                  <a:pt x="3782564" y="10667"/>
                </a:lnTo>
                <a:lnTo>
                  <a:pt x="3770372" y="6095"/>
                </a:lnTo>
                <a:lnTo>
                  <a:pt x="3758180" y="3047"/>
                </a:lnTo>
                <a:lnTo>
                  <a:pt x="3745988" y="1523"/>
                </a:lnTo>
                <a:lnTo>
                  <a:pt x="3732272" y="0"/>
                </a:lnTo>
                <a:close/>
              </a:path>
              <a:path w="3860800" h="749935">
                <a:moveTo>
                  <a:pt x="3782564" y="10667"/>
                </a:moveTo>
                <a:lnTo>
                  <a:pt x="3744464" y="10667"/>
                </a:lnTo>
                <a:lnTo>
                  <a:pt x="3756656" y="12191"/>
                </a:lnTo>
                <a:lnTo>
                  <a:pt x="3767324" y="15239"/>
                </a:lnTo>
                <a:lnTo>
                  <a:pt x="3808472" y="38099"/>
                </a:lnTo>
                <a:lnTo>
                  <a:pt x="3837428" y="73151"/>
                </a:lnTo>
                <a:lnTo>
                  <a:pt x="3848096" y="105155"/>
                </a:lnTo>
                <a:lnTo>
                  <a:pt x="3851144" y="117347"/>
                </a:lnTo>
                <a:lnTo>
                  <a:pt x="3851144" y="633983"/>
                </a:lnTo>
                <a:lnTo>
                  <a:pt x="3848096" y="646175"/>
                </a:lnTo>
                <a:lnTo>
                  <a:pt x="3845048" y="656843"/>
                </a:lnTo>
                <a:lnTo>
                  <a:pt x="3842000" y="669035"/>
                </a:lnTo>
                <a:lnTo>
                  <a:pt x="3808472" y="713231"/>
                </a:lnTo>
                <a:lnTo>
                  <a:pt x="3756656" y="737615"/>
                </a:lnTo>
                <a:lnTo>
                  <a:pt x="3732272" y="740663"/>
                </a:lnTo>
                <a:lnTo>
                  <a:pt x="3778500" y="740663"/>
                </a:lnTo>
                <a:lnTo>
                  <a:pt x="3814568" y="720851"/>
                </a:lnTo>
                <a:lnTo>
                  <a:pt x="3851144" y="672083"/>
                </a:lnTo>
                <a:lnTo>
                  <a:pt x="3854192" y="659891"/>
                </a:lnTo>
                <a:lnTo>
                  <a:pt x="3858764" y="647699"/>
                </a:lnTo>
                <a:lnTo>
                  <a:pt x="3860288" y="635507"/>
                </a:lnTo>
                <a:lnTo>
                  <a:pt x="3860288" y="115823"/>
                </a:lnTo>
                <a:lnTo>
                  <a:pt x="3845048" y="67055"/>
                </a:lnTo>
                <a:lnTo>
                  <a:pt x="3814568" y="30479"/>
                </a:lnTo>
                <a:lnTo>
                  <a:pt x="3793232" y="15239"/>
                </a:lnTo>
                <a:lnTo>
                  <a:pt x="3782564" y="10667"/>
                </a:lnTo>
                <a:close/>
              </a:path>
            </a:pathLst>
          </a:custGeom>
          <a:solidFill>
            <a:srgbClr val="000000"/>
          </a:solidFill>
        </p:spPr>
        <p:txBody>
          <a:bodyPr wrap="square" lIns="0" tIns="0" rIns="0" bIns="0" rtlCol="0"/>
          <a:lstStyle/>
          <a:p>
            <a:endParaRPr/>
          </a:p>
        </p:txBody>
      </p:sp>
      <p:sp>
        <p:nvSpPr>
          <p:cNvPr id="4" name="object 4"/>
          <p:cNvSpPr txBox="1"/>
          <p:nvPr/>
        </p:nvSpPr>
        <p:spPr>
          <a:xfrm>
            <a:off x="1180478" y="1833386"/>
            <a:ext cx="3678935" cy="669414"/>
          </a:xfrm>
          <a:prstGeom prst="rect">
            <a:avLst/>
          </a:prstGeom>
        </p:spPr>
        <p:txBody>
          <a:bodyPr vert="horz" wrap="square" lIns="0" tIns="0" rIns="0" bIns="0" rtlCol="0">
            <a:spAutoFit/>
          </a:bodyPr>
          <a:lstStyle/>
          <a:p>
            <a:r>
              <a:rPr lang="en-US" sz="1450" b="1" dirty="0" smtClean="0">
                <a:solidFill>
                  <a:srgbClr val="FFFF00"/>
                </a:solidFill>
                <a:latin typeface="Arial" pitchFamily="34" charset="0"/>
                <a:cs typeface="Arial" pitchFamily="34" charset="0"/>
              </a:rPr>
              <a:t>Isolate bioactive pigments  from marine microalgae, develop innovative extraction and purification processes.</a:t>
            </a:r>
            <a:endParaRPr sz="1450" dirty="0">
              <a:solidFill>
                <a:srgbClr val="FFFF00"/>
              </a:solidFill>
              <a:latin typeface="Arial" pitchFamily="34" charset="0"/>
              <a:cs typeface="Arial" pitchFamily="34" charset="0"/>
            </a:endParaRPr>
          </a:p>
        </p:txBody>
      </p:sp>
      <p:sp>
        <p:nvSpPr>
          <p:cNvPr id="6" name="object 6"/>
          <p:cNvSpPr/>
          <p:nvPr/>
        </p:nvSpPr>
        <p:spPr>
          <a:xfrm>
            <a:off x="1098685" y="6082279"/>
            <a:ext cx="4520180" cy="73913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94113" y="6077708"/>
            <a:ext cx="4529455" cy="748665"/>
          </a:xfrm>
          <a:custGeom>
            <a:avLst/>
            <a:gdLst/>
            <a:ahLst/>
            <a:cxnLst/>
            <a:rect l="l" t="t" r="r" b="b"/>
            <a:pathLst>
              <a:path w="4529455" h="748665">
                <a:moveTo>
                  <a:pt x="4413500" y="0"/>
                </a:moveTo>
                <a:lnTo>
                  <a:pt x="114299" y="0"/>
                </a:lnTo>
                <a:lnTo>
                  <a:pt x="77723" y="9143"/>
                </a:lnTo>
                <a:lnTo>
                  <a:pt x="28955" y="45719"/>
                </a:lnTo>
                <a:lnTo>
                  <a:pt x="0" y="114299"/>
                </a:lnTo>
                <a:lnTo>
                  <a:pt x="0" y="633983"/>
                </a:lnTo>
                <a:lnTo>
                  <a:pt x="3047" y="647699"/>
                </a:lnTo>
                <a:lnTo>
                  <a:pt x="6095" y="659891"/>
                </a:lnTo>
                <a:lnTo>
                  <a:pt x="10667" y="670559"/>
                </a:lnTo>
                <a:lnTo>
                  <a:pt x="15239" y="682751"/>
                </a:lnTo>
                <a:lnTo>
                  <a:pt x="56387" y="726947"/>
                </a:lnTo>
                <a:lnTo>
                  <a:pt x="102107" y="746759"/>
                </a:lnTo>
                <a:lnTo>
                  <a:pt x="114299" y="748283"/>
                </a:lnTo>
                <a:lnTo>
                  <a:pt x="4413500" y="748283"/>
                </a:lnTo>
                <a:lnTo>
                  <a:pt x="4427216" y="746759"/>
                </a:lnTo>
                <a:lnTo>
                  <a:pt x="4439408" y="743711"/>
                </a:lnTo>
                <a:lnTo>
                  <a:pt x="4451600" y="739139"/>
                </a:lnTo>
                <a:lnTo>
                  <a:pt x="115823" y="739139"/>
                </a:lnTo>
                <a:lnTo>
                  <a:pt x="103631" y="737615"/>
                </a:lnTo>
                <a:lnTo>
                  <a:pt x="60959" y="719327"/>
                </a:lnTo>
                <a:lnTo>
                  <a:pt x="28955" y="687323"/>
                </a:lnTo>
                <a:lnTo>
                  <a:pt x="15239" y="655319"/>
                </a:lnTo>
                <a:lnTo>
                  <a:pt x="12191" y="644651"/>
                </a:lnTo>
                <a:lnTo>
                  <a:pt x="9143" y="632459"/>
                </a:lnTo>
                <a:lnTo>
                  <a:pt x="9143" y="128015"/>
                </a:lnTo>
                <a:lnTo>
                  <a:pt x="12191" y="103631"/>
                </a:lnTo>
                <a:lnTo>
                  <a:pt x="15239" y="92963"/>
                </a:lnTo>
                <a:lnTo>
                  <a:pt x="18287" y="80771"/>
                </a:lnTo>
                <a:lnTo>
                  <a:pt x="24383" y="71627"/>
                </a:lnTo>
                <a:lnTo>
                  <a:pt x="28955" y="60959"/>
                </a:lnTo>
                <a:lnTo>
                  <a:pt x="36575" y="51815"/>
                </a:lnTo>
                <a:lnTo>
                  <a:pt x="71627" y="22859"/>
                </a:lnTo>
                <a:lnTo>
                  <a:pt x="103631" y="12191"/>
                </a:lnTo>
                <a:lnTo>
                  <a:pt x="115823" y="9143"/>
                </a:lnTo>
                <a:lnTo>
                  <a:pt x="4450076" y="9143"/>
                </a:lnTo>
                <a:lnTo>
                  <a:pt x="4439408" y="6095"/>
                </a:lnTo>
                <a:lnTo>
                  <a:pt x="4425692" y="1523"/>
                </a:lnTo>
                <a:lnTo>
                  <a:pt x="4413500" y="0"/>
                </a:lnTo>
                <a:close/>
              </a:path>
              <a:path w="4529455" h="748665">
                <a:moveTo>
                  <a:pt x="4450076" y="9143"/>
                </a:moveTo>
                <a:lnTo>
                  <a:pt x="4413500" y="9143"/>
                </a:lnTo>
                <a:lnTo>
                  <a:pt x="4425692" y="12191"/>
                </a:lnTo>
                <a:lnTo>
                  <a:pt x="4447028" y="18287"/>
                </a:lnTo>
                <a:lnTo>
                  <a:pt x="4485128" y="44195"/>
                </a:lnTo>
                <a:lnTo>
                  <a:pt x="4514084" y="92963"/>
                </a:lnTo>
                <a:lnTo>
                  <a:pt x="4518656" y="115823"/>
                </a:lnTo>
                <a:lnTo>
                  <a:pt x="4518656" y="633983"/>
                </a:lnTo>
                <a:lnTo>
                  <a:pt x="4504940" y="678179"/>
                </a:lnTo>
                <a:lnTo>
                  <a:pt x="4475984" y="713231"/>
                </a:lnTo>
                <a:lnTo>
                  <a:pt x="4436360" y="734567"/>
                </a:lnTo>
                <a:lnTo>
                  <a:pt x="4413500" y="739139"/>
                </a:lnTo>
                <a:lnTo>
                  <a:pt x="4451600" y="739139"/>
                </a:lnTo>
                <a:lnTo>
                  <a:pt x="4472936" y="726947"/>
                </a:lnTo>
                <a:lnTo>
                  <a:pt x="4491224" y="711707"/>
                </a:lnTo>
                <a:lnTo>
                  <a:pt x="4500368" y="702563"/>
                </a:lnTo>
                <a:lnTo>
                  <a:pt x="4506464" y="691895"/>
                </a:lnTo>
                <a:lnTo>
                  <a:pt x="4514084" y="681227"/>
                </a:lnTo>
                <a:lnTo>
                  <a:pt x="4527800" y="633983"/>
                </a:lnTo>
                <a:lnTo>
                  <a:pt x="4529324" y="620267"/>
                </a:lnTo>
                <a:lnTo>
                  <a:pt x="4529324" y="128015"/>
                </a:lnTo>
                <a:lnTo>
                  <a:pt x="4523228" y="89915"/>
                </a:lnTo>
                <a:lnTo>
                  <a:pt x="4498844" y="45719"/>
                </a:lnTo>
                <a:lnTo>
                  <a:pt x="4462268" y="15239"/>
                </a:lnTo>
                <a:lnTo>
                  <a:pt x="4450076" y="9143"/>
                </a:lnTo>
                <a:close/>
              </a:path>
            </a:pathLst>
          </a:custGeom>
          <a:solidFill>
            <a:srgbClr val="000000"/>
          </a:solidFill>
        </p:spPr>
        <p:txBody>
          <a:bodyPr wrap="square" lIns="0" tIns="0" rIns="0" bIns="0" rtlCol="0"/>
          <a:lstStyle/>
          <a:p>
            <a:endParaRPr/>
          </a:p>
        </p:txBody>
      </p:sp>
      <p:sp>
        <p:nvSpPr>
          <p:cNvPr id="8" name="object 8"/>
          <p:cNvSpPr txBox="1"/>
          <p:nvPr/>
        </p:nvSpPr>
        <p:spPr>
          <a:xfrm>
            <a:off x="1471562" y="6259082"/>
            <a:ext cx="3777615" cy="430887"/>
          </a:xfrm>
          <a:prstGeom prst="rect">
            <a:avLst/>
          </a:prstGeom>
        </p:spPr>
        <p:txBody>
          <a:bodyPr vert="horz" wrap="square" lIns="0" tIns="0" rIns="0" bIns="0" rtlCol="0">
            <a:spAutoFit/>
          </a:bodyPr>
          <a:lstStyle/>
          <a:p>
            <a:r>
              <a:rPr lang="en-US" sz="1400" b="1" dirty="0" err="1">
                <a:solidFill>
                  <a:srgbClr val="FFFF00"/>
                </a:solidFill>
                <a:latin typeface="Arial" pitchFamily="34" charset="0"/>
                <a:cs typeface="Arial" pitchFamily="34" charset="0"/>
              </a:rPr>
              <a:t>Pharmacomodulate</a:t>
            </a:r>
            <a:r>
              <a:rPr lang="en-US" sz="1400" b="1" dirty="0">
                <a:solidFill>
                  <a:srgbClr val="FFFF00"/>
                </a:solidFill>
                <a:latin typeface="Arial" pitchFamily="34" charset="0"/>
                <a:cs typeface="Arial" pitchFamily="34" charset="0"/>
              </a:rPr>
              <a:t> the bioactive molecules</a:t>
            </a:r>
          </a:p>
          <a:p>
            <a:r>
              <a:rPr lang="en-US" sz="1400" b="1" dirty="0">
                <a:solidFill>
                  <a:srgbClr val="FFFF00"/>
                </a:solidFill>
                <a:latin typeface="Arial" pitchFamily="34" charset="0"/>
                <a:cs typeface="Arial" pitchFamily="34" charset="0"/>
              </a:rPr>
              <a:t>to optimize their activity and </a:t>
            </a:r>
            <a:r>
              <a:rPr lang="en-US" sz="1400" b="1" dirty="0" err="1">
                <a:solidFill>
                  <a:srgbClr val="FFFF00"/>
                </a:solidFill>
                <a:latin typeface="Arial" pitchFamily="34" charset="0"/>
                <a:cs typeface="Arial" pitchFamily="34" charset="0"/>
              </a:rPr>
              <a:t>biodisponibility</a:t>
            </a:r>
            <a:endParaRPr sz="1400" dirty="0">
              <a:solidFill>
                <a:srgbClr val="FFFF00"/>
              </a:solidFill>
              <a:latin typeface="Arial" pitchFamily="34" charset="0"/>
              <a:cs typeface="Arial" pitchFamily="34" charset="0"/>
            </a:endParaRPr>
          </a:p>
        </p:txBody>
      </p:sp>
      <p:sp>
        <p:nvSpPr>
          <p:cNvPr id="9" name="object 9"/>
          <p:cNvSpPr/>
          <p:nvPr/>
        </p:nvSpPr>
        <p:spPr>
          <a:xfrm>
            <a:off x="1025533" y="3183627"/>
            <a:ext cx="4223644" cy="696112"/>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020962" y="3179055"/>
            <a:ext cx="4228216" cy="700684"/>
          </a:xfrm>
          <a:custGeom>
            <a:avLst/>
            <a:gdLst/>
            <a:ahLst/>
            <a:cxnLst/>
            <a:rect l="l" t="t" r="r" b="b"/>
            <a:pathLst>
              <a:path w="4474845" h="748664">
                <a:moveTo>
                  <a:pt x="4360160" y="0"/>
                </a:moveTo>
                <a:lnTo>
                  <a:pt x="114299" y="0"/>
                </a:lnTo>
                <a:lnTo>
                  <a:pt x="102107" y="1523"/>
                </a:lnTo>
                <a:lnTo>
                  <a:pt x="89915" y="6095"/>
                </a:lnTo>
                <a:lnTo>
                  <a:pt x="77723" y="9143"/>
                </a:lnTo>
                <a:lnTo>
                  <a:pt x="36575" y="36575"/>
                </a:lnTo>
                <a:lnTo>
                  <a:pt x="9143" y="77723"/>
                </a:lnTo>
                <a:lnTo>
                  <a:pt x="0" y="114299"/>
                </a:lnTo>
                <a:lnTo>
                  <a:pt x="0" y="633983"/>
                </a:lnTo>
                <a:lnTo>
                  <a:pt x="3047" y="646175"/>
                </a:lnTo>
                <a:lnTo>
                  <a:pt x="6095" y="659891"/>
                </a:lnTo>
                <a:lnTo>
                  <a:pt x="10667" y="670559"/>
                </a:lnTo>
                <a:lnTo>
                  <a:pt x="15239" y="682751"/>
                </a:lnTo>
                <a:lnTo>
                  <a:pt x="21335" y="693419"/>
                </a:lnTo>
                <a:lnTo>
                  <a:pt x="56387" y="726947"/>
                </a:lnTo>
                <a:lnTo>
                  <a:pt x="102107" y="746759"/>
                </a:lnTo>
                <a:lnTo>
                  <a:pt x="115823" y="748283"/>
                </a:lnTo>
                <a:lnTo>
                  <a:pt x="4360160" y="748283"/>
                </a:lnTo>
                <a:lnTo>
                  <a:pt x="4372352" y="746759"/>
                </a:lnTo>
                <a:lnTo>
                  <a:pt x="4386068" y="743711"/>
                </a:lnTo>
                <a:lnTo>
                  <a:pt x="4396736" y="739139"/>
                </a:lnTo>
                <a:lnTo>
                  <a:pt x="115823" y="739139"/>
                </a:lnTo>
                <a:lnTo>
                  <a:pt x="103631" y="737615"/>
                </a:lnTo>
                <a:lnTo>
                  <a:pt x="60959" y="719327"/>
                </a:lnTo>
                <a:lnTo>
                  <a:pt x="28955" y="687323"/>
                </a:lnTo>
                <a:lnTo>
                  <a:pt x="15239" y="655319"/>
                </a:lnTo>
                <a:lnTo>
                  <a:pt x="12191" y="644651"/>
                </a:lnTo>
                <a:lnTo>
                  <a:pt x="9143" y="620267"/>
                </a:lnTo>
                <a:lnTo>
                  <a:pt x="9143" y="128015"/>
                </a:lnTo>
                <a:lnTo>
                  <a:pt x="12191" y="103631"/>
                </a:lnTo>
                <a:lnTo>
                  <a:pt x="15239" y="91439"/>
                </a:lnTo>
                <a:lnTo>
                  <a:pt x="18287" y="80771"/>
                </a:lnTo>
                <a:lnTo>
                  <a:pt x="24383" y="71627"/>
                </a:lnTo>
                <a:lnTo>
                  <a:pt x="30479" y="60959"/>
                </a:lnTo>
                <a:lnTo>
                  <a:pt x="62483" y="28955"/>
                </a:lnTo>
                <a:lnTo>
                  <a:pt x="103631" y="10667"/>
                </a:lnTo>
                <a:lnTo>
                  <a:pt x="115823" y="9143"/>
                </a:lnTo>
                <a:lnTo>
                  <a:pt x="4396736" y="9143"/>
                </a:lnTo>
                <a:lnTo>
                  <a:pt x="4384544" y="4571"/>
                </a:lnTo>
                <a:lnTo>
                  <a:pt x="4372352" y="1523"/>
                </a:lnTo>
                <a:lnTo>
                  <a:pt x="4360160" y="0"/>
                </a:lnTo>
                <a:close/>
              </a:path>
              <a:path w="4474845" h="748664">
                <a:moveTo>
                  <a:pt x="4396736" y="9143"/>
                </a:moveTo>
                <a:lnTo>
                  <a:pt x="4358636" y="9143"/>
                </a:lnTo>
                <a:lnTo>
                  <a:pt x="4370828" y="12191"/>
                </a:lnTo>
                <a:lnTo>
                  <a:pt x="4383020" y="13715"/>
                </a:lnTo>
                <a:lnTo>
                  <a:pt x="4404356" y="22859"/>
                </a:lnTo>
                <a:lnTo>
                  <a:pt x="4413500" y="28955"/>
                </a:lnTo>
                <a:lnTo>
                  <a:pt x="4431788" y="44195"/>
                </a:lnTo>
                <a:lnTo>
                  <a:pt x="4437884" y="51815"/>
                </a:lnTo>
                <a:lnTo>
                  <a:pt x="4445504" y="60959"/>
                </a:lnTo>
                <a:lnTo>
                  <a:pt x="4451600" y="71627"/>
                </a:lnTo>
                <a:lnTo>
                  <a:pt x="4460744" y="92963"/>
                </a:lnTo>
                <a:lnTo>
                  <a:pt x="4463792" y="103631"/>
                </a:lnTo>
                <a:lnTo>
                  <a:pt x="4465316" y="115823"/>
                </a:lnTo>
                <a:lnTo>
                  <a:pt x="4465316" y="632459"/>
                </a:lnTo>
                <a:lnTo>
                  <a:pt x="4451600" y="678179"/>
                </a:lnTo>
                <a:lnTo>
                  <a:pt x="4422644" y="713231"/>
                </a:lnTo>
                <a:lnTo>
                  <a:pt x="4381496" y="734567"/>
                </a:lnTo>
                <a:lnTo>
                  <a:pt x="4358636" y="739139"/>
                </a:lnTo>
                <a:lnTo>
                  <a:pt x="4396736" y="739139"/>
                </a:lnTo>
                <a:lnTo>
                  <a:pt x="4437884" y="711707"/>
                </a:lnTo>
                <a:lnTo>
                  <a:pt x="4465316" y="670559"/>
                </a:lnTo>
                <a:lnTo>
                  <a:pt x="4474460" y="633983"/>
                </a:lnTo>
                <a:lnTo>
                  <a:pt x="4474460" y="114299"/>
                </a:lnTo>
                <a:lnTo>
                  <a:pt x="4453124" y="56387"/>
                </a:lnTo>
                <a:lnTo>
                  <a:pt x="4418072" y="21335"/>
                </a:lnTo>
                <a:lnTo>
                  <a:pt x="4396736" y="9143"/>
                </a:lnTo>
                <a:close/>
              </a:path>
            </a:pathLst>
          </a:custGeom>
          <a:solidFill>
            <a:srgbClr val="000000"/>
          </a:solidFill>
        </p:spPr>
        <p:txBody>
          <a:bodyPr wrap="square" lIns="0" tIns="0" rIns="0" bIns="0" rtlCol="0"/>
          <a:lstStyle/>
          <a:p>
            <a:endParaRPr/>
          </a:p>
        </p:txBody>
      </p:sp>
      <p:sp>
        <p:nvSpPr>
          <p:cNvPr id="12" name="object 12"/>
          <p:cNvSpPr txBox="1"/>
          <p:nvPr/>
        </p:nvSpPr>
        <p:spPr>
          <a:xfrm>
            <a:off x="1094113" y="3266325"/>
            <a:ext cx="4077461" cy="430887"/>
          </a:xfrm>
          <a:prstGeom prst="rect">
            <a:avLst/>
          </a:prstGeom>
        </p:spPr>
        <p:txBody>
          <a:bodyPr vert="horz" wrap="square" lIns="0" tIns="0" rIns="0" bIns="0" rtlCol="0">
            <a:spAutoFit/>
          </a:bodyPr>
          <a:lstStyle/>
          <a:p>
            <a:r>
              <a:rPr lang="en-US" sz="1400" b="1" dirty="0">
                <a:solidFill>
                  <a:srgbClr val="FFFF00"/>
                </a:solidFill>
                <a:latin typeface="Arial" pitchFamily="34" charset="0"/>
                <a:cs typeface="Arial" pitchFamily="34" charset="0"/>
              </a:rPr>
              <a:t>Understand the biological </a:t>
            </a:r>
            <a:r>
              <a:rPr lang="en-US" sz="1400" b="1" dirty="0" smtClean="0">
                <a:solidFill>
                  <a:srgbClr val="FFFF00"/>
                </a:solidFill>
                <a:latin typeface="Arial" pitchFamily="34" charset="0"/>
                <a:cs typeface="Arial" pitchFamily="34" charset="0"/>
              </a:rPr>
              <a:t>and pharmacological</a:t>
            </a:r>
            <a:endParaRPr lang="en-US" sz="1400" b="1" dirty="0">
              <a:solidFill>
                <a:srgbClr val="FFFF00"/>
              </a:solidFill>
              <a:latin typeface="Arial" pitchFamily="34" charset="0"/>
              <a:cs typeface="Arial" pitchFamily="34" charset="0"/>
            </a:endParaRPr>
          </a:p>
          <a:p>
            <a:r>
              <a:rPr lang="en-US" sz="1400" b="1" dirty="0">
                <a:solidFill>
                  <a:srgbClr val="FFFF00"/>
                </a:solidFill>
                <a:latin typeface="Arial" pitchFamily="34" charset="0"/>
                <a:cs typeface="Arial" pitchFamily="34" charset="0"/>
              </a:rPr>
              <a:t>activity of microalgae pigments in cancer cells</a:t>
            </a:r>
            <a:endParaRPr sz="1400" dirty="0">
              <a:solidFill>
                <a:srgbClr val="FFFF00"/>
              </a:solidFill>
              <a:latin typeface="Arial" pitchFamily="34" charset="0"/>
              <a:cs typeface="Arial" pitchFamily="34" charset="0"/>
            </a:endParaRPr>
          </a:p>
        </p:txBody>
      </p:sp>
      <p:sp>
        <p:nvSpPr>
          <p:cNvPr id="13" name="object 13"/>
          <p:cNvSpPr/>
          <p:nvPr/>
        </p:nvSpPr>
        <p:spPr>
          <a:xfrm>
            <a:off x="1098685" y="4498837"/>
            <a:ext cx="3851144" cy="883926"/>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1094113" y="4494265"/>
            <a:ext cx="3860800" cy="893444"/>
          </a:xfrm>
          <a:custGeom>
            <a:avLst/>
            <a:gdLst/>
            <a:ahLst/>
            <a:cxnLst/>
            <a:rect l="l" t="t" r="r" b="b"/>
            <a:pathLst>
              <a:path w="3860800" h="893445">
                <a:moveTo>
                  <a:pt x="3709412" y="0"/>
                </a:moveTo>
                <a:lnTo>
                  <a:pt x="150875" y="0"/>
                </a:lnTo>
                <a:lnTo>
                  <a:pt x="120395" y="3047"/>
                </a:lnTo>
                <a:lnTo>
                  <a:pt x="79247" y="18294"/>
                </a:lnTo>
                <a:lnTo>
                  <a:pt x="44195" y="45726"/>
                </a:lnTo>
                <a:lnTo>
                  <a:pt x="18287" y="80778"/>
                </a:lnTo>
                <a:lnTo>
                  <a:pt x="0" y="137166"/>
                </a:lnTo>
                <a:lnTo>
                  <a:pt x="0" y="755910"/>
                </a:lnTo>
                <a:lnTo>
                  <a:pt x="18287" y="813822"/>
                </a:lnTo>
                <a:lnTo>
                  <a:pt x="44195" y="848874"/>
                </a:lnTo>
                <a:lnTo>
                  <a:pt x="79247" y="874782"/>
                </a:lnTo>
                <a:lnTo>
                  <a:pt x="121919" y="890022"/>
                </a:lnTo>
                <a:lnTo>
                  <a:pt x="152399" y="893070"/>
                </a:lnTo>
                <a:lnTo>
                  <a:pt x="3709412" y="893070"/>
                </a:lnTo>
                <a:lnTo>
                  <a:pt x="3739892" y="890022"/>
                </a:lnTo>
                <a:lnTo>
                  <a:pt x="3762752" y="882402"/>
                </a:lnTo>
                <a:lnTo>
                  <a:pt x="137159" y="882402"/>
                </a:lnTo>
                <a:lnTo>
                  <a:pt x="123443" y="880878"/>
                </a:lnTo>
                <a:lnTo>
                  <a:pt x="83819" y="865638"/>
                </a:lnTo>
                <a:lnTo>
                  <a:pt x="50291" y="841254"/>
                </a:lnTo>
                <a:lnTo>
                  <a:pt x="25907" y="807726"/>
                </a:lnTo>
                <a:lnTo>
                  <a:pt x="12191" y="769626"/>
                </a:lnTo>
                <a:lnTo>
                  <a:pt x="10667" y="754386"/>
                </a:lnTo>
                <a:lnTo>
                  <a:pt x="9143" y="740670"/>
                </a:lnTo>
                <a:lnTo>
                  <a:pt x="9143" y="152406"/>
                </a:lnTo>
                <a:lnTo>
                  <a:pt x="10667" y="137166"/>
                </a:lnTo>
                <a:lnTo>
                  <a:pt x="19811" y="96018"/>
                </a:lnTo>
                <a:lnTo>
                  <a:pt x="42671" y="60966"/>
                </a:lnTo>
                <a:lnTo>
                  <a:pt x="71627" y="33534"/>
                </a:lnTo>
                <a:lnTo>
                  <a:pt x="123443" y="12191"/>
                </a:lnTo>
                <a:lnTo>
                  <a:pt x="137159" y="10667"/>
                </a:lnTo>
                <a:lnTo>
                  <a:pt x="3762752" y="10667"/>
                </a:lnTo>
                <a:lnTo>
                  <a:pt x="3753608" y="7619"/>
                </a:lnTo>
                <a:lnTo>
                  <a:pt x="3738368" y="3047"/>
                </a:lnTo>
                <a:lnTo>
                  <a:pt x="3724652" y="1523"/>
                </a:lnTo>
                <a:lnTo>
                  <a:pt x="3709412" y="0"/>
                </a:lnTo>
                <a:close/>
              </a:path>
              <a:path w="3860800" h="893445">
                <a:moveTo>
                  <a:pt x="3762752" y="10667"/>
                </a:moveTo>
                <a:lnTo>
                  <a:pt x="3723128" y="10667"/>
                </a:lnTo>
                <a:lnTo>
                  <a:pt x="3738368" y="12191"/>
                </a:lnTo>
                <a:lnTo>
                  <a:pt x="3750560" y="16770"/>
                </a:lnTo>
                <a:lnTo>
                  <a:pt x="3788660" y="35058"/>
                </a:lnTo>
                <a:lnTo>
                  <a:pt x="3819140" y="62490"/>
                </a:lnTo>
                <a:lnTo>
                  <a:pt x="3840476" y="97542"/>
                </a:lnTo>
                <a:lnTo>
                  <a:pt x="3851144" y="138690"/>
                </a:lnTo>
                <a:lnTo>
                  <a:pt x="3851144" y="740670"/>
                </a:lnTo>
                <a:lnTo>
                  <a:pt x="3845048" y="783342"/>
                </a:lnTo>
                <a:lnTo>
                  <a:pt x="3826760" y="819918"/>
                </a:lnTo>
                <a:lnTo>
                  <a:pt x="3819140" y="832110"/>
                </a:lnTo>
                <a:lnTo>
                  <a:pt x="3808472" y="841254"/>
                </a:lnTo>
                <a:lnTo>
                  <a:pt x="3799328" y="850398"/>
                </a:lnTo>
                <a:lnTo>
                  <a:pt x="3788660" y="859542"/>
                </a:lnTo>
                <a:lnTo>
                  <a:pt x="3764276" y="871734"/>
                </a:lnTo>
                <a:lnTo>
                  <a:pt x="3736844" y="880878"/>
                </a:lnTo>
                <a:lnTo>
                  <a:pt x="3723128" y="882402"/>
                </a:lnTo>
                <a:lnTo>
                  <a:pt x="3762752" y="882402"/>
                </a:lnTo>
                <a:lnTo>
                  <a:pt x="3805424" y="858018"/>
                </a:lnTo>
                <a:lnTo>
                  <a:pt x="3834380" y="826014"/>
                </a:lnTo>
                <a:lnTo>
                  <a:pt x="3854192" y="786390"/>
                </a:lnTo>
                <a:lnTo>
                  <a:pt x="3860288" y="755910"/>
                </a:lnTo>
                <a:lnTo>
                  <a:pt x="3860288" y="137166"/>
                </a:lnTo>
                <a:lnTo>
                  <a:pt x="3842000" y="79254"/>
                </a:lnTo>
                <a:lnTo>
                  <a:pt x="3816092" y="44202"/>
                </a:lnTo>
                <a:lnTo>
                  <a:pt x="3781040" y="18294"/>
                </a:lnTo>
                <a:lnTo>
                  <a:pt x="3767324" y="12191"/>
                </a:lnTo>
                <a:lnTo>
                  <a:pt x="3762752" y="10667"/>
                </a:lnTo>
                <a:close/>
              </a:path>
            </a:pathLst>
          </a:custGeom>
          <a:solidFill>
            <a:srgbClr val="000000"/>
          </a:solidFill>
        </p:spPr>
        <p:txBody>
          <a:bodyPr wrap="square" lIns="0" tIns="0" rIns="0" bIns="0" rtlCol="0"/>
          <a:lstStyle/>
          <a:p>
            <a:endParaRPr/>
          </a:p>
        </p:txBody>
      </p:sp>
      <p:sp>
        <p:nvSpPr>
          <p:cNvPr id="15" name="object 15"/>
          <p:cNvSpPr txBox="1"/>
          <p:nvPr/>
        </p:nvSpPr>
        <p:spPr>
          <a:xfrm>
            <a:off x="1247534" y="4535440"/>
            <a:ext cx="3611879" cy="646331"/>
          </a:xfrm>
          <a:prstGeom prst="rect">
            <a:avLst/>
          </a:prstGeom>
        </p:spPr>
        <p:txBody>
          <a:bodyPr vert="horz" wrap="square" lIns="0" tIns="0" rIns="0" bIns="0" rtlCol="0">
            <a:spAutoFit/>
          </a:bodyPr>
          <a:lstStyle/>
          <a:p>
            <a:r>
              <a:rPr lang="en-US" sz="1400" b="1" dirty="0">
                <a:solidFill>
                  <a:srgbClr val="FFFF00"/>
                </a:solidFill>
                <a:latin typeface="Arial" pitchFamily="34" charset="0"/>
                <a:cs typeface="Arial" pitchFamily="34" charset="0"/>
              </a:rPr>
              <a:t>Confirm the anticancer activity </a:t>
            </a:r>
            <a:r>
              <a:rPr lang="en-US" sz="1400" b="1" i="1" dirty="0">
                <a:solidFill>
                  <a:srgbClr val="FFFF00"/>
                </a:solidFill>
                <a:latin typeface="Arial" pitchFamily="34" charset="0"/>
                <a:cs typeface="Arial" pitchFamily="34" charset="0"/>
              </a:rPr>
              <a:t>in vivo</a:t>
            </a:r>
          </a:p>
          <a:p>
            <a:r>
              <a:rPr lang="en-US" sz="1400" b="1" dirty="0">
                <a:solidFill>
                  <a:srgbClr val="FFFF00"/>
                </a:solidFill>
                <a:latin typeface="Arial" pitchFamily="34" charset="0"/>
                <a:cs typeface="Arial" pitchFamily="34" charset="0"/>
              </a:rPr>
              <a:t>in animal models and </a:t>
            </a:r>
            <a:r>
              <a:rPr lang="en-US" sz="1400" b="1" dirty="0" smtClean="0">
                <a:solidFill>
                  <a:srgbClr val="FFFF00"/>
                </a:solidFill>
                <a:latin typeface="Arial" pitchFamily="34" charset="0"/>
                <a:cs typeface="Arial" pitchFamily="34" charset="0"/>
              </a:rPr>
              <a:t>validate the </a:t>
            </a:r>
            <a:r>
              <a:rPr lang="en-US" sz="1400" b="1" dirty="0">
                <a:solidFill>
                  <a:srgbClr val="FFFF00"/>
                </a:solidFill>
                <a:latin typeface="Arial" pitchFamily="34" charset="0"/>
                <a:cs typeface="Arial" pitchFamily="34" charset="0"/>
              </a:rPr>
              <a:t>clinical interest of microalgae pigments</a:t>
            </a:r>
            <a:endParaRPr sz="1400" dirty="0">
              <a:solidFill>
                <a:srgbClr val="FFFF00"/>
              </a:solidFill>
              <a:latin typeface="Arial" pitchFamily="34" charset="0"/>
              <a:cs typeface="Arial" pitchFamily="34" charset="0"/>
            </a:endParaRPr>
          </a:p>
        </p:txBody>
      </p:sp>
      <p:sp>
        <p:nvSpPr>
          <p:cNvPr id="16" name="object 16"/>
          <p:cNvSpPr txBox="1"/>
          <p:nvPr/>
        </p:nvSpPr>
        <p:spPr>
          <a:xfrm>
            <a:off x="8600840" y="1828814"/>
            <a:ext cx="906780" cy="1057275"/>
          </a:xfrm>
          <a:prstGeom prst="rect">
            <a:avLst/>
          </a:prstGeom>
        </p:spPr>
        <p:txBody>
          <a:bodyPr vert="horz" wrap="square" lIns="0" tIns="0" rIns="0" bIns="0" rtlCol="0">
            <a:spAutoFit/>
          </a:bodyPr>
          <a:lstStyle/>
          <a:p>
            <a:pPr marL="12700" marR="5080" indent="16510" algn="just">
              <a:lnSpc>
                <a:spcPct val="100000"/>
              </a:lnSpc>
            </a:pPr>
            <a:r>
              <a:rPr sz="1400" b="1" spc="-10" dirty="0">
                <a:latin typeface="Arial"/>
                <a:cs typeface="Arial"/>
              </a:rPr>
              <a:t>C</a:t>
            </a:r>
            <a:r>
              <a:rPr sz="1400" b="1" spc="5" dirty="0">
                <a:latin typeface="Arial"/>
                <a:cs typeface="Arial"/>
              </a:rPr>
              <a:t>l</a:t>
            </a:r>
            <a:r>
              <a:rPr sz="1400" b="1" spc="-5" dirty="0">
                <a:latin typeface="Arial"/>
                <a:cs typeface="Arial"/>
              </a:rPr>
              <a:t>ea</a:t>
            </a:r>
            <a:r>
              <a:rPr sz="1400" b="1" dirty="0">
                <a:latin typeface="Arial"/>
                <a:cs typeface="Arial"/>
              </a:rPr>
              <a:t>n</a:t>
            </a:r>
            <a:r>
              <a:rPr sz="1400" b="1" spc="-25" dirty="0">
                <a:latin typeface="Arial"/>
                <a:cs typeface="Arial"/>
              </a:rPr>
              <a:t> </a:t>
            </a:r>
            <a:r>
              <a:rPr sz="1400" b="1" spc="-5" dirty="0">
                <a:latin typeface="Arial"/>
                <a:cs typeface="Arial"/>
              </a:rPr>
              <a:t>a</a:t>
            </a:r>
            <a:r>
              <a:rPr sz="1400" b="1" spc="-10" dirty="0">
                <a:latin typeface="Arial"/>
                <a:cs typeface="Arial"/>
              </a:rPr>
              <a:t>n</a:t>
            </a:r>
            <a:r>
              <a:rPr sz="1400" b="1" dirty="0">
                <a:latin typeface="Arial"/>
                <a:cs typeface="Arial"/>
              </a:rPr>
              <a:t>d </a:t>
            </a:r>
            <a:r>
              <a:rPr sz="1400" b="1" spc="5" dirty="0">
                <a:latin typeface="Arial"/>
                <a:cs typeface="Arial"/>
              </a:rPr>
              <a:t>i</a:t>
            </a:r>
            <a:r>
              <a:rPr sz="1400" b="1" spc="-10" dirty="0">
                <a:latin typeface="Arial"/>
                <a:cs typeface="Arial"/>
              </a:rPr>
              <a:t>nno</a:t>
            </a:r>
            <a:r>
              <a:rPr sz="1400" b="1" spc="-15" dirty="0">
                <a:latin typeface="Arial"/>
                <a:cs typeface="Arial"/>
              </a:rPr>
              <a:t>v</a:t>
            </a:r>
            <a:r>
              <a:rPr sz="1400" b="1" spc="-5" dirty="0">
                <a:latin typeface="Arial"/>
                <a:cs typeface="Arial"/>
              </a:rPr>
              <a:t>a</a:t>
            </a:r>
            <a:r>
              <a:rPr sz="1400" b="1" dirty="0">
                <a:latin typeface="Arial"/>
                <a:cs typeface="Arial"/>
              </a:rPr>
              <a:t>t</a:t>
            </a:r>
            <a:r>
              <a:rPr sz="1400" b="1" spc="5" dirty="0">
                <a:latin typeface="Arial"/>
                <a:cs typeface="Arial"/>
              </a:rPr>
              <a:t>i</a:t>
            </a:r>
            <a:r>
              <a:rPr sz="1400" b="1" spc="-15" dirty="0">
                <a:latin typeface="Arial"/>
                <a:cs typeface="Arial"/>
              </a:rPr>
              <a:t>v</a:t>
            </a:r>
            <a:r>
              <a:rPr sz="1400" b="1" dirty="0">
                <a:latin typeface="Arial"/>
                <a:cs typeface="Arial"/>
              </a:rPr>
              <a:t>e </a:t>
            </a:r>
            <a:r>
              <a:rPr sz="1400" b="1" spc="-10" dirty="0">
                <a:latin typeface="Arial"/>
                <a:cs typeface="Arial"/>
              </a:rPr>
              <a:t>p</a:t>
            </a:r>
            <a:r>
              <a:rPr sz="1400" b="1" spc="5" dirty="0">
                <a:latin typeface="Arial"/>
                <a:cs typeface="Arial"/>
              </a:rPr>
              <a:t>i</a:t>
            </a:r>
            <a:r>
              <a:rPr sz="1400" b="1" spc="-10" dirty="0">
                <a:latin typeface="Arial"/>
                <a:cs typeface="Arial"/>
              </a:rPr>
              <a:t>g</a:t>
            </a:r>
            <a:r>
              <a:rPr sz="1400" b="1" spc="-5" dirty="0">
                <a:latin typeface="Arial"/>
                <a:cs typeface="Arial"/>
              </a:rPr>
              <a:t>me</a:t>
            </a:r>
            <a:r>
              <a:rPr sz="1400" b="1" spc="-10" dirty="0">
                <a:latin typeface="Arial"/>
                <a:cs typeface="Arial"/>
              </a:rPr>
              <a:t>n</a:t>
            </a:r>
            <a:r>
              <a:rPr sz="1400" b="1" dirty="0">
                <a:latin typeface="Arial"/>
                <a:cs typeface="Arial"/>
              </a:rPr>
              <a:t>ts </a:t>
            </a:r>
            <a:r>
              <a:rPr sz="1400" b="1" spc="-5" dirty="0">
                <a:latin typeface="Arial"/>
                <a:cs typeface="Arial"/>
              </a:rPr>
              <a:t>ex</a:t>
            </a:r>
            <a:r>
              <a:rPr sz="1400" b="1" dirty="0">
                <a:latin typeface="Arial"/>
                <a:cs typeface="Arial"/>
              </a:rPr>
              <a:t>t</a:t>
            </a:r>
            <a:r>
              <a:rPr sz="1400" b="1" spc="5" dirty="0">
                <a:latin typeface="Arial"/>
                <a:cs typeface="Arial"/>
              </a:rPr>
              <a:t>r</a:t>
            </a:r>
            <a:r>
              <a:rPr sz="1400" b="1" spc="-5" dirty="0">
                <a:latin typeface="Arial"/>
                <a:cs typeface="Arial"/>
              </a:rPr>
              <a:t>ac</a:t>
            </a:r>
            <a:r>
              <a:rPr sz="1400" b="1" dirty="0">
                <a:latin typeface="Arial"/>
                <a:cs typeface="Arial"/>
              </a:rPr>
              <a:t>t</a:t>
            </a:r>
            <a:r>
              <a:rPr sz="1400" b="1" spc="5" dirty="0">
                <a:latin typeface="Arial"/>
                <a:cs typeface="Arial"/>
              </a:rPr>
              <a:t>i</a:t>
            </a:r>
            <a:r>
              <a:rPr sz="1400" b="1" spc="-20" dirty="0">
                <a:latin typeface="Arial"/>
                <a:cs typeface="Arial"/>
              </a:rPr>
              <a:t>o</a:t>
            </a:r>
            <a:r>
              <a:rPr sz="1400" b="1" dirty="0">
                <a:latin typeface="Arial"/>
                <a:cs typeface="Arial"/>
              </a:rPr>
              <a:t>n </a:t>
            </a:r>
            <a:r>
              <a:rPr sz="1400" b="1" spc="-10" dirty="0">
                <a:latin typeface="Arial"/>
                <a:cs typeface="Arial"/>
              </a:rPr>
              <a:t>p</a:t>
            </a:r>
            <a:r>
              <a:rPr sz="1400" b="1" spc="5" dirty="0">
                <a:latin typeface="Arial"/>
                <a:cs typeface="Arial"/>
              </a:rPr>
              <a:t>r</a:t>
            </a:r>
            <a:r>
              <a:rPr sz="1400" b="1" spc="-10" dirty="0">
                <a:latin typeface="Arial"/>
                <a:cs typeface="Arial"/>
              </a:rPr>
              <a:t>o</a:t>
            </a:r>
            <a:r>
              <a:rPr sz="1400" b="1" spc="-5" dirty="0">
                <a:latin typeface="Arial"/>
                <a:cs typeface="Arial"/>
              </a:rPr>
              <a:t>cesse</a:t>
            </a:r>
            <a:r>
              <a:rPr sz="1400" b="1" dirty="0">
                <a:latin typeface="Arial"/>
                <a:cs typeface="Arial"/>
              </a:rPr>
              <a:t>s</a:t>
            </a:r>
            <a:endParaRPr sz="1400">
              <a:latin typeface="Arial"/>
              <a:cs typeface="Arial"/>
            </a:endParaRPr>
          </a:p>
        </p:txBody>
      </p:sp>
      <p:sp>
        <p:nvSpPr>
          <p:cNvPr id="17" name="object 17"/>
          <p:cNvSpPr/>
          <p:nvPr/>
        </p:nvSpPr>
        <p:spPr>
          <a:xfrm>
            <a:off x="6066921" y="3110473"/>
            <a:ext cx="1656588" cy="1173479"/>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5852038" y="4498847"/>
            <a:ext cx="2016252" cy="1187195"/>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5707258" y="5650991"/>
            <a:ext cx="2618231" cy="1556000"/>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7951616" y="3249183"/>
            <a:ext cx="1632585" cy="630555"/>
          </a:xfrm>
          <a:prstGeom prst="rect">
            <a:avLst/>
          </a:prstGeom>
        </p:spPr>
        <p:txBody>
          <a:bodyPr vert="horz" wrap="square" lIns="0" tIns="0" rIns="0" bIns="0" rtlCol="0">
            <a:spAutoFit/>
          </a:bodyPr>
          <a:lstStyle/>
          <a:p>
            <a:pPr marL="12700" marR="5080" indent="1270" algn="ctr">
              <a:lnSpc>
                <a:spcPct val="100000"/>
              </a:lnSpc>
            </a:pPr>
            <a:r>
              <a:rPr sz="1400" b="1" spc="-5" dirty="0">
                <a:latin typeface="Arial"/>
                <a:cs typeface="Arial"/>
              </a:rPr>
              <a:t>P</a:t>
            </a:r>
            <a:r>
              <a:rPr sz="1400" b="1" spc="5" dirty="0">
                <a:latin typeface="Arial"/>
                <a:cs typeface="Arial"/>
              </a:rPr>
              <a:t>r</a:t>
            </a:r>
            <a:r>
              <a:rPr sz="1400" b="1" spc="-10" dirty="0">
                <a:latin typeface="Arial"/>
                <a:cs typeface="Arial"/>
              </a:rPr>
              <a:t>o</a:t>
            </a:r>
            <a:r>
              <a:rPr sz="1400" b="1" spc="5" dirty="0">
                <a:latin typeface="Arial"/>
                <a:cs typeface="Arial"/>
              </a:rPr>
              <a:t>li</a:t>
            </a:r>
            <a:r>
              <a:rPr sz="1400" b="1" dirty="0">
                <a:latin typeface="Arial"/>
                <a:cs typeface="Arial"/>
              </a:rPr>
              <a:t>f</a:t>
            </a:r>
            <a:r>
              <a:rPr sz="1400" b="1" spc="-5" dirty="0">
                <a:latin typeface="Arial"/>
                <a:cs typeface="Arial"/>
              </a:rPr>
              <a:t>e</a:t>
            </a:r>
            <a:r>
              <a:rPr sz="1400" b="1" spc="5" dirty="0">
                <a:latin typeface="Arial"/>
                <a:cs typeface="Arial"/>
              </a:rPr>
              <a:t>r</a:t>
            </a:r>
            <a:r>
              <a:rPr sz="1400" b="1" spc="-5" dirty="0">
                <a:latin typeface="Arial"/>
                <a:cs typeface="Arial"/>
              </a:rPr>
              <a:t>a</a:t>
            </a:r>
            <a:r>
              <a:rPr sz="1400" b="1" spc="-15" dirty="0">
                <a:latin typeface="Arial"/>
                <a:cs typeface="Arial"/>
              </a:rPr>
              <a:t>t</a:t>
            </a:r>
            <a:r>
              <a:rPr sz="1400" b="1" spc="5" dirty="0">
                <a:latin typeface="Arial"/>
                <a:cs typeface="Arial"/>
              </a:rPr>
              <a:t>i</a:t>
            </a:r>
            <a:r>
              <a:rPr sz="1400" b="1" spc="-10" dirty="0">
                <a:latin typeface="Arial"/>
                <a:cs typeface="Arial"/>
              </a:rPr>
              <a:t>o</a:t>
            </a:r>
            <a:r>
              <a:rPr sz="1400" b="1" dirty="0">
                <a:latin typeface="Arial"/>
                <a:cs typeface="Arial"/>
              </a:rPr>
              <a:t>n </a:t>
            </a:r>
            <a:r>
              <a:rPr sz="1400" b="1" spc="-5" dirty="0">
                <a:latin typeface="Arial"/>
                <a:cs typeface="Arial"/>
              </a:rPr>
              <a:t>s</a:t>
            </a:r>
            <a:r>
              <a:rPr sz="1400" b="1" dirty="0">
                <a:latin typeface="Arial"/>
                <a:cs typeface="Arial"/>
              </a:rPr>
              <a:t>t</a:t>
            </a:r>
            <a:r>
              <a:rPr sz="1400" b="1" spc="-10" dirty="0">
                <a:latin typeface="Arial"/>
                <a:cs typeface="Arial"/>
              </a:rPr>
              <a:t>ud</a:t>
            </a:r>
            <a:r>
              <a:rPr sz="1400" b="1" spc="5" dirty="0">
                <a:latin typeface="Arial"/>
                <a:cs typeface="Arial"/>
              </a:rPr>
              <a:t>i</a:t>
            </a:r>
            <a:r>
              <a:rPr sz="1400" b="1" spc="-5" dirty="0">
                <a:latin typeface="Arial"/>
                <a:cs typeface="Arial"/>
              </a:rPr>
              <a:t>es</a:t>
            </a:r>
            <a:r>
              <a:rPr sz="1400" b="1" dirty="0">
                <a:latin typeface="Arial"/>
                <a:cs typeface="Arial"/>
              </a:rPr>
              <a:t>,</a:t>
            </a:r>
            <a:r>
              <a:rPr sz="1400" b="1" spc="-40" dirty="0">
                <a:latin typeface="Arial"/>
                <a:cs typeface="Arial"/>
              </a:rPr>
              <a:t> </a:t>
            </a:r>
            <a:r>
              <a:rPr sz="1400" b="1" spc="-5" dirty="0">
                <a:latin typeface="Arial"/>
                <a:cs typeface="Arial"/>
              </a:rPr>
              <a:t>a</a:t>
            </a:r>
            <a:r>
              <a:rPr sz="1400" b="1" spc="-10" dirty="0">
                <a:latin typeface="Arial"/>
                <a:cs typeface="Arial"/>
              </a:rPr>
              <a:t>pop</a:t>
            </a:r>
            <a:r>
              <a:rPr sz="1400" b="1" dirty="0">
                <a:latin typeface="Arial"/>
                <a:cs typeface="Arial"/>
              </a:rPr>
              <a:t>t</a:t>
            </a:r>
            <a:r>
              <a:rPr sz="1400" b="1" spc="-10" dirty="0">
                <a:latin typeface="Arial"/>
                <a:cs typeface="Arial"/>
              </a:rPr>
              <a:t>o</a:t>
            </a:r>
            <a:r>
              <a:rPr sz="1400" b="1" spc="-5" dirty="0">
                <a:latin typeface="Arial"/>
                <a:cs typeface="Arial"/>
              </a:rPr>
              <a:t>s</a:t>
            </a:r>
            <a:r>
              <a:rPr sz="1400" b="1" spc="5" dirty="0">
                <a:latin typeface="Arial"/>
                <a:cs typeface="Arial"/>
              </a:rPr>
              <a:t>i</a:t>
            </a:r>
            <a:r>
              <a:rPr sz="1400" b="1" spc="-5" dirty="0">
                <a:latin typeface="Arial"/>
                <a:cs typeface="Arial"/>
              </a:rPr>
              <a:t>s</a:t>
            </a:r>
            <a:r>
              <a:rPr sz="1400" b="1" dirty="0">
                <a:latin typeface="Arial"/>
                <a:cs typeface="Arial"/>
              </a:rPr>
              <a:t>, </a:t>
            </a:r>
            <a:r>
              <a:rPr sz="1400" b="1" spc="-15" dirty="0">
                <a:latin typeface="Arial"/>
                <a:cs typeface="Arial"/>
              </a:rPr>
              <a:t>v</a:t>
            </a:r>
            <a:r>
              <a:rPr sz="1400" b="1" spc="5" dirty="0">
                <a:latin typeface="Arial"/>
                <a:cs typeface="Arial"/>
              </a:rPr>
              <a:t>i</a:t>
            </a:r>
            <a:r>
              <a:rPr sz="1400" b="1" spc="-10" dirty="0">
                <a:latin typeface="Arial"/>
                <a:cs typeface="Arial"/>
              </a:rPr>
              <a:t>d</a:t>
            </a:r>
            <a:r>
              <a:rPr sz="1400" b="1" spc="-5" dirty="0">
                <a:latin typeface="Arial"/>
                <a:cs typeface="Arial"/>
              </a:rPr>
              <a:t>e</a:t>
            </a:r>
            <a:r>
              <a:rPr sz="1400" b="1" spc="-10" dirty="0">
                <a:latin typeface="Arial"/>
                <a:cs typeface="Arial"/>
              </a:rPr>
              <a:t>o</a:t>
            </a:r>
            <a:r>
              <a:rPr sz="1400" b="1" spc="-5" dirty="0">
                <a:latin typeface="Arial"/>
                <a:cs typeface="Arial"/>
              </a:rPr>
              <a:t>m</a:t>
            </a:r>
            <a:r>
              <a:rPr sz="1400" b="1" spc="5" dirty="0">
                <a:latin typeface="Arial"/>
                <a:cs typeface="Arial"/>
              </a:rPr>
              <a:t>i</a:t>
            </a:r>
            <a:r>
              <a:rPr sz="1400" b="1" spc="-5" dirty="0">
                <a:latin typeface="Arial"/>
                <a:cs typeface="Arial"/>
              </a:rPr>
              <a:t>c</a:t>
            </a:r>
            <a:r>
              <a:rPr sz="1400" b="1" spc="5" dirty="0">
                <a:latin typeface="Arial"/>
                <a:cs typeface="Arial"/>
              </a:rPr>
              <a:t>r</a:t>
            </a:r>
            <a:r>
              <a:rPr sz="1400" b="1" spc="-10" dirty="0">
                <a:latin typeface="Arial"/>
                <a:cs typeface="Arial"/>
              </a:rPr>
              <a:t>o</a:t>
            </a:r>
            <a:r>
              <a:rPr sz="1400" b="1" spc="-5" dirty="0">
                <a:latin typeface="Arial"/>
                <a:cs typeface="Arial"/>
              </a:rPr>
              <a:t>sc</a:t>
            </a:r>
            <a:r>
              <a:rPr sz="1400" b="1" spc="-10" dirty="0">
                <a:latin typeface="Arial"/>
                <a:cs typeface="Arial"/>
              </a:rPr>
              <a:t>op</a:t>
            </a:r>
            <a:r>
              <a:rPr sz="1400" b="1" dirty="0">
                <a:latin typeface="Arial"/>
                <a:cs typeface="Arial"/>
              </a:rPr>
              <a:t>y</a:t>
            </a:r>
            <a:endParaRPr sz="1400">
              <a:latin typeface="Arial"/>
              <a:cs typeface="Arial"/>
            </a:endParaRPr>
          </a:p>
        </p:txBody>
      </p:sp>
      <p:sp>
        <p:nvSpPr>
          <p:cNvPr id="21" name="object 21"/>
          <p:cNvSpPr txBox="1"/>
          <p:nvPr/>
        </p:nvSpPr>
        <p:spPr>
          <a:xfrm>
            <a:off x="7989716" y="4492768"/>
            <a:ext cx="1555115" cy="630555"/>
          </a:xfrm>
          <a:prstGeom prst="rect">
            <a:avLst/>
          </a:prstGeom>
        </p:spPr>
        <p:txBody>
          <a:bodyPr vert="horz" wrap="square" lIns="0" tIns="0" rIns="0" bIns="0" rtlCol="0">
            <a:spAutoFit/>
          </a:bodyPr>
          <a:lstStyle/>
          <a:p>
            <a:pPr marL="12700" marR="5080" indent="-1270" algn="ctr">
              <a:lnSpc>
                <a:spcPct val="100000"/>
              </a:lnSpc>
            </a:pPr>
            <a:r>
              <a:rPr sz="1400" b="1" spc="15" dirty="0">
                <a:latin typeface="Arial"/>
                <a:cs typeface="Arial"/>
              </a:rPr>
              <a:t>M</a:t>
            </a:r>
            <a:r>
              <a:rPr sz="1400" b="1" spc="-10" dirty="0">
                <a:latin typeface="Arial"/>
                <a:cs typeface="Arial"/>
              </a:rPr>
              <a:t>u</a:t>
            </a:r>
            <a:r>
              <a:rPr sz="1400" b="1" spc="5" dirty="0">
                <a:latin typeface="Arial"/>
                <a:cs typeface="Arial"/>
              </a:rPr>
              <a:t>ri</a:t>
            </a:r>
            <a:r>
              <a:rPr sz="1400" b="1" spc="-10" dirty="0">
                <a:latin typeface="Arial"/>
                <a:cs typeface="Arial"/>
              </a:rPr>
              <a:t>n</a:t>
            </a:r>
            <a:r>
              <a:rPr sz="1400" b="1" dirty="0">
                <a:latin typeface="Arial"/>
                <a:cs typeface="Arial"/>
              </a:rPr>
              <a:t>e</a:t>
            </a:r>
            <a:r>
              <a:rPr sz="1400" b="1" spc="-45" dirty="0">
                <a:latin typeface="Arial"/>
                <a:cs typeface="Arial"/>
              </a:rPr>
              <a:t> </a:t>
            </a:r>
            <a:r>
              <a:rPr sz="1400" b="1" spc="-5" dirty="0">
                <a:latin typeface="Arial"/>
                <a:cs typeface="Arial"/>
              </a:rPr>
              <a:t>m</a:t>
            </a:r>
            <a:r>
              <a:rPr sz="1400" b="1" spc="-10" dirty="0">
                <a:latin typeface="Arial"/>
                <a:cs typeface="Arial"/>
              </a:rPr>
              <a:t>od</a:t>
            </a:r>
            <a:r>
              <a:rPr sz="1400" b="1" spc="-5" dirty="0">
                <a:latin typeface="Arial"/>
                <a:cs typeface="Arial"/>
              </a:rPr>
              <a:t>e</a:t>
            </a:r>
            <a:r>
              <a:rPr sz="1400" b="1" spc="5" dirty="0">
                <a:latin typeface="Arial"/>
                <a:cs typeface="Arial"/>
              </a:rPr>
              <a:t>l</a:t>
            </a:r>
            <a:r>
              <a:rPr sz="1400" b="1" dirty="0">
                <a:latin typeface="Arial"/>
                <a:cs typeface="Arial"/>
              </a:rPr>
              <a:t>s f</a:t>
            </a:r>
            <a:r>
              <a:rPr sz="1400" b="1" spc="-10" dirty="0">
                <a:latin typeface="Arial"/>
                <a:cs typeface="Arial"/>
              </a:rPr>
              <a:t>o</a:t>
            </a:r>
            <a:r>
              <a:rPr sz="1400" b="1" dirty="0">
                <a:latin typeface="Arial"/>
                <a:cs typeface="Arial"/>
              </a:rPr>
              <a:t>r</a:t>
            </a:r>
            <a:r>
              <a:rPr sz="1400" b="1" spc="-15" dirty="0">
                <a:latin typeface="Arial"/>
                <a:cs typeface="Arial"/>
              </a:rPr>
              <a:t> </a:t>
            </a:r>
            <a:r>
              <a:rPr sz="1400" b="1" spc="-5" dirty="0">
                <a:latin typeface="Arial"/>
                <a:cs typeface="Arial"/>
              </a:rPr>
              <a:t>me</a:t>
            </a:r>
            <a:r>
              <a:rPr sz="1400" b="1" spc="5" dirty="0">
                <a:latin typeface="Arial"/>
                <a:cs typeface="Arial"/>
              </a:rPr>
              <a:t>l</a:t>
            </a:r>
            <a:r>
              <a:rPr sz="1400" b="1" spc="-5" dirty="0">
                <a:latin typeface="Arial"/>
                <a:cs typeface="Arial"/>
              </a:rPr>
              <a:t>a</a:t>
            </a:r>
            <a:r>
              <a:rPr sz="1400" b="1" spc="-10" dirty="0">
                <a:latin typeface="Arial"/>
                <a:cs typeface="Arial"/>
              </a:rPr>
              <a:t>no</a:t>
            </a:r>
            <a:r>
              <a:rPr sz="1400" b="1" spc="-5" dirty="0">
                <a:latin typeface="Arial"/>
                <a:cs typeface="Arial"/>
              </a:rPr>
              <a:t>m</a:t>
            </a:r>
            <a:r>
              <a:rPr sz="1400" b="1" dirty="0">
                <a:latin typeface="Arial"/>
                <a:cs typeface="Arial"/>
              </a:rPr>
              <a:t>a</a:t>
            </a:r>
            <a:r>
              <a:rPr sz="1400" b="1" spc="-20" dirty="0">
                <a:latin typeface="Arial"/>
                <a:cs typeface="Arial"/>
              </a:rPr>
              <a:t> </a:t>
            </a:r>
            <a:r>
              <a:rPr sz="1400" b="1" spc="-5" dirty="0">
                <a:latin typeface="Arial"/>
                <a:cs typeface="Arial"/>
              </a:rPr>
              <a:t>a</a:t>
            </a:r>
            <a:r>
              <a:rPr sz="1400" b="1" spc="-10" dirty="0">
                <a:latin typeface="Arial"/>
                <a:cs typeface="Arial"/>
              </a:rPr>
              <a:t>n</a:t>
            </a:r>
            <a:r>
              <a:rPr sz="1400" b="1" dirty="0">
                <a:latin typeface="Arial"/>
                <a:cs typeface="Arial"/>
              </a:rPr>
              <a:t>d </a:t>
            </a:r>
            <a:r>
              <a:rPr sz="1400" b="1" spc="-10" dirty="0">
                <a:latin typeface="Arial"/>
                <a:cs typeface="Arial"/>
              </a:rPr>
              <a:t>o</a:t>
            </a:r>
            <a:r>
              <a:rPr sz="1400" b="1" dirty="0">
                <a:latin typeface="Arial"/>
                <a:cs typeface="Arial"/>
              </a:rPr>
              <a:t>t</a:t>
            </a:r>
            <a:r>
              <a:rPr sz="1400" b="1" spc="-10" dirty="0">
                <a:latin typeface="Arial"/>
                <a:cs typeface="Arial"/>
              </a:rPr>
              <a:t>h</a:t>
            </a:r>
            <a:r>
              <a:rPr sz="1400" b="1" spc="-5" dirty="0">
                <a:latin typeface="Arial"/>
                <a:cs typeface="Arial"/>
              </a:rPr>
              <a:t>e</a:t>
            </a:r>
            <a:r>
              <a:rPr sz="1400" b="1" dirty="0">
                <a:latin typeface="Arial"/>
                <a:cs typeface="Arial"/>
              </a:rPr>
              <a:t>r</a:t>
            </a:r>
            <a:r>
              <a:rPr sz="1400" b="1" spc="-15" dirty="0">
                <a:latin typeface="Arial"/>
                <a:cs typeface="Arial"/>
              </a:rPr>
              <a:t> </a:t>
            </a:r>
            <a:r>
              <a:rPr sz="1400" b="1" dirty="0">
                <a:latin typeface="Arial"/>
                <a:cs typeface="Arial"/>
              </a:rPr>
              <a:t>t</a:t>
            </a:r>
            <a:r>
              <a:rPr sz="1400" b="1" spc="-10" dirty="0">
                <a:latin typeface="Arial"/>
                <a:cs typeface="Arial"/>
              </a:rPr>
              <a:t>u</a:t>
            </a:r>
            <a:r>
              <a:rPr sz="1400" b="1" spc="-5" dirty="0">
                <a:latin typeface="Arial"/>
                <a:cs typeface="Arial"/>
              </a:rPr>
              <a:t>m</a:t>
            </a:r>
            <a:r>
              <a:rPr sz="1400" b="1" spc="-10" dirty="0">
                <a:latin typeface="Arial"/>
                <a:cs typeface="Arial"/>
              </a:rPr>
              <a:t>o</a:t>
            </a:r>
            <a:r>
              <a:rPr sz="1400" b="1" spc="5" dirty="0">
                <a:latin typeface="Arial"/>
                <a:cs typeface="Arial"/>
              </a:rPr>
              <a:t>r</a:t>
            </a:r>
            <a:r>
              <a:rPr sz="1400" b="1" dirty="0">
                <a:latin typeface="Arial"/>
                <a:cs typeface="Arial"/>
              </a:rPr>
              <a:t>s</a:t>
            </a:r>
            <a:endParaRPr sz="1400">
              <a:latin typeface="Arial"/>
              <a:cs typeface="Arial"/>
            </a:endParaRPr>
          </a:p>
        </p:txBody>
      </p:sp>
      <p:sp>
        <p:nvSpPr>
          <p:cNvPr id="22" name="object 22"/>
          <p:cNvSpPr txBox="1"/>
          <p:nvPr/>
        </p:nvSpPr>
        <p:spPr>
          <a:xfrm>
            <a:off x="8177168" y="6365766"/>
            <a:ext cx="1179830" cy="630555"/>
          </a:xfrm>
          <a:prstGeom prst="rect">
            <a:avLst/>
          </a:prstGeom>
        </p:spPr>
        <p:txBody>
          <a:bodyPr vert="horz" wrap="square" lIns="0" tIns="0" rIns="0" bIns="0" rtlCol="0">
            <a:spAutoFit/>
          </a:bodyPr>
          <a:lstStyle/>
          <a:p>
            <a:pPr marL="12700" marR="5080" algn="ctr">
              <a:lnSpc>
                <a:spcPct val="100000"/>
              </a:lnSpc>
            </a:pPr>
            <a:r>
              <a:rPr sz="1400" b="1" spc="-10" dirty="0">
                <a:latin typeface="Arial"/>
                <a:cs typeface="Arial"/>
              </a:rPr>
              <a:t>Ch</a:t>
            </a:r>
            <a:r>
              <a:rPr sz="1400" b="1" spc="-5" dirty="0">
                <a:latin typeface="Arial"/>
                <a:cs typeface="Arial"/>
              </a:rPr>
              <a:t>em</a:t>
            </a:r>
            <a:r>
              <a:rPr sz="1400" b="1" spc="5" dirty="0">
                <a:latin typeface="Arial"/>
                <a:cs typeface="Arial"/>
              </a:rPr>
              <a:t>i</a:t>
            </a:r>
            <a:r>
              <a:rPr sz="1400" b="1" spc="-5" dirty="0">
                <a:latin typeface="Arial"/>
                <a:cs typeface="Arial"/>
              </a:rPr>
              <a:t>ca</a:t>
            </a:r>
            <a:r>
              <a:rPr sz="1400" b="1" dirty="0">
                <a:latin typeface="Arial"/>
                <a:cs typeface="Arial"/>
              </a:rPr>
              <a:t>l</a:t>
            </a:r>
            <a:r>
              <a:rPr sz="1400" b="1" spc="-25" dirty="0">
                <a:latin typeface="Arial"/>
                <a:cs typeface="Arial"/>
              </a:rPr>
              <a:t> </a:t>
            </a:r>
            <a:r>
              <a:rPr sz="1400" b="1" spc="-5" dirty="0">
                <a:latin typeface="Arial"/>
                <a:cs typeface="Arial"/>
              </a:rPr>
              <a:t>a</a:t>
            </a:r>
            <a:r>
              <a:rPr sz="1400" b="1" spc="-10" dirty="0">
                <a:latin typeface="Arial"/>
                <a:cs typeface="Arial"/>
              </a:rPr>
              <a:t>n</a:t>
            </a:r>
            <a:r>
              <a:rPr sz="1400" b="1" dirty="0">
                <a:latin typeface="Arial"/>
                <a:cs typeface="Arial"/>
              </a:rPr>
              <a:t>d </a:t>
            </a:r>
            <a:r>
              <a:rPr sz="1400" b="1" spc="-5" dirty="0">
                <a:latin typeface="Arial"/>
                <a:cs typeface="Arial"/>
              </a:rPr>
              <a:t>E</a:t>
            </a:r>
            <a:r>
              <a:rPr sz="1400" b="1" spc="-10" dirty="0">
                <a:latin typeface="Arial"/>
                <a:cs typeface="Arial"/>
              </a:rPr>
              <a:t>n</a:t>
            </a:r>
            <a:r>
              <a:rPr sz="1400" b="1" spc="5" dirty="0">
                <a:latin typeface="Arial"/>
                <a:cs typeface="Arial"/>
              </a:rPr>
              <a:t>z</a:t>
            </a:r>
            <a:r>
              <a:rPr sz="1400" b="1" spc="-50" dirty="0">
                <a:latin typeface="Arial"/>
                <a:cs typeface="Arial"/>
              </a:rPr>
              <a:t>y</a:t>
            </a:r>
            <a:r>
              <a:rPr sz="1400" b="1" spc="-5" dirty="0">
                <a:latin typeface="Arial"/>
                <a:cs typeface="Arial"/>
              </a:rPr>
              <a:t>ma</a:t>
            </a:r>
            <a:r>
              <a:rPr sz="1400" b="1" dirty="0">
                <a:latin typeface="Arial"/>
                <a:cs typeface="Arial"/>
              </a:rPr>
              <a:t>t</a:t>
            </a:r>
            <a:r>
              <a:rPr sz="1400" b="1" spc="5" dirty="0">
                <a:latin typeface="Arial"/>
                <a:cs typeface="Arial"/>
              </a:rPr>
              <a:t>i</a:t>
            </a:r>
            <a:r>
              <a:rPr sz="1400" b="1" dirty="0">
                <a:latin typeface="Arial"/>
                <a:cs typeface="Arial"/>
              </a:rPr>
              <a:t>c </a:t>
            </a:r>
            <a:r>
              <a:rPr sz="1400" b="1" spc="-5" dirty="0">
                <a:latin typeface="Arial"/>
                <a:cs typeface="Arial"/>
              </a:rPr>
              <a:t>m</a:t>
            </a:r>
            <a:r>
              <a:rPr sz="1400" b="1" spc="-10" dirty="0">
                <a:latin typeface="Arial"/>
                <a:cs typeface="Arial"/>
              </a:rPr>
              <a:t>od</a:t>
            </a:r>
            <a:r>
              <a:rPr sz="1400" b="1" spc="5" dirty="0">
                <a:latin typeface="Arial"/>
                <a:cs typeface="Arial"/>
              </a:rPr>
              <a:t>i</a:t>
            </a:r>
            <a:r>
              <a:rPr sz="1400" b="1" dirty="0">
                <a:latin typeface="Arial"/>
                <a:cs typeface="Arial"/>
              </a:rPr>
              <a:t>f</a:t>
            </a:r>
            <a:r>
              <a:rPr sz="1400" b="1" spc="5" dirty="0">
                <a:latin typeface="Arial"/>
                <a:cs typeface="Arial"/>
              </a:rPr>
              <a:t>i</a:t>
            </a:r>
            <a:r>
              <a:rPr sz="1400" b="1" spc="-5" dirty="0">
                <a:latin typeface="Arial"/>
                <a:cs typeface="Arial"/>
              </a:rPr>
              <a:t>ca</a:t>
            </a:r>
            <a:r>
              <a:rPr sz="1400" b="1" dirty="0">
                <a:latin typeface="Arial"/>
                <a:cs typeface="Arial"/>
              </a:rPr>
              <a:t>t</a:t>
            </a:r>
            <a:r>
              <a:rPr sz="1400" b="1" spc="-10" dirty="0">
                <a:latin typeface="Arial"/>
                <a:cs typeface="Arial"/>
              </a:rPr>
              <a:t>io</a:t>
            </a:r>
            <a:r>
              <a:rPr sz="1400" b="1" dirty="0">
                <a:latin typeface="Arial"/>
                <a:cs typeface="Arial"/>
              </a:rPr>
              <a:t>n</a:t>
            </a:r>
            <a:endParaRPr sz="1400">
              <a:latin typeface="Arial"/>
              <a:cs typeface="Arial"/>
            </a:endParaRPr>
          </a:p>
        </p:txBody>
      </p:sp>
      <p:sp>
        <p:nvSpPr>
          <p:cNvPr id="23" name="object 23"/>
          <p:cNvSpPr/>
          <p:nvPr/>
        </p:nvSpPr>
        <p:spPr>
          <a:xfrm>
            <a:off x="5202814" y="1691629"/>
            <a:ext cx="3185160" cy="1295400"/>
          </a:xfrm>
          <a:prstGeom prst="rect">
            <a:avLst/>
          </a:prstGeom>
          <a:blipFill>
            <a:blip r:embed="rId10" cstate="print"/>
            <a:stretch>
              <a:fillRect/>
            </a:stretch>
          </a:blipFill>
        </p:spPr>
        <p:txBody>
          <a:bodyPr wrap="square" lIns="0" tIns="0" rIns="0" bIns="0" rtlCol="0"/>
          <a:lstStyle/>
          <a:p>
            <a:endParaRPr/>
          </a:p>
        </p:txBody>
      </p:sp>
      <p:sp>
        <p:nvSpPr>
          <p:cNvPr id="26" name="object 26"/>
          <p:cNvSpPr/>
          <p:nvPr/>
        </p:nvSpPr>
        <p:spPr>
          <a:xfrm>
            <a:off x="3474597" y="1263650"/>
            <a:ext cx="6253480" cy="0"/>
          </a:xfrm>
          <a:custGeom>
            <a:avLst/>
            <a:gdLst/>
            <a:ahLst/>
            <a:cxnLst/>
            <a:rect l="l" t="t" r="r" b="b"/>
            <a:pathLst>
              <a:path w="6253480">
                <a:moveTo>
                  <a:pt x="0" y="0"/>
                </a:moveTo>
                <a:lnTo>
                  <a:pt x="6252971" y="0"/>
                </a:lnTo>
              </a:path>
            </a:pathLst>
          </a:custGeom>
          <a:ln w="30225">
            <a:solidFill>
              <a:srgbClr val="000000"/>
            </a:solidFill>
          </a:ln>
        </p:spPr>
        <p:txBody>
          <a:bodyPr wrap="square" lIns="0" tIns="0" rIns="0" bIns="0" rtlCol="0"/>
          <a:lstStyle/>
          <a:p>
            <a:endParaRPr/>
          </a:p>
        </p:txBody>
      </p:sp>
      <p:sp>
        <p:nvSpPr>
          <p:cNvPr id="24" name="Rectangle 23"/>
          <p:cNvSpPr/>
          <p:nvPr/>
        </p:nvSpPr>
        <p:spPr>
          <a:xfrm>
            <a:off x="622611" y="1249999"/>
            <a:ext cx="1697901" cy="369332"/>
          </a:xfrm>
          <a:prstGeom prst="rect">
            <a:avLst/>
          </a:prstGeom>
        </p:spPr>
        <p:txBody>
          <a:bodyPr wrap="none">
            <a:spAutoFit/>
          </a:bodyPr>
          <a:lstStyle/>
          <a:p>
            <a:r>
              <a:rPr lang="en-US" b="1" dirty="0">
                <a:latin typeface="Arial" pitchFamily="34" charset="0"/>
                <a:cs typeface="Arial" pitchFamily="34" charset="0"/>
              </a:rPr>
              <a:t>Our Research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25506" y="1492250"/>
            <a:ext cx="7158228" cy="59436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9455536" y="739129"/>
            <a:ext cx="0" cy="2075814"/>
          </a:xfrm>
          <a:custGeom>
            <a:avLst/>
            <a:gdLst/>
            <a:ahLst/>
            <a:cxnLst/>
            <a:rect l="l" t="t" r="r" b="b"/>
            <a:pathLst>
              <a:path h="2075814">
                <a:moveTo>
                  <a:pt x="0" y="0"/>
                </a:moveTo>
                <a:lnTo>
                  <a:pt x="0" y="2075687"/>
                </a:lnTo>
              </a:path>
            </a:pathLst>
          </a:custGeom>
          <a:ln w="39369">
            <a:solidFill>
              <a:srgbClr val="000000"/>
            </a:solidFill>
          </a:ln>
        </p:spPr>
        <p:txBody>
          <a:bodyPr wrap="square" lIns="0" tIns="0" rIns="0" bIns="0" rtlCol="0"/>
          <a:lstStyle/>
          <a:p>
            <a:endParaRPr/>
          </a:p>
        </p:txBody>
      </p:sp>
      <p:sp>
        <p:nvSpPr>
          <p:cNvPr id="4" name="object 4"/>
          <p:cNvSpPr txBox="1"/>
          <p:nvPr/>
        </p:nvSpPr>
        <p:spPr>
          <a:xfrm>
            <a:off x="245746" y="1238250"/>
            <a:ext cx="3424554"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Mi</a:t>
            </a:r>
            <a:r>
              <a:rPr sz="1800" b="1" spc="-5" dirty="0">
                <a:latin typeface="Arial"/>
                <a:cs typeface="Arial"/>
              </a:rPr>
              <a:t>cr</a:t>
            </a:r>
            <a:r>
              <a:rPr sz="1800" b="1" dirty="0">
                <a:latin typeface="Arial"/>
                <a:cs typeface="Arial"/>
              </a:rPr>
              <a:t>o</a:t>
            </a:r>
            <a:r>
              <a:rPr sz="1800" b="1" spc="-5" dirty="0">
                <a:latin typeface="Arial"/>
                <a:cs typeface="Arial"/>
              </a:rPr>
              <a:t>a</a:t>
            </a:r>
            <a:r>
              <a:rPr sz="1800" b="1" dirty="0">
                <a:latin typeface="Arial"/>
                <a:cs typeface="Arial"/>
              </a:rPr>
              <a:t>lg</a:t>
            </a:r>
            <a:r>
              <a:rPr sz="1800" b="1" spc="-5" dirty="0">
                <a:latin typeface="Arial"/>
                <a:cs typeface="Arial"/>
              </a:rPr>
              <a:t>a</a:t>
            </a:r>
            <a:r>
              <a:rPr sz="1800" b="1" dirty="0">
                <a:latin typeface="Arial"/>
                <a:cs typeface="Arial"/>
              </a:rPr>
              <a:t>e</a:t>
            </a:r>
            <a:r>
              <a:rPr sz="1800" b="1" spc="-5" dirty="0">
                <a:latin typeface="Arial"/>
                <a:cs typeface="Arial"/>
              </a:rPr>
              <a:t> </a:t>
            </a:r>
            <a:r>
              <a:rPr sz="1800" b="1" dirty="0">
                <a:latin typeface="Arial"/>
                <a:cs typeface="Arial"/>
              </a:rPr>
              <a:t>t</a:t>
            </a:r>
            <a:r>
              <a:rPr sz="1800" b="1" spc="-5" dirty="0">
                <a:latin typeface="Arial"/>
                <a:cs typeface="Arial"/>
              </a:rPr>
              <a:t>ax</a:t>
            </a:r>
            <a:r>
              <a:rPr sz="1800" b="1" dirty="0">
                <a:latin typeface="Arial"/>
                <a:cs typeface="Arial"/>
              </a:rPr>
              <a:t>ono</a:t>
            </a:r>
            <a:r>
              <a:rPr sz="1800" b="1" spc="-5" dirty="0">
                <a:latin typeface="Arial"/>
                <a:cs typeface="Arial"/>
              </a:rPr>
              <a:t>m</a:t>
            </a:r>
            <a:r>
              <a:rPr sz="1800" b="1" dirty="0">
                <a:latin typeface="Arial"/>
                <a:cs typeface="Arial"/>
              </a:rPr>
              <a:t>ic</a:t>
            </a:r>
            <a:r>
              <a:rPr sz="1800" b="1" spc="-5" dirty="0">
                <a:latin typeface="Arial"/>
                <a:cs typeface="Arial"/>
              </a:rPr>
              <a:t> </a:t>
            </a:r>
            <a:r>
              <a:rPr sz="1800" b="1" dirty="0">
                <a:latin typeface="Arial"/>
                <a:cs typeface="Arial"/>
              </a:rPr>
              <a:t>di</a:t>
            </a:r>
            <a:r>
              <a:rPr sz="1800" b="1" spc="-45" dirty="0">
                <a:latin typeface="Arial"/>
                <a:cs typeface="Arial"/>
              </a:rPr>
              <a:t>v</a:t>
            </a:r>
            <a:r>
              <a:rPr sz="1800" b="1" spc="-5" dirty="0">
                <a:latin typeface="Arial"/>
                <a:cs typeface="Arial"/>
              </a:rPr>
              <a:t>ers</a:t>
            </a:r>
            <a:r>
              <a:rPr sz="1800" b="1" dirty="0">
                <a:latin typeface="Arial"/>
                <a:cs typeface="Arial"/>
              </a:rPr>
              <a:t>ity</a:t>
            </a:r>
            <a:endParaRPr sz="1800" dirty="0">
              <a:latin typeface="Arial"/>
              <a:cs typeface="Arial"/>
            </a:endParaRPr>
          </a:p>
        </p:txBody>
      </p:sp>
      <p:sp>
        <p:nvSpPr>
          <p:cNvPr id="5" name="object 5"/>
          <p:cNvSpPr/>
          <p:nvPr/>
        </p:nvSpPr>
        <p:spPr>
          <a:xfrm>
            <a:off x="5993769" y="1114796"/>
            <a:ext cx="3733800" cy="0"/>
          </a:xfrm>
          <a:custGeom>
            <a:avLst/>
            <a:gdLst/>
            <a:ahLst/>
            <a:cxnLst/>
            <a:rect l="l" t="t" r="r" b="b"/>
            <a:pathLst>
              <a:path w="3733800">
                <a:moveTo>
                  <a:pt x="0" y="0"/>
                </a:moveTo>
                <a:lnTo>
                  <a:pt x="3733799" y="0"/>
                </a:lnTo>
              </a:path>
            </a:pathLst>
          </a:custGeom>
          <a:ln w="30225">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79142" y="3811779"/>
            <a:ext cx="1510284" cy="149047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753233" y="3778250"/>
            <a:ext cx="1562100" cy="1542415"/>
          </a:xfrm>
          <a:custGeom>
            <a:avLst/>
            <a:gdLst/>
            <a:ahLst/>
            <a:cxnLst/>
            <a:rect l="l" t="t" r="r" b="b"/>
            <a:pathLst>
              <a:path w="1562100" h="1542414">
                <a:moveTo>
                  <a:pt x="1562099" y="0"/>
                </a:moveTo>
                <a:lnTo>
                  <a:pt x="0" y="0"/>
                </a:lnTo>
                <a:lnTo>
                  <a:pt x="0" y="1542294"/>
                </a:lnTo>
                <a:lnTo>
                  <a:pt x="1562099" y="1542294"/>
                </a:lnTo>
                <a:lnTo>
                  <a:pt x="1562099" y="1530102"/>
                </a:lnTo>
                <a:lnTo>
                  <a:pt x="25907" y="1530102"/>
                </a:lnTo>
                <a:lnTo>
                  <a:pt x="12191" y="1516386"/>
                </a:lnTo>
                <a:lnTo>
                  <a:pt x="25907" y="1516386"/>
                </a:lnTo>
                <a:lnTo>
                  <a:pt x="25907" y="25907"/>
                </a:lnTo>
                <a:lnTo>
                  <a:pt x="12191" y="25907"/>
                </a:lnTo>
                <a:lnTo>
                  <a:pt x="25907" y="13715"/>
                </a:lnTo>
                <a:lnTo>
                  <a:pt x="1562099" y="13715"/>
                </a:lnTo>
                <a:lnTo>
                  <a:pt x="1562099" y="0"/>
                </a:lnTo>
                <a:close/>
              </a:path>
              <a:path w="1562100" h="1542414">
                <a:moveTo>
                  <a:pt x="25907" y="1516386"/>
                </a:moveTo>
                <a:lnTo>
                  <a:pt x="12191" y="1516386"/>
                </a:lnTo>
                <a:lnTo>
                  <a:pt x="25907" y="1530102"/>
                </a:lnTo>
                <a:lnTo>
                  <a:pt x="25907" y="1516386"/>
                </a:lnTo>
                <a:close/>
              </a:path>
              <a:path w="1562100" h="1542414">
                <a:moveTo>
                  <a:pt x="1536191" y="1516386"/>
                </a:moveTo>
                <a:lnTo>
                  <a:pt x="25907" y="1516386"/>
                </a:lnTo>
                <a:lnTo>
                  <a:pt x="25907" y="1530102"/>
                </a:lnTo>
                <a:lnTo>
                  <a:pt x="1536191" y="1530102"/>
                </a:lnTo>
                <a:lnTo>
                  <a:pt x="1536191" y="1516386"/>
                </a:lnTo>
                <a:close/>
              </a:path>
              <a:path w="1562100" h="1542414">
                <a:moveTo>
                  <a:pt x="1536191" y="13715"/>
                </a:moveTo>
                <a:lnTo>
                  <a:pt x="1536191" y="1530102"/>
                </a:lnTo>
                <a:lnTo>
                  <a:pt x="1549907" y="1516386"/>
                </a:lnTo>
                <a:lnTo>
                  <a:pt x="1562099" y="1516386"/>
                </a:lnTo>
                <a:lnTo>
                  <a:pt x="1562099" y="25907"/>
                </a:lnTo>
                <a:lnTo>
                  <a:pt x="1549907" y="25907"/>
                </a:lnTo>
                <a:lnTo>
                  <a:pt x="1536191" y="13715"/>
                </a:lnTo>
                <a:close/>
              </a:path>
              <a:path w="1562100" h="1542414">
                <a:moveTo>
                  <a:pt x="1562099" y="1516386"/>
                </a:moveTo>
                <a:lnTo>
                  <a:pt x="1549907" y="1516386"/>
                </a:lnTo>
                <a:lnTo>
                  <a:pt x="1536191" y="1530102"/>
                </a:lnTo>
                <a:lnTo>
                  <a:pt x="1562099" y="1530102"/>
                </a:lnTo>
                <a:lnTo>
                  <a:pt x="1562099" y="1516386"/>
                </a:lnTo>
                <a:close/>
              </a:path>
              <a:path w="1562100" h="1542414">
                <a:moveTo>
                  <a:pt x="25907" y="13715"/>
                </a:moveTo>
                <a:lnTo>
                  <a:pt x="12191" y="25907"/>
                </a:lnTo>
                <a:lnTo>
                  <a:pt x="25907" y="25907"/>
                </a:lnTo>
                <a:lnTo>
                  <a:pt x="25907" y="13715"/>
                </a:lnTo>
                <a:close/>
              </a:path>
              <a:path w="1562100" h="1542414">
                <a:moveTo>
                  <a:pt x="1536191" y="13715"/>
                </a:moveTo>
                <a:lnTo>
                  <a:pt x="25907" y="13715"/>
                </a:lnTo>
                <a:lnTo>
                  <a:pt x="25907" y="25907"/>
                </a:lnTo>
                <a:lnTo>
                  <a:pt x="1536191" y="25907"/>
                </a:lnTo>
                <a:lnTo>
                  <a:pt x="1536191" y="13715"/>
                </a:lnTo>
                <a:close/>
              </a:path>
              <a:path w="1562100" h="1542414">
                <a:moveTo>
                  <a:pt x="1562099" y="13715"/>
                </a:moveTo>
                <a:lnTo>
                  <a:pt x="1536191" y="13715"/>
                </a:lnTo>
                <a:lnTo>
                  <a:pt x="1549907" y="25907"/>
                </a:lnTo>
                <a:lnTo>
                  <a:pt x="1562099" y="25907"/>
                </a:lnTo>
                <a:lnTo>
                  <a:pt x="1562099" y="13715"/>
                </a:lnTo>
                <a:close/>
              </a:path>
            </a:pathLst>
          </a:custGeom>
          <a:solidFill>
            <a:srgbClr val="323298"/>
          </a:solidFill>
        </p:spPr>
        <p:txBody>
          <a:bodyPr wrap="square" lIns="0" tIns="0" rIns="0" bIns="0" rtlCol="0"/>
          <a:lstStyle/>
          <a:p>
            <a:endParaRPr/>
          </a:p>
        </p:txBody>
      </p:sp>
      <p:sp>
        <p:nvSpPr>
          <p:cNvPr id="4" name="object 4"/>
          <p:cNvSpPr/>
          <p:nvPr/>
        </p:nvSpPr>
        <p:spPr>
          <a:xfrm>
            <a:off x="1078873" y="3496310"/>
            <a:ext cx="8235950" cy="2186940"/>
          </a:xfrm>
          <a:custGeom>
            <a:avLst/>
            <a:gdLst/>
            <a:ahLst/>
            <a:cxnLst/>
            <a:rect l="l" t="t" r="r" b="b"/>
            <a:pathLst>
              <a:path w="8235950" h="2186940">
                <a:moveTo>
                  <a:pt x="7862312" y="0"/>
                </a:moveTo>
                <a:lnTo>
                  <a:pt x="373379" y="0"/>
                </a:lnTo>
                <a:lnTo>
                  <a:pt x="316991" y="4571"/>
                </a:lnTo>
                <a:lnTo>
                  <a:pt x="298703" y="7619"/>
                </a:lnTo>
                <a:lnTo>
                  <a:pt x="262127" y="16763"/>
                </a:lnTo>
                <a:lnTo>
                  <a:pt x="245363" y="22859"/>
                </a:lnTo>
                <a:lnTo>
                  <a:pt x="228599" y="30479"/>
                </a:lnTo>
                <a:lnTo>
                  <a:pt x="211835" y="36575"/>
                </a:lnTo>
                <a:lnTo>
                  <a:pt x="195071" y="45719"/>
                </a:lnTo>
                <a:lnTo>
                  <a:pt x="164591" y="64007"/>
                </a:lnTo>
                <a:lnTo>
                  <a:pt x="150875" y="74675"/>
                </a:lnTo>
                <a:lnTo>
                  <a:pt x="135635" y="85343"/>
                </a:lnTo>
                <a:lnTo>
                  <a:pt x="123443" y="97535"/>
                </a:lnTo>
                <a:lnTo>
                  <a:pt x="109727" y="109727"/>
                </a:lnTo>
                <a:lnTo>
                  <a:pt x="97535" y="123443"/>
                </a:lnTo>
                <a:lnTo>
                  <a:pt x="85343" y="135635"/>
                </a:lnTo>
                <a:lnTo>
                  <a:pt x="74675" y="150875"/>
                </a:lnTo>
                <a:lnTo>
                  <a:pt x="64007" y="164591"/>
                </a:lnTo>
                <a:lnTo>
                  <a:pt x="22859" y="245363"/>
                </a:lnTo>
                <a:lnTo>
                  <a:pt x="7619" y="298703"/>
                </a:lnTo>
                <a:lnTo>
                  <a:pt x="1523" y="353567"/>
                </a:lnTo>
                <a:lnTo>
                  <a:pt x="0" y="373379"/>
                </a:lnTo>
                <a:lnTo>
                  <a:pt x="0" y="1813566"/>
                </a:lnTo>
                <a:lnTo>
                  <a:pt x="4571" y="1869954"/>
                </a:lnTo>
                <a:lnTo>
                  <a:pt x="18287" y="1924818"/>
                </a:lnTo>
                <a:lnTo>
                  <a:pt x="22859" y="1941582"/>
                </a:lnTo>
                <a:lnTo>
                  <a:pt x="45719" y="1991874"/>
                </a:lnTo>
                <a:lnTo>
                  <a:pt x="74675" y="2037594"/>
                </a:lnTo>
                <a:lnTo>
                  <a:pt x="109727" y="2077218"/>
                </a:lnTo>
                <a:lnTo>
                  <a:pt x="164591" y="2122938"/>
                </a:lnTo>
                <a:lnTo>
                  <a:pt x="196595" y="2141226"/>
                </a:lnTo>
                <a:lnTo>
                  <a:pt x="211835" y="2150370"/>
                </a:lnTo>
                <a:lnTo>
                  <a:pt x="228599" y="2156466"/>
                </a:lnTo>
                <a:lnTo>
                  <a:pt x="245363" y="2164086"/>
                </a:lnTo>
                <a:lnTo>
                  <a:pt x="263651" y="2170182"/>
                </a:lnTo>
                <a:lnTo>
                  <a:pt x="280415" y="2174754"/>
                </a:lnTo>
                <a:lnTo>
                  <a:pt x="298703" y="2179326"/>
                </a:lnTo>
                <a:lnTo>
                  <a:pt x="316991" y="2182374"/>
                </a:lnTo>
                <a:lnTo>
                  <a:pt x="373379" y="2186946"/>
                </a:lnTo>
                <a:lnTo>
                  <a:pt x="7862312" y="2186946"/>
                </a:lnTo>
                <a:lnTo>
                  <a:pt x="7918700" y="2182374"/>
                </a:lnTo>
                <a:lnTo>
                  <a:pt x="7973564" y="2170182"/>
                </a:lnTo>
                <a:lnTo>
                  <a:pt x="7997034" y="2161038"/>
                </a:lnTo>
                <a:lnTo>
                  <a:pt x="355091" y="2161038"/>
                </a:lnTo>
                <a:lnTo>
                  <a:pt x="338327" y="2159514"/>
                </a:lnTo>
                <a:lnTo>
                  <a:pt x="320039" y="2156466"/>
                </a:lnTo>
                <a:lnTo>
                  <a:pt x="286511" y="2150370"/>
                </a:lnTo>
                <a:lnTo>
                  <a:pt x="269747" y="2145798"/>
                </a:lnTo>
                <a:lnTo>
                  <a:pt x="254507" y="2139702"/>
                </a:lnTo>
                <a:lnTo>
                  <a:pt x="237743" y="2133606"/>
                </a:lnTo>
                <a:lnTo>
                  <a:pt x="193547" y="2110746"/>
                </a:lnTo>
                <a:lnTo>
                  <a:pt x="152399" y="2081790"/>
                </a:lnTo>
                <a:lnTo>
                  <a:pt x="115823" y="2046738"/>
                </a:lnTo>
                <a:lnTo>
                  <a:pt x="76199" y="1993398"/>
                </a:lnTo>
                <a:lnTo>
                  <a:pt x="68579" y="1978158"/>
                </a:lnTo>
                <a:lnTo>
                  <a:pt x="60959" y="1964442"/>
                </a:lnTo>
                <a:lnTo>
                  <a:pt x="53339" y="1949202"/>
                </a:lnTo>
                <a:lnTo>
                  <a:pt x="47243" y="1932438"/>
                </a:lnTo>
                <a:lnTo>
                  <a:pt x="41147" y="1917198"/>
                </a:lnTo>
                <a:lnTo>
                  <a:pt x="36575" y="1900434"/>
                </a:lnTo>
                <a:lnTo>
                  <a:pt x="30479" y="1866906"/>
                </a:lnTo>
                <a:lnTo>
                  <a:pt x="27431" y="1848618"/>
                </a:lnTo>
                <a:lnTo>
                  <a:pt x="25907" y="1831854"/>
                </a:lnTo>
                <a:lnTo>
                  <a:pt x="25907" y="355091"/>
                </a:lnTo>
                <a:lnTo>
                  <a:pt x="36575" y="286511"/>
                </a:lnTo>
                <a:lnTo>
                  <a:pt x="53339" y="237743"/>
                </a:lnTo>
                <a:lnTo>
                  <a:pt x="76199" y="192023"/>
                </a:lnTo>
                <a:lnTo>
                  <a:pt x="96011" y="164591"/>
                </a:lnTo>
                <a:lnTo>
                  <a:pt x="105155" y="152399"/>
                </a:lnTo>
                <a:lnTo>
                  <a:pt x="152399" y="105155"/>
                </a:lnTo>
                <a:lnTo>
                  <a:pt x="193547" y="76199"/>
                </a:lnTo>
                <a:lnTo>
                  <a:pt x="239267" y="53339"/>
                </a:lnTo>
                <a:lnTo>
                  <a:pt x="254507" y="47243"/>
                </a:lnTo>
                <a:lnTo>
                  <a:pt x="271271" y="41147"/>
                </a:lnTo>
                <a:lnTo>
                  <a:pt x="286511" y="36575"/>
                </a:lnTo>
                <a:lnTo>
                  <a:pt x="303275" y="32003"/>
                </a:lnTo>
                <a:lnTo>
                  <a:pt x="321563" y="30479"/>
                </a:lnTo>
                <a:lnTo>
                  <a:pt x="338327" y="27431"/>
                </a:lnTo>
                <a:lnTo>
                  <a:pt x="356615" y="25907"/>
                </a:lnTo>
                <a:lnTo>
                  <a:pt x="7998710" y="25907"/>
                </a:lnTo>
                <a:lnTo>
                  <a:pt x="7973564" y="16763"/>
                </a:lnTo>
                <a:lnTo>
                  <a:pt x="7936988" y="7619"/>
                </a:lnTo>
                <a:lnTo>
                  <a:pt x="7900412" y="1523"/>
                </a:lnTo>
                <a:lnTo>
                  <a:pt x="7880600" y="1523"/>
                </a:lnTo>
                <a:lnTo>
                  <a:pt x="7862312" y="0"/>
                </a:lnTo>
                <a:close/>
              </a:path>
              <a:path w="8235950" h="2186940">
                <a:moveTo>
                  <a:pt x="7998710" y="25907"/>
                </a:moveTo>
                <a:lnTo>
                  <a:pt x="7880600" y="25907"/>
                </a:lnTo>
                <a:lnTo>
                  <a:pt x="7898888" y="27431"/>
                </a:lnTo>
                <a:lnTo>
                  <a:pt x="7949180" y="36575"/>
                </a:lnTo>
                <a:lnTo>
                  <a:pt x="8013188" y="59435"/>
                </a:lnTo>
                <a:lnTo>
                  <a:pt x="8042144" y="76199"/>
                </a:lnTo>
                <a:lnTo>
                  <a:pt x="8057384" y="85343"/>
                </a:lnTo>
                <a:lnTo>
                  <a:pt x="8095484" y="115823"/>
                </a:lnTo>
                <a:lnTo>
                  <a:pt x="8130536" y="152399"/>
                </a:lnTo>
                <a:lnTo>
                  <a:pt x="8168636" y="207263"/>
                </a:lnTo>
                <a:lnTo>
                  <a:pt x="8188448" y="254507"/>
                </a:lnTo>
                <a:lnTo>
                  <a:pt x="8194544" y="269747"/>
                </a:lnTo>
                <a:lnTo>
                  <a:pt x="8199116" y="286511"/>
                </a:lnTo>
                <a:lnTo>
                  <a:pt x="8205212" y="320039"/>
                </a:lnTo>
                <a:lnTo>
                  <a:pt x="8208260" y="338327"/>
                </a:lnTo>
                <a:lnTo>
                  <a:pt x="8209784" y="355091"/>
                </a:lnTo>
                <a:lnTo>
                  <a:pt x="8209784" y="1831854"/>
                </a:lnTo>
                <a:lnTo>
                  <a:pt x="8199116" y="1900434"/>
                </a:lnTo>
                <a:lnTo>
                  <a:pt x="8182352" y="1949202"/>
                </a:lnTo>
                <a:lnTo>
                  <a:pt x="8159492" y="1993398"/>
                </a:lnTo>
                <a:lnTo>
                  <a:pt x="8119868" y="2046738"/>
                </a:lnTo>
                <a:lnTo>
                  <a:pt x="8083292" y="2081790"/>
                </a:lnTo>
                <a:lnTo>
                  <a:pt x="8042144" y="2110746"/>
                </a:lnTo>
                <a:lnTo>
                  <a:pt x="7997948" y="2133606"/>
                </a:lnTo>
                <a:lnTo>
                  <a:pt x="7981184" y="2139702"/>
                </a:lnTo>
                <a:lnTo>
                  <a:pt x="7965944" y="2145798"/>
                </a:lnTo>
                <a:lnTo>
                  <a:pt x="7949180" y="2150370"/>
                </a:lnTo>
                <a:lnTo>
                  <a:pt x="7915652" y="2156466"/>
                </a:lnTo>
                <a:lnTo>
                  <a:pt x="7897364" y="2159514"/>
                </a:lnTo>
                <a:lnTo>
                  <a:pt x="7880600" y="2161038"/>
                </a:lnTo>
                <a:lnTo>
                  <a:pt x="7997034" y="2161038"/>
                </a:lnTo>
                <a:lnTo>
                  <a:pt x="8040620" y="2141226"/>
                </a:lnTo>
                <a:lnTo>
                  <a:pt x="8086340" y="2112270"/>
                </a:lnTo>
                <a:lnTo>
                  <a:pt x="8125964" y="2077218"/>
                </a:lnTo>
                <a:lnTo>
                  <a:pt x="8171684" y="2022354"/>
                </a:lnTo>
                <a:lnTo>
                  <a:pt x="8189972" y="1990350"/>
                </a:lnTo>
                <a:lnTo>
                  <a:pt x="8199116" y="1975110"/>
                </a:lnTo>
                <a:lnTo>
                  <a:pt x="8205212" y="1958346"/>
                </a:lnTo>
                <a:lnTo>
                  <a:pt x="8212832" y="1941582"/>
                </a:lnTo>
                <a:lnTo>
                  <a:pt x="8218928" y="1924818"/>
                </a:lnTo>
                <a:lnTo>
                  <a:pt x="8228072" y="1888242"/>
                </a:lnTo>
                <a:lnTo>
                  <a:pt x="8231120" y="1869954"/>
                </a:lnTo>
                <a:lnTo>
                  <a:pt x="8232644" y="1851666"/>
                </a:lnTo>
                <a:lnTo>
                  <a:pt x="8234168" y="1831854"/>
                </a:lnTo>
                <a:lnTo>
                  <a:pt x="8235692" y="1813566"/>
                </a:lnTo>
                <a:lnTo>
                  <a:pt x="8235692" y="373379"/>
                </a:lnTo>
                <a:lnTo>
                  <a:pt x="8234168" y="353567"/>
                </a:lnTo>
                <a:lnTo>
                  <a:pt x="8232644" y="335279"/>
                </a:lnTo>
                <a:lnTo>
                  <a:pt x="8231120" y="315467"/>
                </a:lnTo>
                <a:lnTo>
                  <a:pt x="8228072" y="297179"/>
                </a:lnTo>
                <a:lnTo>
                  <a:pt x="8223500" y="280415"/>
                </a:lnTo>
                <a:lnTo>
                  <a:pt x="8218928" y="262127"/>
                </a:lnTo>
                <a:lnTo>
                  <a:pt x="8212832" y="245363"/>
                </a:lnTo>
                <a:lnTo>
                  <a:pt x="8205212" y="227075"/>
                </a:lnTo>
                <a:lnTo>
                  <a:pt x="8197592" y="211835"/>
                </a:lnTo>
                <a:lnTo>
                  <a:pt x="8189972" y="195071"/>
                </a:lnTo>
                <a:lnTo>
                  <a:pt x="8161016" y="149351"/>
                </a:lnTo>
                <a:lnTo>
                  <a:pt x="8125964" y="109727"/>
                </a:lnTo>
                <a:lnTo>
                  <a:pt x="8071100" y="64007"/>
                </a:lnTo>
                <a:lnTo>
                  <a:pt x="8039096" y="45719"/>
                </a:lnTo>
                <a:lnTo>
                  <a:pt x="8023856" y="36575"/>
                </a:lnTo>
                <a:lnTo>
                  <a:pt x="8007092" y="28955"/>
                </a:lnTo>
                <a:lnTo>
                  <a:pt x="7998710" y="25907"/>
                </a:lnTo>
                <a:close/>
              </a:path>
            </a:pathLst>
          </a:custGeom>
          <a:solidFill>
            <a:srgbClr val="FF0000"/>
          </a:solidFill>
        </p:spPr>
        <p:txBody>
          <a:bodyPr wrap="square" lIns="0" tIns="0" rIns="0" bIns="0" rtlCol="0"/>
          <a:lstStyle/>
          <a:p>
            <a:endParaRPr/>
          </a:p>
        </p:txBody>
      </p:sp>
      <p:sp>
        <p:nvSpPr>
          <p:cNvPr id="5" name="object 5"/>
          <p:cNvSpPr txBox="1"/>
          <p:nvPr/>
        </p:nvSpPr>
        <p:spPr>
          <a:xfrm>
            <a:off x="961017" y="5818505"/>
            <a:ext cx="8731885" cy="1423467"/>
          </a:xfrm>
          <a:prstGeom prst="rect">
            <a:avLst/>
          </a:prstGeom>
        </p:spPr>
        <p:txBody>
          <a:bodyPr vert="horz" wrap="square" lIns="0" tIns="0" rIns="0" bIns="0" rtlCol="0">
            <a:spAutoFit/>
          </a:bodyPr>
          <a:lstStyle/>
          <a:p>
            <a:pPr marL="12700">
              <a:lnSpc>
                <a:spcPct val="100000"/>
              </a:lnSpc>
              <a:tabLst>
                <a:tab pos="285115" algn="l"/>
              </a:tabLst>
            </a:pPr>
            <a:r>
              <a:rPr sz="1100" spc="-110" dirty="0">
                <a:solidFill>
                  <a:srgbClr val="00B050"/>
                </a:solidFill>
                <a:latin typeface="Wingdings"/>
                <a:cs typeface="Wingdings"/>
              </a:rPr>
              <a:t></a:t>
            </a:r>
            <a:r>
              <a:rPr sz="1100" spc="-110" dirty="0">
                <a:solidFill>
                  <a:srgbClr val="00B050"/>
                </a:solidFill>
                <a:latin typeface="Times New Roman"/>
                <a:cs typeface="Times New Roman"/>
              </a:rPr>
              <a:t>	</a:t>
            </a:r>
            <a:r>
              <a:rPr sz="1600" b="1" spc="-15" dirty="0">
                <a:solidFill>
                  <a:srgbClr val="00B050"/>
                </a:solidFill>
                <a:latin typeface="Arial"/>
                <a:cs typeface="Arial"/>
              </a:rPr>
              <a:t>Th</a:t>
            </a:r>
            <a:r>
              <a:rPr sz="1600" b="1" spc="-10" dirty="0">
                <a:solidFill>
                  <a:srgbClr val="00B050"/>
                </a:solidFill>
                <a:latin typeface="Arial"/>
                <a:cs typeface="Arial"/>
              </a:rPr>
              <a:t>e</a:t>
            </a:r>
            <a:r>
              <a:rPr sz="1600" b="1" spc="10" dirty="0">
                <a:solidFill>
                  <a:srgbClr val="00B050"/>
                </a:solidFill>
                <a:latin typeface="Arial"/>
                <a:cs typeface="Arial"/>
              </a:rPr>
              <a:t> </a:t>
            </a:r>
            <a:r>
              <a:rPr sz="1600" b="1" spc="-15" dirty="0">
                <a:solidFill>
                  <a:srgbClr val="00B050"/>
                </a:solidFill>
                <a:latin typeface="Arial"/>
                <a:cs typeface="Arial"/>
              </a:rPr>
              <a:t>pu</a:t>
            </a:r>
            <a:r>
              <a:rPr sz="1600" b="1" spc="-10" dirty="0">
                <a:solidFill>
                  <a:srgbClr val="00B050"/>
                </a:solidFill>
                <a:latin typeface="Arial"/>
                <a:cs typeface="Arial"/>
              </a:rPr>
              <a:t>r</a:t>
            </a:r>
            <a:r>
              <a:rPr sz="1600" b="1" spc="-15" dirty="0">
                <a:solidFill>
                  <a:srgbClr val="00B050"/>
                </a:solidFill>
                <a:latin typeface="Arial"/>
                <a:cs typeface="Arial"/>
              </a:rPr>
              <a:t>po</a:t>
            </a:r>
            <a:r>
              <a:rPr sz="1600" b="1" spc="-10" dirty="0">
                <a:solidFill>
                  <a:srgbClr val="00B050"/>
                </a:solidFill>
                <a:latin typeface="Arial"/>
                <a:cs typeface="Arial"/>
              </a:rPr>
              <a:t>se</a:t>
            </a:r>
            <a:endParaRPr sz="1600" dirty="0">
              <a:solidFill>
                <a:srgbClr val="00B050"/>
              </a:solidFill>
              <a:latin typeface="Arial"/>
              <a:cs typeface="Arial"/>
            </a:endParaRPr>
          </a:p>
          <a:p>
            <a:pPr>
              <a:lnSpc>
                <a:spcPct val="100000"/>
              </a:lnSpc>
              <a:spcBef>
                <a:spcPts val="14"/>
              </a:spcBef>
            </a:pPr>
            <a:endParaRPr sz="1250" dirty="0">
              <a:latin typeface="Times New Roman"/>
              <a:cs typeface="Times New Roman"/>
            </a:endParaRPr>
          </a:p>
          <a:p>
            <a:pPr marL="289560" marR="5080">
              <a:lnSpc>
                <a:spcPct val="100000"/>
              </a:lnSpc>
              <a:buClr>
                <a:srgbClr val="FF0000"/>
              </a:buClr>
              <a:buSzPct val="68750"/>
              <a:buFont typeface="Wingdings 2"/>
              <a:buChar char=""/>
              <a:tabLst>
                <a:tab pos="426084" algn="l"/>
              </a:tabLst>
            </a:pPr>
            <a:r>
              <a:rPr sz="1600" spc="-10" dirty="0">
                <a:latin typeface="Arial"/>
                <a:cs typeface="Arial"/>
              </a:rPr>
              <a:t>get</a:t>
            </a:r>
            <a:r>
              <a:rPr sz="1600" spc="10" dirty="0">
                <a:latin typeface="Arial"/>
                <a:cs typeface="Arial"/>
              </a:rPr>
              <a:t> </a:t>
            </a:r>
            <a:r>
              <a:rPr sz="1600" spc="-15" dirty="0">
                <a:latin typeface="Arial"/>
                <a:cs typeface="Arial"/>
              </a:rPr>
              <a:t>mo</a:t>
            </a:r>
            <a:r>
              <a:rPr sz="1600" spc="-5" dirty="0">
                <a:latin typeface="Arial"/>
                <a:cs typeface="Arial"/>
              </a:rPr>
              <a:t>st</a:t>
            </a:r>
            <a:r>
              <a:rPr sz="1600" spc="10" dirty="0">
                <a:latin typeface="Arial"/>
                <a:cs typeface="Arial"/>
              </a:rPr>
              <a:t> </a:t>
            </a:r>
            <a:r>
              <a:rPr sz="1600" spc="-10" dirty="0">
                <a:latin typeface="Arial"/>
                <a:cs typeface="Arial"/>
              </a:rPr>
              <a:t>p</a:t>
            </a:r>
            <a:r>
              <a:rPr sz="1600" dirty="0">
                <a:latin typeface="Arial"/>
                <a:cs typeface="Arial"/>
              </a:rPr>
              <a:t>i</a:t>
            </a:r>
            <a:r>
              <a:rPr sz="1600" spc="-10" dirty="0">
                <a:latin typeface="Arial"/>
                <a:cs typeface="Arial"/>
              </a:rPr>
              <a:t>gments</a:t>
            </a:r>
            <a:r>
              <a:rPr sz="1600" spc="15" dirty="0">
                <a:latin typeface="Arial"/>
                <a:cs typeface="Arial"/>
              </a:rPr>
              <a:t> </a:t>
            </a:r>
            <a:r>
              <a:rPr sz="1600" dirty="0">
                <a:latin typeface="Arial"/>
                <a:cs typeface="Arial"/>
              </a:rPr>
              <a:t>i</a:t>
            </a:r>
            <a:r>
              <a:rPr sz="1600" spc="-10" dirty="0">
                <a:latin typeface="Arial"/>
                <a:cs typeface="Arial"/>
              </a:rPr>
              <a:t>n</a:t>
            </a:r>
            <a:r>
              <a:rPr sz="1600" spc="-15" dirty="0">
                <a:latin typeface="Arial"/>
                <a:cs typeface="Arial"/>
              </a:rPr>
              <a:t> </a:t>
            </a:r>
            <a:r>
              <a:rPr sz="1600" spc="-10" dirty="0">
                <a:latin typeface="Arial"/>
                <a:cs typeface="Arial"/>
              </a:rPr>
              <a:t>a</a:t>
            </a:r>
            <a:r>
              <a:rPr sz="1600" spc="10" dirty="0">
                <a:latin typeface="Arial"/>
                <a:cs typeface="Arial"/>
              </a:rPr>
              <a:t> </a:t>
            </a:r>
            <a:r>
              <a:rPr sz="1600" spc="-30" dirty="0">
                <a:latin typeface="Arial"/>
                <a:cs typeface="Arial"/>
              </a:rPr>
              <a:t>w</a:t>
            </a:r>
            <a:r>
              <a:rPr sz="1600" dirty="0">
                <a:latin typeface="Arial"/>
                <a:cs typeface="Arial"/>
              </a:rPr>
              <a:t>i</a:t>
            </a:r>
            <a:r>
              <a:rPr sz="1600" spc="-10" dirty="0">
                <a:latin typeface="Arial"/>
                <a:cs typeface="Arial"/>
              </a:rPr>
              <a:t>de</a:t>
            </a:r>
            <a:r>
              <a:rPr sz="1600" spc="-5" dirty="0">
                <a:latin typeface="Arial"/>
                <a:cs typeface="Arial"/>
              </a:rPr>
              <a:t> </a:t>
            </a:r>
            <a:r>
              <a:rPr sz="1600" spc="-10" dirty="0">
                <a:latin typeface="Arial"/>
                <a:cs typeface="Arial"/>
              </a:rPr>
              <a:t>po</a:t>
            </a:r>
            <a:r>
              <a:rPr sz="1600" dirty="0">
                <a:latin typeface="Arial"/>
                <a:cs typeface="Arial"/>
              </a:rPr>
              <a:t>l</a:t>
            </a:r>
            <a:r>
              <a:rPr sz="1600" spc="-10" dirty="0">
                <a:latin typeface="Arial"/>
                <a:cs typeface="Arial"/>
              </a:rPr>
              <a:t>a</a:t>
            </a:r>
            <a:r>
              <a:rPr sz="1600" spc="-15" dirty="0">
                <a:latin typeface="Arial"/>
                <a:cs typeface="Arial"/>
              </a:rPr>
              <a:t>r</a:t>
            </a:r>
            <a:r>
              <a:rPr sz="1600" dirty="0">
                <a:latin typeface="Arial"/>
                <a:cs typeface="Arial"/>
              </a:rPr>
              <a:t>i</a:t>
            </a:r>
            <a:r>
              <a:rPr sz="1600" spc="-10" dirty="0">
                <a:latin typeface="Arial"/>
                <a:cs typeface="Arial"/>
              </a:rPr>
              <a:t>ty</a:t>
            </a:r>
            <a:r>
              <a:rPr sz="1600" spc="5" dirty="0">
                <a:latin typeface="Arial"/>
                <a:cs typeface="Arial"/>
              </a:rPr>
              <a:t> </a:t>
            </a:r>
            <a:r>
              <a:rPr sz="1600" spc="-15" dirty="0">
                <a:latin typeface="Arial"/>
                <a:cs typeface="Arial"/>
              </a:rPr>
              <a:t>r</a:t>
            </a:r>
            <a:r>
              <a:rPr sz="1600" spc="-10" dirty="0">
                <a:latin typeface="Arial"/>
                <a:cs typeface="Arial"/>
              </a:rPr>
              <a:t>ange,</a:t>
            </a:r>
            <a:r>
              <a:rPr sz="1600" spc="10" dirty="0">
                <a:latin typeface="Arial"/>
                <a:cs typeface="Arial"/>
              </a:rPr>
              <a:t> </a:t>
            </a:r>
            <a:r>
              <a:rPr sz="1600" spc="-30" dirty="0">
                <a:latin typeface="Arial"/>
                <a:cs typeface="Arial"/>
              </a:rPr>
              <a:t>w</a:t>
            </a:r>
            <a:r>
              <a:rPr sz="1600" spc="-10" dirty="0">
                <a:latin typeface="Arial"/>
                <a:cs typeface="Arial"/>
              </a:rPr>
              <a:t>o</a:t>
            </a:r>
            <a:r>
              <a:rPr sz="1600" spc="-15" dirty="0">
                <a:latin typeface="Arial"/>
                <a:cs typeface="Arial"/>
              </a:rPr>
              <a:t>r</a:t>
            </a:r>
            <a:r>
              <a:rPr sz="1600" spc="-10" dirty="0">
                <a:latin typeface="Arial"/>
                <a:cs typeface="Arial"/>
              </a:rPr>
              <a:t>k</a:t>
            </a:r>
            <a:r>
              <a:rPr sz="1600" spc="25" dirty="0">
                <a:latin typeface="Arial"/>
                <a:cs typeface="Arial"/>
              </a:rPr>
              <a:t> </a:t>
            </a:r>
            <a:r>
              <a:rPr sz="1600" dirty="0">
                <a:latin typeface="Arial"/>
                <a:cs typeface="Arial"/>
              </a:rPr>
              <a:t>i</a:t>
            </a:r>
            <a:r>
              <a:rPr sz="1600" spc="-10" dirty="0">
                <a:latin typeface="Arial"/>
                <a:cs typeface="Arial"/>
              </a:rPr>
              <a:t>n</a:t>
            </a:r>
            <a:r>
              <a:rPr sz="1600" spc="-5" dirty="0">
                <a:latin typeface="Arial"/>
                <a:cs typeface="Arial"/>
              </a:rPr>
              <a:t> </a:t>
            </a:r>
            <a:r>
              <a:rPr sz="1600" spc="-10" dirty="0">
                <a:latin typeface="Arial"/>
                <a:cs typeface="Arial"/>
              </a:rPr>
              <a:t>non</a:t>
            </a:r>
            <a:r>
              <a:rPr sz="1600" spc="-5" dirty="0">
                <a:latin typeface="Arial"/>
                <a:cs typeface="Arial"/>
              </a:rPr>
              <a:t> </a:t>
            </a:r>
            <a:r>
              <a:rPr sz="1600" spc="-10" dirty="0">
                <a:latin typeface="Arial"/>
                <a:cs typeface="Arial"/>
              </a:rPr>
              <a:t>denatu</a:t>
            </a:r>
            <a:r>
              <a:rPr sz="1600" spc="-15" dirty="0">
                <a:latin typeface="Arial"/>
                <a:cs typeface="Arial"/>
              </a:rPr>
              <a:t>r</a:t>
            </a:r>
            <a:r>
              <a:rPr sz="1600" spc="-10" dirty="0">
                <a:latin typeface="Arial"/>
                <a:cs typeface="Arial"/>
              </a:rPr>
              <a:t>at</a:t>
            </a:r>
            <a:r>
              <a:rPr sz="1600" dirty="0">
                <a:latin typeface="Arial"/>
                <a:cs typeface="Arial"/>
              </a:rPr>
              <a:t>i</a:t>
            </a:r>
            <a:r>
              <a:rPr sz="1600" spc="-10" dirty="0">
                <a:latin typeface="Arial"/>
                <a:cs typeface="Arial"/>
              </a:rPr>
              <a:t>ng</a:t>
            </a:r>
            <a:r>
              <a:rPr sz="1600" spc="10" dirty="0">
                <a:latin typeface="Arial"/>
                <a:cs typeface="Arial"/>
              </a:rPr>
              <a:t> </a:t>
            </a:r>
            <a:r>
              <a:rPr sz="1600" spc="-5" dirty="0">
                <a:latin typeface="Arial"/>
                <a:cs typeface="Arial"/>
              </a:rPr>
              <a:t>c</a:t>
            </a:r>
            <a:r>
              <a:rPr sz="1600" spc="-10" dirty="0">
                <a:latin typeface="Arial"/>
                <a:cs typeface="Arial"/>
              </a:rPr>
              <a:t>ond</a:t>
            </a:r>
            <a:r>
              <a:rPr sz="1600" dirty="0">
                <a:latin typeface="Arial"/>
                <a:cs typeface="Arial"/>
              </a:rPr>
              <a:t>i</a:t>
            </a:r>
            <a:r>
              <a:rPr sz="1600" spc="-5" dirty="0">
                <a:latin typeface="Arial"/>
                <a:cs typeface="Arial"/>
              </a:rPr>
              <a:t>t</a:t>
            </a:r>
            <a:r>
              <a:rPr sz="1600" dirty="0">
                <a:latin typeface="Arial"/>
                <a:cs typeface="Arial"/>
              </a:rPr>
              <a:t>i</a:t>
            </a:r>
            <a:r>
              <a:rPr sz="1600" spc="-10" dirty="0">
                <a:latin typeface="Arial"/>
                <a:cs typeface="Arial"/>
              </a:rPr>
              <a:t>ons for</a:t>
            </a:r>
            <a:r>
              <a:rPr sz="1600" spc="15" dirty="0">
                <a:latin typeface="Arial"/>
                <a:cs typeface="Arial"/>
              </a:rPr>
              <a:t> </a:t>
            </a:r>
            <a:r>
              <a:rPr sz="1600" spc="-10" dirty="0">
                <a:latin typeface="Arial"/>
                <a:cs typeface="Arial"/>
              </a:rPr>
              <a:t>p</a:t>
            </a:r>
            <a:r>
              <a:rPr sz="1600" dirty="0">
                <a:latin typeface="Arial"/>
                <a:cs typeface="Arial"/>
              </a:rPr>
              <a:t>i</a:t>
            </a:r>
            <a:r>
              <a:rPr sz="1600" spc="-10" dirty="0">
                <a:latin typeface="Arial"/>
                <a:cs typeface="Arial"/>
              </a:rPr>
              <a:t>gments e</a:t>
            </a:r>
            <a:r>
              <a:rPr sz="1600" spc="-20" dirty="0">
                <a:latin typeface="Arial"/>
                <a:cs typeface="Arial"/>
              </a:rPr>
              <a:t>x</a:t>
            </a:r>
            <a:r>
              <a:rPr sz="1600" spc="-5" dirty="0">
                <a:latin typeface="Arial"/>
                <a:cs typeface="Arial"/>
              </a:rPr>
              <a:t>t</a:t>
            </a:r>
            <a:r>
              <a:rPr sz="1600" spc="-15" dirty="0">
                <a:latin typeface="Arial"/>
                <a:cs typeface="Arial"/>
              </a:rPr>
              <a:t>r</a:t>
            </a:r>
            <a:r>
              <a:rPr sz="1600" spc="-10" dirty="0">
                <a:latin typeface="Arial"/>
                <a:cs typeface="Arial"/>
              </a:rPr>
              <a:t>a</a:t>
            </a:r>
            <a:r>
              <a:rPr sz="1600" spc="-5" dirty="0">
                <a:latin typeface="Arial"/>
                <a:cs typeface="Arial"/>
              </a:rPr>
              <a:t>ct</a:t>
            </a:r>
            <a:r>
              <a:rPr sz="1600" dirty="0">
                <a:latin typeface="Arial"/>
                <a:cs typeface="Arial"/>
              </a:rPr>
              <a:t>i</a:t>
            </a:r>
            <a:r>
              <a:rPr sz="1600" spc="-10" dirty="0">
                <a:latin typeface="Arial"/>
                <a:cs typeface="Arial"/>
              </a:rPr>
              <a:t>on,</a:t>
            </a:r>
            <a:r>
              <a:rPr sz="1600" spc="20" dirty="0">
                <a:latin typeface="Arial"/>
                <a:cs typeface="Arial"/>
              </a:rPr>
              <a:t> </a:t>
            </a:r>
            <a:r>
              <a:rPr sz="1600" spc="-5" dirty="0">
                <a:latin typeface="Arial"/>
                <a:cs typeface="Arial"/>
              </a:rPr>
              <a:t>c</a:t>
            </a:r>
            <a:r>
              <a:rPr sz="1600" spc="-10" dirty="0">
                <a:latin typeface="Arial"/>
                <a:cs typeface="Arial"/>
              </a:rPr>
              <a:t>he</a:t>
            </a:r>
            <a:r>
              <a:rPr sz="1600" spc="-5" dirty="0">
                <a:latin typeface="Arial"/>
                <a:cs typeface="Arial"/>
              </a:rPr>
              <a:t>c</a:t>
            </a:r>
            <a:r>
              <a:rPr sz="1600" spc="-10" dirty="0">
                <a:latin typeface="Arial"/>
                <a:cs typeface="Arial"/>
              </a:rPr>
              <a:t>k</a:t>
            </a:r>
            <a:r>
              <a:rPr sz="1600" spc="5" dirty="0">
                <a:latin typeface="Arial"/>
                <a:cs typeface="Arial"/>
              </a:rPr>
              <a:t> </a:t>
            </a:r>
            <a:r>
              <a:rPr sz="1600" spc="-10" dirty="0">
                <a:latin typeface="Arial"/>
                <a:cs typeface="Arial"/>
              </a:rPr>
              <a:t>the</a:t>
            </a:r>
            <a:r>
              <a:rPr sz="1600" spc="-5" dirty="0">
                <a:latin typeface="Arial"/>
                <a:cs typeface="Arial"/>
              </a:rPr>
              <a:t> </a:t>
            </a:r>
            <a:r>
              <a:rPr sz="1600" spc="-15" dirty="0">
                <a:latin typeface="Arial"/>
                <a:cs typeface="Arial"/>
              </a:rPr>
              <a:t>r</a:t>
            </a:r>
            <a:r>
              <a:rPr sz="1600" spc="-10" dirty="0">
                <a:latin typeface="Arial"/>
                <a:cs typeface="Arial"/>
              </a:rPr>
              <a:t>ep</a:t>
            </a:r>
            <a:r>
              <a:rPr sz="1600" spc="-15" dirty="0">
                <a:latin typeface="Arial"/>
                <a:cs typeface="Arial"/>
              </a:rPr>
              <a:t>r</a:t>
            </a:r>
            <a:r>
              <a:rPr sz="1600" spc="-10" dirty="0">
                <a:latin typeface="Arial"/>
                <a:cs typeface="Arial"/>
              </a:rPr>
              <a:t>odu</a:t>
            </a:r>
            <a:r>
              <a:rPr sz="1600" spc="-5" dirty="0">
                <a:latin typeface="Arial"/>
                <a:cs typeface="Arial"/>
              </a:rPr>
              <a:t>c</a:t>
            </a:r>
            <a:r>
              <a:rPr sz="1600" dirty="0">
                <a:latin typeface="Arial"/>
                <a:cs typeface="Arial"/>
              </a:rPr>
              <a:t>i</a:t>
            </a:r>
            <a:r>
              <a:rPr sz="1600" spc="-10" dirty="0">
                <a:latin typeface="Arial"/>
                <a:cs typeface="Arial"/>
              </a:rPr>
              <a:t>b</a:t>
            </a:r>
            <a:r>
              <a:rPr sz="1600" dirty="0">
                <a:latin typeface="Arial"/>
                <a:cs typeface="Arial"/>
              </a:rPr>
              <a:t>ili</a:t>
            </a:r>
            <a:r>
              <a:rPr sz="1600" spc="-10" dirty="0">
                <a:latin typeface="Arial"/>
                <a:cs typeface="Arial"/>
              </a:rPr>
              <a:t>ty of</a:t>
            </a:r>
            <a:r>
              <a:rPr sz="1600" spc="10" dirty="0">
                <a:latin typeface="Arial"/>
                <a:cs typeface="Arial"/>
              </a:rPr>
              <a:t> </a:t>
            </a:r>
            <a:r>
              <a:rPr sz="1600" spc="-10" dirty="0">
                <a:latin typeface="Arial"/>
                <a:cs typeface="Arial"/>
              </a:rPr>
              <a:t>e</a:t>
            </a:r>
            <a:r>
              <a:rPr sz="1600" spc="-20" dirty="0">
                <a:latin typeface="Arial"/>
                <a:cs typeface="Arial"/>
              </a:rPr>
              <a:t>x</a:t>
            </a:r>
            <a:r>
              <a:rPr sz="1600" spc="-5" dirty="0">
                <a:latin typeface="Arial"/>
                <a:cs typeface="Arial"/>
              </a:rPr>
              <a:t>t</a:t>
            </a:r>
            <a:r>
              <a:rPr sz="1600" spc="-15" dirty="0">
                <a:latin typeface="Arial"/>
                <a:cs typeface="Arial"/>
              </a:rPr>
              <a:t>r</a:t>
            </a:r>
            <a:r>
              <a:rPr sz="1600" spc="-10" dirty="0">
                <a:latin typeface="Arial"/>
                <a:cs typeface="Arial"/>
              </a:rPr>
              <a:t>a</a:t>
            </a:r>
            <a:r>
              <a:rPr sz="1600" spc="-5" dirty="0">
                <a:latin typeface="Arial"/>
                <a:cs typeface="Arial"/>
              </a:rPr>
              <a:t>c</a:t>
            </a:r>
            <a:r>
              <a:rPr sz="1600" spc="-10" dirty="0">
                <a:latin typeface="Arial"/>
                <a:cs typeface="Arial"/>
              </a:rPr>
              <a:t>ts</a:t>
            </a:r>
            <a:r>
              <a:rPr sz="1600" spc="25" dirty="0">
                <a:latin typeface="Arial"/>
                <a:cs typeface="Arial"/>
              </a:rPr>
              <a:t> </a:t>
            </a:r>
            <a:r>
              <a:rPr sz="1600" spc="-10" dirty="0">
                <a:latin typeface="Arial"/>
                <a:cs typeface="Arial"/>
              </a:rPr>
              <a:t>and</a:t>
            </a:r>
            <a:r>
              <a:rPr sz="1600" spc="-5" dirty="0">
                <a:latin typeface="Arial"/>
                <a:cs typeface="Arial"/>
              </a:rPr>
              <a:t> </a:t>
            </a:r>
            <a:r>
              <a:rPr sz="1600" spc="-10" dirty="0">
                <a:latin typeface="Arial"/>
                <a:cs typeface="Arial"/>
              </a:rPr>
              <a:t>def</a:t>
            </a:r>
            <a:r>
              <a:rPr sz="1600" dirty="0">
                <a:latin typeface="Arial"/>
                <a:cs typeface="Arial"/>
              </a:rPr>
              <a:t>i</a:t>
            </a:r>
            <a:r>
              <a:rPr sz="1600" spc="-10" dirty="0">
                <a:latin typeface="Arial"/>
                <a:cs typeface="Arial"/>
              </a:rPr>
              <a:t>ne</a:t>
            </a:r>
            <a:r>
              <a:rPr sz="1600" spc="-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p</a:t>
            </a:r>
            <a:r>
              <a:rPr sz="1600" dirty="0">
                <a:latin typeface="Arial"/>
                <a:cs typeface="Arial"/>
              </a:rPr>
              <a:t>i</a:t>
            </a:r>
            <a:r>
              <a:rPr sz="1600" spc="-10" dirty="0">
                <a:latin typeface="Arial"/>
                <a:cs typeface="Arial"/>
              </a:rPr>
              <a:t>gment</a:t>
            </a:r>
            <a:r>
              <a:rPr sz="1600" spc="10" dirty="0">
                <a:latin typeface="Arial"/>
                <a:cs typeface="Arial"/>
              </a:rPr>
              <a:t> </a:t>
            </a:r>
            <a:r>
              <a:rPr sz="1600" spc="-5" dirty="0">
                <a:latin typeface="Arial"/>
                <a:cs typeface="Arial"/>
              </a:rPr>
              <a:t>c</a:t>
            </a:r>
            <a:r>
              <a:rPr sz="1600" spc="-10" dirty="0">
                <a:latin typeface="Arial"/>
                <a:cs typeface="Arial"/>
              </a:rPr>
              <a:t>ompo</a:t>
            </a:r>
            <a:r>
              <a:rPr sz="1600" spc="-5" dirty="0">
                <a:latin typeface="Arial"/>
                <a:cs typeface="Arial"/>
              </a:rPr>
              <a:t>s</a:t>
            </a:r>
            <a:r>
              <a:rPr sz="1600" dirty="0">
                <a:latin typeface="Arial"/>
                <a:cs typeface="Arial"/>
              </a:rPr>
              <a:t>i</a:t>
            </a:r>
            <a:r>
              <a:rPr sz="1600" spc="-5" dirty="0">
                <a:latin typeface="Arial"/>
                <a:cs typeface="Arial"/>
              </a:rPr>
              <a:t>t</a:t>
            </a:r>
            <a:r>
              <a:rPr sz="1600" dirty="0">
                <a:latin typeface="Arial"/>
                <a:cs typeface="Arial"/>
              </a:rPr>
              <a:t>i</a:t>
            </a:r>
            <a:r>
              <a:rPr sz="1600" spc="-10" dirty="0">
                <a:latin typeface="Arial"/>
                <a:cs typeface="Arial"/>
              </a:rPr>
              <a:t>on,</a:t>
            </a:r>
            <a:r>
              <a:rPr sz="1600" spc="-15" dirty="0">
                <a:latin typeface="Arial"/>
                <a:cs typeface="Arial"/>
              </a:rPr>
              <a:t> </a:t>
            </a:r>
            <a:r>
              <a:rPr sz="1600" spc="-10" dirty="0">
                <a:latin typeface="Arial"/>
                <a:cs typeface="Arial"/>
              </a:rPr>
              <a:t>opt</a:t>
            </a:r>
            <a:r>
              <a:rPr sz="1600" dirty="0">
                <a:latin typeface="Arial"/>
                <a:cs typeface="Arial"/>
              </a:rPr>
              <a:t>i</a:t>
            </a:r>
            <a:r>
              <a:rPr sz="1600" spc="-15" dirty="0">
                <a:latin typeface="Arial"/>
                <a:cs typeface="Arial"/>
              </a:rPr>
              <a:t>m</a:t>
            </a:r>
            <a:r>
              <a:rPr sz="1600" dirty="0">
                <a:latin typeface="Arial"/>
                <a:cs typeface="Arial"/>
              </a:rPr>
              <a:t>i</a:t>
            </a:r>
            <a:r>
              <a:rPr sz="1600" spc="-5" dirty="0">
                <a:latin typeface="Arial"/>
                <a:cs typeface="Arial"/>
              </a:rPr>
              <a:t>z</a:t>
            </a:r>
            <a:r>
              <a:rPr sz="1600" spc="-10" dirty="0">
                <a:latin typeface="Arial"/>
                <a:cs typeface="Arial"/>
              </a:rPr>
              <a:t>e the</a:t>
            </a:r>
            <a:r>
              <a:rPr sz="1600" spc="10" dirty="0">
                <a:latin typeface="Arial"/>
                <a:cs typeface="Arial"/>
              </a:rPr>
              <a:t> </a:t>
            </a:r>
            <a:r>
              <a:rPr sz="1600" spc="-10" dirty="0">
                <a:latin typeface="Arial"/>
                <a:cs typeface="Arial"/>
              </a:rPr>
              <a:t>p</a:t>
            </a:r>
            <a:r>
              <a:rPr sz="1600" dirty="0">
                <a:latin typeface="Arial"/>
                <a:cs typeface="Arial"/>
              </a:rPr>
              <a:t>i</a:t>
            </a:r>
            <a:r>
              <a:rPr sz="1600" spc="-10" dirty="0">
                <a:latin typeface="Arial"/>
                <a:cs typeface="Arial"/>
              </a:rPr>
              <a:t>gments</a:t>
            </a:r>
            <a:r>
              <a:rPr sz="1600" spc="5" dirty="0">
                <a:latin typeface="Arial"/>
                <a:cs typeface="Arial"/>
              </a:rPr>
              <a:t> </a:t>
            </a:r>
            <a:r>
              <a:rPr sz="1600" spc="-10" dirty="0">
                <a:latin typeface="Arial"/>
                <a:cs typeface="Arial"/>
              </a:rPr>
              <a:t>e</a:t>
            </a:r>
            <a:r>
              <a:rPr sz="1600" spc="-20" dirty="0">
                <a:latin typeface="Arial"/>
                <a:cs typeface="Arial"/>
              </a:rPr>
              <a:t>x</a:t>
            </a:r>
            <a:r>
              <a:rPr sz="1600" spc="-5" dirty="0">
                <a:latin typeface="Arial"/>
                <a:cs typeface="Arial"/>
              </a:rPr>
              <a:t>t</a:t>
            </a:r>
            <a:r>
              <a:rPr sz="1600" spc="-15" dirty="0">
                <a:latin typeface="Arial"/>
                <a:cs typeface="Arial"/>
              </a:rPr>
              <a:t>r</a:t>
            </a:r>
            <a:r>
              <a:rPr sz="1600" spc="-10" dirty="0">
                <a:latin typeface="Arial"/>
                <a:cs typeface="Arial"/>
              </a:rPr>
              <a:t>a</a:t>
            </a:r>
            <a:r>
              <a:rPr sz="1600" spc="-5" dirty="0">
                <a:latin typeface="Arial"/>
                <a:cs typeface="Arial"/>
              </a:rPr>
              <a:t>ct</a:t>
            </a:r>
            <a:r>
              <a:rPr sz="1600" dirty="0">
                <a:latin typeface="Arial"/>
                <a:cs typeface="Arial"/>
              </a:rPr>
              <a:t>i</a:t>
            </a:r>
            <a:r>
              <a:rPr sz="1600" spc="-10" dirty="0">
                <a:latin typeface="Arial"/>
                <a:cs typeface="Arial"/>
              </a:rPr>
              <a:t>on</a:t>
            </a:r>
            <a:r>
              <a:rPr sz="1600" spc="20" dirty="0">
                <a:latin typeface="Arial"/>
                <a:cs typeface="Arial"/>
              </a:rPr>
              <a:t> </a:t>
            </a:r>
            <a:r>
              <a:rPr sz="1600" spc="-30" dirty="0">
                <a:latin typeface="Arial"/>
                <a:cs typeface="Arial"/>
              </a:rPr>
              <a:t>y</a:t>
            </a:r>
            <a:r>
              <a:rPr sz="1600" dirty="0">
                <a:latin typeface="Arial"/>
                <a:cs typeface="Arial"/>
              </a:rPr>
              <a:t>i</a:t>
            </a:r>
            <a:r>
              <a:rPr sz="1600" spc="-10" dirty="0">
                <a:latin typeface="Arial"/>
                <a:cs typeface="Arial"/>
              </a:rPr>
              <a:t>e</a:t>
            </a:r>
            <a:r>
              <a:rPr sz="1600" dirty="0">
                <a:latin typeface="Arial"/>
                <a:cs typeface="Arial"/>
              </a:rPr>
              <a:t>l</a:t>
            </a:r>
            <a:r>
              <a:rPr sz="1600" spc="-10" dirty="0">
                <a:latin typeface="Arial"/>
                <a:cs typeface="Arial"/>
              </a:rPr>
              <a:t>ds</a:t>
            </a:r>
            <a:endParaRPr sz="1600" dirty="0">
              <a:latin typeface="Arial"/>
              <a:cs typeface="Arial"/>
            </a:endParaRPr>
          </a:p>
          <a:p>
            <a:pPr marL="414655" indent="-125095">
              <a:lnSpc>
                <a:spcPct val="100000"/>
              </a:lnSpc>
              <a:buClr>
                <a:srgbClr val="FF0000"/>
              </a:buClr>
              <a:buSzPct val="68750"/>
              <a:buFont typeface="Wingdings 2"/>
              <a:buChar char=""/>
              <a:tabLst>
                <a:tab pos="415290" algn="l"/>
              </a:tabLst>
            </a:pPr>
            <a:r>
              <a:rPr sz="1600" spc="-15" dirty="0">
                <a:latin typeface="Arial"/>
                <a:cs typeface="Arial"/>
              </a:rPr>
              <a:t>A</a:t>
            </a:r>
            <a:r>
              <a:rPr sz="1600" spc="-5" dirty="0">
                <a:latin typeface="Arial"/>
                <a:cs typeface="Arial"/>
              </a:rPr>
              <a:t>ss</a:t>
            </a:r>
            <a:r>
              <a:rPr sz="1600" spc="-10" dirty="0">
                <a:latin typeface="Arial"/>
                <a:cs typeface="Arial"/>
              </a:rPr>
              <a:t>e</a:t>
            </a:r>
            <a:r>
              <a:rPr sz="1600" spc="-5" dirty="0">
                <a:latin typeface="Arial"/>
                <a:cs typeface="Arial"/>
              </a:rPr>
              <a:t>s</a:t>
            </a:r>
            <a:r>
              <a:rPr sz="1600" spc="-10" dirty="0">
                <a:latin typeface="Arial"/>
                <a:cs typeface="Arial"/>
              </a:rPr>
              <a:t>s the</a:t>
            </a:r>
            <a:r>
              <a:rPr sz="1600" spc="10" dirty="0">
                <a:latin typeface="Arial"/>
                <a:cs typeface="Arial"/>
              </a:rPr>
              <a:t> </a:t>
            </a:r>
            <a:r>
              <a:rPr sz="1600" spc="-10" dirty="0">
                <a:latin typeface="Arial"/>
                <a:cs typeface="Arial"/>
              </a:rPr>
              <a:t>ant</a:t>
            </a:r>
            <a:r>
              <a:rPr sz="1600" dirty="0">
                <a:latin typeface="Arial"/>
                <a:cs typeface="Arial"/>
              </a:rPr>
              <a:t>i</a:t>
            </a:r>
            <a:r>
              <a:rPr sz="1600" spc="-5" dirty="0">
                <a:latin typeface="Arial"/>
                <a:cs typeface="Arial"/>
              </a:rPr>
              <a:t>c</a:t>
            </a:r>
            <a:r>
              <a:rPr sz="1600" spc="-10" dirty="0">
                <a:latin typeface="Arial"/>
                <a:cs typeface="Arial"/>
              </a:rPr>
              <a:t>an</a:t>
            </a:r>
            <a:r>
              <a:rPr sz="1600" spc="-5" dirty="0">
                <a:latin typeface="Arial"/>
                <a:cs typeface="Arial"/>
              </a:rPr>
              <a:t>c</a:t>
            </a:r>
            <a:r>
              <a:rPr sz="1600" spc="-10" dirty="0">
                <a:latin typeface="Arial"/>
                <a:cs typeface="Arial"/>
              </a:rPr>
              <a:t>er</a:t>
            </a:r>
            <a:r>
              <a:rPr sz="1600" spc="-5" dirty="0">
                <a:latin typeface="Arial"/>
                <a:cs typeface="Arial"/>
              </a:rPr>
              <a:t> </a:t>
            </a:r>
            <a:r>
              <a:rPr sz="1600" spc="-10" dirty="0">
                <a:latin typeface="Arial"/>
                <a:cs typeface="Arial"/>
              </a:rPr>
              <a:t>a</a:t>
            </a:r>
            <a:r>
              <a:rPr sz="1600" spc="-5" dirty="0">
                <a:latin typeface="Arial"/>
                <a:cs typeface="Arial"/>
              </a:rPr>
              <a:t>ct</a:t>
            </a:r>
            <a:r>
              <a:rPr sz="1600" dirty="0">
                <a:latin typeface="Arial"/>
                <a:cs typeface="Arial"/>
              </a:rPr>
              <a:t>i</a:t>
            </a:r>
            <a:r>
              <a:rPr sz="1600" spc="-5" dirty="0">
                <a:latin typeface="Arial"/>
                <a:cs typeface="Arial"/>
              </a:rPr>
              <a:t>v</a:t>
            </a:r>
            <a:r>
              <a:rPr sz="1600" dirty="0">
                <a:latin typeface="Arial"/>
                <a:cs typeface="Arial"/>
              </a:rPr>
              <a:t>i</a:t>
            </a:r>
            <a:r>
              <a:rPr sz="1600" spc="-10" dirty="0">
                <a:latin typeface="Arial"/>
                <a:cs typeface="Arial"/>
              </a:rPr>
              <a:t>ty of</a:t>
            </a:r>
            <a:r>
              <a:rPr sz="1600" spc="10" dirty="0">
                <a:latin typeface="Arial"/>
                <a:cs typeface="Arial"/>
              </a:rPr>
              <a:t> </a:t>
            </a:r>
            <a:r>
              <a:rPr sz="1600" spc="-20" dirty="0">
                <a:latin typeface="Arial"/>
                <a:cs typeface="Arial"/>
              </a:rPr>
              <a:t>D</a:t>
            </a:r>
            <a:r>
              <a:rPr sz="1600" spc="-10" dirty="0">
                <a:latin typeface="Arial"/>
                <a:cs typeface="Arial"/>
              </a:rPr>
              <a:t>T</a:t>
            </a:r>
            <a:r>
              <a:rPr sz="1600" spc="-30" dirty="0">
                <a:latin typeface="Arial"/>
                <a:cs typeface="Arial"/>
              </a:rPr>
              <a:t> </a:t>
            </a:r>
            <a:r>
              <a:rPr sz="1600" spc="-10" dirty="0">
                <a:latin typeface="Arial"/>
                <a:cs typeface="Arial"/>
              </a:rPr>
              <a:t>p</a:t>
            </a:r>
            <a:r>
              <a:rPr sz="1600" dirty="0">
                <a:latin typeface="Arial"/>
                <a:cs typeface="Arial"/>
              </a:rPr>
              <a:t>i</a:t>
            </a:r>
            <a:r>
              <a:rPr sz="1600" spc="-10" dirty="0">
                <a:latin typeface="Arial"/>
                <a:cs typeface="Arial"/>
              </a:rPr>
              <a:t>gments</a:t>
            </a:r>
            <a:endParaRPr sz="1600" dirty="0">
              <a:latin typeface="Arial"/>
              <a:cs typeface="Arial"/>
            </a:endParaRPr>
          </a:p>
        </p:txBody>
      </p:sp>
      <p:sp>
        <p:nvSpPr>
          <p:cNvPr id="6" name="object 6"/>
          <p:cNvSpPr/>
          <p:nvPr/>
        </p:nvSpPr>
        <p:spPr>
          <a:xfrm>
            <a:off x="9594219" y="723889"/>
            <a:ext cx="0" cy="2077720"/>
          </a:xfrm>
          <a:custGeom>
            <a:avLst/>
            <a:gdLst/>
            <a:ahLst/>
            <a:cxnLst/>
            <a:rect l="l" t="t" r="r" b="b"/>
            <a:pathLst>
              <a:path h="2077720">
                <a:moveTo>
                  <a:pt x="0" y="0"/>
                </a:moveTo>
                <a:lnTo>
                  <a:pt x="0" y="2077211"/>
                </a:lnTo>
              </a:path>
            </a:pathLst>
          </a:custGeom>
          <a:ln w="39369">
            <a:solidFill>
              <a:srgbClr val="000000"/>
            </a:solidFill>
          </a:ln>
        </p:spPr>
        <p:txBody>
          <a:bodyPr wrap="square" lIns="0" tIns="0" rIns="0" bIns="0" rtlCol="0"/>
          <a:lstStyle/>
          <a:p>
            <a:endParaRPr/>
          </a:p>
        </p:txBody>
      </p:sp>
      <p:sp>
        <p:nvSpPr>
          <p:cNvPr id="7" name="object 7"/>
          <p:cNvSpPr/>
          <p:nvPr/>
        </p:nvSpPr>
        <p:spPr>
          <a:xfrm>
            <a:off x="1601605" y="1331204"/>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8" name="object 8"/>
          <p:cNvSpPr txBox="1"/>
          <p:nvPr/>
        </p:nvSpPr>
        <p:spPr>
          <a:xfrm>
            <a:off x="936260" y="1492250"/>
            <a:ext cx="8425180" cy="3400931"/>
          </a:xfrm>
          <a:prstGeom prst="rect">
            <a:avLst/>
          </a:prstGeom>
        </p:spPr>
        <p:txBody>
          <a:bodyPr vert="horz" wrap="square" lIns="0" tIns="0" rIns="0" bIns="0" rtlCol="0">
            <a:spAutoFit/>
          </a:bodyPr>
          <a:lstStyle/>
          <a:p>
            <a:pPr marL="173990">
              <a:lnSpc>
                <a:spcPct val="100000"/>
              </a:lnSpc>
            </a:pPr>
            <a:r>
              <a:rPr sz="1800" b="1" spc="-55" dirty="0">
                <a:latin typeface="Arial"/>
                <a:cs typeface="Arial"/>
              </a:rPr>
              <a:t>A</a:t>
            </a:r>
            <a:r>
              <a:rPr sz="1800" b="1" dirty="0">
                <a:latin typeface="Arial"/>
                <a:cs typeface="Arial"/>
              </a:rPr>
              <a:t>n</a:t>
            </a:r>
            <a:r>
              <a:rPr sz="1800" b="1" spc="55" dirty="0">
                <a:latin typeface="Arial"/>
                <a:cs typeface="Arial"/>
              </a:rPr>
              <a:t> </a:t>
            </a:r>
            <a:r>
              <a:rPr sz="1800" b="1" spc="-5" dirty="0">
                <a:latin typeface="Arial"/>
                <a:cs typeface="Arial"/>
              </a:rPr>
              <a:t>exam</a:t>
            </a:r>
            <a:r>
              <a:rPr sz="1800" b="1" dirty="0">
                <a:latin typeface="Arial"/>
                <a:cs typeface="Arial"/>
              </a:rPr>
              <a:t>ple</a:t>
            </a:r>
            <a:r>
              <a:rPr sz="1800" b="1" spc="-5" dirty="0">
                <a:latin typeface="Arial"/>
                <a:cs typeface="Arial"/>
              </a:rPr>
              <a:t> </a:t>
            </a:r>
            <a:r>
              <a:rPr sz="1800" b="1" dirty="0">
                <a:latin typeface="Arial"/>
                <a:cs typeface="Arial"/>
              </a:rPr>
              <a:t>of one</a:t>
            </a:r>
            <a:r>
              <a:rPr sz="1800" b="1" spc="-15" dirty="0">
                <a:latin typeface="Arial"/>
                <a:cs typeface="Arial"/>
              </a:rPr>
              <a:t> </a:t>
            </a:r>
            <a:r>
              <a:rPr sz="1800" b="1" dirty="0">
                <a:latin typeface="Arial"/>
                <a:cs typeface="Arial"/>
              </a:rPr>
              <a:t>of</a:t>
            </a:r>
            <a:r>
              <a:rPr sz="1800" b="1" spc="-10" dirty="0">
                <a:latin typeface="Arial"/>
                <a:cs typeface="Arial"/>
              </a:rPr>
              <a:t> </a:t>
            </a:r>
            <a:r>
              <a:rPr sz="1800" b="1" dirty="0">
                <a:latin typeface="Arial"/>
                <a:cs typeface="Arial"/>
              </a:rPr>
              <a:t>our</a:t>
            </a:r>
            <a:r>
              <a:rPr sz="1800" b="1" spc="-5" dirty="0">
                <a:latin typeface="Arial"/>
                <a:cs typeface="Arial"/>
              </a:rPr>
              <a:t> researc</a:t>
            </a:r>
            <a:r>
              <a:rPr sz="1800" b="1" dirty="0">
                <a:latin typeface="Arial"/>
                <a:cs typeface="Arial"/>
              </a:rPr>
              <a:t>h</a:t>
            </a:r>
            <a:r>
              <a:rPr sz="1800" b="1" spc="15" dirty="0">
                <a:latin typeface="Arial"/>
                <a:cs typeface="Arial"/>
              </a:rPr>
              <a:t> </a:t>
            </a:r>
            <a:r>
              <a:rPr sz="1800" b="1" dirty="0">
                <a:latin typeface="Arial"/>
                <a:cs typeface="Arial"/>
              </a:rPr>
              <a:t>p</a:t>
            </a:r>
            <a:r>
              <a:rPr sz="1800" b="1" spc="-5" dirty="0">
                <a:latin typeface="Arial"/>
                <a:cs typeface="Arial"/>
              </a:rPr>
              <a:t>r</a:t>
            </a:r>
            <a:r>
              <a:rPr sz="1800" b="1" dirty="0">
                <a:latin typeface="Arial"/>
                <a:cs typeface="Arial"/>
              </a:rPr>
              <a:t>oj</a:t>
            </a:r>
            <a:r>
              <a:rPr sz="1800" b="1" spc="-5" dirty="0">
                <a:latin typeface="Arial"/>
                <a:cs typeface="Arial"/>
              </a:rPr>
              <a:t>ec</a:t>
            </a:r>
            <a:r>
              <a:rPr sz="1800" b="1" dirty="0">
                <a:latin typeface="Arial"/>
                <a:cs typeface="Arial"/>
              </a:rPr>
              <a:t>ts</a:t>
            </a:r>
            <a:r>
              <a:rPr sz="1800" b="1" spc="-5" dirty="0">
                <a:latin typeface="Arial"/>
                <a:cs typeface="Arial"/>
              </a:rPr>
              <a:t> </a:t>
            </a:r>
            <a:r>
              <a:rPr sz="1800" b="1" dirty="0">
                <a:latin typeface="Arial"/>
                <a:cs typeface="Arial"/>
              </a:rPr>
              <a:t>: I</a:t>
            </a:r>
            <a:r>
              <a:rPr sz="1800" b="1" spc="-5" dirty="0">
                <a:latin typeface="Arial"/>
                <a:cs typeface="Arial"/>
              </a:rPr>
              <a:t>s</a:t>
            </a:r>
            <a:r>
              <a:rPr sz="1800" b="1" dirty="0">
                <a:latin typeface="Arial"/>
                <a:cs typeface="Arial"/>
              </a:rPr>
              <a:t>ol</a:t>
            </a:r>
            <a:r>
              <a:rPr sz="1800" b="1" spc="-5" dirty="0">
                <a:latin typeface="Arial"/>
                <a:cs typeface="Arial"/>
              </a:rPr>
              <a:t>a</a:t>
            </a:r>
            <a:r>
              <a:rPr sz="1800" b="1" dirty="0">
                <a:latin typeface="Arial"/>
                <a:cs typeface="Arial"/>
              </a:rPr>
              <a:t>tion</a:t>
            </a:r>
            <a:r>
              <a:rPr sz="1800" b="1" spc="-20" dirty="0">
                <a:latin typeface="Arial"/>
                <a:cs typeface="Arial"/>
              </a:rPr>
              <a:t> </a:t>
            </a:r>
            <a:r>
              <a:rPr sz="1800" b="1" dirty="0">
                <a:latin typeface="Arial"/>
                <a:cs typeface="Arial"/>
              </a:rPr>
              <a:t>of </a:t>
            </a:r>
            <a:r>
              <a:rPr sz="1800" b="1" spc="-5" dirty="0">
                <a:latin typeface="Arial"/>
                <a:cs typeface="Arial"/>
              </a:rPr>
              <a:t>a</a:t>
            </a:r>
            <a:r>
              <a:rPr sz="1800" b="1" dirty="0">
                <a:latin typeface="Arial"/>
                <a:cs typeface="Arial"/>
              </a:rPr>
              <a:t>n</a:t>
            </a:r>
            <a:r>
              <a:rPr sz="1800" b="1" spc="-5" dirty="0">
                <a:latin typeface="Arial"/>
                <a:cs typeface="Arial"/>
              </a:rPr>
              <a:t> a</a:t>
            </a:r>
            <a:r>
              <a:rPr sz="1800" b="1" dirty="0">
                <a:latin typeface="Arial"/>
                <a:cs typeface="Arial"/>
              </a:rPr>
              <a:t>ntip</a:t>
            </a:r>
            <a:r>
              <a:rPr sz="1800" b="1" spc="-5" dirty="0">
                <a:latin typeface="Arial"/>
                <a:cs typeface="Arial"/>
              </a:rPr>
              <a:t>r</a:t>
            </a:r>
            <a:r>
              <a:rPr sz="1800" b="1" dirty="0">
                <a:latin typeface="Arial"/>
                <a:cs typeface="Arial"/>
              </a:rPr>
              <a:t>olif</a:t>
            </a:r>
            <a:r>
              <a:rPr sz="1800" b="1" spc="-5" dirty="0">
                <a:latin typeface="Arial"/>
                <a:cs typeface="Arial"/>
              </a:rPr>
              <a:t>era</a:t>
            </a:r>
            <a:r>
              <a:rPr sz="1800" b="1" dirty="0">
                <a:latin typeface="Arial"/>
                <a:cs typeface="Arial"/>
              </a:rPr>
              <a:t>ti</a:t>
            </a:r>
            <a:r>
              <a:rPr sz="1800" b="1" spc="-45" dirty="0">
                <a:latin typeface="Arial"/>
                <a:cs typeface="Arial"/>
              </a:rPr>
              <a:t>v</a:t>
            </a:r>
            <a:r>
              <a:rPr sz="1800" b="1" dirty="0">
                <a:latin typeface="Arial"/>
                <a:cs typeface="Arial"/>
              </a:rPr>
              <a:t>e</a:t>
            </a:r>
            <a:endParaRPr sz="1800" dirty="0">
              <a:latin typeface="Arial"/>
              <a:cs typeface="Arial"/>
            </a:endParaRPr>
          </a:p>
          <a:p>
            <a:pPr marL="4653280">
              <a:lnSpc>
                <a:spcPct val="100000"/>
              </a:lnSpc>
            </a:pPr>
            <a:r>
              <a:rPr sz="1800" b="1" dirty="0">
                <a:latin typeface="Arial"/>
                <a:cs typeface="Arial"/>
              </a:rPr>
              <a:t>pig</a:t>
            </a:r>
            <a:r>
              <a:rPr sz="1800" b="1" spc="-5" dirty="0">
                <a:latin typeface="Arial"/>
                <a:cs typeface="Arial"/>
              </a:rPr>
              <a:t>me</a:t>
            </a:r>
            <a:r>
              <a:rPr sz="1800" b="1" dirty="0">
                <a:latin typeface="Arial"/>
                <a:cs typeface="Arial"/>
              </a:rPr>
              <a:t>nt</a:t>
            </a:r>
            <a:r>
              <a:rPr sz="1800" b="1" spc="-10" dirty="0">
                <a:latin typeface="Arial"/>
                <a:cs typeface="Arial"/>
              </a:rPr>
              <a:t> </a:t>
            </a:r>
            <a:r>
              <a:rPr sz="1800" b="1" dirty="0">
                <a:latin typeface="Arial"/>
                <a:cs typeface="Arial"/>
              </a:rPr>
              <a:t>f</a:t>
            </a:r>
            <a:r>
              <a:rPr sz="1800" b="1" spc="-5" dirty="0">
                <a:latin typeface="Arial"/>
                <a:cs typeface="Arial"/>
              </a:rPr>
              <a:t>r</a:t>
            </a:r>
            <a:r>
              <a:rPr sz="1800" b="1" dirty="0">
                <a:latin typeface="Arial"/>
                <a:cs typeface="Arial"/>
              </a:rPr>
              <a:t>om</a:t>
            </a:r>
            <a:r>
              <a:rPr sz="1800" b="1" spc="-5" dirty="0">
                <a:latin typeface="Arial"/>
                <a:cs typeface="Arial"/>
              </a:rPr>
              <a:t> D</a:t>
            </a:r>
            <a:r>
              <a:rPr sz="1800" b="1" dirty="0">
                <a:latin typeface="Arial"/>
                <a:cs typeface="Arial"/>
              </a:rPr>
              <a:t>un</a:t>
            </a:r>
            <a:r>
              <a:rPr sz="1800" b="1" spc="-5" dirty="0">
                <a:latin typeface="Arial"/>
                <a:cs typeface="Arial"/>
              </a:rPr>
              <a:t>a</a:t>
            </a:r>
            <a:r>
              <a:rPr sz="1800" b="1" dirty="0">
                <a:latin typeface="Arial"/>
                <a:cs typeface="Arial"/>
              </a:rPr>
              <a:t>li</a:t>
            </a:r>
            <a:r>
              <a:rPr sz="1800" b="1" spc="-5" dirty="0">
                <a:latin typeface="Arial"/>
                <a:cs typeface="Arial"/>
              </a:rPr>
              <a:t>e</a:t>
            </a:r>
            <a:r>
              <a:rPr sz="1800" b="1" dirty="0">
                <a:latin typeface="Arial"/>
                <a:cs typeface="Arial"/>
              </a:rPr>
              <a:t>lla</a:t>
            </a:r>
            <a:r>
              <a:rPr sz="1800" b="1" spc="-15" dirty="0">
                <a:latin typeface="Arial"/>
                <a:cs typeface="Arial"/>
              </a:rPr>
              <a:t> </a:t>
            </a:r>
            <a:r>
              <a:rPr sz="1800" b="1" dirty="0">
                <a:latin typeface="Arial"/>
                <a:cs typeface="Arial"/>
              </a:rPr>
              <a:t>t</a:t>
            </a:r>
            <a:r>
              <a:rPr sz="1800" b="1" spc="-5" dirty="0">
                <a:latin typeface="Arial"/>
                <a:cs typeface="Arial"/>
              </a:rPr>
              <a:t>er</a:t>
            </a:r>
            <a:r>
              <a:rPr sz="1800" b="1" dirty="0">
                <a:latin typeface="Arial"/>
                <a:cs typeface="Arial"/>
              </a:rPr>
              <a:t>tiol</a:t>
            </a:r>
            <a:r>
              <a:rPr sz="1800" b="1" spc="-5" dirty="0">
                <a:latin typeface="Arial"/>
                <a:cs typeface="Arial"/>
              </a:rPr>
              <a:t>ec</a:t>
            </a:r>
            <a:r>
              <a:rPr sz="1800" b="1" dirty="0">
                <a:latin typeface="Arial"/>
                <a:cs typeface="Arial"/>
              </a:rPr>
              <a:t>ta</a:t>
            </a:r>
            <a:endParaRPr sz="1800" dirty="0">
              <a:latin typeface="Arial"/>
              <a:cs typeface="Arial"/>
            </a:endParaRPr>
          </a:p>
          <a:p>
            <a:pPr>
              <a:lnSpc>
                <a:spcPct val="100000"/>
              </a:lnSpc>
            </a:pPr>
            <a:endParaRPr sz="1800" dirty="0">
              <a:solidFill>
                <a:srgbClr val="00B050"/>
              </a:solidFill>
              <a:latin typeface="Times New Roman"/>
              <a:cs typeface="Times New Roman"/>
            </a:endParaRPr>
          </a:p>
          <a:p>
            <a:pPr marL="12700">
              <a:lnSpc>
                <a:spcPct val="100000"/>
              </a:lnSpc>
              <a:tabLst>
                <a:tab pos="285115" algn="l"/>
              </a:tabLst>
            </a:pPr>
            <a:r>
              <a:rPr sz="1100" spc="-110" dirty="0" smtClean="0">
                <a:solidFill>
                  <a:srgbClr val="00B050"/>
                </a:solidFill>
                <a:latin typeface="Wingdings"/>
                <a:cs typeface="Wingdings"/>
              </a:rPr>
              <a:t></a:t>
            </a:r>
            <a:r>
              <a:rPr sz="1100" spc="-110" dirty="0">
                <a:solidFill>
                  <a:srgbClr val="00B050"/>
                </a:solidFill>
                <a:latin typeface="Times New Roman"/>
                <a:cs typeface="Times New Roman"/>
              </a:rPr>
              <a:t>	</a:t>
            </a:r>
            <a:r>
              <a:rPr sz="1600" b="1" spc="-10" dirty="0">
                <a:solidFill>
                  <a:srgbClr val="00B050"/>
                </a:solidFill>
                <a:latin typeface="Arial"/>
                <a:cs typeface="Arial"/>
              </a:rPr>
              <a:t>Selec</a:t>
            </a:r>
            <a:r>
              <a:rPr sz="1600" b="1" spc="-15" dirty="0">
                <a:solidFill>
                  <a:srgbClr val="00B050"/>
                </a:solidFill>
                <a:latin typeface="Arial"/>
                <a:cs typeface="Arial"/>
              </a:rPr>
              <a:t>t</a:t>
            </a:r>
            <a:r>
              <a:rPr sz="1600" b="1" spc="-5" dirty="0">
                <a:solidFill>
                  <a:srgbClr val="00B050"/>
                </a:solidFill>
                <a:latin typeface="Arial"/>
                <a:cs typeface="Arial"/>
              </a:rPr>
              <a:t>i</a:t>
            </a:r>
            <a:r>
              <a:rPr sz="1600" b="1" spc="-15" dirty="0">
                <a:solidFill>
                  <a:srgbClr val="00B050"/>
                </a:solidFill>
                <a:latin typeface="Arial"/>
                <a:cs typeface="Arial"/>
              </a:rPr>
              <a:t>o</a:t>
            </a:r>
            <a:r>
              <a:rPr sz="1600" b="1" spc="-10" dirty="0">
                <a:solidFill>
                  <a:srgbClr val="00B050"/>
                </a:solidFill>
                <a:latin typeface="Arial"/>
                <a:cs typeface="Arial"/>
              </a:rPr>
              <a:t>n</a:t>
            </a:r>
            <a:r>
              <a:rPr sz="1600" b="1" spc="20" dirty="0">
                <a:solidFill>
                  <a:srgbClr val="00B050"/>
                </a:solidFill>
                <a:latin typeface="Arial"/>
                <a:cs typeface="Arial"/>
              </a:rPr>
              <a:t> </a:t>
            </a:r>
            <a:r>
              <a:rPr sz="1600" b="1" spc="-15" dirty="0">
                <a:solidFill>
                  <a:srgbClr val="00B050"/>
                </a:solidFill>
                <a:latin typeface="Arial"/>
                <a:cs typeface="Arial"/>
              </a:rPr>
              <a:t>o</a:t>
            </a:r>
            <a:r>
              <a:rPr sz="1600" b="1" spc="-10" dirty="0">
                <a:solidFill>
                  <a:srgbClr val="00B050"/>
                </a:solidFill>
                <a:latin typeface="Arial"/>
                <a:cs typeface="Arial"/>
              </a:rPr>
              <a:t>f</a:t>
            </a:r>
            <a:r>
              <a:rPr sz="1600" b="1" spc="15" dirty="0">
                <a:solidFill>
                  <a:srgbClr val="00B050"/>
                </a:solidFill>
                <a:latin typeface="Arial"/>
                <a:cs typeface="Arial"/>
              </a:rPr>
              <a:t> </a:t>
            </a:r>
            <a:r>
              <a:rPr sz="1600" b="1" spc="-15" dirty="0">
                <a:solidFill>
                  <a:srgbClr val="00B050"/>
                </a:solidFill>
                <a:latin typeface="Arial"/>
                <a:cs typeface="Arial"/>
              </a:rPr>
              <a:t>th</a:t>
            </a:r>
            <a:r>
              <a:rPr sz="1600" b="1" spc="-10" dirty="0">
                <a:solidFill>
                  <a:srgbClr val="00B050"/>
                </a:solidFill>
                <a:latin typeface="Arial"/>
                <a:cs typeface="Arial"/>
              </a:rPr>
              <a:t>e</a:t>
            </a:r>
            <a:r>
              <a:rPr sz="1600" b="1" spc="10" dirty="0">
                <a:solidFill>
                  <a:srgbClr val="00B050"/>
                </a:solidFill>
                <a:latin typeface="Arial"/>
                <a:cs typeface="Arial"/>
              </a:rPr>
              <a:t> </a:t>
            </a:r>
            <a:r>
              <a:rPr sz="1600" b="1" spc="-10" dirty="0">
                <a:solidFill>
                  <a:srgbClr val="00B050"/>
                </a:solidFill>
                <a:latin typeface="Arial"/>
                <a:cs typeface="Arial"/>
              </a:rPr>
              <a:t>s</a:t>
            </a:r>
            <a:r>
              <a:rPr sz="1600" b="1" spc="-15" dirty="0">
                <a:solidFill>
                  <a:srgbClr val="00B050"/>
                </a:solidFill>
                <a:latin typeface="Arial"/>
                <a:cs typeface="Arial"/>
              </a:rPr>
              <a:t>p</a:t>
            </a:r>
            <a:r>
              <a:rPr sz="1600" b="1" spc="-10" dirty="0">
                <a:solidFill>
                  <a:srgbClr val="00B050"/>
                </a:solidFill>
                <a:latin typeface="Arial"/>
                <a:cs typeface="Arial"/>
              </a:rPr>
              <a:t>ecies</a:t>
            </a:r>
            <a:r>
              <a:rPr sz="1600" b="1" spc="10" dirty="0">
                <a:solidFill>
                  <a:srgbClr val="00B050"/>
                </a:solidFill>
                <a:latin typeface="Arial"/>
                <a:cs typeface="Arial"/>
              </a:rPr>
              <a:t> </a:t>
            </a:r>
            <a:r>
              <a:rPr sz="1600" b="1" spc="-15" dirty="0">
                <a:solidFill>
                  <a:srgbClr val="00B050"/>
                </a:solidFill>
                <a:latin typeface="Arial"/>
                <a:cs typeface="Arial"/>
              </a:rPr>
              <a:t>fo</a:t>
            </a:r>
            <a:r>
              <a:rPr sz="1600" b="1" spc="-10" dirty="0">
                <a:solidFill>
                  <a:srgbClr val="00B050"/>
                </a:solidFill>
                <a:latin typeface="Arial"/>
                <a:cs typeface="Arial"/>
              </a:rPr>
              <a:t>r</a:t>
            </a:r>
            <a:r>
              <a:rPr sz="1600" b="1" spc="25" dirty="0">
                <a:solidFill>
                  <a:srgbClr val="00B050"/>
                </a:solidFill>
                <a:latin typeface="Arial"/>
                <a:cs typeface="Arial"/>
              </a:rPr>
              <a:t> </a:t>
            </a:r>
            <a:r>
              <a:rPr sz="1600" b="1" spc="-15" dirty="0">
                <a:solidFill>
                  <a:srgbClr val="00B050"/>
                </a:solidFill>
                <a:latin typeface="Arial"/>
                <a:cs typeface="Arial"/>
              </a:rPr>
              <a:t>th</a:t>
            </a:r>
            <a:r>
              <a:rPr sz="1600" b="1" spc="-10" dirty="0">
                <a:solidFill>
                  <a:srgbClr val="00B050"/>
                </a:solidFill>
                <a:latin typeface="Arial"/>
                <a:cs typeface="Arial"/>
              </a:rPr>
              <a:t>is</a:t>
            </a:r>
            <a:r>
              <a:rPr sz="1600" b="1" spc="20" dirty="0">
                <a:solidFill>
                  <a:srgbClr val="00B050"/>
                </a:solidFill>
                <a:latin typeface="Arial"/>
                <a:cs typeface="Arial"/>
              </a:rPr>
              <a:t> </a:t>
            </a:r>
            <a:r>
              <a:rPr sz="1600" b="1" spc="-10" dirty="0">
                <a:solidFill>
                  <a:srgbClr val="00B050"/>
                </a:solidFill>
                <a:latin typeface="Arial"/>
                <a:cs typeface="Arial"/>
              </a:rPr>
              <a:t>s</a:t>
            </a:r>
            <a:r>
              <a:rPr sz="1600" b="1" spc="-15" dirty="0">
                <a:solidFill>
                  <a:srgbClr val="00B050"/>
                </a:solidFill>
                <a:latin typeface="Arial"/>
                <a:cs typeface="Arial"/>
              </a:rPr>
              <a:t>tud</a:t>
            </a:r>
            <a:r>
              <a:rPr sz="1600" b="1" spc="-10" dirty="0">
                <a:solidFill>
                  <a:srgbClr val="00B050"/>
                </a:solidFill>
                <a:latin typeface="Arial"/>
                <a:cs typeface="Arial"/>
              </a:rPr>
              <a:t>y</a:t>
            </a:r>
            <a:endParaRPr sz="1600" dirty="0">
              <a:solidFill>
                <a:srgbClr val="00B050"/>
              </a:solidFill>
              <a:latin typeface="Arial"/>
              <a:cs typeface="Arial"/>
            </a:endParaRPr>
          </a:p>
          <a:p>
            <a:pPr marL="434340" indent="-135255">
              <a:lnSpc>
                <a:spcPct val="100000"/>
              </a:lnSpc>
              <a:spcBef>
                <a:spcPts val="925"/>
              </a:spcBef>
              <a:buClr>
                <a:srgbClr val="FF0000"/>
              </a:buClr>
              <a:buSzPct val="68750"/>
              <a:buFont typeface="Wingdings 2"/>
              <a:buChar char=""/>
              <a:tabLst>
                <a:tab pos="434975" algn="l"/>
              </a:tabLst>
            </a:pPr>
            <a:r>
              <a:rPr sz="1600" spc="-10" dirty="0">
                <a:latin typeface="Arial"/>
                <a:cs typeface="Arial"/>
              </a:rPr>
              <a:t>un</a:t>
            </a:r>
            <a:r>
              <a:rPr sz="1600" spc="-5" dirty="0">
                <a:latin typeface="Arial"/>
                <a:cs typeface="Arial"/>
              </a:rPr>
              <a:t>s</a:t>
            </a:r>
            <a:r>
              <a:rPr sz="1600" spc="-10" dirty="0">
                <a:latin typeface="Arial"/>
                <a:cs typeface="Arial"/>
              </a:rPr>
              <a:t>tud</a:t>
            </a:r>
            <a:r>
              <a:rPr sz="1600" dirty="0">
                <a:latin typeface="Arial"/>
                <a:cs typeface="Arial"/>
              </a:rPr>
              <a:t>i</a:t>
            </a:r>
            <a:r>
              <a:rPr sz="1600" spc="-10" dirty="0">
                <a:latin typeface="Arial"/>
                <a:cs typeface="Arial"/>
              </a:rPr>
              <a:t>ed</a:t>
            </a:r>
            <a:r>
              <a:rPr sz="1600" spc="-5" dirty="0">
                <a:latin typeface="Arial"/>
                <a:cs typeface="Arial"/>
              </a:rPr>
              <a:t> </a:t>
            </a:r>
            <a:r>
              <a:rPr sz="1600" spc="-10" dirty="0">
                <a:latin typeface="Arial"/>
                <a:cs typeface="Arial"/>
              </a:rPr>
              <a:t>for</a:t>
            </a:r>
            <a:r>
              <a:rPr sz="1600" spc="1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pu</a:t>
            </a:r>
            <a:r>
              <a:rPr sz="1600" spc="-15" dirty="0">
                <a:latin typeface="Arial"/>
                <a:cs typeface="Arial"/>
              </a:rPr>
              <a:t>r</a:t>
            </a:r>
            <a:r>
              <a:rPr sz="1600" dirty="0">
                <a:latin typeface="Arial"/>
                <a:cs typeface="Arial"/>
              </a:rPr>
              <a:t>i</a:t>
            </a:r>
            <a:r>
              <a:rPr sz="1600" spc="-5" dirty="0">
                <a:latin typeface="Arial"/>
                <a:cs typeface="Arial"/>
              </a:rPr>
              <a:t>f</a:t>
            </a:r>
            <a:r>
              <a:rPr sz="1600" dirty="0">
                <a:latin typeface="Arial"/>
                <a:cs typeface="Arial"/>
              </a:rPr>
              <a:t>i</a:t>
            </a:r>
            <a:r>
              <a:rPr sz="1600" spc="-5" dirty="0">
                <a:latin typeface="Arial"/>
                <a:cs typeface="Arial"/>
              </a:rPr>
              <a:t>c</a:t>
            </a:r>
            <a:r>
              <a:rPr sz="1600" spc="-10" dirty="0">
                <a:latin typeface="Arial"/>
                <a:cs typeface="Arial"/>
              </a:rPr>
              <a:t>at</a:t>
            </a:r>
            <a:r>
              <a:rPr sz="1600" dirty="0">
                <a:latin typeface="Arial"/>
                <a:cs typeface="Arial"/>
              </a:rPr>
              <a:t>i</a:t>
            </a:r>
            <a:r>
              <a:rPr sz="1600" spc="-10" dirty="0">
                <a:latin typeface="Arial"/>
                <a:cs typeface="Arial"/>
              </a:rPr>
              <a:t>on</a:t>
            </a:r>
            <a:r>
              <a:rPr sz="1600" spc="-15" dirty="0">
                <a:latin typeface="Arial"/>
                <a:cs typeface="Arial"/>
              </a:rPr>
              <a:t> </a:t>
            </a:r>
            <a:r>
              <a:rPr sz="1600" spc="-10" dirty="0">
                <a:latin typeface="Arial"/>
                <a:cs typeface="Arial"/>
              </a:rPr>
              <a:t>of</a:t>
            </a:r>
            <a:r>
              <a:rPr sz="1600" spc="10" dirty="0">
                <a:latin typeface="Arial"/>
                <a:cs typeface="Arial"/>
              </a:rPr>
              <a:t> </a:t>
            </a:r>
            <a:r>
              <a:rPr sz="1600" spc="-10" dirty="0">
                <a:latin typeface="Arial"/>
                <a:cs typeface="Arial"/>
              </a:rPr>
              <a:t>ant</a:t>
            </a:r>
            <a:r>
              <a:rPr sz="1600" dirty="0">
                <a:latin typeface="Arial"/>
                <a:cs typeface="Arial"/>
              </a:rPr>
              <a:t>i</a:t>
            </a:r>
            <a:r>
              <a:rPr sz="1600" spc="-5" dirty="0">
                <a:latin typeface="Arial"/>
                <a:cs typeface="Arial"/>
              </a:rPr>
              <a:t>c</a:t>
            </a:r>
            <a:r>
              <a:rPr sz="1600" spc="-10" dirty="0">
                <a:latin typeface="Arial"/>
                <a:cs typeface="Arial"/>
              </a:rPr>
              <a:t>an</a:t>
            </a:r>
            <a:r>
              <a:rPr sz="1600" spc="-5" dirty="0">
                <a:latin typeface="Arial"/>
                <a:cs typeface="Arial"/>
              </a:rPr>
              <a:t>c</a:t>
            </a:r>
            <a:r>
              <a:rPr sz="1600" spc="-10" dirty="0">
                <a:latin typeface="Arial"/>
                <a:cs typeface="Arial"/>
              </a:rPr>
              <a:t>er</a:t>
            </a:r>
            <a:r>
              <a:rPr sz="1600" spc="-5" dirty="0">
                <a:latin typeface="Arial"/>
                <a:cs typeface="Arial"/>
              </a:rPr>
              <a:t> </a:t>
            </a:r>
            <a:r>
              <a:rPr sz="1600" spc="-10" dirty="0">
                <a:latin typeface="Arial"/>
                <a:cs typeface="Arial"/>
              </a:rPr>
              <a:t>p</a:t>
            </a:r>
            <a:r>
              <a:rPr sz="1600" dirty="0">
                <a:latin typeface="Arial"/>
                <a:cs typeface="Arial"/>
              </a:rPr>
              <a:t>i</a:t>
            </a:r>
            <a:r>
              <a:rPr sz="1600" spc="-10" dirty="0">
                <a:latin typeface="Arial"/>
                <a:cs typeface="Arial"/>
              </a:rPr>
              <a:t>gments</a:t>
            </a:r>
            <a:endParaRPr sz="1600" dirty="0">
              <a:latin typeface="Arial"/>
              <a:cs typeface="Arial"/>
            </a:endParaRPr>
          </a:p>
          <a:p>
            <a:pPr marL="434340" indent="-135255">
              <a:lnSpc>
                <a:spcPct val="100000"/>
              </a:lnSpc>
              <a:buClr>
                <a:srgbClr val="FF0000"/>
              </a:buClr>
              <a:buSzPct val="68750"/>
              <a:buFont typeface="Wingdings 2"/>
              <a:buChar char=""/>
              <a:tabLst>
                <a:tab pos="434975" algn="l"/>
              </a:tabLst>
            </a:pPr>
            <a:r>
              <a:rPr sz="1600" spc="-10" dirty="0">
                <a:latin typeface="Arial"/>
                <a:cs typeface="Arial"/>
              </a:rPr>
              <a:t>a</a:t>
            </a:r>
            <a:r>
              <a:rPr sz="1600" spc="-5" dirty="0">
                <a:latin typeface="Arial"/>
                <a:cs typeface="Arial"/>
              </a:rPr>
              <a:t>v</a:t>
            </a:r>
            <a:r>
              <a:rPr sz="1600" spc="-10" dirty="0">
                <a:latin typeface="Arial"/>
                <a:cs typeface="Arial"/>
              </a:rPr>
              <a:t>a</a:t>
            </a:r>
            <a:r>
              <a:rPr sz="1600" dirty="0">
                <a:latin typeface="Arial"/>
                <a:cs typeface="Arial"/>
              </a:rPr>
              <a:t>il</a:t>
            </a:r>
            <a:r>
              <a:rPr sz="1600" spc="-10" dirty="0">
                <a:latin typeface="Arial"/>
                <a:cs typeface="Arial"/>
              </a:rPr>
              <a:t>ab</a:t>
            </a:r>
            <a:r>
              <a:rPr sz="1600" dirty="0">
                <a:latin typeface="Arial"/>
                <a:cs typeface="Arial"/>
              </a:rPr>
              <a:t>l</a:t>
            </a:r>
            <a:r>
              <a:rPr sz="1600" spc="-10" dirty="0">
                <a:latin typeface="Arial"/>
                <a:cs typeface="Arial"/>
              </a:rPr>
              <a:t>e</a:t>
            </a:r>
            <a:r>
              <a:rPr sz="1600" spc="-25" dirty="0">
                <a:latin typeface="Arial"/>
                <a:cs typeface="Arial"/>
              </a:rPr>
              <a:t> </a:t>
            </a:r>
            <a:r>
              <a:rPr sz="1600" dirty="0">
                <a:latin typeface="Arial"/>
                <a:cs typeface="Arial"/>
              </a:rPr>
              <a:t>i</a:t>
            </a:r>
            <a:r>
              <a:rPr sz="1600" spc="-10" dirty="0">
                <a:latin typeface="Arial"/>
                <a:cs typeface="Arial"/>
              </a:rPr>
              <a:t>n</a:t>
            </a:r>
            <a:r>
              <a:rPr sz="1600" spc="-5" dirty="0">
                <a:latin typeface="Arial"/>
                <a:cs typeface="Arial"/>
              </a:rPr>
              <a:t> </a:t>
            </a:r>
            <a:r>
              <a:rPr sz="1600" spc="-10" dirty="0">
                <a:latin typeface="Arial"/>
                <a:cs typeface="Arial"/>
              </a:rPr>
              <a:t>ban</a:t>
            </a:r>
            <a:r>
              <a:rPr sz="1600" spc="-5" dirty="0">
                <a:latin typeface="Arial"/>
                <a:cs typeface="Arial"/>
              </a:rPr>
              <a:t>k</a:t>
            </a:r>
            <a:r>
              <a:rPr sz="1600" spc="-10" dirty="0">
                <a:latin typeface="Arial"/>
                <a:cs typeface="Arial"/>
              </a:rPr>
              <a:t>s and</a:t>
            </a:r>
            <a:r>
              <a:rPr sz="1600" spc="10" dirty="0">
                <a:latin typeface="Arial"/>
                <a:cs typeface="Arial"/>
              </a:rPr>
              <a:t> </a:t>
            </a:r>
            <a:r>
              <a:rPr sz="1600" spc="-10" dirty="0">
                <a:latin typeface="Arial"/>
                <a:cs typeface="Arial"/>
              </a:rPr>
              <a:t>ea</a:t>
            </a:r>
            <a:r>
              <a:rPr sz="1600" spc="-5" dirty="0">
                <a:latin typeface="Arial"/>
                <a:cs typeface="Arial"/>
              </a:rPr>
              <a:t>s</a:t>
            </a:r>
            <a:r>
              <a:rPr sz="1600" spc="-10" dirty="0">
                <a:latin typeface="Arial"/>
                <a:cs typeface="Arial"/>
              </a:rPr>
              <a:t>y to</a:t>
            </a:r>
            <a:r>
              <a:rPr sz="1600" spc="10" dirty="0">
                <a:latin typeface="Arial"/>
                <a:cs typeface="Arial"/>
              </a:rPr>
              <a:t> </a:t>
            </a:r>
            <a:r>
              <a:rPr sz="1600" spc="-10" dirty="0">
                <a:latin typeface="Arial"/>
                <a:cs typeface="Arial"/>
              </a:rPr>
              <a:t>g</a:t>
            </a:r>
            <a:r>
              <a:rPr sz="1600" spc="-15" dirty="0">
                <a:latin typeface="Arial"/>
                <a:cs typeface="Arial"/>
              </a:rPr>
              <a:t>row</a:t>
            </a:r>
            <a:r>
              <a:rPr sz="1600" spc="10" dirty="0">
                <a:latin typeface="Arial"/>
                <a:cs typeface="Arial"/>
              </a:rPr>
              <a:t> </a:t>
            </a:r>
            <a:r>
              <a:rPr sz="1600" dirty="0">
                <a:latin typeface="Arial"/>
                <a:cs typeface="Arial"/>
              </a:rPr>
              <a:t>i</a:t>
            </a:r>
            <a:r>
              <a:rPr sz="1600" spc="-10" dirty="0">
                <a:latin typeface="Arial"/>
                <a:cs typeface="Arial"/>
              </a:rPr>
              <a:t>n</a:t>
            </a:r>
            <a:r>
              <a:rPr sz="1600" spc="-5" dirty="0">
                <a:latin typeface="Arial"/>
                <a:cs typeface="Arial"/>
              </a:rPr>
              <a:t> </a:t>
            </a:r>
            <a:r>
              <a:rPr sz="1600" spc="-10" dirty="0">
                <a:latin typeface="Arial"/>
                <a:cs typeface="Arial"/>
              </a:rPr>
              <a:t>photob</a:t>
            </a:r>
            <a:r>
              <a:rPr sz="1600" dirty="0">
                <a:latin typeface="Arial"/>
                <a:cs typeface="Arial"/>
              </a:rPr>
              <a:t>i</a:t>
            </a:r>
            <a:r>
              <a:rPr sz="1600" spc="-10" dirty="0">
                <a:latin typeface="Arial"/>
                <a:cs typeface="Arial"/>
              </a:rPr>
              <a:t>o</a:t>
            </a:r>
            <a:r>
              <a:rPr sz="1600" spc="-15" dirty="0">
                <a:latin typeface="Arial"/>
                <a:cs typeface="Arial"/>
              </a:rPr>
              <a:t>r</a:t>
            </a:r>
            <a:r>
              <a:rPr sz="1600" spc="-10" dirty="0">
                <a:latin typeface="Arial"/>
                <a:cs typeface="Arial"/>
              </a:rPr>
              <a:t>ea</a:t>
            </a:r>
            <a:r>
              <a:rPr sz="1600" spc="-5" dirty="0">
                <a:latin typeface="Arial"/>
                <a:cs typeface="Arial"/>
              </a:rPr>
              <a:t>c</a:t>
            </a:r>
            <a:r>
              <a:rPr sz="1600" spc="-10" dirty="0">
                <a:latin typeface="Arial"/>
                <a:cs typeface="Arial"/>
              </a:rPr>
              <a:t>to</a:t>
            </a:r>
            <a:r>
              <a:rPr sz="1600" spc="-15" dirty="0">
                <a:latin typeface="Arial"/>
                <a:cs typeface="Arial"/>
              </a:rPr>
              <a:t>r</a:t>
            </a:r>
            <a:r>
              <a:rPr sz="1600" spc="-10" dirty="0">
                <a:latin typeface="Arial"/>
                <a:cs typeface="Arial"/>
              </a:rPr>
              <a:t>s</a:t>
            </a:r>
            <a:endParaRPr sz="1600" dirty="0">
              <a:latin typeface="Arial"/>
              <a:cs typeface="Arial"/>
            </a:endParaRPr>
          </a:p>
          <a:p>
            <a:pPr marL="434340" indent="-135255">
              <a:lnSpc>
                <a:spcPct val="100000"/>
              </a:lnSpc>
              <a:buClr>
                <a:srgbClr val="FF0000"/>
              </a:buClr>
              <a:buSzPct val="68750"/>
              <a:buFont typeface="Wingdings 2"/>
              <a:buChar char=""/>
              <a:tabLst>
                <a:tab pos="434975" algn="l"/>
              </a:tabLst>
            </a:pPr>
            <a:r>
              <a:rPr sz="1600" spc="-10" dirty="0">
                <a:latin typeface="Arial"/>
                <a:cs typeface="Arial"/>
              </a:rPr>
              <a:t>Po</a:t>
            </a:r>
            <a:r>
              <a:rPr sz="1600" spc="-5" dirty="0">
                <a:latin typeface="Arial"/>
                <a:cs typeface="Arial"/>
              </a:rPr>
              <a:t>ss</a:t>
            </a:r>
            <a:r>
              <a:rPr sz="1600" dirty="0">
                <a:latin typeface="Arial"/>
                <a:cs typeface="Arial"/>
              </a:rPr>
              <a:t>i</a:t>
            </a:r>
            <a:r>
              <a:rPr sz="1600" spc="-10" dirty="0">
                <a:latin typeface="Arial"/>
                <a:cs typeface="Arial"/>
              </a:rPr>
              <a:t>b</a:t>
            </a:r>
            <a:r>
              <a:rPr sz="1600" dirty="0">
                <a:latin typeface="Arial"/>
                <a:cs typeface="Arial"/>
              </a:rPr>
              <a:t>l</a:t>
            </a:r>
            <a:r>
              <a:rPr sz="1600" spc="-10" dirty="0">
                <a:latin typeface="Arial"/>
                <a:cs typeface="Arial"/>
              </a:rPr>
              <a:t>e</a:t>
            </a:r>
            <a:r>
              <a:rPr sz="1600" spc="-25" dirty="0">
                <a:latin typeface="Arial"/>
                <a:cs typeface="Arial"/>
              </a:rPr>
              <a:t> </a:t>
            </a:r>
            <a:r>
              <a:rPr sz="1600" spc="-10" dirty="0">
                <a:latin typeface="Arial"/>
                <a:cs typeface="Arial"/>
              </a:rPr>
              <a:t>e</a:t>
            </a:r>
            <a:r>
              <a:rPr sz="1600" spc="-20" dirty="0">
                <a:latin typeface="Arial"/>
                <a:cs typeface="Arial"/>
              </a:rPr>
              <a:t>x</a:t>
            </a:r>
            <a:r>
              <a:rPr sz="1600" spc="-5" dirty="0">
                <a:latin typeface="Arial"/>
                <a:cs typeface="Arial"/>
              </a:rPr>
              <a:t>t</a:t>
            </a:r>
            <a:r>
              <a:rPr sz="1600" spc="-15" dirty="0">
                <a:latin typeface="Arial"/>
                <a:cs typeface="Arial"/>
              </a:rPr>
              <a:t>r</a:t>
            </a:r>
            <a:r>
              <a:rPr sz="1600" spc="-10" dirty="0">
                <a:latin typeface="Arial"/>
                <a:cs typeface="Arial"/>
              </a:rPr>
              <a:t>a</a:t>
            </a:r>
            <a:r>
              <a:rPr sz="1600" spc="-5" dirty="0">
                <a:latin typeface="Arial"/>
                <a:cs typeface="Arial"/>
              </a:rPr>
              <a:t>ct</a:t>
            </a:r>
            <a:r>
              <a:rPr sz="1600" dirty="0">
                <a:latin typeface="Arial"/>
                <a:cs typeface="Arial"/>
              </a:rPr>
              <a:t>i</a:t>
            </a:r>
            <a:r>
              <a:rPr sz="1600" spc="-10" dirty="0">
                <a:latin typeface="Arial"/>
                <a:cs typeface="Arial"/>
              </a:rPr>
              <a:t>on</a:t>
            </a:r>
            <a:r>
              <a:rPr sz="1600" spc="20" dirty="0">
                <a:latin typeface="Arial"/>
                <a:cs typeface="Arial"/>
              </a:rPr>
              <a:t> </a:t>
            </a:r>
            <a:r>
              <a:rPr sz="1600" spc="-10" dirty="0">
                <a:latin typeface="Arial"/>
                <a:cs typeface="Arial"/>
              </a:rPr>
              <a:t>of</a:t>
            </a:r>
            <a:r>
              <a:rPr sz="1600" spc="10" dirty="0">
                <a:latin typeface="Arial"/>
                <a:cs typeface="Arial"/>
              </a:rPr>
              <a:t> </a:t>
            </a:r>
            <a:r>
              <a:rPr sz="1600" spc="-10" dirty="0">
                <a:latin typeface="Arial"/>
                <a:cs typeface="Arial"/>
              </a:rPr>
              <a:t>p</a:t>
            </a:r>
            <a:r>
              <a:rPr sz="1600" dirty="0">
                <a:latin typeface="Arial"/>
                <a:cs typeface="Arial"/>
              </a:rPr>
              <a:t>i</a:t>
            </a:r>
            <a:r>
              <a:rPr sz="1600" spc="-10" dirty="0">
                <a:latin typeface="Arial"/>
                <a:cs typeface="Arial"/>
              </a:rPr>
              <a:t>gments</a:t>
            </a:r>
            <a:endParaRPr sz="1600" dirty="0">
              <a:latin typeface="Arial"/>
              <a:cs typeface="Arial"/>
            </a:endParaRPr>
          </a:p>
          <a:p>
            <a:pPr>
              <a:lnSpc>
                <a:spcPct val="100000"/>
              </a:lnSpc>
              <a:spcBef>
                <a:spcPts val="16"/>
              </a:spcBef>
            </a:pPr>
            <a:endParaRPr sz="2050" dirty="0">
              <a:latin typeface="Times New Roman"/>
              <a:cs typeface="Times New Roman"/>
            </a:endParaRPr>
          </a:p>
          <a:p>
            <a:pPr marL="327660">
              <a:lnSpc>
                <a:spcPct val="100000"/>
              </a:lnSpc>
            </a:pPr>
            <a:endParaRPr lang="en-US" sz="1650" b="1" spc="-50" dirty="0" smtClean="0">
              <a:solidFill>
                <a:srgbClr val="716D92"/>
              </a:solidFill>
              <a:latin typeface="Tahoma"/>
              <a:cs typeface="Tahoma"/>
            </a:endParaRPr>
          </a:p>
          <a:p>
            <a:pPr marL="327660">
              <a:lnSpc>
                <a:spcPct val="100000"/>
              </a:lnSpc>
            </a:pPr>
            <a:r>
              <a:rPr sz="1650" b="1" spc="-50" dirty="0" err="1" smtClean="0">
                <a:solidFill>
                  <a:srgbClr val="00B050"/>
                </a:solidFill>
                <a:latin typeface="Tahoma"/>
                <a:cs typeface="Tahoma"/>
              </a:rPr>
              <a:t>Dun</a:t>
            </a:r>
            <a:r>
              <a:rPr sz="1650" b="1" spc="-35" dirty="0" err="1" smtClean="0">
                <a:solidFill>
                  <a:srgbClr val="00B050"/>
                </a:solidFill>
                <a:latin typeface="Tahoma"/>
                <a:cs typeface="Tahoma"/>
              </a:rPr>
              <a:t>a</a:t>
            </a:r>
            <a:r>
              <a:rPr sz="1650" b="1" spc="-25" dirty="0" err="1" smtClean="0">
                <a:solidFill>
                  <a:srgbClr val="00B050"/>
                </a:solidFill>
                <a:latin typeface="Tahoma"/>
                <a:cs typeface="Tahoma"/>
              </a:rPr>
              <a:t>li</a:t>
            </a:r>
            <a:r>
              <a:rPr sz="1650" b="1" spc="-40" dirty="0" err="1" smtClean="0">
                <a:solidFill>
                  <a:srgbClr val="00B050"/>
                </a:solidFill>
                <a:latin typeface="Tahoma"/>
                <a:cs typeface="Tahoma"/>
              </a:rPr>
              <a:t>e</a:t>
            </a:r>
            <a:r>
              <a:rPr sz="1650" b="1" spc="-25" dirty="0" err="1" smtClean="0">
                <a:solidFill>
                  <a:srgbClr val="00B050"/>
                </a:solidFill>
                <a:latin typeface="Tahoma"/>
                <a:cs typeface="Tahoma"/>
              </a:rPr>
              <a:t>ll</a:t>
            </a:r>
            <a:r>
              <a:rPr sz="1650" b="1" spc="-40" dirty="0" err="1" smtClean="0">
                <a:solidFill>
                  <a:srgbClr val="00B050"/>
                </a:solidFill>
                <a:latin typeface="Tahoma"/>
                <a:cs typeface="Tahoma"/>
              </a:rPr>
              <a:t>a</a:t>
            </a:r>
            <a:r>
              <a:rPr sz="1650" b="1" spc="120" dirty="0" smtClean="0">
                <a:solidFill>
                  <a:srgbClr val="00B050"/>
                </a:solidFill>
                <a:latin typeface="Times New Roman"/>
                <a:cs typeface="Times New Roman"/>
              </a:rPr>
              <a:t> </a:t>
            </a:r>
            <a:r>
              <a:rPr sz="1650" b="1" spc="-35" dirty="0">
                <a:solidFill>
                  <a:srgbClr val="00B050"/>
                </a:solidFill>
                <a:latin typeface="Tahoma"/>
                <a:cs typeface="Tahoma"/>
              </a:rPr>
              <a:t>tertiol</a:t>
            </a:r>
            <a:r>
              <a:rPr sz="1650" b="1" spc="-40" dirty="0">
                <a:solidFill>
                  <a:srgbClr val="00B050"/>
                </a:solidFill>
                <a:latin typeface="Tahoma"/>
                <a:cs typeface="Tahoma"/>
              </a:rPr>
              <a:t>ecta</a:t>
            </a:r>
            <a:endParaRPr sz="1650" b="1" dirty="0">
              <a:solidFill>
                <a:srgbClr val="00B050"/>
              </a:solidFill>
              <a:latin typeface="Tahoma"/>
              <a:cs typeface="Tahoma"/>
            </a:endParaRPr>
          </a:p>
          <a:p>
            <a:pPr marL="481965" indent="-154305">
              <a:lnSpc>
                <a:spcPct val="100000"/>
              </a:lnSpc>
              <a:spcBef>
                <a:spcPts val="565"/>
              </a:spcBef>
              <a:buClr>
                <a:srgbClr val="003299"/>
              </a:buClr>
              <a:buFont typeface="Wingdings"/>
              <a:buChar char=""/>
              <a:tabLst>
                <a:tab pos="482600" algn="l"/>
              </a:tabLst>
            </a:pPr>
            <a:r>
              <a:rPr sz="1600" b="1" spc="-10" dirty="0">
                <a:latin typeface="Tahoma"/>
                <a:cs typeface="Tahoma"/>
              </a:rPr>
              <a:t>green</a:t>
            </a:r>
            <a:endParaRPr sz="1600" dirty="0">
              <a:latin typeface="Tahoma"/>
              <a:cs typeface="Tahoma"/>
            </a:endParaRPr>
          </a:p>
          <a:p>
            <a:pPr marL="481965" indent="-154305">
              <a:lnSpc>
                <a:spcPct val="100000"/>
              </a:lnSpc>
              <a:spcBef>
                <a:spcPts val="575"/>
              </a:spcBef>
              <a:buClr>
                <a:srgbClr val="003299"/>
              </a:buClr>
              <a:buFont typeface="Wingdings"/>
              <a:buChar char=""/>
              <a:tabLst>
                <a:tab pos="482600" algn="l"/>
              </a:tabLst>
            </a:pPr>
            <a:r>
              <a:rPr sz="1600" b="1" spc="-15" dirty="0">
                <a:latin typeface="Tahoma"/>
                <a:cs typeface="Tahoma"/>
              </a:rPr>
              <a:t>C</a:t>
            </a:r>
            <a:r>
              <a:rPr sz="1600" b="1" spc="-20" dirty="0">
                <a:latin typeface="Tahoma"/>
                <a:cs typeface="Tahoma"/>
              </a:rPr>
              <a:t>h</a:t>
            </a:r>
            <a:r>
              <a:rPr sz="1600" b="1" spc="-10" dirty="0">
                <a:latin typeface="Tahoma"/>
                <a:cs typeface="Tahoma"/>
              </a:rPr>
              <a:t>l</a:t>
            </a:r>
            <a:r>
              <a:rPr sz="1600" b="1" spc="-15" dirty="0">
                <a:latin typeface="Tahoma"/>
                <a:cs typeface="Tahoma"/>
              </a:rPr>
              <a:t>o</a:t>
            </a:r>
            <a:r>
              <a:rPr sz="1600" b="1" spc="-10" dirty="0">
                <a:latin typeface="Tahoma"/>
                <a:cs typeface="Tahoma"/>
              </a:rPr>
              <a:t>r</a:t>
            </a:r>
            <a:r>
              <a:rPr sz="1600" b="1" spc="-15" dirty="0">
                <a:latin typeface="Tahoma"/>
                <a:cs typeface="Tahoma"/>
              </a:rPr>
              <a:t>o</a:t>
            </a:r>
            <a:r>
              <a:rPr sz="1600" b="1" spc="-10" dirty="0">
                <a:latin typeface="Tahoma"/>
                <a:cs typeface="Tahoma"/>
              </a:rPr>
              <a:t>p</a:t>
            </a:r>
            <a:r>
              <a:rPr sz="1600" b="1" spc="-20" dirty="0">
                <a:latin typeface="Tahoma"/>
                <a:cs typeface="Tahoma"/>
              </a:rPr>
              <a:t>h</a:t>
            </a:r>
            <a:r>
              <a:rPr sz="1600" b="1" spc="-5" dirty="0">
                <a:latin typeface="Tahoma"/>
                <a:cs typeface="Tahoma"/>
              </a:rPr>
              <a:t>y</a:t>
            </a:r>
            <a:r>
              <a:rPr sz="1600" b="1" spc="-15" dirty="0">
                <a:latin typeface="Tahoma"/>
                <a:cs typeface="Tahoma"/>
              </a:rPr>
              <a:t>c</a:t>
            </a:r>
            <a:r>
              <a:rPr sz="1600" b="1" spc="-10" dirty="0">
                <a:latin typeface="Tahoma"/>
                <a:cs typeface="Tahoma"/>
              </a:rPr>
              <a:t>e</a:t>
            </a:r>
            <a:r>
              <a:rPr sz="1600" b="1" spc="-5" dirty="0">
                <a:latin typeface="Tahoma"/>
                <a:cs typeface="Tahoma"/>
              </a:rPr>
              <a:t>a</a:t>
            </a:r>
            <a:r>
              <a:rPr sz="1600" b="1" spc="-10" dirty="0">
                <a:latin typeface="Tahoma"/>
                <a:cs typeface="Tahoma"/>
              </a:rPr>
              <a:t>e</a:t>
            </a:r>
            <a:endParaRPr sz="1600" dirty="0">
              <a:latin typeface="Tahoma"/>
              <a:cs typeface="Tahom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02813" y="4032493"/>
            <a:ext cx="1469390" cy="281940"/>
          </a:xfrm>
          <a:custGeom>
            <a:avLst/>
            <a:gdLst/>
            <a:ahLst/>
            <a:cxnLst/>
            <a:rect l="l" t="t" r="r" b="b"/>
            <a:pathLst>
              <a:path w="1469390" h="281939">
                <a:moveTo>
                  <a:pt x="0" y="281939"/>
                </a:moveTo>
                <a:lnTo>
                  <a:pt x="1469135" y="281939"/>
                </a:lnTo>
                <a:lnTo>
                  <a:pt x="1469135" y="0"/>
                </a:lnTo>
                <a:lnTo>
                  <a:pt x="0" y="0"/>
                </a:lnTo>
                <a:lnTo>
                  <a:pt x="0" y="281939"/>
                </a:lnTo>
                <a:close/>
              </a:path>
            </a:pathLst>
          </a:custGeom>
          <a:solidFill>
            <a:srgbClr val="FF6500"/>
          </a:solidFill>
        </p:spPr>
        <p:txBody>
          <a:bodyPr wrap="square" lIns="0" tIns="0" rIns="0" bIns="0" rtlCol="0"/>
          <a:lstStyle/>
          <a:p>
            <a:endParaRPr/>
          </a:p>
        </p:txBody>
      </p:sp>
      <p:sp>
        <p:nvSpPr>
          <p:cNvPr id="3" name="object 3"/>
          <p:cNvSpPr/>
          <p:nvPr/>
        </p:nvSpPr>
        <p:spPr>
          <a:xfrm>
            <a:off x="5202813" y="5327899"/>
            <a:ext cx="1469390" cy="251460"/>
          </a:xfrm>
          <a:custGeom>
            <a:avLst/>
            <a:gdLst/>
            <a:ahLst/>
            <a:cxnLst/>
            <a:rect l="l" t="t" r="r" b="b"/>
            <a:pathLst>
              <a:path w="1469390" h="251460">
                <a:moveTo>
                  <a:pt x="0" y="251459"/>
                </a:moveTo>
                <a:lnTo>
                  <a:pt x="1469135" y="251459"/>
                </a:lnTo>
                <a:lnTo>
                  <a:pt x="1469135" y="0"/>
                </a:lnTo>
                <a:lnTo>
                  <a:pt x="0" y="0"/>
                </a:lnTo>
                <a:lnTo>
                  <a:pt x="0" y="251459"/>
                </a:lnTo>
                <a:close/>
              </a:path>
            </a:pathLst>
          </a:custGeom>
          <a:solidFill>
            <a:srgbClr val="FF6500"/>
          </a:solidFill>
        </p:spPr>
        <p:txBody>
          <a:bodyPr wrap="square" lIns="0" tIns="0" rIns="0" bIns="0" rtlCol="0"/>
          <a:lstStyle/>
          <a:p>
            <a:endParaRPr/>
          </a:p>
        </p:txBody>
      </p:sp>
      <p:sp>
        <p:nvSpPr>
          <p:cNvPr id="4" name="object 4"/>
          <p:cNvSpPr/>
          <p:nvPr/>
        </p:nvSpPr>
        <p:spPr>
          <a:xfrm>
            <a:off x="2825377" y="2906257"/>
            <a:ext cx="3846829" cy="0"/>
          </a:xfrm>
          <a:custGeom>
            <a:avLst/>
            <a:gdLst/>
            <a:ahLst/>
            <a:cxnLst/>
            <a:rect l="l" t="t" r="r" b="b"/>
            <a:pathLst>
              <a:path w="3846829">
                <a:moveTo>
                  <a:pt x="0" y="0"/>
                </a:moveTo>
                <a:lnTo>
                  <a:pt x="3846572" y="0"/>
                </a:lnTo>
              </a:path>
            </a:pathLst>
          </a:custGeom>
          <a:ln w="12699">
            <a:solidFill>
              <a:srgbClr val="000000"/>
            </a:solidFill>
          </a:ln>
        </p:spPr>
        <p:txBody>
          <a:bodyPr wrap="square" lIns="0" tIns="0" rIns="0" bIns="0" rtlCol="0"/>
          <a:lstStyle/>
          <a:p>
            <a:endParaRPr/>
          </a:p>
        </p:txBody>
      </p:sp>
      <p:sp>
        <p:nvSpPr>
          <p:cNvPr id="5" name="object 5"/>
          <p:cNvSpPr/>
          <p:nvPr/>
        </p:nvSpPr>
        <p:spPr>
          <a:xfrm>
            <a:off x="2825377" y="3666733"/>
            <a:ext cx="3846829" cy="0"/>
          </a:xfrm>
          <a:custGeom>
            <a:avLst/>
            <a:gdLst/>
            <a:ahLst/>
            <a:cxnLst/>
            <a:rect l="l" t="t" r="r" b="b"/>
            <a:pathLst>
              <a:path w="3846829">
                <a:moveTo>
                  <a:pt x="0" y="0"/>
                </a:moveTo>
                <a:lnTo>
                  <a:pt x="3846572" y="0"/>
                </a:lnTo>
              </a:path>
            </a:pathLst>
          </a:custGeom>
          <a:ln w="12699">
            <a:solidFill>
              <a:srgbClr val="000000"/>
            </a:solidFill>
          </a:ln>
        </p:spPr>
        <p:txBody>
          <a:bodyPr wrap="square" lIns="0" tIns="0" rIns="0" bIns="0" rtlCol="0"/>
          <a:lstStyle/>
          <a:p>
            <a:endParaRPr/>
          </a:p>
        </p:txBody>
      </p:sp>
      <p:sp>
        <p:nvSpPr>
          <p:cNvPr id="6" name="object 6"/>
          <p:cNvSpPr/>
          <p:nvPr/>
        </p:nvSpPr>
        <p:spPr>
          <a:xfrm>
            <a:off x="2825377" y="4314433"/>
            <a:ext cx="3846829" cy="0"/>
          </a:xfrm>
          <a:custGeom>
            <a:avLst/>
            <a:gdLst/>
            <a:ahLst/>
            <a:cxnLst/>
            <a:rect l="l" t="t" r="r" b="b"/>
            <a:pathLst>
              <a:path w="3846829">
                <a:moveTo>
                  <a:pt x="0" y="0"/>
                </a:moveTo>
                <a:lnTo>
                  <a:pt x="3846572" y="0"/>
                </a:lnTo>
              </a:path>
            </a:pathLst>
          </a:custGeom>
          <a:ln w="12699">
            <a:solidFill>
              <a:srgbClr val="000000"/>
            </a:solidFill>
          </a:ln>
        </p:spPr>
        <p:txBody>
          <a:bodyPr wrap="square" lIns="0" tIns="0" rIns="0" bIns="0" rtlCol="0"/>
          <a:lstStyle/>
          <a:p>
            <a:endParaRPr/>
          </a:p>
        </p:txBody>
      </p:sp>
      <p:sp>
        <p:nvSpPr>
          <p:cNvPr id="7" name="object 7"/>
          <p:cNvSpPr/>
          <p:nvPr/>
        </p:nvSpPr>
        <p:spPr>
          <a:xfrm>
            <a:off x="2825377" y="4962140"/>
            <a:ext cx="3846829" cy="0"/>
          </a:xfrm>
          <a:custGeom>
            <a:avLst/>
            <a:gdLst/>
            <a:ahLst/>
            <a:cxnLst/>
            <a:rect l="l" t="t" r="r" b="b"/>
            <a:pathLst>
              <a:path w="3846829">
                <a:moveTo>
                  <a:pt x="0" y="0"/>
                </a:moveTo>
                <a:lnTo>
                  <a:pt x="3846572" y="0"/>
                </a:lnTo>
              </a:path>
            </a:pathLst>
          </a:custGeom>
          <a:ln w="12699">
            <a:solidFill>
              <a:srgbClr val="000000"/>
            </a:solidFill>
          </a:ln>
        </p:spPr>
        <p:txBody>
          <a:bodyPr wrap="square" lIns="0" tIns="0" rIns="0" bIns="0" rtlCol="0"/>
          <a:lstStyle/>
          <a:p>
            <a:endParaRPr/>
          </a:p>
        </p:txBody>
      </p:sp>
      <p:sp>
        <p:nvSpPr>
          <p:cNvPr id="8" name="object 8"/>
          <p:cNvSpPr/>
          <p:nvPr/>
        </p:nvSpPr>
        <p:spPr>
          <a:xfrm>
            <a:off x="2825377" y="2042149"/>
            <a:ext cx="3846829" cy="0"/>
          </a:xfrm>
          <a:custGeom>
            <a:avLst/>
            <a:gdLst/>
            <a:ahLst/>
            <a:cxnLst/>
            <a:rect l="l" t="t" r="r" b="b"/>
            <a:pathLst>
              <a:path w="3846829">
                <a:moveTo>
                  <a:pt x="0" y="0"/>
                </a:moveTo>
                <a:lnTo>
                  <a:pt x="3846572" y="0"/>
                </a:lnTo>
              </a:path>
            </a:pathLst>
          </a:custGeom>
          <a:ln w="12699">
            <a:solidFill>
              <a:srgbClr val="000000"/>
            </a:solidFill>
          </a:ln>
        </p:spPr>
        <p:txBody>
          <a:bodyPr wrap="square" lIns="0" tIns="0" rIns="0" bIns="0" rtlCol="0"/>
          <a:lstStyle/>
          <a:p>
            <a:endParaRPr/>
          </a:p>
        </p:txBody>
      </p:sp>
      <p:sp>
        <p:nvSpPr>
          <p:cNvPr id="9" name="object 9"/>
          <p:cNvSpPr/>
          <p:nvPr/>
        </p:nvSpPr>
        <p:spPr>
          <a:xfrm>
            <a:off x="2825377" y="5579359"/>
            <a:ext cx="3846829" cy="0"/>
          </a:xfrm>
          <a:custGeom>
            <a:avLst/>
            <a:gdLst/>
            <a:ahLst/>
            <a:cxnLst/>
            <a:rect l="l" t="t" r="r" b="b"/>
            <a:pathLst>
              <a:path w="3846829">
                <a:moveTo>
                  <a:pt x="0" y="0"/>
                </a:moveTo>
                <a:lnTo>
                  <a:pt x="3846572" y="0"/>
                </a:lnTo>
              </a:path>
            </a:pathLst>
          </a:custGeom>
          <a:ln w="12699">
            <a:solidFill>
              <a:srgbClr val="000000"/>
            </a:solidFill>
          </a:ln>
        </p:spPr>
        <p:txBody>
          <a:bodyPr wrap="square" lIns="0" tIns="0" rIns="0" bIns="0" rtlCol="0"/>
          <a:lstStyle/>
          <a:p>
            <a:endParaRPr/>
          </a:p>
        </p:txBody>
      </p:sp>
      <p:sp>
        <p:nvSpPr>
          <p:cNvPr id="10" name="object 10"/>
          <p:cNvSpPr txBox="1"/>
          <p:nvPr/>
        </p:nvSpPr>
        <p:spPr>
          <a:xfrm>
            <a:off x="2879739" y="2399053"/>
            <a:ext cx="1142365"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C</a:t>
            </a:r>
            <a:r>
              <a:rPr sz="1200" b="1" dirty="0">
                <a:latin typeface="Arial"/>
                <a:cs typeface="Arial"/>
              </a:rPr>
              <a:t>a</a:t>
            </a:r>
            <a:r>
              <a:rPr sz="1200" b="1" spc="-5" dirty="0">
                <a:latin typeface="Arial"/>
                <a:cs typeface="Arial"/>
              </a:rPr>
              <a:t>n</a:t>
            </a:r>
            <a:r>
              <a:rPr sz="1200" b="1" dirty="0">
                <a:latin typeface="Arial"/>
                <a:cs typeface="Arial"/>
              </a:rPr>
              <a:t>cer</a:t>
            </a:r>
            <a:r>
              <a:rPr sz="1200" b="1" spc="-25" dirty="0">
                <a:latin typeface="Arial"/>
                <a:cs typeface="Arial"/>
              </a:rPr>
              <a:t> </a:t>
            </a:r>
            <a:r>
              <a:rPr sz="1200" b="1" dirty="0">
                <a:latin typeface="Arial"/>
                <a:cs typeface="Arial"/>
              </a:rPr>
              <a:t>cell</a:t>
            </a:r>
            <a:r>
              <a:rPr sz="1200" b="1" spc="-20" dirty="0">
                <a:latin typeface="Arial"/>
                <a:cs typeface="Arial"/>
              </a:rPr>
              <a:t> </a:t>
            </a:r>
            <a:r>
              <a:rPr sz="1200" b="1" dirty="0">
                <a:latin typeface="Arial"/>
                <a:cs typeface="Arial"/>
              </a:rPr>
              <a:t>li</a:t>
            </a:r>
            <a:r>
              <a:rPr sz="1200" b="1" spc="-5" dirty="0">
                <a:latin typeface="Arial"/>
                <a:cs typeface="Arial"/>
              </a:rPr>
              <a:t>n</a:t>
            </a:r>
            <a:r>
              <a:rPr sz="1200" b="1" dirty="0">
                <a:latin typeface="Arial"/>
                <a:cs typeface="Arial"/>
              </a:rPr>
              <a:t>e</a:t>
            </a:r>
            <a:endParaRPr sz="1200">
              <a:latin typeface="Arial"/>
              <a:cs typeface="Arial"/>
            </a:endParaRPr>
          </a:p>
        </p:txBody>
      </p:sp>
      <p:sp>
        <p:nvSpPr>
          <p:cNvPr id="11" name="object 11"/>
          <p:cNvSpPr txBox="1"/>
          <p:nvPr/>
        </p:nvSpPr>
        <p:spPr>
          <a:xfrm>
            <a:off x="4367166" y="2399053"/>
            <a:ext cx="54419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Ex</a:t>
            </a:r>
            <a:r>
              <a:rPr sz="1200" b="1" spc="-5" dirty="0">
                <a:latin typeface="Arial"/>
                <a:cs typeface="Arial"/>
              </a:rPr>
              <a:t>t</a:t>
            </a:r>
            <a:r>
              <a:rPr sz="1200" b="1" dirty="0">
                <a:latin typeface="Arial"/>
                <a:cs typeface="Arial"/>
              </a:rPr>
              <a:t>ract</a:t>
            </a:r>
            <a:endParaRPr sz="1200">
              <a:latin typeface="Arial"/>
              <a:cs typeface="Arial"/>
            </a:endParaRPr>
          </a:p>
        </p:txBody>
      </p:sp>
      <p:sp>
        <p:nvSpPr>
          <p:cNvPr id="12" name="object 12"/>
          <p:cNvSpPr txBox="1"/>
          <p:nvPr/>
        </p:nvSpPr>
        <p:spPr>
          <a:xfrm>
            <a:off x="5563506" y="2487894"/>
            <a:ext cx="772160" cy="360680"/>
          </a:xfrm>
          <a:prstGeom prst="rect">
            <a:avLst/>
          </a:prstGeom>
        </p:spPr>
        <p:txBody>
          <a:bodyPr vert="horz" wrap="square" lIns="0" tIns="0" rIns="0" bIns="0" rtlCol="0">
            <a:spAutoFit/>
          </a:bodyPr>
          <a:lstStyle/>
          <a:p>
            <a:pPr marL="29209" marR="5080" indent="-17145">
              <a:lnSpc>
                <a:spcPct val="100000"/>
              </a:lnSpc>
            </a:pPr>
            <a:r>
              <a:rPr sz="1200" b="1" i="1" spc="-5" dirty="0">
                <a:latin typeface="Arial"/>
                <a:cs typeface="Arial"/>
              </a:rPr>
              <a:t>Dun</a:t>
            </a:r>
            <a:r>
              <a:rPr sz="1200" b="1" i="1" dirty="0">
                <a:latin typeface="Arial"/>
                <a:cs typeface="Arial"/>
              </a:rPr>
              <a:t>aliella </a:t>
            </a:r>
            <a:r>
              <a:rPr sz="1200" b="1" i="1" spc="-5" dirty="0">
                <a:latin typeface="Arial"/>
                <a:cs typeface="Arial"/>
              </a:rPr>
              <a:t>t</a:t>
            </a:r>
            <a:r>
              <a:rPr sz="1200" b="1" i="1" dirty="0">
                <a:latin typeface="Arial"/>
                <a:cs typeface="Arial"/>
              </a:rPr>
              <a:t>er</a:t>
            </a:r>
            <a:r>
              <a:rPr sz="1200" b="1" i="1" spc="-5" dirty="0">
                <a:latin typeface="Arial"/>
                <a:cs typeface="Arial"/>
              </a:rPr>
              <a:t>t</a:t>
            </a:r>
            <a:r>
              <a:rPr sz="1200" b="1" i="1" dirty="0">
                <a:latin typeface="Arial"/>
                <a:cs typeface="Arial"/>
              </a:rPr>
              <a:t>i</a:t>
            </a:r>
            <a:r>
              <a:rPr sz="1200" b="1" i="1" spc="-5" dirty="0">
                <a:latin typeface="Arial"/>
                <a:cs typeface="Arial"/>
              </a:rPr>
              <a:t>o</a:t>
            </a:r>
            <a:r>
              <a:rPr sz="1200" b="1" i="1" dirty="0">
                <a:latin typeface="Arial"/>
                <a:cs typeface="Arial"/>
              </a:rPr>
              <a:t>lec</a:t>
            </a:r>
            <a:r>
              <a:rPr sz="1200" b="1" i="1" spc="-5" dirty="0">
                <a:latin typeface="Arial"/>
                <a:cs typeface="Arial"/>
              </a:rPr>
              <a:t>t</a:t>
            </a:r>
            <a:r>
              <a:rPr sz="1200" b="1" i="1" dirty="0">
                <a:latin typeface="Arial"/>
                <a:cs typeface="Arial"/>
              </a:rPr>
              <a:t>a</a:t>
            </a:r>
            <a:endParaRPr sz="1200">
              <a:latin typeface="Arial"/>
              <a:cs typeface="Arial"/>
            </a:endParaRPr>
          </a:p>
        </p:txBody>
      </p:sp>
      <p:sp>
        <p:nvSpPr>
          <p:cNvPr id="13" name="object 13"/>
          <p:cNvSpPr txBox="1"/>
          <p:nvPr/>
        </p:nvSpPr>
        <p:spPr>
          <a:xfrm>
            <a:off x="3024520" y="3211345"/>
            <a:ext cx="853440" cy="177800"/>
          </a:xfrm>
          <a:prstGeom prst="rect">
            <a:avLst/>
          </a:prstGeom>
        </p:spPr>
        <p:txBody>
          <a:bodyPr vert="horz" wrap="square" lIns="0" tIns="0" rIns="0" bIns="0" rtlCol="0">
            <a:spAutoFit/>
          </a:bodyPr>
          <a:lstStyle/>
          <a:p>
            <a:pPr marL="12700">
              <a:lnSpc>
                <a:spcPct val="100000"/>
              </a:lnSpc>
            </a:pPr>
            <a:r>
              <a:rPr sz="1200" b="1" spc="-40" dirty="0">
                <a:latin typeface="Arial"/>
                <a:cs typeface="Arial"/>
              </a:rPr>
              <a:t>A</a:t>
            </a:r>
            <a:r>
              <a:rPr sz="1200" b="1" dirty="0">
                <a:latin typeface="Arial"/>
                <a:cs typeface="Arial"/>
              </a:rPr>
              <a:t>549</a:t>
            </a:r>
            <a:r>
              <a:rPr sz="1200" b="1" spc="15" dirty="0">
                <a:latin typeface="Arial"/>
                <a:cs typeface="Arial"/>
              </a:rPr>
              <a:t> </a:t>
            </a:r>
            <a:r>
              <a:rPr sz="1200" b="1" spc="-5" dirty="0">
                <a:latin typeface="Arial"/>
                <a:cs typeface="Arial"/>
              </a:rPr>
              <a:t>(</a:t>
            </a:r>
            <a:r>
              <a:rPr sz="1200" b="1" dirty="0">
                <a:latin typeface="Arial"/>
                <a:cs typeface="Arial"/>
              </a:rPr>
              <a:t>l</a:t>
            </a:r>
            <a:r>
              <a:rPr sz="1200" b="1" spc="-5" dirty="0">
                <a:latin typeface="Arial"/>
                <a:cs typeface="Arial"/>
              </a:rPr>
              <a:t>ung</a:t>
            </a:r>
            <a:r>
              <a:rPr sz="1200" b="1" dirty="0">
                <a:latin typeface="Arial"/>
                <a:cs typeface="Arial"/>
              </a:rPr>
              <a:t>)</a:t>
            </a:r>
            <a:endParaRPr sz="1200">
              <a:latin typeface="Arial"/>
              <a:cs typeface="Arial"/>
            </a:endParaRPr>
          </a:p>
        </p:txBody>
      </p:sp>
      <p:sp>
        <p:nvSpPr>
          <p:cNvPr id="14" name="object 14"/>
          <p:cNvSpPr txBox="1"/>
          <p:nvPr/>
        </p:nvSpPr>
        <p:spPr>
          <a:xfrm>
            <a:off x="4417457" y="2940073"/>
            <a:ext cx="444500" cy="648970"/>
          </a:xfrm>
          <a:prstGeom prst="rect">
            <a:avLst/>
          </a:prstGeom>
        </p:spPr>
        <p:txBody>
          <a:bodyPr vert="horz" wrap="square" lIns="0" tIns="0" rIns="0" bIns="0" rtlCol="0">
            <a:spAutoFit/>
          </a:bodyPr>
          <a:lstStyle/>
          <a:p>
            <a:pPr marL="30480" marR="5080" indent="-18415">
              <a:lnSpc>
                <a:spcPct val="109200"/>
              </a:lnSpc>
            </a:pPr>
            <a:r>
              <a:rPr sz="1200" b="1" spc="-45" dirty="0">
                <a:latin typeface="Arial"/>
                <a:cs typeface="Arial"/>
              </a:rPr>
              <a:t>W</a:t>
            </a:r>
            <a:r>
              <a:rPr sz="1200" b="1" dirty="0">
                <a:latin typeface="Arial"/>
                <a:cs typeface="Arial"/>
              </a:rPr>
              <a:t>a</a:t>
            </a:r>
            <a:r>
              <a:rPr sz="1200" b="1" spc="-5" dirty="0">
                <a:latin typeface="Arial"/>
                <a:cs typeface="Arial"/>
              </a:rPr>
              <a:t>t</a:t>
            </a:r>
            <a:r>
              <a:rPr sz="1200" b="1" dirty="0">
                <a:latin typeface="Arial"/>
                <a:cs typeface="Arial"/>
              </a:rPr>
              <a:t>er E</a:t>
            </a:r>
            <a:r>
              <a:rPr sz="1200" b="1" spc="-5" dirty="0">
                <a:latin typeface="Arial"/>
                <a:cs typeface="Arial"/>
              </a:rPr>
              <a:t>t</a:t>
            </a:r>
            <a:r>
              <a:rPr sz="1200" b="1" dirty="0">
                <a:latin typeface="Arial"/>
                <a:cs typeface="Arial"/>
              </a:rPr>
              <a:t>OH</a:t>
            </a:r>
            <a:endParaRPr sz="1200">
              <a:latin typeface="Arial"/>
              <a:cs typeface="Arial"/>
            </a:endParaRPr>
          </a:p>
          <a:p>
            <a:pPr marL="48895">
              <a:lnSpc>
                <a:spcPct val="100000"/>
              </a:lnSpc>
              <a:spcBef>
                <a:spcPts val="695"/>
              </a:spcBef>
            </a:pPr>
            <a:r>
              <a:rPr sz="1200" b="1" spc="-5" dirty="0">
                <a:latin typeface="Arial"/>
                <a:cs typeface="Arial"/>
              </a:rPr>
              <a:t>DC</a:t>
            </a:r>
            <a:r>
              <a:rPr sz="1200" b="1" dirty="0">
                <a:latin typeface="Arial"/>
                <a:cs typeface="Arial"/>
              </a:rPr>
              <a:t>M</a:t>
            </a:r>
            <a:endParaRPr sz="1200">
              <a:latin typeface="Arial"/>
              <a:cs typeface="Arial"/>
            </a:endParaRPr>
          </a:p>
        </p:txBody>
      </p:sp>
      <p:sp>
        <p:nvSpPr>
          <p:cNvPr id="15" name="object 15"/>
          <p:cNvSpPr txBox="1"/>
          <p:nvPr/>
        </p:nvSpPr>
        <p:spPr>
          <a:xfrm>
            <a:off x="5880498" y="2940073"/>
            <a:ext cx="114935" cy="648970"/>
          </a:xfrm>
          <a:prstGeom prst="rect">
            <a:avLst/>
          </a:prstGeom>
        </p:spPr>
        <p:txBody>
          <a:bodyPr vert="horz" wrap="square" lIns="0" tIns="0" rIns="0" bIns="0" rtlCol="0">
            <a:spAutoFit/>
          </a:bodyPr>
          <a:lstStyle/>
          <a:p>
            <a:pPr marL="12700">
              <a:lnSpc>
                <a:spcPct val="100000"/>
              </a:lnSpc>
            </a:pPr>
            <a:r>
              <a:rPr sz="1200" b="1" dirty="0">
                <a:latin typeface="Arial"/>
                <a:cs typeface="Arial"/>
              </a:rPr>
              <a:t>&gt;</a:t>
            </a:r>
            <a:endParaRPr sz="1200">
              <a:latin typeface="Arial"/>
              <a:cs typeface="Arial"/>
            </a:endParaRPr>
          </a:p>
          <a:p>
            <a:pPr marL="12700">
              <a:lnSpc>
                <a:spcPct val="100000"/>
              </a:lnSpc>
              <a:spcBef>
                <a:spcPts val="130"/>
              </a:spcBef>
            </a:pPr>
            <a:r>
              <a:rPr sz="1200" b="1" dirty="0">
                <a:latin typeface="Arial"/>
                <a:cs typeface="Arial"/>
              </a:rPr>
              <a:t>&gt;</a:t>
            </a:r>
            <a:endParaRPr sz="1200">
              <a:latin typeface="Arial"/>
              <a:cs typeface="Arial"/>
            </a:endParaRPr>
          </a:p>
          <a:p>
            <a:pPr marL="12700">
              <a:lnSpc>
                <a:spcPct val="100000"/>
              </a:lnSpc>
              <a:spcBef>
                <a:spcPts val="695"/>
              </a:spcBef>
            </a:pPr>
            <a:r>
              <a:rPr sz="1200" b="1" dirty="0">
                <a:latin typeface="Arial"/>
                <a:cs typeface="Arial"/>
              </a:rPr>
              <a:t>&gt;</a:t>
            </a:r>
            <a:endParaRPr sz="1200">
              <a:latin typeface="Arial"/>
              <a:cs typeface="Arial"/>
            </a:endParaRPr>
          </a:p>
        </p:txBody>
      </p:sp>
      <p:sp>
        <p:nvSpPr>
          <p:cNvPr id="16" name="object 16"/>
          <p:cNvSpPr txBox="1"/>
          <p:nvPr/>
        </p:nvSpPr>
        <p:spPr>
          <a:xfrm>
            <a:off x="2904124" y="3915434"/>
            <a:ext cx="1092835"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MCF-</a:t>
            </a:r>
            <a:r>
              <a:rPr sz="1200" b="1" dirty="0">
                <a:latin typeface="Arial"/>
                <a:cs typeface="Arial"/>
              </a:rPr>
              <a:t>7</a:t>
            </a:r>
            <a:r>
              <a:rPr sz="1200" b="1" spc="5" dirty="0">
                <a:latin typeface="Arial"/>
                <a:cs typeface="Arial"/>
              </a:rPr>
              <a:t> </a:t>
            </a:r>
            <a:r>
              <a:rPr sz="1200" b="1" spc="-5" dirty="0">
                <a:latin typeface="Arial"/>
                <a:cs typeface="Arial"/>
              </a:rPr>
              <a:t>(b</a:t>
            </a:r>
            <a:r>
              <a:rPr sz="1200" b="1" dirty="0">
                <a:latin typeface="Arial"/>
                <a:cs typeface="Arial"/>
              </a:rPr>
              <a:t>reas</a:t>
            </a:r>
            <a:r>
              <a:rPr sz="1200" b="1" spc="-5" dirty="0">
                <a:latin typeface="Arial"/>
                <a:cs typeface="Arial"/>
              </a:rPr>
              <a:t>t</a:t>
            </a:r>
            <a:r>
              <a:rPr sz="1200" b="1" dirty="0">
                <a:latin typeface="Arial"/>
                <a:cs typeface="Arial"/>
              </a:rPr>
              <a:t>)</a:t>
            </a:r>
            <a:endParaRPr sz="1200">
              <a:latin typeface="Arial"/>
              <a:cs typeface="Arial"/>
            </a:endParaRPr>
          </a:p>
        </p:txBody>
      </p:sp>
      <p:sp>
        <p:nvSpPr>
          <p:cNvPr id="17" name="object 17"/>
          <p:cNvSpPr txBox="1"/>
          <p:nvPr/>
        </p:nvSpPr>
        <p:spPr>
          <a:xfrm>
            <a:off x="4417457" y="3682262"/>
            <a:ext cx="444500" cy="360680"/>
          </a:xfrm>
          <a:prstGeom prst="rect">
            <a:avLst/>
          </a:prstGeom>
        </p:spPr>
        <p:txBody>
          <a:bodyPr vert="horz" wrap="square" lIns="0" tIns="0" rIns="0" bIns="0" rtlCol="0">
            <a:spAutoFit/>
          </a:bodyPr>
          <a:lstStyle/>
          <a:p>
            <a:pPr marL="30480" marR="5080" indent="-18415">
              <a:lnSpc>
                <a:spcPct val="100000"/>
              </a:lnSpc>
            </a:pPr>
            <a:r>
              <a:rPr sz="1200" b="1" spc="-45" dirty="0">
                <a:latin typeface="Arial"/>
                <a:cs typeface="Arial"/>
              </a:rPr>
              <a:t>W</a:t>
            </a:r>
            <a:r>
              <a:rPr sz="1200" b="1" dirty="0">
                <a:latin typeface="Arial"/>
                <a:cs typeface="Arial"/>
              </a:rPr>
              <a:t>a</a:t>
            </a:r>
            <a:r>
              <a:rPr sz="1200" b="1" spc="-5" dirty="0">
                <a:latin typeface="Arial"/>
                <a:cs typeface="Arial"/>
              </a:rPr>
              <a:t>t</a:t>
            </a:r>
            <a:r>
              <a:rPr sz="1200" b="1" dirty="0">
                <a:latin typeface="Arial"/>
                <a:cs typeface="Arial"/>
              </a:rPr>
              <a:t>er E</a:t>
            </a:r>
            <a:r>
              <a:rPr sz="1200" b="1" spc="-5" dirty="0">
                <a:latin typeface="Arial"/>
                <a:cs typeface="Arial"/>
              </a:rPr>
              <a:t>t</a:t>
            </a:r>
            <a:r>
              <a:rPr sz="1200" b="1" dirty="0">
                <a:latin typeface="Arial"/>
                <a:cs typeface="Arial"/>
              </a:rPr>
              <a:t>OH</a:t>
            </a:r>
            <a:endParaRPr sz="1200">
              <a:latin typeface="Arial"/>
              <a:cs typeface="Arial"/>
            </a:endParaRPr>
          </a:p>
        </p:txBody>
      </p:sp>
      <p:sp>
        <p:nvSpPr>
          <p:cNvPr id="18" name="object 18"/>
          <p:cNvSpPr txBox="1"/>
          <p:nvPr/>
        </p:nvSpPr>
        <p:spPr>
          <a:xfrm>
            <a:off x="5508642" y="3682262"/>
            <a:ext cx="856615" cy="360680"/>
          </a:xfrm>
          <a:prstGeom prst="rect">
            <a:avLst/>
          </a:prstGeom>
        </p:spPr>
        <p:txBody>
          <a:bodyPr vert="horz" wrap="square" lIns="0" tIns="0" rIns="0" bIns="0" rtlCol="0">
            <a:spAutoFit/>
          </a:bodyPr>
          <a:lstStyle/>
          <a:p>
            <a:pPr marL="1270" algn="ctr">
              <a:lnSpc>
                <a:spcPct val="100000"/>
              </a:lnSpc>
            </a:pPr>
            <a:r>
              <a:rPr sz="1200" b="1" dirty="0">
                <a:latin typeface="Arial"/>
                <a:cs typeface="Arial"/>
              </a:rPr>
              <a:t>&gt;</a:t>
            </a:r>
            <a:endParaRPr sz="1200">
              <a:latin typeface="Arial"/>
              <a:cs typeface="Arial"/>
            </a:endParaRPr>
          </a:p>
          <a:p>
            <a:pPr algn="ctr">
              <a:lnSpc>
                <a:spcPct val="100000"/>
              </a:lnSpc>
            </a:pPr>
            <a:r>
              <a:rPr sz="1200" b="1" dirty="0">
                <a:latin typeface="Arial"/>
                <a:cs typeface="Arial"/>
              </a:rPr>
              <a:t>61,5</a:t>
            </a:r>
            <a:r>
              <a:rPr sz="1200" b="1" spc="-20" dirty="0">
                <a:latin typeface="Arial"/>
                <a:cs typeface="Arial"/>
              </a:rPr>
              <a:t> </a:t>
            </a:r>
            <a:r>
              <a:rPr sz="1200" b="1"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p:txBody>
      </p:sp>
      <p:sp>
        <p:nvSpPr>
          <p:cNvPr id="19" name="object 19"/>
          <p:cNvSpPr txBox="1"/>
          <p:nvPr/>
        </p:nvSpPr>
        <p:spPr>
          <a:xfrm>
            <a:off x="4454033" y="4098314"/>
            <a:ext cx="372110"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DC</a:t>
            </a:r>
            <a:r>
              <a:rPr sz="1200" b="1" dirty="0">
                <a:latin typeface="Arial"/>
                <a:cs typeface="Arial"/>
              </a:rPr>
              <a:t>M</a:t>
            </a:r>
            <a:endParaRPr sz="1200">
              <a:latin typeface="Arial"/>
              <a:cs typeface="Arial"/>
            </a:endParaRPr>
          </a:p>
        </p:txBody>
      </p:sp>
      <p:sp>
        <p:nvSpPr>
          <p:cNvPr id="20" name="object 20"/>
          <p:cNvSpPr txBox="1"/>
          <p:nvPr/>
        </p:nvSpPr>
        <p:spPr>
          <a:xfrm>
            <a:off x="5508642" y="4091561"/>
            <a:ext cx="856615" cy="184785"/>
          </a:xfrm>
          <a:prstGeom prst="rect">
            <a:avLst/>
          </a:prstGeom>
        </p:spPr>
        <p:txBody>
          <a:bodyPr vert="horz" wrap="square" lIns="0" tIns="0" rIns="0" bIns="0" rtlCol="0">
            <a:spAutoFit/>
          </a:bodyPr>
          <a:lstStyle/>
          <a:p>
            <a:pPr marL="12700">
              <a:lnSpc>
                <a:spcPct val="100000"/>
              </a:lnSpc>
            </a:pPr>
            <a:r>
              <a:rPr sz="1200" b="1" dirty="0">
                <a:latin typeface="Arial"/>
                <a:cs typeface="Arial"/>
              </a:rPr>
              <a:t>56,1</a:t>
            </a:r>
            <a:r>
              <a:rPr sz="1200" b="1" spc="-20" dirty="0">
                <a:latin typeface="Arial"/>
                <a:cs typeface="Arial"/>
              </a:rPr>
              <a:t> </a:t>
            </a:r>
            <a:r>
              <a:rPr sz="1200" b="1"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p:txBody>
      </p:sp>
      <p:sp>
        <p:nvSpPr>
          <p:cNvPr id="21" name="object 21"/>
          <p:cNvSpPr txBox="1"/>
          <p:nvPr/>
        </p:nvSpPr>
        <p:spPr>
          <a:xfrm>
            <a:off x="2971180" y="4471694"/>
            <a:ext cx="959485" cy="360680"/>
          </a:xfrm>
          <a:prstGeom prst="rect">
            <a:avLst/>
          </a:prstGeom>
        </p:spPr>
        <p:txBody>
          <a:bodyPr vert="horz" wrap="square" lIns="0" tIns="0" rIns="0" bIns="0" rtlCol="0">
            <a:spAutoFit/>
          </a:bodyPr>
          <a:lstStyle/>
          <a:p>
            <a:pPr algn="ctr">
              <a:lnSpc>
                <a:spcPct val="100000"/>
              </a:lnSpc>
            </a:pPr>
            <a:r>
              <a:rPr sz="1200" b="1" spc="-5" dirty="0">
                <a:latin typeface="Arial"/>
                <a:cs typeface="Arial"/>
              </a:rPr>
              <a:t>MD</a:t>
            </a:r>
            <a:r>
              <a:rPr sz="1200" b="1" spc="-40" dirty="0">
                <a:latin typeface="Arial"/>
                <a:cs typeface="Arial"/>
              </a:rPr>
              <a:t>A</a:t>
            </a:r>
            <a:r>
              <a:rPr sz="1200" b="1" spc="-5" dirty="0">
                <a:latin typeface="Arial"/>
                <a:cs typeface="Arial"/>
              </a:rPr>
              <a:t>-MB-</a:t>
            </a:r>
            <a:r>
              <a:rPr sz="1200" b="1" dirty="0">
                <a:latin typeface="Arial"/>
                <a:cs typeface="Arial"/>
              </a:rPr>
              <a:t>231</a:t>
            </a:r>
            <a:endParaRPr sz="1200">
              <a:latin typeface="Arial"/>
              <a:cs typeface="Arial"/>
            </a:endParaRPr>
          </a:p>
          <a:p>
            <a:pPr marL="635" algn="ctr">
              <a:lnSpc>
                <a:spcPct val="100000"/>
              </a:lnSpc>
            </a:pPr>
            <a:r>
              <a:rPr sz="1200" b="1" spc="-5" dirty="0">
                <a:latin typeface="Arial"/>
                <a:cs typeface="Arial"/>
              </a:rPr>
              <a:t>(b</a:t>
            </a:r>
            <a:r>
              <a:rPr sz="1200" b="1" dirty="0">
                <a:latin typeface="Arial"/>
                <a:cs typeface="Arial"/>
              </a:rPr>
              <a:t>reas</a:t>
            </a:r>
            <a:r>
              <a:rPr sz="1200" b="1" spc="-5" dirty="0">
                <a:latin typeface="Arial"/>
                <a:cs typeface="Arial"/>
              </a:rPr>
              <a:t>t</a:t>
            </a:r>
            <a:r>
              <a:rPr sz="1200" b="1" dirty="0">
                <a:latin typeface="Arial"/>
                <a:cs typeface="Arial"/>
              </a:rPr>
              <a:t>)</a:t>
            </a:r>
            <a:endParaRPr sz="1200">
              <a:latin typeface="Arial"/>
              <a:cs typeface="Arial"/>
            </a:endParaRPr>
          </a:p>
        </p:txBody>
      </p:sp>
      <p:sp>
        <p:nvSpPr>
          <p:cNvPr id="22" name="object 22"/>
          <p:cNvSpPr txBox="1"/>
          <p:nvPr/>
        </p:nvSpPr>
        <p:spPr>
          <a:xfrm>
            <a:off x="4417457" y="4346726"/>
            <a:ext cx="444500" cy="594360"/>
          </a:xfrm>
          <a:prstGeom prst="rect">
            <a:avLst/>
          </a:prstGeom>
        </p:spPr>
        <p:txBody>
          <a:bodyPr vert="horz" wrap="square" lIns="0" tIns="0" rIns="0" bIns="0" rtlCol="0">
            <a:spAutoFit/>
          </a:bodyPr>
          <a:lstStyle/>
          <a:p>
            <a:pPr marL="30480" marR="5080" indent="-18415" algn="just">
              <a:lnSpc>
                <a:spcPct val="113799"/>
              </a:lnSpc>
            </a:pPr>
            <a:r>
              <a:rPr sz="1200" b="1" spc="-45" dirty="0">
                <a:latin typeface="Arial"/>
                <a:cs typeface="Arial"/>
              </a:rPr>
              <a:t>W</a:t>
            </a:r>
            <a:r>
              <a:rPr sz="1200" b="1" dirty="0">
                <a:latin typeface="Arial"/>
                <a:cs typeface="Arial"/>
              </a:rPr>
              <a:t>a</a:t>
            </a:r>
            <a:r>
              <a:rPr sz="1200" b="1" spc="-5" dirty="0">
                <a:latin typeface="Arial"/>
                <a:cs typeface="Arial"/>
              </a:rPr>
              <a:t>t</a:t>
            </a:r>
            <a:r>
              <a:rPr sz="1200" b="1" dirty="0">
                <a:latin typeface="Arial"/>
                <a:cs typeface="Arial"/>
              </a:rPr>
              <a:t>er E</a:t>
            </a:r>
            <a:r>
              <a:rPr sz="1200" b="1" spc="-5" dirty="0">
                <a:latin typeface="Arial"/>
                <a:cs typeface="Arial"/>
              </a:rPr>
              <a:t>t</a:t>
            </a:r>
            <a:r>
              <a:rPr sz="1200" b="1" dirty="0">
                <a:latin typeface="Arial"/>
                <a:cs typeface="Arial"/>
              </a:rPr>
              <a:t>OH </a:t>
            </a:r>
            <a:r>
              <a:rPr sz="1200" b="1" spc="-5" dirty="0">
                <a:latin typeface="Arial"/>
                <a:cs typeface="Arial"/>
              </a:rPr>
              <a:t>DC</a:t>
            </a:r>
            <a:r>
              <a:rPr sz="1200" b="1" dirty="0">
                <a:latin typeface="Arial"/>
                <a:cs typeface="Arial"/>
              </a:rPr>
              <a:t>M</a:t>
            </a:r>
            <a:endParaRPr sz="1200">
              <a:latin typeface="Arial"/>
              <a:cs typeface="Arial"/>
            </a:endParaRPr>
          </a:p>
        </p:txBody>
      </p:sp>
      <p:sp>
        <p:nvSpPr>
          <p:cNvPr id="23" name="object 23"/>
          <p:cNvSpPr txBox="1"/>
          <p:nvPr/>
        </p:nvSpPr>
        <p:spPr>
          <a:xfrm>
            <a:off x="5880498" y="4346726"/>
            <a:ext cx="114935" cy="594360"/>
          </a:xfrm>
          <a:prstGeom prst="rect">
            <a:avLst/>
          </a:prstGeom>
        </p:spPr>
        <p:txBody>
          <a:bodyPr vert="horz" wrap="square" lIns="0" tIns="0" rIns="0" bIns="0" rtlCol="0">
            <a:spAutoFit/>
          </a:bodyPr>
          <a:lstStyle/>
          <a:p>
            <a:pPr marL="12700">
              <a:lnSpc>
                <a:spcPct val="100000"/>
              </a:lnSpc>
            </a:pPr>
            <a:r>
              <a:rPr sz="1200" b="1" dirty="0">
                <a:latin typeface="Arial"/>
                <a:cs typeface="Arial"/>
              </a:rPr>
              <a:t>&gt;</a:t>
            </a:r>
            <a:endParaRPr sz="1200">
              <a:latin typeface="Arial"/>
              <a:cs typeface="Arial"/>
            </a:endParaRPr>
          </a:p>
          <a:p>
            <a:pPr marL="12700">
              <a:lnSpc>
                <a:spcPct val="100000"/>
              </a:lnSpc>
              <a:spcBef>
                <a:spcPts val="130"/>
              </a:spcBef>
            </a:pPr>
            <a:r>
              <a:rPr sz="1200" b="1" dirty="0">
                <a:latin typeface="Arial"/>
                <a:cs typeface="Arial"/>
              </a:rPr>
              <a:t>&gt;</a:t>
            </a:r>
            <a:endParaRPr sz="1200">
              <a:latin typeface="Arial"/>
              <a:cs typeface="Arial"/>
            </a:endParaRPr>
          </a:p>
          <a:p>
            <a:pPr marL="12700">
              <a:lnSpc>
                <a:spcPct val="100000"/>
              </a:lnSpc>
              <a:spcBef>
                <a:spcPts val="265"/>
              </a:spcBef>
            </a:pPr>
            <a:r>
              <a:rPr sz="1200" b="1" dirty="0">
                <a:latin typeface="Arial"/>
                <a:cs typeface="Arial"/>
              </a:rPr>
              <a:t>&gt;</a:t>
            </a:r>
            <a:endParaRPr sz="1200">
              <a:latin typeface="Arial"/>
              <a:cs typeface="Arial"/>
            </a:endParaRPr>
          </a:p>
        </p:txBody>
      </p:sp>
      <p:sp>
        <p:nvSpPr>
          <p:cNvPr id="24" name="object 24"/>
          <p:cNvSpPr txBox="1"/>
          <p:nvPr/>
        </p:nvSpPr>
        <p:spPr>
          <a:xfrm>
            <a:off x="2820304" y="5195595"/>
            <a:ext cx="1262380"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LNC</a:t>
            </a:r>
            <a:r>
              <a:rPr sz="1200" b="1" dirty="0">
                <a:latin typeface="Arial"/>
                <a:cs typeface="Arial"/>
              </a:rPr>
              <a:t>ap </a:t>
            </a:r>
            <a:r>
              <a:rPr sz="1200" b="1" spc="-5" dirty="0">
                <a:latin typeface="Arial"/>
                <a:cs typeface="Arial"/>
              </a:rPr>
              <a:t>(p</a:t>
            </a:r>
            <a:r>
              <a:rPr sz="1200" b="1" dirty="0">
                <a:latin typeface="Arial"/>
                <a:cs typeface="Arial"/>
              </a:rPr>
              <a:t>r</a:t>
            </a:r>
            <a:r>
              <a:rPr sz="1200" b="1" spc="-5" dirty="0">
                <a:latin typeface="Arial"/>
                <a:cs typeface="Arial"/>
              </a:rPr>
              <a:t>o</a:t>
            </a:r>
            <a:r>
              <a:rPr sz="1200" b="1" dirty="0">
                <a:latin typeface="Arial"/>
                <a:cs typeface="Arial"/>
              </a:rPr>
              <a:t>s</a:t>
            </a:r>
            <a:r>
              <a:rPr sz="1200" b="1" spc="-5" dirty="0">
                <a:latin typeface="Arial"/>
                <a:cs typeface="Arial"/>
              </a:rPr>
              <a:t>t</a:t>
            </a:r>
            <a:r>
              <a:rPr sz="1200" b="1" dirty="0">
                <a:latin typeface="Arial"/>
                <a:cs typeface="Arial"/>
              </a:rPr>
              <a:t>a</a:t>
            </a:r>
            <a:r>
              <a:rPr sz="1200" b="1" spc="-5" dirty="0">
                <a:latin typeface="Arial"/>
                <a:cs typeface="Arial"/>
              </a:rPr>
              <a:t>t</a:t>
            </a:r>
            <a:r>
              <a:rPr sz="1200" b="1" dirty="0">
                <a:latin typeface="Arial"/>
                <a:cs typeface="Arial"/>
              </a:rPr>
              <a:t>e)</a:t>
            </a:r>
            <a:endParaRPr sz="1200">
              <a:latin typeface="Arial"/>
              <a:cs typeface="Arial"/>
            </a:endParaRPr>
          </a:p>
        </p:txBody>
      </p:sp>
      <p:sp>
        <p:nvSpPr>
          <p:cNvPr id="25" name="object 25"/>
          <p:cNvSpPr txBox="1"/>
          <p:nvPr/>
        </p:nvSpPr>
        <p:spPr>
          <a:xfrm>
            <a:off x="4417457" y="4979187"/>
            <a:ext cx="444500" cy="360680"/>
          </a:xfrm>
          <a:prstGeom prst="rect">
            <a:avLst/>
          </a:prstGeom>
        </p:spPr>
        <p:txBody>
          <a:bodyPr vert="horz" wrap="square" lIns="0" tIns="0" rIns="0" bIns="0" rtlCol="0">
            <a:spAutoFit/>
          </a:bodyPr>
          <a:lstStyle/>
          <a:p>
            <a:pPr marL="30480" marR="5080" indent="-18415">
              <a:lnSpc>
                <a:spcPct val="100000"/>
              </a:lnSpc>
            </a:pPr>
            <a:r>
              <a:rPr sz="1200" b="1" spc="-45" dirty="0">
                <a:latin typeface="Arial"/>
                <a:cs typeface="Arial"/>
              </a:rPr>
              <a:t>W</a:t>
            </a:r>
            <a:r>
              <a:rPr sz="1200" b="1" dirty="0">
                <a:latin typeface="Arial"/>
                <a:cs typeface="Arial"/>
              </a:rPr>
              <a:t>a</a:t>
            </a:r>
            <a:r>
              <a:rPr sz="1200" b="1" spc="-5" dirty="0">
                <a:latin typeface="Arial"/>
                <a:cs typeface="Arial"/>
              </a:rPr>
              <a:t>t</a:t>
            </a:r>
            <a:r>
              <a:rPr sz="1200" b="1" dirty="0">
                <a:latin typeface="Arial"/>
                <a:cs typeface="Arial"/>
              </a:rPr>
              <a:t>er E</a:t>
            </a:r>
            <a:r>
              <a:rPr sz="1200" b="1" spc="-5" dirty="0">
                <a:latin typeface="Arial"/>
                <a:cs typeface="Arial"/>
              </a:rPr>
              <a:t>t</a:t>
            </a:r>
            <a:r>
              <a:rPr sz="1200" b="1" dirty="0">
                <a:latin typeface="Arial"/>
                <a:cs typeface="Arial"/>
              </a:rPr>
              <a:t>OH</a:t>
            </a:r>
            <a:endParaRPr sz="1200">
              <a:latin typeface="Arial"/>
              <a:cs typeface="Arial"/>
            </a:endParaRPr>
          </a:p>
        </p:txBody>
      </p:sp>
      <p:sp>
        <p:nvSpPr>
          <p:cNvPr id="26" name="object 26"/>
          <p:cNvSpPr txBox="1"/>
          <p:nvPr/>
        </p:nvSpPr>
        <p:spPr>
          <a:xfrm>
            <a:off x="5880498" y="4979187"/>
            <a:ext cx="114935" cy="360680"/>
          </a:xfrm>
          <a:prstGeom prst="rect">
            <a:avLst/>
          </a:prstGeom>
        </p:spPr>
        <p:txBody>
          <a:bodyPr vert="horz" wrap="square" lIns="0" tIns="0" rIns="0" bIns="0" rtlCol="0">
            <a:spAutoFit/>
          </a:bodyPr>
          <a:lstStyle/>
          <a:p>
            <a:pPr marL="12700">
              <a:lnSpc>
                <a:spcPct val="100000"/>
              </a:lnSpc>
            </a:pPr>
            <a:r>
              <a:rPr sz="1200" b="1" dirty="0">
                <a:latin typeface="Arial"/>
                <a:cs typeface="Arial"/>
              </a:rPr>
              <a:t>&gt;</a:t>
            </a:r>
            <a:endParaRPr sz="1200">
              <a:latin typeface="Arial"/>
              <a:cs typeface="Arial"/>
            </a:endParaRPr>
          </a:p>
          <a:p>
            <a:pPr marL="12700">
              <a:lnSpc>
                <a:spcPct val="100000"/>
              </a:lnSpc>
            </a:pPr>
            <a:r>
              <a:rPr sz="1200" b="1" dirty="0">
                <a:latin typeface="Arial"/>
                <a:cs typeface="Arial"/>
              </a:rPr>
              <a:t>&gt;</a:t>
            </a:r>
            <a:endParaRPr sz="1200">
              <a:latin typeface="Arial"/>
              <a:cs typeface="Arial"/>
            </a:endParaRPr>
          </a:p>
        </p:txBody>
      </p:sp>
      <p:sp>
        <p:nvSpPr>
          <p:cNvPr id="27" name="object 27"/>
          <p:cNvSpPr txBox="1"/>
          <p:nvPr/>
        </p:nvSpPr>
        <p:spPr>
          <a:xfrm>
            <a:off x="4454033" y="5378475"/>
            <a:ext cx="372110"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DC</a:t>
            </a:r>
            <a:r>
              <a:rPr sz="1200" b="1" dirty="0">
                <a:latin typeface="Arial"/>
                <a:cs typeface="Arial"/>
              </a:rPr>
              <a:t>M</a:t>
            </a:r>
            <a:endParaRPr sz="1200">
              <a:latin typeface="Arial"/>
              <a:cs typeface="Arial"/>
            </a:endParaRPr>
          </a:p>
        </p:txBody>
      </p:sp>
      <p:sp>
        <p:nvSpPr>
          <p:cNvPr id="28" name="object 28"/>
          <p:cNvSpPr txBox="1"/>
          <p:nvPr/>
        </p:nvSpPr>
        <p:spPr>
          <a:xfrm>
            <a:off x="5508642" y="5371722"/>
            <a:ext cx="856615" cy="184785"/>
          </a:xfrm>
          <a:prstGeom prst="rect">
            <a:avLst/>
          </a:prstGeom>
        </p:spPr>
        <p:txBody>
          <a:bodyPr vert="horz" wrap="square" lIns="0" tIns="0" rIns="0" bIns="0" rtlCol="0">
            <a:spAutoFit/>
          </a:bodyPr>
          <a:lstStyle/>
          <a:p>
            <a:pPr marL="12700">
              <a:lnSpc>
                <a:spcPct val="100000"/>
              </a:lnSpc>
            </a:pPr>
            <a:r>
              <a:rPr sz="1200" b="1" dirty="0">
                <a:latin typeface="Arial"/>
                <a:cs typeface="Arial"/>
              </a:rPr>
              <a:t>60,9</a:t>
            </a:r>
            <a:r>
              <a:rPr sz="1200" b="1" spc="-20" dirty="0">
                <a:latin typeface="Arial"/>
                <a:cs typeface="Arial"/>
              </a:rPr>
              <a:t> </a:t>
            </a:r>
            <a:r>
              <a:rPr sz="1200" b="1"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p:txBody>
      </p:sp>
      <p:sp>
        <p:nvSpPr>
          <p:cNvPr id="29" name="object 29"/>
          <p:cNvSpPr/>
          <p:nvPr/>
        </p:nvSpPr>
        <p:spPr>
          <a:xfrm>
            <a:off x="2383417" y="6284971"/>
            <a:ext cx="3121660" cy="746760"/>
          </a:xfrm>
          <a:custGeom>
            <a:avLst/>
            <a:gdLst/>
            <a:ahLst/>
            <a:cxnLst/>
            <a:rect l="l" t="t" r="r" b="b"/>
            <a:pathLst>
              <a:path w="3121660" h="746759">
                <a:moveTo>
                  <a:pt x="2987036" y="0"/>
                </a:moveTo>
                <a:lnTo>
                  <a:pt x="131063" y="0"/>
                </a:lnTo>
                <a:lnTo>
                  <a:pt x="118871" y="1523"/>
                </a:lnTo>
                <a:lnTo>
                  <a:pt x="105155" y="3047"/>
                </a:lnTo>
                <a:lnTo>
                  <a:pt x="68579" y="16763"/>
                </a:lnTo>
                <a:lnTo>
                  <a:pt x="28955" y="48767"/>
                </a:lnTo>
                <a:lnTo>
                  <a:pt x="9143" y="82295"/>
                </a:lnTo>
                <a:lnTo>
                  <a:pt x="6095" y="94487"/>
                </a:lnTo>
                <a:lnTo>
                  <a:pt x="1523" y="106679"/>
                </a:lnTo>
                <a:lnTo>
                  <a:pt x="0" y="120395"/>
                </a:lnTo>
                <a:lnTo>
                  <a:pt x="0" y="627887"/>
                </a:lnTo>
                <a:lnTo>
                  <a:pt x="15239" y="678179"/>
                </a:lnTo>
                <a:lnTo>
                  <a:pt x="30479" y="697991"/>
                </a:lnTo>
                <a:lnTo>
                  <a:pt x="38099" y="708659"/>
                </a:lnTo>
                <a:lnTo>
                  <a:pt x="48767" y="716279"/>
                </a:lnTo>
                <a:lnTo>
                  <a:pt x="57911" y="723899"/>
                </a:lnTo>
                <a:lnTo>
                  <a:pt x="70103" y="731519"/>
                </a:lnTo>
                <a:lnTo>
                  <a:pt x="106679" y="743711"/>
                </a:lnTo>
                <a:lnTo>
                  <a:pt x="132587" y="746759"/>
                </a:lnTo>
                <a:lnTo>
                  <a:pt x="2988560" y="746759"/>
                </a:lnTo>
                <a:lnTo>
                  <a:pt x="3028184" y="740663"/>
                </a:lnTo>
                <a:lnTo>
                  <a:pt x="3051044" y="729995"/>
                </a:lnTo>
                <a:lnTo>
                  <a:pt x="3063236" y="723899"/>
                </a:lnTo>
                <a:lnTo>
                  <a:pt x="3066894" y="720851"/>
                </a:lnTo>
                <a:lnTo>
                  <a:pt x="120395" y="720851"/>
                </a:lnTo>
                <a:lnTo>
                  <a:pt x="109727" y="719327"/>
                </a:lnTo>
                <a:lnTo>
                  <a:pt x="100583" y="716279"/>
                </a:lnTo>
                <a:lnTo>
                  <a:pt x="89915" y="713231"/>
                </a:lnTo>
                <a:lnTo>
                  <a:pt x="80771" y="708659"/>
                </a:lnTo>
                <a:lnTo>
                  <a:pt x="48767" y="681227"/>
                </a:lnTo>
                <a:lnTo>
                  <a:pt x="28955" y="644651"/>
                </a:lnTo>
                <a:lnTo>
                  <a:pt x="24383" y="612647"/>
                </a:lnTo>
                <a:lnTo>
                  <a:pt x="24383" y="132587"/>
                </a:lnTo>
                <a:lnTo>
                  <a:pt x="33527" y="91439"/>
                </a:lnTo>
                <a:lnTo>
                  <a:pt x="44195" y="73151"/>
                </a:lnTo>
                <a:lnTo>
                  <a:pt x="50291" y="64007"/>
                </a:lnTo>
                <a:lnTo>
                  <a:pt x="82295" y="38099"/>
                </a:lnTo>
                <a:lnTo>
                  <a:pt x="121919" y="25907"/>
                </a:lnTo>
                <a:lnTo>
                  <a:pt x="3065980" y="25907"/>
                </a:lnTo>
                <a:lnTo>
                  <a:pt x="3061712" y="22859"/>
                </a:lnTo>
                <a:lnTo>
                  <a:pt x="3051044" y="16763"/>
                </a:lnTo>
                <a:lnTo>
                  <a:pt x="3038852" y="10667"/>
                </a:lnTo>
                <a:lnTo>
                  <a:pt x="3026660" y="6095"/>
                </a:lnTo>
                <a:lnTo>
                  <a:pt x="3014468" y="3047"/>
                </a:lnTo>
                <a:lnTo>
                  <a:pt x="2987036" y="0"/>
                </a:lnTo>
                <a:close/>
              </a:path>
              <a:path w="3121660" h="746759">
                <a:moveTo>
                  <a:pt x="3065980" y="25907"/>
                </a:moveTo>
                <a:lnTo>
                  <a:pt x="2999228" y="25907"/>
                </a:lnTo>
                <a:lnTo>
                  <a:pt x="3009896" y="27431"/>
                </a:lnTo>
                <a:lnTo>
                  <a:pt x="3020564" y="30479"/>
                </a:lnTo>
                <a:lnTo>
                  <a:pt x="3057140" y="50291"/>
                </a:lnTo>
                <a:lnTo>
                  <a:pt x="3083048" y="82295"/>
                </a:lnTo>
                <a:lnTo>
                  <a:pt x="3095240" y="123443"/>
                </a:lnTo>
                <a:lnTo>
                  <a:pt x="3095240" y="624839"/>
                </a:lnTo>
                <a:lnTo>
                  <a:pt x="3092192" y="635507"/>
                </a:lnTo>
                <a:lnTo>
                  <a:pt x="3090668" y="646175"/>
                </a:lnTo>
                <a:lnTo>
                  <a:pt x="3070856" y="682751"/>
                </a:lnTo>
                <a:lnTo>
                  <a:pt x="3046472" y="702563"/>
                </a:lnTo>
                <a:lnTo>
                  <a:pt x="3038852" y="708659"/>
                </a:lnTo>
                <a:lnTo>
                  <a:pt x="3029708" y="713231"/>
                </a:lnTo>
                <a:lnTo>
                  <a:pt x="3008372" y="719327"/>
                </a:lnTo>
                <a:lnTo>
                  <a:pt x="2997704" y="720851"/>
                </a:lnTo>
                <a:lnTo>
                  <a:pt x="3066894" y="720851"/>
                </a:lnTo>
                <a:lnTo>
                  <a:pt x="3098288" y="687323"/>
                </a:lnTo>
                <a:lnTo>
                  <a:pt x="3115052" y="652271"/>
                </a:lnTo>
                <a:lnTo>
                  <a:pt x="3119624" y="626363"/>
                </a:lnTo>
                <a:lnTo>
                  <a:pt x="3121148" y="614171"/>
                </a:lnTo>
                <a:lnTo>
                  <a:pt x="3121148" y="132587"/>
                </a:lnTo>
                <a:lnTo>
                  <a:pt x="3119624" y="118871"/>
                </a:lnTo>
                <a:lnTo>
                  <a:pt x="3110480" y="80771"/>
                </a:lnTo>
                <a:lnTo>
                  <a:pt x="3081524" y="39623"/>
                </a:lnTo>
                <a:lnTo>
                  <a:pt x="3072380" y="30479"/>
                </a:lnTo>
                <a:lnTo>
                  <a:pt x="3065980" y="25907"/>
                </a:lnTo>
                <a:close/>
              </a:path>
            </a:pathLst>
          </a:custGeom>
          <a:solidFill>
            <a:srgbClr val="FF0000"/>
          </a:solidFill>
        </p:spPr>
        <p:txBody>
          <a:bodyPr wrap="square" lIns="0" tIns="0" rIns="0" bIns="0" rtlCol="0"/>
          <a:lstStyle/>
          <a:p>
            <a:endParaRPr/>
          </a:p>
        </p:txBody>
      </p:sp>
      <p:sp>
        <p:nvSpPr>
          <p:cNvPr id="30" name="object 30"/>
          <p:cNvSpPr txBox="1"/>
          <p:nvPr/>
        </p:nvSpPr>
        <p:spPr>
          <a:xfrm>
            <a:off x="3035188" y="6492965"/>
            <a:ext cx="1815464" cy="360680"/>
          </a:xfrm>
          <a:prstGeom prst="rect">
            <a:avLst/>
          </a:prstGeom>
        </p:spPr>
        <p:txBody>
          <a:bodyPr vert="horz" wrap="square" lIns="0" tIns="0" rIns="0" bIns="0" rtlCol="0">
            <a:spAutoFit/>
          </a:bodyPr>
          <a:lstStyle/>
          <a:p>
            <a:pPr algn="ctr">
              <a:lnSpc>
                <a:spcPct val="100000"/>
              </a:lnSpc>
            </a:pPr>
            <a:r>
              <a:rPr sz="1200" b="1" i="1" spc="-5" dirty="0">
                <a:latin typeface="Arial"/>
                <a:cs typeface="Arial"/>
              </a:rPr>
              <a:t>Dun</a:t>
            </a:r>
            <a:r>
              <a:rPr sz="1200" b="1" i="1" dirty="0">
                <a:latin typeface="Arial"/>
                <a:cs typeface="Arial"/>
              </a:rPr>
              <a:t>aliella</a:t>
            </a:r>
            <a:r>
              <a:rPr sz="1200" b="1" i="1" spc="-5" dirty="0">
                <a:latin typeface="Arial"/>
                <a:cs typeface="Arial"/>
              </a:rPr>
              <a:t> t</a:t>
            </a:r>
            <a:r>
              <a:rPr sz="1200" b="1" i="1" dirty="0">
                <a:latin typeface="Arial"/>
                <a:cs typeface="Arial"/>
              </a:rPr>
              <a:t>er</a:t>
            </a:r>
            <a:r>
              <a:rPr sz="1200" b="1" i="1" spc="-5" dirty="0">
                <a:latin typeface="Arial"/>
                <a:cs typeface="Arial"/>
              </a:rPr>
              <a:t>t</a:t>
            </a:r>
            <a:r>
              <a:rPr sz="1200" b="1" i="1" dirty="0">
                <a:latin typeface="Arial"/>
                <a:cs typeface="Arial"/>
              </a:rPr>
              <a:t>i</a:t>
            </a:r>
            <a:r>
              <a:rPr sz="1200" b="1" i="1" spc="-5" dirty="0">
                <a:latin typeface="Arial"/>
                <a:cs typeface="Arial"/>
              </a:rPr>
              <a:t>o</a:t>
            </a:r>
            <a:r>
              <a:rPr sz="1200" b="1" i="1" dirty="0">
                <a:latin typeface="Arial"/>
                <a:cs typeface="Arial"/>
              </a:rPr>
              <a:t>lec</a:t>
            </a:r>
            <a:r>
              <a:rPr sz="1200" b="1" i="1" spc="-5" dirty="0">
                <a:latin typeface="Arial"/>
                <a:cs typeface="Arial"/>
              </a:rPr>
              <a:t>t</a:t>
            </a:r>
            <a:r>
              <a:rPr sz="1200" b="1" i="1" dirty="0">
                <a:latin typeface="Arial"/>
                <a:cs typeface="Arial"/>
              </a:rPr>
              <a:t>a</a:t>
            </a:r>
            <a:endParaRPr sz="1200">
              <a:latin typeface="Arial"/>
              <a:cs typeface="Arial"/>
            </a:endParaRPr>
          </a:p>
          <a:p>
            <a:pPr algn="ctr">
              <a:lnSpc>
                <a:spcPct val="100000"/>
              </a:lnSpc>
            </a:pPr>
            <a:r>
              <a:rPr sz="1200" b="1" spc="-5" dirty="0">
                <a:latin typeface="Arial"/>
                <a:cs typeface="Arial"/>
              </a:rPr>
              <a:t>D</a:t>
            </a:r>
            <a:r>
              <a:rPr sz="1200" b="1" dirty="0">
                <a:latin typeface="Arial"/>
                <a:cs typeface="Arial"/>
              </a:rPr>
              <a:t>ic</a:t>
            </a:r>
            <a:r>
              <a:rPr sz="1200" b="1" spc="-5" dirty="0">
                <a:latin typeface="Arial"/>
                <a:cs typeface="Arial"/>
              </a:rPr>
              <a:t>h</a:t>
            </a:r>
            <a:r>
              <a:rPr sz="1200" b="1" dirty="0">
                <a:latin typeface="Arial"/>
                <a:cs typeface="Arial"/>
              </a:rPr>
              <a:t>l</a:t>
            </a:r>
            <a:r>
              <a:rPr sz="1200" b="1" spc="-5" dirty="0">
                <a:latin typeface="Arial"/>
                <a:cs typeface="Arial"/>
              </a:rPr>
              <a:t>o</a:t>
            </a:r>
            <a:r>
              <a:rPr sz="1200" b="1" dirty="0">
                <a:latin typeface="Arial"/>
                <a:cs typeface="Arial"/>
              </a:rPr>
              <a:t>r</a:t>
            </a:r>
            <a:r>
              <a:rPr sz="1200" b="1" spc="-5" dirty="0">
                <a:latin typeface="Arial"/>
                <a:cs typeface="Arial"/>
              </a:rPr>
              <a:t>o</a:t>
            </a:r>
            <a:r>
              <a:rPr sz="1200" b="1" dirty="0">
                <a:latin typeface="Arial"/>
                <a:cs typeface="Arial"/>
              </a:rPr>
              <a:t>me</a:t>
            </a:r>
            <a:r>
              <a:rPr sz="1200" b="1" spc="-5" dirty="0">
                <a:latin typeface="Arial"/>
                <a:cs typeface="Arial"/>
              </a:rPr>
              <a:t>th</a:t>
            </a:r>
            <a:r>
              <a:rPr sz="1200" b="1" dirty="0">
                <a:latin typeface="Arial"/>
                <a:cs typeface="Arial"/>
              </a:rPr>
              <a:t>a</a:t>
            </a:r>
            <a:r>
              <a:rPr sz="1200" b="1" spc="-5" dirty="0">
                <a:latin typeface="Arial"/>
                <a:cs typeface="Arial"/>
              </a:rPr>
              <a:t>n</a:t>
            </a:r>
            <a:r>
              <a:rPr sz="1200" b="1" dirty="0">
                <a:latin typeface="Arial"/>
                <a:cs typeface="Arial"/>
              </a:rPr>
              <a:t>e</a:t>
            </a:r>
            <a:r>
              <a:rPr sz="1200" b="1" spc="-5" dirty="0">
                <a:latin typeface="Arial"/>
                <a:cs typeface="Arial"/>
              </a:rPr>
              <a:t> </a:t>
            </a:r>
            <a:r>
              <a:rPr sz="1200" b="1" dirty="0">
                <a:latin typeface="Arial"/>
                <a:cs typeface="Arial"/>
              </a:rPr>
              <a:t>ex</a:t>
            </a:r>
            <a:r>
              <a:rPr sz="1200" b="1" spc="-5" dirty="0">
                <a:latin typeface="Arial"/>
                <a:cs typeface="Arial"/>
              </a:rPr>
              <a:t>t</a:t>
            </a:r>
            <a:r>
              <a:rPr sz="1200" b="1" dirty="0">
                <a:latin typeface="Arial"/>
                <a:cs typeface="Arial"/>
              </a:rPr>
              <a:t>ract</a:t>
            </a:r>
            <a:endParaRPr sz="1200">
              <a:latin typeface="Arial"/>
              <a:cs typeface="Arial"/>
            </a:endParaRPr>
          </a:p>
        </p:txBody>
      </p:sp>
      <p:sp>
        <p:nvSpPr>
          <p:cNvPr id="31" name="object 31"/>
          <p:cNvSpPr/>
          <p:nvPr/>
        </p:nvSpPr>
        <p:spPr>
          <a:xfrm>
            <a:off x="6847209" y="6284971"/>
            <a:ext cx="1176655" cy="746760"/>
          </a:xfrm>
          <a:custGeom>
            <a:avLst/>
            <a:gdLst/>
            <a:ahLst/>
            <a:cxnLst/>
            <a:rect l="l" t="t" r="r" b="b"/>
            <a:pathLst>
              <a:path w="1176654" h="746759">
                <a:moveTo>
                  <a:pt x="1043939" y="0"/>
                </a:moveTo>
                <a:lnTo>
                  <a:pt x="132587" y="0"/>
                </a:lnTo>
                <a:lnTo>
                  <a:pt x="105155" y="3047"/>
                </a:lnTo>
                <a:lnTo>
                  <a:pt x="68579" y="16763"/>
                </a:lnTo>
                <a:lnTo>
                  <a:pt x="28955" y="48767"/>
                </a:lnTo>
                <a:lnTo>
                  <a:pt x="22859" y="59435"/>
                </a:lnTo>
                <a:lnTo>
                  <a:pt x="15239" y="70103"/>
                </a:lnTo>
                <a:lnTo>
                  <a:pt x="6095" y="94487"/>
                </a:lnTo>
                <a:lnTo>
                  <a:pt x="3047" y="106679"/>
                </a:lnTo>
                <a:lnTo>
                  <a:pt x="0" y="120395"/>
                </a:lnTo>
                <a:lnTo>
                  <a:pt x="0" y="627887"/>
                </a:lnTo>
                <a:lnTo>
                  <a:pt x="10667" y="665987"/>
                </a:lnTo>
                <a:lnTo>
                  <a:pt x="39623" y="708659"/>
                </a:lnTo>
                <a:lnTo>
                  <a:pt x="94487" y="740663"/>
                </a:lnTo>
                <a:lnTo>
                  <a:pt x="120395" y="745235"/>
                </a:lnTo>
                <a:lnTo>
                  <a:pt x="132587" y="746759"/>
                </a:lnTo>
                <a:lnTo>
                  <a:pt x="1043939" y="746759"/>
                </a:lnTo>
                <a:lnTo>
                  <a:pt x="1071371" y="743711"/>
                </a:lnTo>
                <a:lnTo>
                  <a:pt x="1083563" y="740663"/>
                </a:lnTo>
                <a:lnTo>
                  <a:pt x="1095755" y="736091"/>
                </a:lnTo>
                <a:lnTo>
                  <a:pt x="1106423" y="729995"/>
                </a:lnTo>
                <a:lnTo>
                  <a:pt x="1118615" y="723899"/>
                </a:lnTo>
                <a:lnTo>
                  <a:pt x="1122273" y="720851"/>
                </a:lnTo>
                <a:lnTo>
                  <a:pt x="120395" y="720851"/>
                </a:lnTo>
                <a:lnTo>
                  <a:pt x="109727" y="719327"/>
                </a:lnTo>
                <a:lnTo>
                  <a:pt x="100583" y="716279"/>
                </a:lnTo>
                <a:lnTo>
                  <a:pt x="89915" y="713231"/>
                </a:lnTo>
                <a:lnTo>
                  <a:pt x="80771" y="708659"/>
                </a:lnTo>
                <a:lnTo>
                  <a:pt x="48767" y="681227"/>
                </a:lnTo>
                <a:lnTo>
                  <a:pt x="30479" y="644651"/>
                </a:lnTo>
                <a:lnTo>
                  <a:pt x="27431" y="635507"/>
                </a:lnTo>
                <a:lnTo>
                  <a:pt x="25907" y="624839"/>
                </a:lnTo>
                <a:lnTo>
                  <a:pt x="24383" y="612647"/>
                </a:lnTo>
                <a:lnTo>
                  <a:pt x="25907" y="132587"/>
                </a:lnTo>
                <a:lnTo>
                  <a:pt x="25907" y="121919"/>
                </a:lnTo>
                <a:lnTo>
                  <a:pt x="38099" y="80771"/>
                </a:lnTo>
                <a:lnTo>
                  <a:pt x="44195" y="73151"/>
                </a:lnTo>
                <a:lnTo>
                  <a:pt x="50291" y="64007"/>
                </a:lnTo>
                <a:lnTo>
                  <a:pt x="56387" y="56387"/>
                </a:lnTo>
                <a:lnTo>
                  <a:pt x="65531" y="50291"/>
                </a:lnTo>
                <a:lnTo>
                  <a:pt x="73151" y="44195"/>
                </a:lnTo>
                <a:lnTo>
                  <a:pt x="111251" y="27431"/>
                </a:lnTo>
                <a:lnTo>
                  <a:pt x="121919" y="25907"/>
                </a:lnTo>
                <a:lnTo>
                  <a:pt x="1121359" y="25907"/>
                </a:lnTo>
                <a:lnTo>
                  <a:pt x="1117091" y="22859"/>
                </a:lnTo>
                <a:lnTo>
                  <a:pt x="1082039" y="6095"/>
                </a:lnTo>
                <a:lnTo>
                  <a:pt x="1056131" y="1523"/>
                </a:lnTo>
                <a:lnTo>
                  <a:pt x="1043939" y="0"/>
                </a:lnTo>
                <a:close/>
              </a:path>
              <a:path w="1176654" h="746759">
                <a:moveTo>
                  <a:pt x="1121359" y="25907"/>
                </a:moveTo>
                <a:lnTo>
                  <a:pt x="1054607" y="25907"/>
                </a:lnTo>
                <a:lnTo>
                  <a:pt x="1065275" y="27431"/>
                </a:lnTo>
                <a:lnTo>
                  <a:pt x="1075943" y="30479"/>
                </a:lnTo>
                <a:lnTo>
                  <a:pt x="1085087" y="35051"/>
                </a:lnTo>
                <a:lnTo>
                  <a:pt x="1095755" y="39623"/>
                </a:lnTo>
                <a:lnTo>
                  <a:pt x="1103375" y="44195"/>
                </a:lnTo>
                <a:lnTo>
                  <a:pt x="1132331" y="73151"/>
                </a:lnTo>
                <a:lnTo>
                  <a:pt x="1149095" y="112775"/>
                </a:lnTo>
                <a:lnTo>
                  <a:pt x="1150619" y="123443"/>
                </a:lnTo>
                <a:lnTo>
                  <a:pt x="1150619" y="624839"/>
                </a:lnTo>
                <a:lnTo>
                  <a:pt x="1136903" y="665987"/>
                </a:lnTo>
                <a:lnTo>
                  <a:pt x="1103375" y="702563"/>
                </a:lnTo>
                <a:lnTo>
                  <a:pt x="1063751" y="719327"/>
                </a:lnTo>
                <a:lnTo>
                  <a:pt x="1053083" y="720851"/>
                </a:lnTo>
                <a:lnTo>
                  <a:pt x="1122273" y="720851"/>
                </a:lnTo>
                <a:lnTo>
                  <a:pt x="1153667" y="687323"/>
                </a:lnTo>
                <a:lnTo>
                  <a:pt x="1170431" y="652271"/>
                </a:lnTo>
                <a:lnTo>
                  <a:pt x="1175003" y="626363"/>
                </a:lnTo>
                <a:lnTo>
                  <a:pt x="1176527" y="614171"/>
                </a:lnTo>
                <a:lnTo>
                  <a:pt x="1176527" y="132587"/>
                </a:lnTo>
                <a:lnTo>
                  <a:pt x="1175003" y="118871"/>
                </a:lnTo>
                <a:lnTo>
                  <a:pt x="1173479" y="106679"/>
                </a:lnTo>
                <a:lnTo>
                  <a:pt x="1170431" y="92963"/>
                </a:lnTo>
                <a:lnTo>
                  <a:pt x="1165859" y="80771"/>
                </a:lnTo>
                <a:lnTo>
                  <a:pt x="1159763" y="70103"/>
                </a:lnTo>
                <a:lnTo>
                  <a:pt x="1153667" y="57911"/>
                </a:lnTo>
                <a:lnTo>
                  <a:pt x="1146047" y="48767"/>
                </a:lnTo>
                <a:lnTo>
                  <a:pt x="1127759" y="30479"/>
                </a:lnTo>
                <a:lnTo>
                  <a:pt x="1121359" y="25907"/>
                </a:lnTo>
                <a:close/>
              </a:path>
            </a:pathLst>
          </a:custGeom>
          <a:solidFill>
            <a:srgbClr val="FF0000"/>
          </a:solidFill>
        </p:spPr>
        <p:txBody>
          <a:bodyPr wrap="square" lIns="0" tIns="0" rIns="0" bIns="0" rtlCol="0"/>
          <a:lstStyle/>
          <a:p>
            <a:endParaRPr/>
          </a:p>
        </p:txBody>
      </p:sp>
      <p:sp>
        <p:nvSpPr>
          <p:cNvPr id="32" name="object 32"/>
          <p:cNvSpPr txBox="1"/>
          <p:nvPr/>
        </p:nvSpPr>
        <p:spPr>
          <a:xfrm>
            <a:off x="7189615" y="6583957"/>
            <a:ext cx="490220"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MCF-</a:t>
            </a:r>
            <a:r>
              <a:rPr sz="1200" b="1" dirty="0">
                <a:latin typeface="Arial"/>
                <a:cs typeface="Arial"/>
              </a:rPr>
              <a:t>7</a:t>
            </a:r>
            <a:endParaRPr sz="1200">
              <a:latin typeface="Arial"/>
              <a:cs typeface="Arial"/>
            </a:endParaRPr>
          </a:p>
        </p:txBody>
      </p:sp>
      <p:sp>
        <p:nvSpPr>
          <p:cNvPr id="33" name="object 33"/>
          <p:cNvSpPr/>
          <p:nvPr/>
        </p:nvSpPr>
        <p:spPr>
          <a:xfrm>
            <a:off x="5707257" y="6586724"/>
            <a:ext cx="864107" cy="216407"/>
          </a:xfrm>
          <a:prstGeom prst="rect">
            <a:avLst/>
          </a:prstGeom>
          <a:blipFill>
            <a:blip r:embed="rId3" cstate="print"/>
            <a:stretch>
              <a:fillRect/>
            </a:stretch>
          </a:blipFill>
        </p:spPr>
        <p:txBody>
          <a:bodyPr wrap="square" lIns="0" tIns="0" rIns="0" bIns="0" rtlCol="0"/>
          <a:lstStyle/>
          <a:p>
            <a:endParaRPr/>
          </a:p>
        </p:txBody>
      </p:sp>
      <p:sp>
        <p:nvSpPr>
          <p:cNvPr id="34" name="object 34"/>
          <p:cNvSpPr/>
          <p:nvPr/>
        </p:nvSpPr>
        <p:spPr>
          <a:xfrm>
            <a:off x="5702686" y="6579103"/>
            <a:ext cx="879475" cy="231775"/>
          </a:xfrm>
          <a:custGeom>
            <a:avLst/>
            <a:gdLst/>
            <a:ahLst/>
            <a:cxnLst/>
            <a:rect l="l" t="t" r="r" b="b"/>
            <a:pathLst>
              <a:path w="879475" h="231775">
                <a:moveTo>
                  <a:pt x="647699" y="169163"/>
                </a:moveTo>
                <a:lnTo>
                  <a:pt x="647699" y="231647"/>
                </a:lnTo>
                <a:lnTo>
                  <a:pt x="662939" y="224027"/>
                </a:lnTo>
                <a:lnTo>
                  <a:pt x="656843" y="224027"/>
                </a:lnTo>
                <a:lnTo>
                  <a:pt x="650747" y="219455"/>
                </a:lnTo>
                <a:lnTo>
                  <a:pt x="656843" y="216386"/>
                </a:lnTo>
                <a:lnTo>
                  <a:pt x="656843" y="175259"/>
                </a:lnTo>
                <a:lnTo>
                  <a:pt x="652271" y="175259"/>
                </a:lnTo>
                <a:lnTo>
                  <a:pt x="647699" y="169163"/>
                </a:lnTo>
                <a:close/>
              </a:path>
              <a:path w="879475" h="231775">
                <a:moveTo>
                  <a:pt x="656843" y="216386"/>
                </a:moveTo>
                <a:lnTo>
                  <a:pt x="650747" y="219455"/>
                </a:lnTo>
                <a:lnTo>
                  <a:pt x="656843" y="224027"/>
                </a:lnTo>
                <a:lnTo>
                  <a:pt x="656843" y="216386"/>
                </a:lnTo>
                <a:close/>
              </a:path>
              <a:path w="879475" h="231775">
                <a:moveTo>
                  <a:pt x="856552" y="115823"/>
                </a:moveTo>
                <a:lnTo>
                  <a:pt x="656843" y="216386"/>
                </a:lnTo>
                <a:lnTo>
                  <a:pt x="656843" y="224027"/>
                </a:lnTo>
                <a:lnTo>
                  <a:pt x="662939" y="224027"/>
                </a:lnTo>
                <a:lnTo>
                  <a:pt x="870203" y="120395"/>
                </a:lnTo>
                <a:lnTo>
                  <a:pt x="865631" y="120395"/>
                </a:lnTo>
                <a:lnTo>
                  <a:pt x="856552" y="115823"/>
                </a:lnTo>
                <a:close/>
              </a:path>
              <a:path w="879475" h="231775">
                <a:moveTo>
                  <a:pt x="647699" y="56387"/>
                </a:moveTo>
                <a:lnTo>
                  <a:pt x="0" y="56387"/>
                </a:lnTo>
                <a:lnTo>
                  <a:pt x="0" y="175259"/>
                </a:lnTo>
                <a:lnTo>
                  <a:pt x="647699" y="175259"/>
                </a:lnTo>
                <a:lnTo>
                  <a:pt x="647699" y="169163"/>
                </a:lnTo>
                <a:lnTo>
                  <a:pt x="9143" y="169163"/>
                </a:lnTo>
                <a:lnTo>
                  <a:pt x="4571" y="164591"/>
                </a:lnTo>
                <a:lnTo>
                  <a:pt x="9143" y="164591"/>
                </a:lnTo>
                <a:lnTo>
                  <a:pt x="9143" y="67055"/>
                </a:lnTo>
                <a:lnTo>
                  <a:pt x="4571" y="67055"/>
                </a:lnTo>
                <a:lnTo>
                  <a:pt x="9143" y="62483"/>
                </a:lnTo>
                <a:lnTo>
                  <a:pt x="647699" y="62483"/>
                </a:lnTo>
                <a:lnTo>
                  <a:pt x="647699" y="56387"/>
                </a:lnTo>
                <a:close/>
              </a:path>
              <a:path w="879475" h="231775">
                <a:moveTo>
                  <a:pt x="656843" y="164591"/>
                </a:moveTo>
                <a:lnTo>
                  <a:pt x="9143" y="164591"/>
                </a:lnTo>
                <a:lnTo>
                  <a:pt x="9143" y="169163"/>
                </a:lnTo>
                <a:lnTo>
                  <a:pt x="647699" y="169163"/>
                </a:lnTo>
                <a:lnTo>
                  <a:pt x="652271" y="175259"/>
                </a:lnTo>
                <a:lnTo>
                  <a:pt x="656843" y="175259"/>
                </a:lnTo>
                <a:lnTo>
                  <a:pt x="656843" y="164591"/>
                </a:lnTo>
                <a:close/>
              </a:path>
              <a:path w="879475" h="231775">
                <a:moveTo>
                  <a:pt x="9143" y="164591"/>
                </a:moveTo>
                <a:lnTo>
                  <a:pt x="4571" y="164591"/>
                </a:lnTo>
                <a:lnTo>
                  <a:pt x="9143" y="169163"/>
                </a:lnTo>
                <a:lnTo>
                  <a:pt x="9143" y="164591"/>
                </a:lnTo>
                <a:close/>
              </a:path>
              <a:path w="879475" h="231775">
                <a:moveTo>
                  <a:pt x="865631" y="111251"/>
                </a:moveTo>
                <a:lnTo>
                  <a:pt x="856552" y="115823"/>
                </a:lnTo>
                <a:lnTo>
                  <a:pt x="865631" y="120395"/>
                </a:lnTo>
                <a:lnTo>
                  <a:pt x="865631" y="111251"/>
                </a:lnTo>
                <a:close/>
              </a:path>
              <a:path w="879475" h="231775">
                <a:moveTo>
                  <a:pt x="870203" y="111251"/>
                </a:moveTo>
                <a:lnTo>
                  <a:pt x="865631" y="111251"/>
                </a:lnTo>
                <a:lnTo>
                  <a:pt x="865631" y="120395"/>
                </a:lnTo>
                <a:lnTo>
                  <a:pt x="870203" y="120395"/>
                </a:lnTo>
                <a:lnTo>
                  <a:pt x="879347" y="115823"/>
                </a:lnTo>
                <a:lnTo>
                  <a:pt x="870203" y="111251"/>
                </a:lnTo>
                <a:close/>
              </a:path>
              <a:path w="879475" h="231775">
                <a:moveTo>
                  <a:pt x="662939" y="7619"/>
                </a:moveTo>
                <a:lnTo>
                  <a:pt x="656843" y="7619"/>
                </a:lnTo>
                <a:lnTo>
                  <a:pt x="656843" y="15261"/>
                </a:lnTo>
                <a:lnTo>
                  <a:pt x="856552" y="115823"/>
                </a:lnTo>
                <a:lnTo>
                  <a:pt x="865631" y="111251"/>
                </a:lnTo>
                <a:lnTo>
                  <a:pt x="870203" y="111251"/>
                </a:lnTo>
                <a:lnTo>
                  <a:pt x="662939" y="7619"/>
                </a:lnTo>
                <a:close/>
              </a:path>
              <a:path w="879475" h="231775">
                <a:moveTo>
                  <a:pt x="9143" y="62483"/>
                </a:moveTo>
                <a:lnTo>
                  <a:pt x="4571" y="67055"/>
                </a:lnTo>
                <a:lnTo>
                  <a:pt x="9143" y="67055"/>
                </a:lnTo>
                <a:lnTo>
                  <a:pt x="9143" y="62483"/>
                </a:lnTo>
                <a:close/>
              </a:path>
              <a:path w="879475" h="231775">
                <a:moveTo>
                  <a:pt x="656843" y="56387"/>
                </a:moveTo>
                <a:lnTo>
                  <a:pt x="652271" y="56387"/>
                </a:lnTo>
                <a:lnTo>
                  <a:pt x="647699" y="62483"/>
                </a:lnTo>
                <a:lnTo>
                  <a:pt x="9143" y="62483"/>
                </a:lnTo>
                <a:lnTo>
                  <a:pt x="9143" y="67055"/>
                </a:lnTo>
                <a:lnTo>
                  <a:pt x="656843" y="67055"/>
                </a:lnTo>
                <a:lnTo>
                  <a:pt x="656843" y="56387"/>
                </a:lnTo>
                <a:close/>
              </a:path>
              <a:path w="879475" h="231775">
                <a:moveTo>
                  <a:pt x="647699" y="0"/>
                </a:moveTo>
                <a:lnTo>
                  <a:pt x="647699" y="62483"/>
                </a:lnTo>
                <a:lnTo>
                  <a:pt x="652271" y="56387"/>
                </a:lnTo>
                <a:lnTo>
                  <a:pt x="656843" y="56387"/>
                </a:lnTo>
                <a:lnTo>
                  <a:pt x="656843" y="15261"/>
                </a:lnTo>
                <a:lnTo>
                  <a:pt x="650747" y="12191"/>
                </a:lnTo>
                <a:lnTo>
                  <a:pt x="656843" y="7619"/>
                </a:lnTo>
                <a:lnTo>
                  <a:pt x="662939" y="7619"/>
                </a:lnTo>
                <a:lnTo>
                  <a:pt x="647699" y="0"/>
                </a:lnTo>
                <a:close/>
              </a:path>
              <a:path w="879475" h="231775">
                <a:moveTo>
                  <a:pt x="656843" y="7619"/>
                </a:moveTo>
                <a:lnTo>
                  <a:pt x="650747" y="12191"/>
                </a:lnTo>
                <a:lnTo>
                  <a:pt x="656843" y="15261"/>
                </a:lnTo>
                <a:lnTo>
                  <a:pt x="656843" y="7619"/>
                </a:lnTo>
                <a:close/>
              </a:path>
            </a:pathLst>
          </a:custGeom>
          <a:solidFill>
            <a:srgbClr val="000000"/>
          </a:solidFill>
        </p:spPr>
        <p:txBody>
          <a:bodyPr wrap="square" lIns="0" tIns="0" rIns="0" bIns="0" rtlCol="0"/>
          <a:lstStyle/>
          <a:p>
            <a:endParaRPr/>
          </a:p>
        </p:txBody>
      </p:sp>
      <p:sp>
        <p:nvSpPr>
          <p:cNvPr id="35" name="object 35"/>
          <p:cNvSpPr txBox="1"/>
          <p:nvPr/>
        </p:nvSpPr>
        <p:spPr>
          <a:xfrm>
            <a:off x="3192160" y="5778630"/>
            <a:ext cx="1973580" cy="184785"/>
          </a:xfrm>
          <a:prstGeom prst="rect">
            <a:avLst/>
          </a:prstGeom>
        </p:spPr>
        <p:txBody>
          <a:bodyPr vert="horz" wrap="square" lIns="0" tIns="0" rIns="0" bIns="0" rtlCol="0">
            <a:spAutoFit/>
          </a:bodyPr>
          <a:lstStyle/>
          <a:p>
            <a:pPr marL="12700">
              <a:lnSpc>
                <a:spcPct val="100000"/>
              </a:lnSpc>
            </a:pPr>
            <a:r>
              <a:rPr sz="1200" b="1" dirty="0">
                <a:latin typeface="Arial"/>
                <a:cs typeface="Arial"/>
              </a:rPr>
              <a:t>&gt;</a:t>
            </a:r>
            <a:r>
              <a:rPr sz="1200" b="1" spc="-5" dirty="0">
                <a:latin typeface="Arial"/>
                <a:cs typeface="Arial"/>
              </a:rPr>
              <a:t> </a:t>
            </a:r>
            <a:r>
              <a:rPr sz="1200" b="1" dirty="0">
                <a:latin typeface="Arial"/>
                <a:cs typeface="Arial"/>
              </a:rPr>
              <a:t>mea</a:t>
            </a:r>
            <a:r>
              <a:rPr sz="1200" b="1" spc="-5" dirty="0">
                <a:latin typeface="Arial"/>
                <a:cs typeface="Arial"/>
              </a:rPr>
              <a:t>n</a:t>
            </a:r>
            <a:r>
              <a:rPr sz="1200" b="1" dirty="0">
                <a:latin typeface="Arial"/>
                <a:cs typeface="Arial"/>
              </a:rPr>
              <a:t>s</a:t>
            </a:r>
            <a:r>
              <a:rPr sz="1200" b="1" spc="-20" dirty="0">
                <a:latin typeface="Arial"/>
                <a:cs typeface="Arial"/>
              </a:rPr>
              <a:t> </a:t>
            </a:r>
            <a:r>
              <a:rPr sz="1200" b="1" dirty="0">
                <a:latin typeface="Arial"/>
                <a:cs typeface="Arial"/>
              </a:rPr>
              <a:t>I</a:t>
            </a:r>
            <a:r>
              <a:rPr sz="1200" b="1" spc="-5" dirty="0">
                <a:latin typeface="Arial"/>
                <a:cs typeface="Arial"/>
              </a:rPr>
              <a:t>C</a:t>
            </a:r>
            <a:r>
              <a:rPr sz="900" b="1" dirty="0">
                <a:latin typeface="Arial"/>
                <a:cs typeface="Arial"/>
              </a:rPr>
              <a:t>50</a:t>
            </a:r>
            <a:r>
              <a:rPr sz="900" b="1" spc="85" dirty="0">
                <a:latin typeface="Arial"/>
                <a:cs typeface="Arial"/>
              </a:rPr>
              <a:t> </a:t>
            </a:r>
            <a:r>
              <a:rPr sz="1200" b="1" dirty="0">
                <a:latin typeface="Arial"/>
                <a:cs typeface="Arial"/>
              </a:rPr>
              <a:t>&gt;</a:t>
            </a:r>
            <a:r>
              <a:rPr sz="1200" b="1" spc="-5" dirty="0">
                <a:latin typeface="Arial"/>
                <a:cs typeface="Arial"/>
              </a:rPr>
              <a:t> </a:t>
            </a:r>
            <a:r>
              <a:rPr sz="1200" b="1" dirty="0">
                <a:latin typeface="Arial"/>
                <a:cs typeface="Arial"/>
              </a:rPr>
              <a:t>100</a:t>
            </a:r>
            <a:r>
              <a:rPr sz="1200" b="1" spc="-20" dirty="0">
                <a:latin typeface="Arial"/>
                <a:cs typeface="Arial"/>
              </a:rPr>
              <a:t> </a:t>
            </a:r>
            <a:r>
              <a:rPr sz="1200" b="1" dirty="0">
                <a:latin typeface="Arial"/>
                <a:cs typeface="Arial"/>
              </a:rPr>
              <a:t>µ</a:t>
            </a:r>
            <a:r>
              <a:rPr sz="1200" b="1" spc="-5" dirty="0">
                <a:latin typeface="Arial"/>
                <a:cs typeface="Arial"/>
              </a:rPr>
              <a:t>g</a:t>
            </a:r>
            <a:r>
              <a:rPr sz="1200" b="1" dirty="0">
                <a:latin typeface="Arial"/>
                <a:cs typeface="Arial"/>
              </a:rPr>
              <a:t>.m</a:t>
            </a:r>
            <a:r>
              <a:rPr sz="1200" b="1" spc="-5" dirty="0">
                <a:latin typeface="Arial"/>
                <a:cs typeface="Arial"/>
              </a:rPr>
              <a:t>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p:txBody>
      </p:sp>
      <p:sp>
        <p:nvSpPr>
          <p:cNvPr id="36" name="object 36"/>
          <p:cNvSpPr/>
          <p:nvPr/>
        </p:nvSpPr>
        <p:spPr>
          <a:xfrm>
            <a:off x="9594219" y="723889"/>
            <a:ext cx="0" cy="2077720"/>
          </a:xfrm>
          <a:custGeom>
            <a:avLst/>
            <a:gdLst/>
            <a:ahLst/>
            <a:cxnLst/>
            <a:rect l="l" t="t" r="r" b="b"/>
            <a:pathLst>
              <a:path h="2077720">
                <a:moveTo>
                  <a:pt x="0" y="0"/>
                </a:moveTo>
                <a:lnTo>
                  <a:pt x="0" y="2077211"/>
                </a:lnTo>
              </a:path>
            </a:pathLst>
          </a:custGeom>
          <a:ln w="39369">
            <a:solidFill>
              <a:srgbClr val="000000"/>
            </a:solidFill>
          </a:ln>
        </p:spPr>
        <p:txBody>
          <a:bodyPr wrap="square" lIns="0" tIns="0" rIns="0" bIns="0" rtlCol="0"/>
          <a:lstStyle/>
          <a:p>
            <a:endParaRPr/>
          </a:p>
        </p:txBody>
      </p:sp>
      <p:sp>
        <p:nvSpPr>
          <p:cNvPr id="37" name="object 37"/>
          <p:cNvSpPr/>
          <p:nvPr/>
        </p:nvSpPr>
        <p:spPr>
          <a:xfrm>
            <a:off x="1601605" y="1331204"/>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38" name="object 38"/>
          <p:cNvSpPr txBox="1"/>
          <p:nvPr/>
        </p:nvSpPr>
        <p:spPr>
          <a:xfrm>
            <a:off x="435892" y="1316106"/>
            <a:ext cx="5102860"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I</a:t>
            </a:r>
            <a:r>
              <a:rPr sz="1800" b="1" spc="-5" dirty="0">
                <a:latin typeface="Arial"/>
                <a:cs typeface="Arial"/>
              </a:rPr>
              <a:t>C5</a:t>
            </a:r>
            <a:r>
              <a:rPr sz="1800" b="1" dirty="0">
                <a:latin typeface="Arial"/>
                <a:cs typeface="Arial"/>
              </a:rPr>
              <a:t>0</a:t>
            </a:r>
            <a:r>
              <a:rPr sz="1800" b="1" spc="-5" dirty="0">
                <a:latin typeface="Arial"/>
                <a:cs typeface="Arial"/>
              </a:rPr>
              <a:t> </a:t>
            </a:r>
            <a:r>
              <a:rPr sz="1800" b="1" dirty="0">
                <a:latin typeface="Arial"/>
                <a:cs typeface="Arial"/>
              </a:rPr>
              <a:t>of </a:t>
            </a:r>
            <a:r>
              <a:rPr sz="1800" b="1" spc="-5" dirty="0">
                <a:latin typeface="Arial"/>
                <a:cs typeface="Arial"/>
              </a:rPr>
              <a:t>D</a:t>
            </a:r>
            <a:r>
              <a:rPr sz="1800" b="1" dirty="0">
                <a:latin typeface="Arial"/>
                <a:cs typeface="Arial"/>
              </a:rPr>
              <a:t>un</a:t>
            </a:r>
            <a:r>
              <a:rPr sz="1800" b="1" spc="-5" dirty="0">
                <a:latin typeface="Arial"/>
                <a:cs typeface="Arial"/>
              </a:rPr>
              <a:t>a</a:t>
            </a:r>
            <a:r>
              <a:rPr sz="1800" b="1" dirty="0">
                <a:latin typeface="Arial"/>
                <a:cs typeface="Arial"/>
              </a:rPr>
              <a:t>li</a:t>
            </a:r>
            <a:r>
              <a:rPr sz="1800" b="1" spc="-5" dirty="0">
                <a:latin typeface="Arial"/>
                <a:cs typeface="Arial"/>
              </a:rPr>
              <a:t>e</a:t>
            </a:r>
            <a:r>
              <a:rPr sz="1800" b="1" dirty="0">
                <a:latin typeface="Arial"/>
                <a:cs typeface="Arial"/>
              </a:rPr>
              <a:t>lla</a:t>
            </a:r>
            <a:r>
              <a:rPr sz="1800" b="1" spc="-15" dirty="0">
                <a:latin typeface="Arial"/>
                <a:cs typeface="Arial"/>
              </a:rPr>
              <a:t> </a:t>
            </a:r>
            <a:r>
              <a:rPr sz="1800" b="1" dirty="0">
                <a:latin typeface="Arial"/>
                <a:cs typeface="Arial"/>
              </a:rPr>
              <a:t>t</a:t>
            </a:r>
            <a:r>
              <a:rPr sz="1800" b="1" spc="-5" dirty="0">
                <a:latin typeface="Arial"/>
                <a:cs typeface="Arial"/>
              </a:rPr>
              <a:t>er</a:t>
            </a:r>
            <a:r>
              <a:rPr sz="1800" b="1" dirty="0">
                <a:latin typeface="Arial"/>
                <a:cs typeface="Arial"/>
              </a:rPr>
              <a:t>tiol</a:t>
            </a:r>
            <a:r>
              <a:rPr sz="1800" b="1" spc="-5" dirty="0">
                <a:latin typeface="Arial"/>
                <a:cs typeface="Arial"/>
              </a:rPr>
              <a:t>ec</a:t>
            </a:r>
            <a:r>
              <a:rPr sz="1800" b="1" dirty="0">
                <a:latin typeface="Arial"/>
                <a:cs typeface="Arial"/>
              </a:rPr>
              <a:t>ta</a:t>
            </a:r>
            <a:r>
              <a:rPr sz="1800" b="1" spc="-5" dirty="0">
                <a:latin typeface="Arial"/>
                <a:cs typeface="Arial"/>
              </a:rPr>
              <a:t> </a:t>
            </a:r>
            <a:r>
              <a:rPr sz="1800" b="1" dirty="0">
                <a:latin typeface="Arial"/>
                <a:cs typeface="Arial"/>
              </a:rPr>
              <a:t>pig</a:t>
            </a:r>
            <a:r>
              <a:rPr sz="1800" b="1" spc="-5" dirty="0">
                <a:latin typeface="Arial"/>
                <a:cs typeface="Arial"/>
              </a:rPr>
              <a:t>me</a:t>
            </a:r>
            <a:r>
              <a:rPr sz="1800" b="1" dirty="0">
                <a:latin typeface="Arial"/>
                <a:cs typeface="Arial"/>
              </a:rPr>
              <a:t>nts</a:t>
            </a:r>
            <a:r>
              <a:rPr sz="1800" b="1" spc="-15" dirty="0">
                <a:latin typeface="Arial"/>
                <a:cs typeface="Arial"/>
              </a:rPr>
              <a:t> </a:t>
            </a:r>
            <a:r>
              <a:rPr sz="1800" b="1" spc="-5" dirty="0">
                <a:latin typeface="Arial"/>
                <a:cs typeface="Arial"/>
              </a:rPr>
              <a:t>ex</a:t>
            </a:r>
            <a:r>
              <a:rPr sz="1800" b="1" dirty="0">
                <a:latin typeface="Arial"/>
                <a:cs typeface="Arial"/>
              </a:rPr>
              <a:t>t</a:t>
            </a:r>
            <a:r>
              <a:rPr sz="1800" b="1" spc="-5" dirty="0">
                <a:latin typeface="Arial"/>
                <a:cs typeface="Arial"/>
              </a:rPr>
              <a:t>rac</a:t>
            </a:r>
            <a:r>
              <a:rPr sz="1800" b="1" dirty="0">
                <a:latin typeface="Arial"/>
                <a:cs typeface="Arial"/>
              </a:rPr>
              <a:t>ts</a:t>
            </a:r>
            <a:endParaRPr sz="1800" dirty="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91164" y="2008505"/>
            <a:ext cx="5768339" cy="3351275"/>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3788542" y="2467222"/>
            <a:ext cx="50800" cy="2406650"/>
          </a:xfrm>
          <a:custGeom>
            <a:avLst/>
            <a:gdLst/>
            <a:ahLst/>
            <a:cxnLst/>
            <a:rect l="l" t="t" r="r" b="b"/>
            <a:pathLst>
              <a:path w="50800" h="2406650">
                <a:moveTo>
                  <a:pt x="24383" y="33527"/>
                </a:moveTo>
                <a:lnTo>
                  <a:pt x="18287" y="37718"/>
                </a:lnTo>
                <a:lnTo>
                  <a:pt x="18287" y="83819"/>
                </a:lnTo>
                <a:lnTo>
                  <a:pt x="32003" y="83819"/>
                </a:lnTo>
                <a:lnTo>
                  <a:pt x="32003" y="38458"/>
                </a:lnTo>
                <a:lnTo>
                  <a:pt x="24383" y="33527"/>
                </a:lnTo>
                <a:close/>
              </a:path>
              <a:path w="50800" h="2406650">
                <a:moveTo>
                  <a:pt x="24383" y="0"/>
                </a:moveTo>
                <a:lnTo>
                  <a:pt x="0" y="50291"/>
                </a:lnTo>
                <a:lnTo>
                  <a:pt x="18287" y="37718"/>
                </a:lnTo>
                <a:lnTo>
                  <a:pt x="18287" y="33527"/>
                </a:lnTo>
                <a:lnTo>
                  <a:pt x="41655" y="33527"/>
                </a:lnTo>
                <a:lnTo>
                  <a:pt x="24383" y="0"/>
                </a:lnTo>
                <a:close/>
              </a:path>
              <a:path w="50800" h="2406650">
                <a:moveTo>
                  <a:pt x="41655" y="33527"/>
                </a:moveTo>
                <a:lnTo>
                  <a:pt x="32003" y="33527"/>
                </a:lnTo>
                <a:lnTo>
                  <a:pt x="32003" y="38458"/>
                </a:lnTo>
                <a:lnTo>
                  <a:pt x="50291" y="50291"/>
                </a:lnTo>
                <a:lnTo>
                  <a:pt x="41655" y="33527"/>
                </a:lnTo>
                <a:close/>
              </a:path>
              <a:path w="50800" h="2406650">
                <a:moveTo>
                  <a:pt x="32003" y="33527"/>
                </a:moveTo>
                <a:lnTo>
                  <a:pt x="24383" y="33527"/>
                </a:lnTo>
                <a:lnTo>
                  <a:pt x="32003" y="38458"/>
                </a:lnTo>
                <a:lnTo>
                  <a:pt x="32003" y="33527"/>
                </a:lnTo>
                <a:close/>
              </a:path>
              <a:path w="50800" h="2406650">
                <a:moveTo>
                  <a:pt x="24383" y="33527"/>
                </a:moveTo>
                <a:lnTo>
                  <a:pt x="18287" y="33527"/>
                </a:lnTo>
                <a:lnTo>
                  <a:pt x="18287" y="37718"/>
                </a:lnTo>
                <a:lnTo>
                  <a:pt x="24383" y="33527"/>
                </a:lnTo>
                <a:close/>
              </a:path>
              <a:path w="50800" h="2406650">
                <a:moveTo>
                  <a:pt x="32003" y="121919"/>
                </a:moveTo>
                <a:lnTo>
                  <a:pt x="18287" y="121919"/>
                </a:lnTo>
                <a:lnTo>
                  <a:pt x="18287" y="173735"/>
                </a:lnTo>
                <a:lnTo>
                  <a:pt x="32003" y="173735"/>
                </a:lnTo>
                <a:lnTo>
                  <a:pt x="32003" y="121919"/>
                </a:lnTo>
                <a:close/>
              </a:path>
              <a:path w="50800" h="2406650">
                <a:moveTo>
                  <a:pt x="32003" y="211835"/>
                </a:moveTo>
                <a:lnTo>
                  <a:pt x="18287" y="211835"/>
                </a:lnTo>
                <a:lnTo>
                  <a:pt x="18287" y="262127"/>
                </a:lnTo>
                <a:lnTo>
                  <a:pt x="32003" y="262127"/>
                </a:lnTo>
                <a:lnTo>
                  <a:pt x="32003" y="211835"/>
                </a:lnTo>
                <a:close/>
              </a:path>
              <a:path w="50800" h="2406650">
                <a:moveTo>
                  <a:pt x="32003" y="300227"/>
                </a:moveTo>
                <a:lnTo>
                  <a:pt x="18287" y="300227"/>
                </a:lnTo>
                <a:lnTo>
                  <a:pt x="18287" y="352043"/>
                </a:lnTo>
                <a:lnTo>
                  <a:pt x="32003" y="352043"/>
                </a:lnTo>
                <a:lnTo>
                  <a:pt x="32003" y="300227"/>
                </a:lnTo>
                <a:close/>
              </a:path>
              <a:path w="50800" h="2406650">
                <a:moveTo>
                  <a:pt x="32003" y="390143"/>
                </a:moveTo>
                <a:lnTo>
                  <a:pt x="18287" y="390143"/>
                </a:lnTo>
                <a:lnTo>
                  <a:pt x="18287" y="440435"/>
                </a:lnTo>
                <a:lnTo>
                  <a:pt x="32003" y="440435"/>
                </a:lnTo>
                <a:lnTo>
                  <a:pt x="32003" y="390143"/>
                </a:lnTo>
                <a:close/>
              </a:path>
              <a:path w="50800" h="2406650">
                <a:moveTo>
                  <a:pt x="32003" y="478535"/>
                </a:moveTo>
                <a:lnTo>
                  <a:pt x="18287" y="478535"/>
                </a:lnTo>
                <a:lnTo>
                  <a:pt x="18287" y="530351"/>
                </a:lnTo>
                <a:lnTo>
                  <a:pt x="32003" y="530351"/>
                </a:lnTo>
                <a:lnTo>
                  <a:pt x="32003" y="478535"/>
                </a:lnTo>
                <a:close/>
              </a:path>
              <a:path w="50800" h="2406650">
                <a:moveTo>
                  <a:pt x="32003" y="568451"/>
                </a:moveTo>
                <a:lnTo>
                  <a:pt x="18287" y="568451"/>
                </a:lnTo>
                <a:lnTo>
                  <a:pt x="18287" y="618743"/>
                </a:lnTo>
                <a:lnTo>
                  <a:pt x="32003" y="618743"/>
                </a:lnTo>
                <a:lnTo>
                  <a:pt x="32003" y="568451"/>
                </a:lnTo>
                <a:close/>
              </a:path>
              <a:path w="50800" h="2406650">
                <a:moveTo>
                  <a:pt x="32003" y="656843"/>
                </a:moveTo>
                <a:lnTo>
                  <a:pt x="18287" y="656843"/>
                </a:lnTo>
                <a:lnTo>
                  <a:pt x="18287" y="708659"/>
                </a:lnTo>
                <a:lnTo>
                  <a:pt x="32003" y="708659"/>
                </a:lnTo>
                <a:lnTo>
                  <a:pt x="32003" y="656843"/>
                </a:lnTo>
                <a:close/>
              </a:path>
              <a:path w="50800" h="2406650">
                <a:moveTo>
                  <a:pt x="32003" y="746759"/>
                </a:moveTo>
                <a:lnTo>
                  <a:pt x="18287" y="746759"/>
                </a:lnTo>
                <a:lnTo>
                  <a:pt x="18287" y="797051"/>
                </a:lnTo>
                <a:lnTo>
                  <a:pt x="32003" y="797051"/>
                </a:lnTo>
                <a:lnTo>
                  <a:pt x="32003" y="746759"/>
                </a:lnTo>
                <a:close/>
              </a:path>
              <a:path w="50800" h="2406650">
                <a:moveTo>
                  <a:pt x="32003" y="835151"/>
                </a:moveTo>
                <a:lnTo>
                  <a:pt x="18287" y="835151"/>
                </a:lnTo>
                <a:lnTo>
                  <a:pt x="18287" y="886967"/>
                </a:lnTo>
                <a:lnTo>
                  <a:pt x="32003" y="886967"/>
                </a:lnTo>
                <a:lnTo>
                  <a:pt x="32003" y="835151"/>
                </a:lnTo>
                <a:close/>
              </a:path>
              <a:path w="50800" h="2406650">
                <a:moveTo>
                  <a:pt x="32003" y="925067"/>
                </a:moveTo>
                <a:lnTo>
                  <a:pt x="18287" y="925067"/>
                </a:lnTo>
                <a:lnTo>
                  <a:pt x="18287" y="975359"/>
                </a:lnTo>
                <a:lnTo>
                  <a:pt x="32003" y="975359"/>
                </a:lnTo>
                <a:lnTo>
                  <a:pt x="32003" y="925067"/>
                </a:lnTo>
                <a:close/>
              </a:path>
              <a:path w="50800" h="2406650">
                <a:moveTo>
                  <a:pt x="32003" y="1013459"/>
                </a:moveTo>
                <a:lnTo>
                  <a:pt x="18287" y="1013459"/>
                </a:lnTo>
                <a:lnTo>
                  <a:pt x="18287" y="1065275"/>
                </a:lnTo>
                <a:lnTo>
                  <a:pt x="32003" y="1065275"/>
                </a:lnTo>
                <a:lnTo>
                  <a:pt x="32003" y="1013459"/>
                </a:lnTo>
                <a:close/>
              </a:path>
              <a:path w="50800" h="2406650">
                <a:moveTo>
                  <a:pt x="32003" y="1103375"/>
                </a:moveTo>
                <a:lnTo>
                  <a:pt x="18287" y="1103375"/>
                </a:lnTo>
                <a:lnTo>
                  <a:pt x="18287" y="1153667"/>
                </a:lnTo>
                <a:lnTo>
                  <a:pt x="32003" y="1153667"/>
                </a:lnTo>
                <a:lnTo>
                  <a:pt x="32003" y="1103375"/>
                </a:lnTo>
                <a:close/>
              </a:path>
              <a:path w="50800" h="2406650">
                <a:moveTo>
                  <a:pt x="32003" y="1191767"/>
                </a:moveTo>
                <a:lnTo>
                  <a:pt x="18287" y="1191767"/>
                </a:lnTo>
                <a:lnTo>
                  <a:pt x="18287" y="1243583"/>
                </a:lnTo>
                <a:lnTo>
                  <a:pt x="32003" y="1243583"/>
                </a:lnTo>
                <a:lnTo>
                  <a:pt x="32003" y="1191767"/>
                </a:lnTo>
                <a:close/>
              </a:path>
              <a:path w="50800" h="2406650">
                <a:moveTo>
                  <a:pt x="32003" y="1281683"/>
                </a:moveTo>
                <a:lnTo>
                  <a:pt x="18287" y="1281683"/>
                </a:lnTo>
                <a:lnTo>
                  <a:pt x="18287" y="1331975"/>
                </a:lnTo>
                <a:lnTo>
                  <a:pt x="32003" y="1331975"/>
                </a:lnTo>
                <a:lnTo>
                  <a:pt x="32003" y="1281683"/>
                </a:lnTo>
                <a:close/>
              </a:path>
              <a:path w="50800" h="2406650">
                <a:moveTo>
                  <a:pt x="32003" y="1370075"/>
                </a:moveTo>
                <a:lnTo>
                  <a:pt x="18287" y="1370075"/>
                </a:lnTo>
                <a:lnTo>
                  <a:pt x="18287" y="1421891"/>
                </a:lnTo>
                <a:lnTo>
                  <a:pt x="32003" y="1421891"/>
                </a:lnTo>
                <a:lnTo>
                  <a:pt x="32003" y="1370075"/>
                </a:lnTo>
                <a:close/>
              </a:path>
              <a:path w="50800" h="2406650">
                <a:moveTo>
                  <a:pt x="32003" y="1459991"/>
                </a:moveTo>
                <a:lnTo>
                  <a:pt x="18287" y="1459991"/>
                </a:lnTo>
                <a:lnTo>
                  <a:pt x="18287" y="1510283"/>
                </a:lnTo>
                <a:lnTo>
                  <a:pt x="32003" y="1510283"/>
                </a:lnTo>
                <a:lnTo>
                  <a:pt x="32003" y="1459991"/>
                </a:lnTo>
                <a:close/>
              </a:path>
              <a:path w="50800" h="2406650">
                <a:moveTo>
                  <a:pt x="32003" y="1548383"/>
                </a:moveTo>
                <a:lnTo>
                  <a:pt x="18287" y="1548383"/>
                </a:lnTo>
                <a:lnTo>
                  <a:pt x="18287" y="1600199"/>
                </a:lnTo>
                <a:lnTo>
                  <a:pt x="32003" y="1600199"/>
                </a:lnTo>
                <a:lnTo>
                  <a:pt x="32003" y="1548383"/>
                </a:lnTo>
                <a:close/>
              </a:path>
              <a:path w="50800" h="2406650">
                <a:moveTo>
                  <a:pt x="32003" y="1638299"/>
                </a:moveTo>
                <a:lnTo>
                  <a:pt x="18287" y="1638299"/>
                </a:lnTo>
                <a:lnTo>
                  <a:pt x="18287" y="1688591"/>
                </a:lnTo>
                <a:lnTo>
                  <a:pt x="32003" y="1688591"/>
                </a:lnTo>
                <a:lnTo>
                  <a:pt x="32003" y="1638299"/>
                </a:lnTo>
                <a:close/>
              </a:path>
              <a:path w="50800" h="2406650">
                <a:moveTo>
                  <a:pt x="32003" y="1726691"/>
                </a:moveTo>
                <a:lnTo>
                  <a:pt x="18287" y="1726691"/>
                </a:lnTo>
                <a:lnTo>
                  <a:pt x="18287" y="1778507"/>
                </a:lnTo>
                <a:lnTo>
                  <a:pt x="32003" y="1778507"/>
                </a:lnTo>
                <a:lnTo>
                  <a:pt x="32003" y="1726691"/>
                </a:lnTo>
                <a:close/>
              </a:path>
              <a:path w="50800" h="2406650">
                <a:moveTo>
                  <a:pt x="32003" y="1816607"/>
                </a:moveTo>
                <a:lnTo>
                  <a:pt x="18287" y="1816607"/>
                </a:lnTo>
                <a:lnTo>
                  <a:pt x="18287" y="1866899"/>
                </a:lnTo>
                <a:lnTo>
                  <a:pt x="32003" y="1866899"/>
                </a:lnTo>
                <a:lnTo>
                  <a:pt x="32003" y="1816607"/>
                </a:lnTo>
                <a:close/>
              </a:path>
              <a:path w="50800" h="2406650">
                <a:moveTo>
                  <a:pt x="32003" y="1904999"/>
                </a:moveTo>
                <a:lnTo>
                  <a:pt x="18287" y="1904999"/>
                </a:lnTo>
                <a:lnTo>
                  <a:pt x="18287" y="1956815"/>
                </a:lnTo>
                <a:lnTo>
                  <a:pt x="32003" y="1956815"/>
                </a:lnTo>
                <a:lnTo>
                  <a:pt x="32003" y="1904999"/>
                </a:lnTo>
                <a:close/>
              </a:path>
              <a:path w="50800" h="2406650">
                <a:moveTo>
                  <a:pt x="32003" y="1994915"/>
                </a:moveTo>
                <a:lnTo>
                  <a:pt x="18287" y="1994915"/>
                </a:lnTo>
                <a:lnTo>
                  <a:pt x="18287" y="2045207"/>
                </a:lnTo>
                <a:lnTo>
                  <a:pt x="32003" y="2045207"/>
                </a:lnTo>
                <a:lnTo>
                  <a:pt x="32003" y="1994915"/>
                </a:lnTo>
                <a:close/>
              </a:path>
              <a:path w="50800" h="2406650">
                <a:moveTo>
                  <a:pt x="32003" y="2083307"/>
                </a:moveTo>
                <a:lnTo>
                  <a:pt x="18287" y="2083307"/>
                </a:lnTo>
                <a:lnTo>
                  <a:pt x="18287" y="2135123"/>
                </a:lnTo>
                <a:lnTo>
                  <a:pt x="32003" y="2135123"/>
                </a:lnTo>
                <a:lnTo>
                  <a:pt x="32003" y="2083307"/>
                </a:lnTo>
                <a:close/>
              </a:path>
              <a:path w="50800" h="2406650">
                <a:moveTo>
                  <a:pt x="32003" y="2173223"/>
                </a:moveTo>
                <a:lnTo>
                  <a:pt x="18287" y="2173223"/>
                </a:lnTo>
                <a:lnTo>
                  <a:pt x="18287" y="2223515"/>
                </a:lnTo>
                <a:lnTo>
                  <a:pt x="32003" y="2223515"/>
                </a:lnTo>
                <a:lnTo>
                  <a:pt x="32003" y="2173223"/>
                </a:lnTo>
                <a:close/>
              </a:path>
              <a:path w="50800" h="2406650">
                <a:moveTo>
                  <a:pt x="32003" y="2261615"/>
                </a:moveTo>
                <a:lnTo>
                  <a:pt x="18287" y="2261615"/>
                </a:lnTo>
                <a:lnTo>
                  <a:pt x="18287" y="2313431"/>
                </a:lnTo>
                <a:lnTo>
                  <a:pt x="32003" y="2313431"/>
                </a:lnTo>
                <a:lnTo>
                  <a:pt x="32003" y="2261615"/>
                </a:lnTo>
                <a:close/>
              </a:path>
              <a:path w="50800" h="2406650">
                <a:moveTo>
                  <a:pt x="0" y="2354579"/>
                </a:moveTo>
                <a:lnTo>
                  <a:pt x="24383" y="2406395"/>
                </a:lnTo>
                <a:lnTo>
                  <a:pt x="41147" y="2372867"/>
                </a:lnTo>
                <a:lnTo>
                  <a:pt x="18287" y="2372867"/>
                </a:lnTo>
                <a:lnTo>
                  <a:pt x="18287" y="2368295"/>
                </a:lnTo>
                <a:lnTo>
                  <a:pt x="0" y="2354579"/>
                </a:lnTo>
                <a:close/>
              </a:path>
              <a:path w="50800" h="2406650">
                <a:moveTo>
                  <a:pt x="18287" y="2368295"/>
                </a:moveTo>
                <a:lnTo>
                  <a:pt x="18287" y="2372867"/>
                </a:lnTo>
                <a:lnTo>
                  <a:pt x="24383" y="2372867"/>
                </a:lnTo>
                <a:lnTo>
                  <a:pt x="18287" y="2368295"/>
                </a:lnTo>
                <a:close/>
              </a:path>
              <a:path w="50800" h="2406650">
                <a:moveTo>
                  <a:pt x="32003" y="2351531"/>
                </a:moveTo>
                <a:lnTo>
                  <a:pt x="18287" y="2351531"/>
                </a:lnTo>
                <a:lnTo>
                  <a:pt x="18287" y="2368295"/>
                </a:lnTo>
                <a:lnTo>
                  <a:pt x="24383" y="2372867"/>
                </a:lnTo>
                <a:lnTo>
                  <a:pt x="32003" y="2367489"/>
                </a:lnTo>
                <a:lnTo>
                  <a:pt x="32003" y="2351531"/>
                </a:lnTo>
                <a:close/>
              </a:path>
              <a:path w="50800" h="2406650">
                <a:moveTo>
                  <a:pt x="32003" y="2367489"/>
                </a:moveTo>
                <a:lnTo>
                  <a:pt x="24383" y="2372867"/>
                </a:lnTo>
                <a:lnTo>
                  <a:pt x="32003" y="2372867"/>
                </a:lnTo>
                <a:lnTo>
                  <a:pt x="32003" y="2367489"/>
                </a:lnTo>
                <a:close/>
              </a:path>
              <a:path w="50800" h="2406650">
                <a:moveTo>
                  <a:pt x="50291" y="2354579"/>
                </a:moveTo>
                <a:lnTo>
                  <a:pt x="32003" y="2367489"/>
                </a:lnTo>
                <a:lnTo>
                  <a:pt x="32003" y="2372867"/>
                </a:lnTo>
                <a:lnTo>
                  <a:pt x="41147" y="2372867"/>
                </a:lnTo>
                <a:lnTo>
                  <a:pt x="50291" y="2354579"/>
                </a:lnTo>
                <a:close/>
              </a:path>
            </a:pathLst>
          </a:custGeom>
          <a:solidFill>
            <a:srgbClr val="323232"/>
          </a:solidFill>
        </p:spPr>
        <p:txBody>
          <a:bodyPr wrap="square" lIns="0" tIns="0" rIns="0" bIns="0" rtlCol="0"/>
          <a:lstStyle/>
          <a:p>
            <a:endParaRPr/>
          </a:p>
        </p:txBody>
      </p:sp>
      <p:sp>
        <p:nvSpPr>
          <p:cNvPr id="4" name="object 4"/>
          <p:cNvSpPr/>
          <p:nvPr/>
        </p:nvSpPr>
        <p:spPr>
          <a:xfrm>
            <a:off x="4893442" y="2467222"/>
            <a:ext cx="52069" cy="2406650"/>
          </a:xfrm>
          <a:custGeom>
            <a:avLst/>
            <a:gdLst/>
            <a:ahLst/>
            <a:cxnLst/>
            <a:rect l="l" t="t" r="r" b="b"/>
            <a:pathLst>
              <a:path w="52070" h="2406650">
                <a:moveTo>
                  <a:pt x="25907" y="33527"/>
                </a:moveTo>
                <a:lnTo>
                  <a:pt x="19811" y="37472"/>
                </a:lnTo>
                <a:lnTo>
                  <a:pt x="19811" y="83819"/>
                </a:lnTo>
                <a:lnTo>
                  <a:pt x="32003" y="83819"/>
                </a:lnTo>
                <a:lnTo>
                  <a:pt x="32003" y="37472"/>
                </a:lnTo>
                <a:lnTo>
                  <a:pt x="25907" y="33527"/>
                </a:lnTo>
                <a:close/>
              </a:path>
              <a:path w="52070" h="2406650">
                <a:moveTo>
                  <a:pt x="25907" y="0"/>
                </a:moveTo>
                <a:lnTo>
                  <a:pt x="0" y="50291"/>
                </a:lnTo>
                <a:lnTo>
                  <a:pt x="19811" y="37472"/>
                </a:lnTo>
                <a:lnTo>
                  <a:pt x="19811" y="33527"/>
                </a:lnTo>
                <a:lnTo>
                  <a:pt x="43179" y="33527"/>
                </a:lnTo>
                <a:lnTo>
                  <a:pt x="25907" y="0"/>
                </a:lnTo>
                <a:close/>
              </a:path>
              <a:path w="52070" h="2406650">
                <a:moveTo>
                  <a:pt x="43179" y="33527"/>
                </a:moveTo>
                <a:lnTo>
                  <a:pt x="32003" y="33527"/>
                </a:lnTo>
                <a:lnTo>
                  <a:pt x="32003" y="37472"/>
                </a:lnTo>
                <a:lnTo>
                  <a:pt x="51815" y="50291"/>
                </a:lnTo>
                <a:lnTo>
                  <a:pt x="43179" y="33527"/>
                </a:lnTo>
                <a:close/>
              </a:path>
              <a:path w="52070" h="2406650">
                <a:moveTo>
                  <a:pt x="25907" y="33527"/>
                </a:moveTo>
                <a:lnTo>
                  <a:pt x="19811" y="33527"/>
                </a:lnTo>
                <a:lnTo>
                  <a:pt x="19811" y="37472"/>
                </a:lnTo>
                <a:lnTo>
                  <a:pt x="25907" y="33527"/>
                </a:lnTo>
                <a:close/>
              </a:path>
              <a:path w="52070" h="2406650">
                <a:moveTo>
                  <a:pt x="32003" y="33527"/>
                </a:moveTo>
                <a:lnTo>
                  <a:pt x="25907" y="33527"/>
                </a:lnTo>
                <a:lnTo>
                  <a:pt x="32003" y="37472"/>
                </a:lnTo>
                <a:lnTo>
                  <a:pt x="32003" y="33527"/>
                </a:lnTo>
                <a:close/>
              </a:path>
              <a:path w="52070" h="2406650">
                <a:moveTo>
                  <a:pt x="32003" y="121919"/>
                </a:moveTo>
                <a:lnTo>
                  <a:pt x="19811" y="121919"/>
                </a:lnTo>
                <a:lnTo>
                  <a:pt x="19811" y="173735"/>
                </a:lnTo>
                <a:lnTo>
                  <a:pt x="32003" y="173735"/>
                </a:lnTo>
                <a:lnTo>
                  <a:pt x="32003" y="121919"/>
                </a:lnTo>
                <a:close/>
              </a:path>
              <a:path w="52070" h="2406650">
                <a:moveTo>
                  <a:pt x="32003" y="211835"/>
                </a:moveTo>
                <a:lnTo>
                  <a:pt x="19811" y="211835"/>
                </a:lnTo>
                <a:lnTo>
                  <a:pt x="19811" y="262127"/>
                </a:lnTo>
                <a:lnTo>
                  <a:pt x="32003" y="262127"/>
                </a:lnTo>
                <a:lnTo>
                  <a:pt x="32003" y="211835"/>
                </a:lnTo>
                <a:close/>
              </a:path>
              <a:path w="52070" h="2406650">
                <a:moveTo>
                  <a:pt x="32003" y="300227"/>
                </a:moveTo>
                <a:lnTo>
                  <a:pt x="19811" y="300227"/>
                </a:lnTo>
                <a:lnTo>
                  <a:pt x="19811" y="352043"/>
                </a:lnTo>
                <a:lnTo>
                  <a:pt x="32003" y="352043"/>
                </a:lnTo>
                <a:lnTo>
                  <a:pt x="32003" y="300227"/>
                </a:lnTo>
                <a:close/>
              </a:path>
              <a:path w="52070" h="2406650">
                <a:moveTo>
                  <a:pt x="32003" y="390143"/>
                </a:moveTo>
                <a:lnTo>
                  <a:pt x="19811" y="390143"/>
                </a:lnTo>
                <a:lnTo>
                  <a:pt x="19811" y="440435"/>
                </a:lnTo>
                <a:lnTo>
                  <a:pt x="32003" y="440435"/>
                </a:lnTo>
                <a:lnTo>
                  <a:pt x="32003" y="390143"/>
                </a:lnTo>
                <a:close/>
              </a:path>
              <a:path w="52070" h="2406650">
                <a:moveTo>
                  <a:pt x="32003" y="478535"/>
                </a:moveTo>
                <a:lnTo>
                  <a:pt x="19811" y="478535"/>
                </a:lnTo>
                <a:lnTo>
                  <a:pt x="19811" y="530351"/>
                </a:lnTo>
                <a:lnTo>
                  <a:pt x="32003" y="530351"/>
                </a:lnTo>
                <a:lnTo>
                  <a:pt x="32003" y="478535"/>
                </a:lnTo>
                <a:close/>
              </a:path>
              <a:path w="52070" h="2406650">
                <a:moveTo>
                  <a:pt x="32003" y="568451"/>
                </a:moveTo>
                <a:lnTo>
                  <a:pt x="19811" y="568451"/>
                </a:lnTo>
                <a:lnTo>
                  <a:pt x="19811" y="618743"/>
                </a:lnTo>
                <a:lnTo>
                  <a:pt x="32003" y="618743"/>
                </a:lnTo>
                <a:lnTo>
                  <a:pt x="32003" y="568451"/>
                </a:lnTo>
                <a:close/>
              </a:path>
              <a:path w="52070" h="2406650">
                <a:moveTo>
                  <a:pt x="32003" y="656843"/>
                </a:moveTo>
                <a:lnTo>
                  <a:pt x="19811" y="656843"/>
                </a:lnTo>
                <a:lnTo>
                  <a:pt x="19811" y="708659"/>
                </a:lnTo>
                <a:lnTo>
                  <a:pt x="32003" y="708659"/>
                </a:lnTo>
                <a:lnTo>
                  <a:pt x="32003" y="656843"/>
                </a:lnTo>
                <a:close/>
              </a:path>
              <a:path w="52070" h="2406650">
                <a:moveTo>
                  <a:pt x="32003" y="746759"/>
                </a:moveTo>
                <a:lnTo>
                  <a:pt x="19811" y="746759"/>
                </a:lnTo>
                <a:lnTo>
                  <a:pt x="19811" y="797051"/>
                </a:lnTo>
                <a:lnTo>
                  <a:pt x="32003" y="797051"/>
                </a:lnTo>
                <a:lnTo>
                  <a:pt x="32003" y="746759"/>
                </a:lnTo>
                <a:close/>
              </a:path>
              <a:path w="52070" h="2406650">
                <a:moveTo>
                  <a:pt x="32003" y="835151"/>
                </a:moveTo>
                <a:lnTo>
                  <a:pt x="19811" y="835151"/>
                </a:lnTo>
                <a:lnTo>
                  <a:pt x="19811" y="886967"/>
                </a:lnTo>
                <a:lnTo>
                  <a:pt x="32003" y="886967"/>
                </a:lnTo>
                <a:lnTo>
                  <a:pt x="32003" y="835151"/>
                </a:lnTo>
                <a:close/>
              </a:path>
              <a:path w="52070" h="2406650">
                <a:moveTo>
                  <a:pt x="32003" y="925067"/>
                </a:moveTo>
                <a:lnTo>
                  <a:pt x="19811" y="925067"/>
                </a:lnTo>
                <a:lnTo>
                  <a:pt x="19811" y="975359"/>
                </a:lnTo>
                <a:lnTo>
                  <a:pt x="32003" y="975359"/>
                </a:lnTo>
                <a:lnTo>
                  <a:pt x="32003" y="925067"/>
                </a:lnTo>
                <a:close/>
              </a:path>
              <a:path w="52070" h="2406650">
                <a:moveTo>
                  <a:pt x="32003" y="1013459"/>
                </a:moveTo>
                <a:lnTo>
                  <a:pt x="19811" y="1013459"/>
                </a:lnTo>
                <a:lnTo>
                  <a:pt x="19811" y="1065275"/>
                </a:lnTo>
                <a:lnTo>
                  <a:pt x="32003" y="1065275"/>
                </a:lnTo>
                <a:lnTo>
                  <a:pt x="32003" y="1013459"/>
                </a:lnTo>
                <a:close/>
              </a:path>
              <a:path w="52070" h="2406650">
                <a:moveTo>
                  <a:pt x="32003" y="1103375"/>
                </a:moveTo>
                <a:lnTo>
                  <a:pt x="19811" y="1103375"/>
                </a:lnTo>
                <a:lnTo>
                  <a:pt x="19811" y="1153667"/>
                </a:lnTo>
                <a:lnTo>
                  <a:pt x="32003" y="1153667"/>
                </a:lnTo>
                <a:lnTo>
                  <a:pt x="32003" y="1103375"/>
                </a:lnTo>
                <a:close/>
              </a:path>
              <a:path w="52070" h="2406650">
                <a:moveTo>
                  <a:pt x="32003" y="1191767"/>
                </a:moveTo>
                <a:lnTo>
                  <a:pt x="19811" y="1191767"/>
                </a:lnTo>
                <a:lnTo>
                  <a:pt x="19811" y="1243583"/>
                </a:lnTo>
                <a:lnTo>
                  <a:pt x="32003" y="1243583"/>
                </a:lnTo>
                <a:lnTo>
                  <a:pt x="32003" y="1191767"/>
                </a:lnTo>
                <a:close/>
              </a:path>
              <a:path w="52070" h="2406650">
                <a:moveTo>
                  <a:pt x="32003" y="1281683"/>
                </a:moveTo>
                <a:lnTo>
                  <a:pt x="19811" y="1281683"/>
                </a:lnTo>
                <a:lnTo>
                  <a:pt x="19811" y="1331975"/>
                </a:lnTo>
                <a:lnTo>
                  <a:pt x="32003" y="1331975"/>
                </a:lnTo>
                <a:lnTo>
                  <a:pt x="32003" y="1281683"/>
                </a:lnTo>
                <a:close/>
              </a:path>
              <a:path w="52070" h="2406650">
                <a:moveTo>
                  <a:pt x="32003" y="1370075"/>
                </a:moveTo>
                <a:lnTo>
                  <a:pt x="19811" y="1370075"/>
                </a:lnTo>
                <a:lnTo>
                  <a:pt x="19811" y="1421891"/>
                </a:lnTo>
                <a:lnTo>
                  <a:pt x="32003" y="1421891"/>
                </a:lnTo>
                <a:lnTo>
                  <a:pt x="32003" y="1370075"/>
                </a:lnTo>
                <a:close/>
              </a:path>
              <a:path w="52070" h="2406650">
                <a:moveTo>
                  <a:pt x="32003" y="1459991"/>
                </a:moveTo>
                <a:lnTo>
                  <a:pt x="19811" y="1459991"/>
                </a:lnTo>
                <a:lnTo>
                  <a:pt x="19811" y="1510283"/>
                </a:lnTo>
                <a:lnTo>
                  <a:pt x="32003" y="1510283"/>
                </a:lnTo>
                <a:lnTo>
                  <a:pt x="32003" y="1459991"/>
                </a:lnTo>
                <a:close/>
              </a:path>
              <a:path w="52070" h="2406650">
                <a:moveTo>
                  <a:pt x="32003" y="1548383"/>
                </a:moveTo>
                <a:lnTo>
                  <a:pt x="19811" y="1548383"/>
                </a:lnTo>
                <a:lnTo>
                  <a:pt x="19811" y="1600199"/>
                </a:lnTo>
                <a:lnTo>
                  <a:pt x="32003" y="1600199"/>
                </a:lnTo>
                <a:lnTo>
                  <a:pt x="32003" y="1548383"/>
                </a:lnTo>
                <a:close/>
              </a:path>
              <a:path w="52070" h="2406650">
                <a:moveTo>
                  <a:pt x="32003" y="1638299"/>
                </a:moveTo>
                <a:lnTo>
                  <a:pt x="19811" y="1638299"/>
                </a:lnTo>
                <a:lnTo>
                  <a:pt x="19811" y="1688591"/>
                </a:lnTo>
                <a:lnTo>
                  <a:pt x="32003" y="1688591"/>
                </a:lnTo>
                <a:lnTo>
                  <a:pt x="32003" y="1638299"/>
                </a:lnTo>
                <a:close/>
              </a:path>
              <a:path w="52070" h="2406650">
                <a:moveTo>
                  <a:pt x="32003" y="1726691"/>
                </a:moveTo>
                <a:lnTo>
                  <a:pt x="19811" y="1726691"/>
                </a:lnTo>
                <a:lnTo>
                  <a:pt x="19811" y="1778507"/>
                </a:lnTo>
                <a:lnTo>
                  <a:pt x="32003" y="1778507"/>
                </a:lnTo>
                <a:lnTo>
                  <a:pt x="32003" y="1726691"/>
                </a:lnTo>
                <a:close/>
              </a:path>
              <a:path w="52070" h="2406650">
                <a:moveTo>
                  <a:pt x="32003" y="1816607"/>
                </a:moveTo>
                <a:lnTo>
                  <a:pt x="19811" y="1816607"/>
                </a:lnTo>
                <a:lnTo>
                  <a:pt x="19811" y="1866899"/>
                </a:lnTo>
                <a:lnTo>
                  <a:pt x="32003" y="1866899"/>
                </a:lnTo>
                <a:lnTo>
                  <a:pt x="32003" y="1816607"/>
                </a:lnTo>
                <a:close/>
              </a:path>
              <a:path w="52070" h="2406650">
                <a:moveTo>
                  <a:pt x="32003" y="1904999"/>
                </a:moveTo>
                <a:lnTo>
                  <a:pt x="19811" y="1904999"/>
                </a:lnTo>
                <a:lnTo>
                  <a:pt x="19811" y="1956815"/>
                </a:lnTo>
                <a:lnTo>
                  <a:pt x="32003" y="1956815"/>
                </a:lnTo>
                <a:lnTo>
                  <a:pt x="32003" y="1904999"/>
                </a:lnTo>
                <a:close/>
              </a:path>
              <a:path w="52070" h="2406650">
                <a:moveTo>
                  <a:pt x="32003" y="1994915"/>
                </a:moveTo>
                <a:lnTo>
                  <a:pt x="19811" y="1994915"/>
                </a:lnTo>
                <a:lnTo>
                  <a:pt x="19811" y="2045207"/>
                </a:lnTo>
                <a:lnTo>
                  <a:pt x="32003" y="2045207"/>
                </a:lnTo>
                <a:lnTo>
                  <a:pt x="32003" y="1994915"/>
                </a:lnTo>
                <a:close/>
              </a:path>
              <a:path w="52070" h="2406650">
                <a:moveTo>
                  <a:pt x="32003" y="2083307"/>
                </a:moveTo>
                <a:lnTo>
                  <a:pt x="19811" y="2083307"/>
                </a:lnTo>
                <a:lnTo>
                  <a:pt x="19811" y="2135123"/>
                </a:lnTo>
                <a:lnTo>
                  <a:pt x="32003" y="2135123"/>
                </a:lnTo>
                <a:lnTo>
                  <a:pt x="32003" y="2083307"/>
                </a:lnTo>
                <a:close/>
              </a:path>
              <a:path w="52070" h="2406650">
                <a:moveTo>
                  <a:pt x="32003" y="2173223"/>
                </a:moveTo>
                <a:lnTo>
                  <a:pt x="19811" y="2173223"/>
                </a:lnTo>
                <a:lnTo>
                  <a:pt x="19811" y="2223515"/>
                </a:lnTo>
                <a:lnTo>
                  <a:pt x="32003" y="2223515"/>
                </a:lnTo>
                <a:lnTo>
                  <a:pt x="32003" y="2173223"/>
                </a:lnTo>
                <a:close/>
              </a:path>
              <a:path w="52070" h="2406650">
                <a:moveTo>
                  <a:pt x="32003" y="2261615"/>
                </a:moveTo>
                <a:lnTo>
                  <a:pt x="19811" y="2261615"/>
                </a:lnTo>
                <a:lnTo>
                  <a:pt x="19811" y="2313431"/>
                </a:lnTo>
                <a:lnTo>
                  <a:pt x="32003" y="2313431"/>
                </a:lnTo>
                <a:lnTo>
                  <a:pt x="32003" y="2261615"/>
                </a:lnTo>
                <a:close/>
              </a:path>
              <a:path w="52070" h="2406650">
                <a:moveTo>
                  <a:pt x="0" y="2354579"/>
                </a:moveTo>
                <a:lnTo>
                  <a:pt x="25907" y="2406395"/>
                </a:lnTo>
                <a:lnTo>
                  <a:pt x="42671" y="2372867"/>
                </a:lnTo>
                <a:lnTo>
                  <a:pt x="19811" y="2372867"/>
                </a:lnTo>
                <a:lnTo>
                  <a:pt x="19811" y="2368564"/>
                </a:lnTo>
                <a:lnTo>
                  <a:pt x="0" y="2354579"/>
                </a:lnTo>
                <a:close/>
              </a:path>
              <a:path w="52070" h="2406650">
                <a:moveTo>
                  <a:pt x="19811" y="2368564"/>
                </a:moveTo>
                <a:lnTo>
                  <a:pt x="19811" y="2372867"/>
                </a:lnTo>
                <a:lnTo>
                  <a:pt x="25907" y="2372867"/>
                </a:lnTo>
                <a:lnTo>
                  <a:pt x="19811" y="2368564"/>
                </a:lnTo>
                <a:close/>
              </a:path>
              <a:path w="52070" h="2406650">
                <a:moveTo>
                  <a:pt x="32003" y="2351531"/>
                </a:moveTo>
                <a:lnTo>
                  <a:pt x="19811" y="2351531"/>
                </a:lnTo>
                <a:lnTo>
                  <a:pt x="19811" y="2368564"/>
                </a:lnTo>
                <a:lnTo>
                  <a:pt x="25907" y="2372867"/>
                </a:lnTo>
                <a:lnTo>
                  <a:pt x="32003" y="2368564"/>
                </a:lnTo>
                <a:lnTo>
                  <a:pt x="32003" y="2351531"/>
                </a:lnTo>
                <a:close/>
              </a:path>
              <a:path w="52070" h="2406650">
                <a:moveTo>
                  <a:pt x="32003" y="2368564"/>
                </a:moveTo>
                <a:lnTo>
                  <a:pt x="25907" y="2372867"/>
                </a:lnTo>
                <a:lnTo>
                  <a:pt x="32003" y="2372867"/>
                </a:lnTo>
                <a:lnTo>
                  <a:pt x="32003" y="2368564"/>
                </a:lnTo>
                <a:close/>
              </a:path>
              <a:path w="52070" h="2406650">
                <a:moveTo>
                  <a:pt x="51815" y="2354579"/>
                </a:moveTo>
                <a:lnTo>
                  <a:pt x="32003" y="2368564"/>
                </a:lnTo>
                <a:lnTo>
                  <a:pt x="32003" y="2372867"/>
                </a:lnTo>
                <a:lnTo>
                  <a:pt x="42671" y="2372867"/>
                </a:lnTo>
                <a:lnTo>
                  <a:pt x="51815" y="2354579"/>
                </a:lnTo>
                <a:close/>
              </a:path>
            </a:pathLst>
          </a:custGeom>
          <a:solidFill>
            <a:srgbClr val="323232"/>
          </a:solidFill>
        </p:spPr>
        <p:txBody>
          <a:bodyPr wrap="square" lIns="0" tIns="0" rIns="0" bIns="0" rtlCol="0"/>
          <a:lstStyle/>
          <a:p>
            <a:endParaRPr/>
          </a:p>
        </p:txBody>
      </p:sp>
      <p:sp>
        <p:nvSpPr>
          <p:cNvPr id="5" name="object 5"/>
          <p:cNvSpPr/>
          <p:nvPr/>
        </p:nvSpPr>
        <p:spPr>
          <a:xfrm>
            <a:off x="5999865" y="2467222"/>
            <a:ext cx="50800" cy="2406650"/>
          </a:xfrm>
          <a:custGeom>
            <a:avLst/>
            <a:gdLst/>
            <a:ahLst/>
            <a:cxnLst/>
            <a:rect l="l" t="t" r="r" b="b"/>
            <a:pathLst>
              <a:path w="50800" h="2406650">
                <a:moveTo>
                  <a:pt x="24383" y="33527"/>
                </a:moveTo>
                <a:lnTo>
                  <a:pt x="18287" y="37718"/>
                </a:lnTo>
                <a:lnTo>
                  <a:pt x="18287" y="83819"/>
                </a:lnTo>
                <a:lnTo>
                  <a:pt x="30479" y="83819"/>
                </a:lnTo>
                <a:lnTo>
                  <a:pt x="30479" y="37472"/>
                </a:lnTo>
                <a:lnTo>
                  <a:pt x="24383" y="33527"/>
                </a:lnTo>
                <a:close/>
              </a:path>
              <a:path w="50800" h="2406650">
                <a:moveTo>
                  <a:pt x="24383" y="0"/>
                </a:moveTo>
                <a:lnTo>
                  <a:pt x="0" y="50291"/>
                </a:lnTo>
                <a:lnTo>
                  <a:pt x="18287" y="37718"/>
                </a:lnTo>
                <a:lnTo>
                  <a:pt x="18287" y="33527"/>
                </a:lnTo>
                <a:lnTo>
                  <a:pt x="41655" y="33527"/>
                </a:lnTo>
                <a:lnTo>
                  <a:pt x="24383" y="0"/>
                </a:lnTo>
                <a:close/>
              </a:path>
              <a:path w="50800" h="2406650">
                <a:moveTo>
                  <a:pt x="41655" y="33527"/>
                </a:moveTo>
                <a:lnTo>
                  <a:pt x="30479" y="33527"/>
                </a:lnTo>
                <a:lnTo>
                  <a:pt x="30479" y="37472"/>
                </a:lnTo>
                <a:lnTo>
                  <a:pt x="50291" y="50291"/>
                </a:lnTo>
                <a:lnTo>
                  <a:pt x="41655" y="33527"/>
                </a:lnTo>
                <a:close/>
              </a:path>
              <a:path w="50800" h="2406650">
                <a:moveTo>
                  <a:pt x="24383" y="33527"/>
                </a:moveTo>
                <a:lnTo>
                  <a:pt x="18287" y="33527"/>
                </a:lnTo>
                <a:lnTo>
                  <a:pt x="18287" y="37718"/>
                </a:lnTo>
                <a:lnTo>
                  <a:pt x="24383" y="33527"/>
                </a:lnTo>
                <a:close/>
              </a:path>
              <a:path w="50800" h="2406650">
                <a:moveTo>
                  <a:pt x="30479" y="33527"/>
                </a:moveTo>
                <a:lnTo>
                  <a:pt x="24383" y="33527"/>
                </a:lnTo>
                <a:lnTo>
                  <a:pt x="30479" y="37472"/>
                </a:lnTo>
                <a:lnTo>
                  <a:pt x="30479" y="33527"/>
                </a:lnTo>
                <a:close/>
              </a:path>
              <a:path w="50800" h="2406650">
                <a:moveTo>
                  <a:pt x="30479" y="121919"/>
                </a:moveTo>
                <a:lnTo>
                  <a:pt x="18287" y="121919"/>
                </a:lnTo>
                <a:lnTo>
                  <a:pt x="18287" y="173735"/>
                </a:lnTo>
                <a:lnTo>
                  <a:pt x="30479" y="173735"/>
                </a:lnTo>
                <a:lnTo>
                  <a:pt x="30479" y="121919"/>
                </a:lnTo>
                <a:close/>
              </a:path>
              <a:path w="50800" h="2406650">
                <a:moveTo>
                  <a:pt x="30479" y="211835"/>
                </a:moveTo>
                <a:lnTo>
                  <a:pt x="18287" y="211835"/>
                </a:lnTo>
                <a:lnTo>
                  <a:pt x="18287" y="262127"/>
                </a:lnTo>
                <a:lnTo>
                  <a:pt x="30479" y="262127"/>
                </a:lnTo>
                <a:lnTo>
                  <a:pt x="30479" y="211835"/>
                </a:lnTo>
                <a:close/>
              </a:path>
              <a:path w="50800" h="2406650">
                <a:moveTo>
                  <a:pt x="30479" y="300227"/>
                </a:moveTo>
                <a:lnTo>
                  <a:pt x="18287" y="300227"/>
                </a:lnTo>
                <a:lnTo>
                  <a:pt x="18287" y="352043"/>
                </a:lnTo>
                <a:lnTo>
                  <a:pt x="30479" y="352043"/>
                </a:lnTo>
                <a:lnTo>
                  <a:pt x="30479" y="300227"/>
                </a:lnTo>
                <a:close/>
              </a:path>
              <a:path w="50800" h="2406650">
                <a:moveTo>
                  <a:pt x="30479" y="390143"/>
                </a:moveTo>
                <a:lnTo>
                  <a:pt x="18287" y="390143"/>
                </a:lnTo>
                <a:lnTo>
                  <a:pt x="18287" y="440435"/>
                </a:lnTo>
                <a:lnTo>
                  <a:pt x="30479" y="440435"/>
                </a:lnTo>
                <a:lnTo>
                  <a:pt x="30479" y="390143"/>
                </a:lnTo>
                <a:close/>
              </a:path>
              <a:path w="50800" h="2406650">
                <a:moveTo>
                  <a:pt x="30479" y="478535"/>
                </a:moveTo>
                <a:lnTo>
                  <a:pt x="18287" y="478535"/>
                </a:lnTo>
                <a:lnTo>
                  <a:pt x="18287" y="530351"/>
                </a:lnTo>
                <a:lnTo>
                  <a:pt x="30479" y="530351"/>
                </a:lnTo>
                <a:lnTo>
                  <a:pt x="30479" y="478535"/>
                </a:lnTo>
                <a:close/>
              </a:path>
              <a:path w="50800" h="2406650">
                <a:moveTo>
                  <a:pt x="30479" y="568451"/>
                </a:moveTo>
                <a:lnTo>
                  <a:pt x="18287" y="568451"/>
                </a:lnTo>
                <a:lnTo>
                  <a:pt x="18287" y="618743"/>
                </a:lnTo>
                <a:lnTo>
                  <a:pt x="30479" y="618743"/>
                </a:lnTo>
                <a:lnTo>
                  <a:pt x="30479" y="568451"/>
                </a:lnTo>
                <a:close/>
              </a:path>
              <a:path w="50800" h="2406650">
                <a:moveTo>
                  <a:pt x="30479" y="656843"/>
                </a:moveTo>
                <a:lnTo>
                  <a:pt x="18287" y="656843"/>
                </a:lnTo>
                <a:lnTo>
                  <a:pt x="18287" y="708659"/>
                </a:lnTo>
                <a:lnTo>
                  <a:pt x="30479" y="708659"/>
                </a:lnTo>
                <a:lnTo>
                  <a:pt x="30479" y="656843"/>
                </a:lnTo>
                <a:close/>
              </a:path>
              <a:path w="50800" h="2406650">
                <a:moveTo>
                  <a:pt x="30479" y="746759"/>
                </a:moveTo>
                <a:lnTo>
                  <a:pt x="18287" y="746759"/>
                </a:lnTo>
                <a:lnTo>
                  <a:pt x="18287" y="797051"/>
                </a:lnTo>
                <a:lnTo>
                  <a:pt x="30479" y="797051"/>
                </a:lnTo>
                <a:lnTo>
                  <a:pt x="30479" y="746759"/>
                </a:lnTo>
                <a:close/>
              </a:path>
              <a:path w="50800" h="2406650">
                <a:moveTo>
                  <a:pt x="30479" y="835151"/>
                </a:moveTo>
                <a:lnTo>
                  <a:pt x="18287" y="835151"/>
                </a:lnTo>
                <a:lnTo>
                  <a:pt x="18287" y="886967"/>
                </a:lnTo>
                <a:lnTo>
                  <a:pt x="30479" y="886967"/>
                </a:lnTo>
                <a:lnTo>
                  <a:pt x="30479" y="835151"/>
                </a:lnTo>
                <a:close/>
              </a:path>
              <a:path w="50800" h="2406650">
                <a:moveTo>
                  <a:pt x="30479" y="925067"/>
                </a:moveTo>
                <a:lnTo>
                  <a:pt x="18287" y="925067"/>
                </a:lnTo>
                <a:lnTo>
                  <a:pt x="18287" y="975359"/>
                </a:lnTo>
                <a:lnTo>
                  <a:pt x="30479" y="975359"/>
                </a:lnTo>
                <a:lnTo>
                  <a:pt x="30479" y="925067"/>
                </a:lnTo>
                <a:close/>
              </a:path>
              <a:path w="50800" h="2406650">
                <a:moveTo>
                  <a:pt x="30479" y="1013459"/>
                </a:moveTo>
                <a:lnTo>
                  <a:pt x="18287" y="1013459"/>
                </a:lnTo>
                <a:lnTo>
                  <a:pt x="18287" y="1065275"/>
                </a:lnTo>
                <a:lnTo>
                  <a:pt x="30479" y="1065275"/>
                </a:lnTo>
                <a:lnTo>
                  <a:pt x="30479" y="1013459"/>
                </a:lnTo>
                <a:close/>
              </a:path>
              <a:path w="50800" h="2406650">
                <a:moveTo>
                  <a:pt x="30479" y="1103375"/>
                </a:moveTo>
                <a:lnTo>
                  <a:pt x="18287" y="1103375"/>
                </a:lnTo>
                <a:lnTo>
                  <a:pt x="18287" y="1153667"/>
                </a:lnTo>
                <a:lnTo>
                  <a:pt x="30479" y="1153667"/>
                </a:lnTo>
                <a:lnTo>
                  <a:pt x="30479" y="1103375"/>
                </a:lnTo>
                <a:close/>
              </a:path>
              <a:path w="50800" h="2406650">
                <a:moveTo>
                  <a:pt x="30479" y="1191767"/>
                </a:moveTo>
                <a:lnTo>
                  <a:pt x="18287" y="1191767"/>
                </a:lnTo>
                <a:lnTo>
                  <a:pt x="18287" y="1243583"/>
                </a:lnTo>
                <a:lnTo>
                  <a:pt x="30479" y="1243583"/>
                </a:lnTo>
                <a:lnTo>
                  <a:pt x="30479" y="1191767"/>
                </a:lnTo>
                <a:close/>
              </a:path>
              <a:path w="50800" h="2406650">
                <a:moveTo>
                  <a:pt x="30479" y="1281683"/>
                </a:moveTo>
                <a:lnTo>
                  <a:pt x="18287" y="1281683"/>
                </a:lnTo>
                <a:lnTo>
                  <a:pt x="18287" y="1331975"/>
                </a:lnTo>
                <a:lnTo>
                  <a:pt x="30479" y="1331975"/>
                </a:lnTo>
                <a:lnTo>
                  <a:pt x="30479" y="1281683"/>
                </a:lnTo>
                <a:close/>
              </a:path>
              <a:path w="50800" h="2406650">
                <a:moveTo>
                  <a:pt x="30479" y="1370075"/>
                </a:moveTo>
                <a:lnTo>
                  <a:pt x="18287" y="1370075"/>
                </a:lnTo>
                <a:lnTo>
                  <a:pt x="18287" y="1421891"/>
                </a:lnTo>
                <a:lnTo>
                  <a:pt x="30479" y="1421891"/>
                </a:lnTo>
                <a:lnTo>
                  <a:pt x="30479" y="1370075"/>
                </a:lnTo>
                <a:close/>
              </a:path>
              <a:path w="50800" h="2406650">
                <a:moveTo>
                  <a:pt x="30479" y="1459991"/>
                </a:moveTo>
                <a:lnTo>
                  <a:pt x="18287" y="1459991"/>
                </a:lnTo>
                <a:lnTo>
                  <a:pt x="18287" y="1510283"/>
                </a:lnTo>
                <a:lnTo>
                  <a:pt x="30479" y="1510283"/>
                </a:lnTo>
                <a:lnTo>
                  <a:pt x="30479" y="1459991"/>
                </a:lnTo>
                <a:close/>
              </a:path>
              <a:path w="50800" h="2406650">
                <a:moveTo>
                  <a:pt x="30479" y="1548383"/>
                </a:moveTo>
                <a:lnTo>
                  <a:pt x="18287" y="1548383"/>
                </a:lnTo>
                <a:lnTo>
                  <a:pt x="18287" y="1600199"/>
                </a:lnTo>
                <a:lnTo>
                  <a:pt x="30479" y="1600199"/>
                </a:lnTo>
                <a:lnTo>
                  <a:pt x="30479" y="1548383"/>
                </a:lnTo>
                <a:close/>
              </a:path>
              <a:path w="50800" h="2406650">
                <a:moveTo>
                  <a:pt x="30479" y="1638299"/>
                </a:moveTo>
                <a:lnTo>
                  <a:pt x="18287" y="1638299"/>
                </a:lnTo>
                <a:lnTo>
                  <a:pt x="18287" y="1688591"/>
                </a:lnTo>
                <a:lnTo>
                  <a:pt x="30479" y="1688591"/>
                </a:lnTo>
                <a:lnTo>
                  <a:pt x="30479" y="1638299"/>
                </a:lnTo>
                <a:close/>
              </a:path>
              <a:path w="50800" h="2406650">
                <a:moveTo>
                  <a:pt x="30479" y="1726691"/>
                </a:moveTo>
                <a:lnTo>
                  <a:pt x="18287" y="1726691"/>
                </a:lnTo>
                <a:lnTo>
                  <a:pt x="18287" y="1778507"/>
                </a:lnTo>
                <a:lnTo>
                  <a:pt x="30479" y="1778507"/>
                </a:lnTo>
                <a:lnTo>
                  <a:pt x="30479" y="1726691"/>
                </a:lnTo>
                <a:close/>
              </a:path>
              <a:path w="50800" h="2406650">
                <a:moveTo>
                  <a:pt x="30479" y="1816607"/>
                </a:moveTo>
                <a:lnTo>
                  <a:pt x="18287" y="1816607"/>
                </a:lnTo>
                <a:lnTo>
                  <a:pt x="18287" y="1866899"/>
                </a:lnTo>
                <a:lnTo>
                  <a:pt x="30479" y="1866899"/>
                </a:lnTo>
                <a:lnTo>
                  <a:pt x="30479" y="1816607"/>
                </a:lnTo>
                <a:close/>
              </a:path>
              <a:path w="50800" h="2406650">
                <a:moveTo>
                  <a:pt x="30479" y="1904999"/>
                </a:moveTo>
                <a:lnTo>
                  <a:pt x="18287" y="1904999"/>
                </a:lnTo>
                <a:lnTo>
                  <a:pt x="18287" y="1956815"/>
                </a:lnTo>
                <a:lnTo>
                  <a:pt x="30479" y="1956815"/>
                </a:lnTo>
                <a:lnTo>
                  <a:pt x="30479" y="1904999"/>
                </a:lnTo>
                <a:close/>
              </a:path>
              <a:path w="50800" h="2406650">
                <a:moveTo>
                  <a:pt x="30479" y="1994915"/>
                </a:moveTo>
                <a:lnTo>
                  <a:pt x="18287" y="1994915"/>
                </a:lnTo>
                <a:lnTo>
                  <a:pt x="18287" y="2045207"/>
                </a:lnTo>
                <a:lnTo>
                  <a:pt x="30479" y="2045207"/>
                </a:lnTo>
                <a:lnTo>
                  <a:pt x="30479" y="1994915"/>
                </a:lnTo>
                <a:close/>
              </a:path>
              <a:path w="50800" h="2406650">
                <a:moveTo>
                  <a:pt x="30479" y="2083307"/>
                </a:moveTo>
                <a:lnTo>
                  <a:pt x="18287" y="2083307"/>
                </a:lnTo>
                <a:lnTo>
                  <a:pt x="18287" y="2135123"/>
                </a:lnTo>
                <a:lnTo>
                  <a:pt x="30479" y="2135123"/>
                </a:lnTo>
                <a:lnTo>
                  <a:pt x="30479" y="2083307"/>
                </a:lnTo>
                <a:close/>
              </a:path>
              <a:path w="50800" h="2406650">
                <a:moveTo>
                  <a:pt x="30479" y="2173223"/>
                </a:moveTo>
                <a:lnTo>
                  <a:pt x="18287" y="2173223"/>
                </a:lnTo>
                <a:lnTo>
                  <a:pt x="18287" y="2223515"/>
                </a:lnTo>
                <a:lnTo>
                  <a:pt x="30479" y="2223515"/>
                </a:lnTo>
                <a:lnTo>
                  <a:pt x="30479" y="2173223"/>
                </a:lnTo>
                <a:close/>
              </a:path>
              <a:path w="50800" h="2406650">
                <a:moveTo>
                  <a:pt x="30479" y="2261615"/>
                </a:moveTo>
                <a:lnTo>
                  <a:pt x="18287" y="2261615"/>
                </a:lnTo>
                <a:lnTo>
                  <a:pt x="18287" y="2313431"/>
                </a:lnTo>
                <a:lnTo>
                  <a:pt x="30479" y="2313431"/>
                </a:lnTo>
                <a:lnTo>
                  <a:pt x="30479" y="2261615"/>
                </a:lnTo>
                <a:close/>
              </a:path>
              <a:path w="50800" h="2406650">
                <a:moveTo>
                  <a:pt x="0" y="2354579"/>
                </a:moveTo>
                <a:lnTo>
                  <a:pt x="24383" y="2406395"/>
                </a:lnTo>
                <a:lnTo>
                  <a:pt x="41147" y="2372867"/>
                </a:lnTo>
                <a:lnTo>
                  <a:pt x="18287" y="2372867"/>
                </a:lnTo>
                <a:lnTo>
                  <a:pt x="18287" y="2368295"/>
                </a:lnTo>
                <a:lnTo>
                  <a:pt x="0" y="2354579"/>
                </a:lnTo>
                <a:close/>
              </a:path>
              <a:path w="50800" h="2406650">
                <a:moveTo>
                  <a:pt x="18287" y="2368295"/>
                </a:moveTo>
                <a:lnTo>
                  <a:pt x="18287" y="2372867"/>
                </a:lnTo>
                <a:lnTo>
                  <a:pt x="24383" y="2372867"/>
                </a:lnTo>
                <a:lnTo>
                  <a:pt x="18287" y="2368295"/>
                </a:lnTo>
                <a:close/>
              </a:path>
              <a:path w="50800" h="2406650">
                <a:moveTo>
                  <a:pt x="30479" y="2351531"/>
                </a:moveTo>
                <a:lnTo>
                  <a:pt x="18287" y="2351531"/>
                </a:lnTo>
                <a:lnTo>
                  <a:pt x="18287" y="2368295"/>
                </a:lnTo>
                <a:lnTo>
                  <a:pt x="24383" y="2372867"/>
                </a:lnTo>
                <a:lnTo>
                  <a:pt x="30479" y="2368564"/>
                </a:lnTo>
                <a:lnTo>
                  <a:pt x="30479" y="2351531"/>
                </a:lnTo>
                <a:close/>
              </a:path>
              <a:path w="50800" h="2406650">
                <a:moveTo>
                  <a:pt x="30479" y="2368564"/>
                </a:moveTo>
                <a:lnTo>
                  <a:pt x="24383" y="2372867"/>
                </a:lnTo>
                <a:lnTo>
                  <a:pt x="30479" y="2372867"/>
                </a:lnTo>
                <a:lnTo>
                  <a:pt x="30479" y="2368564"/>
                </a:lnTo>
                <a:close/>
              </a:path>
              <a:path w="50800" h="2406650">
                <a:moveTo>
                  <a:pt x="50291" y="2354579"/>
                </a:moveTo>
                <a:lnTo>
                  <a:pt x="30479" y="2368564"/>
                </a:lnTo>
                <a:lnTo>
                  <a:pt x="30479" y="2372867"/>
                </a:lnTo>
                <a:lnTo>
                  <a:pt x="41147" y="2372867"/>
                </a:lnTo>
                <a:lnTo>
                  <a:pt x="50291" y="2354579"/>
                </a:lnTo>
                <a:close/>
              </a:path>
            </a:pathLst>
          </a:custGeom>
          <a:solidFill>
            <a:srgbClr val="323232"/>
          </a:solidFill>
        </p:spPr>
        <p:txBody>
          <a:bodyPr wrap="square" lIns="0" tIns="0" rIns="0" bIns="0" rtlCol="0"/>
          <a:lstStyle/>
          <a:p>
            <a:endParaRPr/>
          </a:p>
        </p:txBody>
      </p:sp>
      <p:sp>
        <p:nvSpPr>
          <p:cNvPr id="6" name="object 6"/>
          <p:cNvSpPr/>
          <p:nvPr/>
        </p:nvSpPr>
        <p:spPr>
          <a:xfrm>
            <a:off x="2418469" y="2081650"/>
            <a:ext cx="1731645" cy="289560"/>
          </a:xfrm>
          <a:custGeom>
            <a:avLst/>
            <a:gdLst/>
            <a:ahLst/>
            <a:cxnLst/>
            <a:rect l="l" t="t" r="r" b="b"/>
            <a:pathLst>
              <a:path w="1731645" h="289560">
                <a:moveTo>
                  <a:pt x="48767" y="0"/>
                </a:moveTo>
                <a:lnTo>
                  <a:pt x="11455" y="17588"/>
                </a:lnTo>
                <a:lnTo>
                  <a:pt x="0" y="240791"/>
                </a:lnTo>
                <a:lnTo>
                  <a:pt x="2075" y="255230"/>
                </a:lnTo>
                <a:lnTo>
                  <a:pt x="28636" y="285396"/>
                </a:lnTo>
                <a:lnTo>
                  <a:pt x="1682492" y="289559"/>
                </a:lnTo>
                <a:lnTo>
                  <a:pt x="1696931" y="287484"/>
                </a:lnTo>
                <a:lnTo>
                  <a:pt x="1727097" y="260923"/>
                </a:lnTo>
                <a:lnTo>
                  <a:pt x="1731260" y="48767"/>
                </a:lnTo>
                <a:lnTo>
                  <a:pt x="1729185" y="34889"/>
                </a:lnTo>
                <a:lnTo>
                  <a:pt x="1702624" y="4396"/>
                </a:lnTo>
                <a:lnTo>
                  <a:pt x="48767" y="0"/>
                </a:lnTo>
                <a:close/>
              </a:path>
            </a:pathLst>
          </a:custGeom>
          <a:solidFill>
            <a:srgbClr val="000000"/>
          </a:solidFill>
        </p:spPr>
        <p:txBody>
          <a:bodyPr wrap="square" lIns="0" tIns="0" rIns="0" bIns="0" rtlCol="0"/>
          <a:lstStyle/>
          <a:p>
            <a:endParaRPr/>
          </a:p>
        </p:txBody>
      </p:sp>
      <p:sp>
        <p:nvSpPr>
          <p:cNvPr id="7" name="object 7"/>
          <p:cNvSpPr/>
          <p:nvPr/>
        </p:nvSpPr>
        <p:spPr>
          <a:xfrm>
            <a:off x="2418469" y="2081650"/>
            <a:ext cx="1731645" cy="289560"/>
          </a:xfrm>
          <a:custGeom>
            <a:avLst/>
            <a:gdLst/>
            <a:ahLst/>
            <a:cxnLst/>
            <a:rect l="l" t="t" r="r" b="b"/>
            <a:pathLst>
              <a:path w="1731645" h="289560">
                <a:moveTo>
                  <a:pt x="48767" y="0"/>
                </a:moveTo>
                <a:lnTo>
                  <a:pt x="11455" y="17588"/>
                </a:lnTo>
                <a:lnTo>
                  <a:pt x="0" y="240791"/>
                </a:lnTo>
                <a:lnTo>
                  <a:pt x="2075" y="255230"/>
                </a:lnTo>
                <a:lnTo>
                  <a:pt x="28636" y="285396"/>
                </a:lnTo>
                <a:lnTo>
                  <a:pt x="1682492" y="289559"/>
                </a:lnTo>
                <a:lnTo>
                  <a:pt x="1696931" y="287484"/>
                </a:lnTo>
                <a:lnTo>
                  <a:pt x="1727097" y="260923"/>
                </a:lnTo>
                <a:lnTo>
                  <a:pt x="1731260" y="48767"/>
                </a:lnTo>
                <a:lnTo>
                  <a:pt x="1729185" y="34889"/>
                </a:lnTo>
                <a:lnTo>
                  <a:pt x="1702624" y="4396"/>
                </a:lnTo>
                <a:lnTo>
                  <a:pt x="48767" y="0"/>
                </a:lnTo>
                <a:close/>
              </a:path>
            </a:pathLst>
          </a:custGeom>
          <a:ln w="6359">
            <a:solidFill>
              <a:srgbClr val="000000"/>
            </a:solidFill>
          </a:ln>
        </p:spPr>
        <p:txBody>
          <a:bodyPr wrap="square" lIns="0" tIns="0" rIns="0" bIns="0" rtlCol="0"/>
          <a:lstStyle/>
          <a:p>
            <a:endParaRPr/>
          </a:p>
        </p:txBody>
      </p:sp>
      <p:sp>
        <p:nvSpPr>
          <p:cNvPr id="8" name="object 8"/>
          <p:cNvSpPr txBox="1"/>
          <p:nvPr/>
        </p:nvSpPr>
        <p:spPr>
          <a:xfrm>
            <a:off x="1891164" y="2008505"/>
            <a:ext cx="5768340" cy="3351529"/>
          </a:xfrm>
          <a:prstGeom prst="rect">
            <a:avLst/>
          </a:prstGeom>
        </p:spPr>
        <p:txBody>
          <a:bodyPr vert="horz" wrap="square" lIns="0" tIns="0" rIns="0" bIns="0" rtlCol="0">
            <a:spAutoFit/>
          </a:bodyPr>
          <a:lstStyle/>
          <a:p>
            <a:pPr marL="619760">
              <a:lnSpc>
                <a:spcPct val="100000"/>
              </a:lnSpc>
            </a:pPr>
            <a:r>
              <a:rPr sz="900" b="1" spc="-575" dirty="0">
                <a:solidFill>
                  <a:srgbClr val="FFFFFF"/>
                </a:solidFill>
                <a:latin typeface="Arial"/>
                <a:cs typeface="Arial"/>
              </a:rPr>
              <a:t>E</a:t>
            </a:r>
            <a:r>
              <a:rPr sz="900" b="1" spc="-20" dirty="0">
                <a:solidFill>
                  <a:srgbClr val="7F7F7F"/>
                </a:solidFill>
                <a:latin typeface="Arial"/>
                <a:cs typeface="Arial"/>
              </a:rPr>
              <a:t>E</a:t>
            </a:r>
            <a:r>
              <a:rPr sz="900" b="1" spc="-470" dirty="0">
                <a:solidFill>
                  <a:srgbClr val="FFFFFF"/>
                </a:solidFill>
                <a:latin typeface="Arial"/>
                <a:cs typeface="Arial"/>
              </a:rPr>
              <a:t>x</a:t>
            </a:r>
            <a:r>
              <a:rPr sz="900" b="1" spc="-15" dirty="0">
                <a:solidFill>
                  <a:srgbClr val="7F7F7F"/>
                </a:solidFill>
                <a:latin typeface="Arial"/>
                <a:cs typeface="Arial"/>
              </a:rPr>
              <a:t>x</a:t>
            </a:r>
            <a:r>
              <a:rPr sz="900" b="1" spc="-280" dirty="0">
                <a:solidFill>
                  <a:srgbClr val="FFFFFF"/>
                </a:solidFill>
                <a:latin typeface="Arial"/>
                <a:cs typeface="Arial"/>
              </a:rPr>
              <a:t>t</a:t>
            </a:r>
            <a:r>
              <a:rPr sz="900" b="1" spc="-15" dirty="0">
                <a:solidFill>
                  <a:srgbClr val="7F7F7F"/>
                </a:solidFill>
                <a:latin typeface="Arial"/>
                <a:cs typeface="Arial"/>
              </a:rPr>
              <a:t>t</a:t>
            </a:r>
            <a:r>
              <a:rPr sz="900" b="1" spc="-335" dirty="0">
                <a:solidFill>
                  <a:srgbClr val="FFFFFF"/>
                </a:solidFill>
                <a:latin typeface="Arial"/>
                <a:cs typeface="Arial"/>
              </a:rPr>
              <a:t>r</a:t>
            </a:r>
            <a:r>
              <a:rPr sz="900" b="1" spc="-20" dirty="0">
                <a:solidFill>
                  <a:srgbClr val="7F7F7F"/>
                </a:solidFill>
                <a:latin typeface="Arial"/>
                <a:cs typeface="Arial"/>
              </a:rPr>
              <a:t>r</a:t>
            </a:r>
            <a:r>
              <a:rPr sz="900" b="1" spc="-470" dirty="0">
                <a:solidFill>
                  <a:srgbClr val="FFFFFF"/>
                </a:solidFill>
                <a:latin typeface="Arial"/>
                <a:cs typeface="Arial"/>
              </a:rPr>
              <a:t>a</a:t>
            </a:r>
            <a:r>
              <a:rPr sz="900" b="1" spc="-25" dirty="0">
                <a:solidFill>
                  <a:srgbClr val="7F7F7F"/>
                </a:solidFill>
                <a:latin typeface="Arial"/>
                <a:cs typeface="Arial"/>
              </a:rPr>
              <a:t>a</a:t>
            </a:r>
            <a:r>
              <a:rPr sz="900" b="1" spc="-220" dirty="0">
                <a:solidFill>
                  <a:srgbClr val="FFFFFF"/>
                </a:solidFill>
                <a:latin typeface="Arial"/>
                <a:cs typeface="Arial"/>
              </a:rPr>
              <a:t>i</a:t>
            </a:r>
            <a:r>
              <a:rPr sz="900" b="1" spc="-25" dirty="0">
                <a:solidFill>
                  <a:srgbClr val="7F7F7F"/>
                </a:solidFill>
                <a:latin typeface="Arial"/>
                <a:cs typeface="Arial"/>
              </a:rPr>
              <a:t>i</a:t>
            </a:r>
            <a:r>
              <a:rPr sz="900" b="1" spc="-280" dirty="0">
                <a:solidFill>
                  <a:srgbClr val="FFFFFF"/>
                </a:solidFill>
                <a:latin typeface="Arial"/>
                <a:cs typeface="Arial"/>
              </a:rPr>
              <a:t>t</a:t>
            </a:r>
            <a:r>
              <a:rPr sz="900" b="1" spc="10" dirty="0">
                <a:solidFill>
                  <a:srgbClr val="7F7F7F"/>
                </a:solidFill>
                <a:latin typeface="Arial"/>
                <a:cs typeface="Arial"/>
              </a:rPr>
              <a:t>t</a:t>
            </a:r>
            <a:r>
              <a:rPr sz="900" b="1" spc="-15" dirty="0">
                <a:solidFill>
                  <a:srgbClr val="7F7F7F"/>
                </a:solidFill>
                <a:latin typeface="Arial"/>
                <a:cs typeface="Arial"/>
              </a:rPr>
              <a:t> </a:t>
            </a:r>
            <a:r>
              <a:rPr sz="900" b="1" spc="-630" dirty="0">
                <a:solidFill>
                  <a:srgbClr val="FFFFFF"/>
                </a:solidFill>
                <a:latin typeface="Arial"/>
                <a:cs typeface="Arial"/>
              </a:rPr>
              <a:t>D</a:t>
            </a:r>
            <a:r>
              <a:rPr sz="900" b="1" spc="-20" dirty="0">
                <a:solidFill>
                  <a:srgbClr val="7F7F7F"/>
                </a:solidFill>
                <a:latin typeface="Arial"/>
                <a:cs typeface="Arial"/>
              </a:rPr>
              <a:t>D</a:t>
            </a:r>
            <a:r>
              <a:rPr sz="900" b="1" spc="-220" dirty="0">
                <a:solidFill>
                  <a:srgbClr val="FFFFFF"/>
                </a:solidFill>
                <a:latin typeface="Arial"/>
                <a:cs typeface="Arial"/>
              </a:rPr>
              <a:t>i</a:t>
            </a:r>
            <a:r>
              <a:rPr sz="900" b="1" spc="-25" dirty="0">
                <a:solidFill>
                  <a:srgbClr val="7F7F7F"/>
                </a:solidFill>
                <a:latin typeface="Arial"/>
                <a:cs typeface="Arial"/>
              </a:rPr>
              <a:t>i</a:t>
            </a:r>
            <a:r>
              <a:rPr sz="900" b="1" spc="-470" dirty="0">
                <a:solidFill>
                  <a:srgbClr val="FFFFFF"/>
                </a:solidFill>
                <a:latin typeface="Arial"/>
                <a:cs typeface="Arial"/>
              </a:rPr>
              <a:t>c</a:t>
            </a:r>
            <a:r>
              <a:rPr sz="900" b="1" spc="-25" dirty="0">
                <a:solidFill>
                  <a:srgbClr val="7F7F7F"/>
                </a:solidFill>
                <a:latin typeface="Arial"/>
                <a:cs typeface="Arial"/>
              </a:rPr>
              <a:t>c</a:t>
            </a:r>
            <a:r>
              <a:rPr sz="900" b="1" spc="-520" dirty="0">
                <a:solidFill>
                  <a:srgbClr val="FFFFFF"/>
                </a:solidFill>
                <a:latin typeface="Arial"/>
                <a:cs typeface="Arial"/>
              </a:rPr>
              <a:t>h</a:t>
            </a:r>
            <a:r>
              <a:rPr sz="900" b="1" spc="-30" dirty="0">
                <a:solidFill>
                  <a:srgbClr val="7F7F7F"/>
                </a:solidFill>
                <a:latin typeface="Arial"/>
                <a:cs typeface="Arial"/>
              </a:rPr>
              <a:t>h</a:t>
            </a:r>
            <a:r>
              <a:rPr sz="900" b="1" spc="-220" dirty="0">
                <a:solidFill>
                  <a:srgbClr val="FFFFFF"/>
                </a:solidFill>
                <a:latin typeface="Arial"/>
                <a:cs typeface="Arial"/>
              </a:rPr>
              <a:t>l</a:t>
            </a:r>
            <a:r>
              <a:rPr sz="900" b="1" spc="-25" dirty="0">
                <a:solidFill>
                  <a:srgbClr val="7F7F7F"/>
                </a:solidFill>
                <a:latin typeface="Arial"/>
                <a:cs typeface="Arial"/>
              </a:rPr>
              <a:t>l</a:t>
            </a:r>
            <a:r>
              <a:rPr sz="900" b="1" spc="-520" dirty="0">
                <a:solidFill>
                  <a:srgbClr val="FFFFFF"/>
                </a:solidFill>
                <a:latin typeface="Arial"/>
                <a:cs typeface="Arial"/>
              </a:rPr>
              <a:t>o</a:t>
            </a:r>
            <a:r>
              <a:rPr sz="900" b="1" spc="-15" dirty="0">
                <a:solidFill>
                  <a:srgbClr val="7F7F7F"/>
                </a:solidFill>
                <a:latin typeface="Arial"/>
                <a:cs typeface="Arial"/>
              </a:rPr>
              <a:t>o</a:t>
            </a:r>
            <a:r>
              <a:rPr sz="900" b="1" spc="-335" dirty="0">
                <a:solidFill>
                  <a:srgbClr val="FFFFFF"/>
                </a:solidFill>
                <a:latin typeface="Arial"/>
                <a:cs typeface="Arial"/>
              </a:rPr>
              <a:t>r</a:t>
            </a:r>
            <a:r>
              <a:rPr sz="900" b="1" spc="-20" dirty="0">
                <a:solidFill>
                  <a:srgbClr val="7F7F7F"/>
                </a:solidFill>
                <a:latin typeface="Arial"/>
                <a:cs typeface="Arial"/>
              </a:rPr>
              <a:t>r</a:t>
            </a:r>
            <a:r>
              <a:rPr sz="900" b="1" spc="-520" dirty="0">
                <a:solidFill>
                  <a:srgbClr val="FFFFFF"/>
                </a:solidFill>
                <a:latin typeface="Arial"/>
                <a:cs typeface="Arial"/>
              </a:rPr>
              <a:t>o</a:t>
            </a:r>
            <a:r>
              <a:rPr sz="900" b="1" spc="-15" dirty="0">
                <a:solidFill>
                  <a:srgbClr val="7F7F7F"/>
                </a:solidFill>
                <a:latin typeface="Arial"/>
                <a:cs typeface="Arial"/>
              </a:rPr>
              <a:t>o</a:t>
            </a:r>
            <a:r>
              <a:rPr sz="900" b="1" spc="-785" dirty="0">
                <a:solidFill>
                  <a:srgbClr val="FFFFFF"/>
                </a:solidFill>
                <a:latin typeface="Arial"/>
                <a:cs typeface="Arial"/>
              </a:rPr>
              <a:t>m</a:t>
            </a:r>
            <a:r>
              <a:rPr sz="900" b="1" spc="-15" dirty="0">
                <a:solidFill>
                  <a:srgbClr val="7F7F7F"/>
                </a:solidFill>
                <a:latin typeface="Arial"/>
                <a:cs typeface="Arial"/>
              </a:rPr>
              <a:t>m</a:t>
            </a:r>
            <a:r>
              <a:rPr sz="900" b="1" spc="-470" dirty="0">
                <a:solidFill>
                  <a:srgbClr val="FFFFFF"/>
                </a:solidFill>
                <a:latin typeface="Arial"/>
                <a:cs typeface="Arial"/>
              </a:rPr>
              <a:t>é</a:t>
            </a:r>
            <a:r>
              <a:rPr sz="900" b="1" spc="-15" dirty="0">
                <a:solidFill>
                  <a:srgbClr val="7F7F7F"/>
                </a:solidFill>
                <a:latin typeface="Arial"/>
                <a:cs typeface="Arial"/>
              </a:rPr>
              <a:t>é</a:t>
            </a:r>
            <a:r>
              <a:rPr sz="900" b="1" spc="-280" dirty="0">
                <a:solidFill>
                  <a:srgbClr val="FFFFFF"/>
                </a:solidFill>
                <a:latin typeface="Arial"/>
                <a:cs typeface="Arial"/>
              </a:rPr>
              <a:t>t</a:t>
            </a:r>
            <a:r>
              <a:rPr sz="900" b="1" spc="-15" dirty="0">
                <a:solidFill>
                  <a:srgbClr val="7F7F7F"/>
                </a:solidFill>
                <a:latin typeface="Arial"/>
                <a:cs typeface="Arial"/>
              </a:rPr>
              <a:t>t</a:t>
            </a:r>
            <a:r>
              <a:rPr sz="900" b="1" spc="-530" dirty="0">
                <a:solidFill>
                  <a:srgbClr val="FFFFFF"/>
                </a:solidFill>
                <a:latin typeface="Arial"/>
                <a:cs typeface="Arial"/>
              </a:rPr>
              <a:t>h</a:t>
            </a:r>
            <a:r>
              <a:rPr sz="900" b="1" spc="-15" dirty="0">
                <a:solidFill>
                  <a:srgbClr val="7F7F7F"/>
                </a:solidFill>
                <a:latin typeface="Arial"/>
                <a:cs typeface="Arial"/>
              </a:rPr>
              <a:t>h</a:t>
            </a:r>
            <a:r>
              <a:rPr sz="900" b="1" spc="-470" dirty="0">
                <a:solidFill>
                  <a:srgbClr val="FFFFFF"/>
                </a:solidFill>
                <a:latin typeface="Arial"/>
                <a:cs typeface="Arial"/>
              </a:rPr>
              <a:t>a</a:t>
            </a:r>
            <a:r>
              <a:rPr sz="900" b="1" spc="-25" dirty="0">
                <a:solidFill>
                  <a:srgbClr val="7F7F7F"/>
                </a:solidFill>
                <a:latin typeface="Arial"/>
                <a:cs typeface="Arial"/>
              </a:rPr>
              <a:t>a</a:t>
            </a:r>
            <a:r>
              <a:rPr sz="900" b="1" spc="-520" dirty="0">
                <a:solidFill>
                  <a:srgbClr val="FFFFFF"/>
                </a:solidFill>
                <a:latin typeface="Arial"/>
                <a:cs typeface="Arial"/>
              </a:rPr>
              <a:t>n</a:t>
            </a:r>
            <a:r>
              <a:rPr sz="900" b="1" spc="-30" dirty="0">
                <a:solidFill>
                  <a:srgbClr val="7F7F7F"/>
                </a:solidFill>
                <a:latin typeface="Arial"/>
                <a:cs typeface="Arial"/>
              </a:rPr>
              <a:t>n</a:t>
            </a:r>
            <a:r>
              <a:rPr sz="900" b="1" spc="-220" dirty="0">
                <a:solidFill>
                  <a:srgbClr val="FFFFFF"/>
                </a:solidFill>
                <a:latin typeface="Arial"/>
                <a:cs typeface="Arial"/>
              </a:rPr>
              <a:t>i</a:t>
            </a:r>
            <a:r>
              <a:rPr sz="900" b="1" spc="-25" dirty="0">
                <a:solidFill>
                  <a:srgbClr val="7F7F7F"/>
                </a:solidFill>
                <a:latin typeface="Arial"/>
                <a:cs typeface="Arial"/>
              </a:rPr>
              <a:t>i</a:t>
            </a:r>
            <a:r>
              <a:rPr sz="900" b="1" spc="-530" dirty="0">
                <a:solidFill>
                  <a:srgbClr val="FFFFFF"/>
                </a:solidFill>
                <a:latin typeface="Arial"/>
                <a:cs typeface="Arial"/>
              </a:rPr>
              <a:t>q</a:t>
            </a:r>
            <a:r>
              <a:rPr sz="900" b="1" spc="-15" dirty="0">
                <a:solidFill>
                  <a:srgbClr val="7F7F7F"/>
                </a:solidFill>
                <a:latin typeface="Arial"/>
                <a:cs typeface="Arial"/>
              </a:rPr>
              <a:t>q</a:t>
            </a:r>
            <a:r>
              <a:rPr sz="900" b="1" spc="-520" dirty="0">
                <a:solidFill>
                  <a:srgbClr val="FFFFFF"/>
                </a:solidFill>
                <a:latin typeface="Arial"/>
                <a:cs typeface="Arial"/>
              </a:rPr>
              <a:t>u</a:t>
            </a:r>
            <a:r>
              <a:rPr sz="900" b="1" spc="-30" dirty="0">
                <a:solidFill>
                  <a:srgbClr val="7F7F7F"/>
                </a:solidFill>
                <a:latin typeface="Arial"/>
                <a:cs typeface="Arial"/>
              </a:rPr>
              <a:t>u</a:t>
            </a:r>
            <a:r>
              <a:rPr sz="900" b="1" spc="-470" dirty="0">
                <a:solidFill>
                  <a:srgbClr val="FFFFFF"/>
                </a:solidFill>
                <a:latin typeface="Arial"/>
                <a:cs typeface="Arial"/>
              </a:rPr>
              <a:t>e</a:t>
            </a:r>
            <a:r>
              <a:rPr sz="900" b="1" spc="20" dirty="0">
                <a:solidFill>
                  <a:srgbClr val="7F7F7F"/>
                </a:solidFill>
                <a:latin typeface="Arial"/>
                <a:cs typeface="Arial"/>
              </a:rPr>
              <a:t>e</a:t>
            </a:r>
            <a:endParaRPr sz="900">
              <a:latin typeface="Arial"/>
              <a:cs typeface="Arial"/>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18"/>
              </a:spcBef>
            </a:pPr>
            <a:endParaRPr sz="1200">
              <a:latin typeface="Times New Roman"/>
              <a:cs typeface="Times New Roman"/>
            </a:endParaRPr>
          </a:p>
          <a:p>
            <a:pPr marL="1167130">
              <a:lnSpc>
                <a:spcPct val="100000"/>
              </a:lnSpc>
              <a:tabLst>
                <a:tab pos="2608580" algn="l"/>
                <a:tab pos="3425825" algn="l"/>
                <a:tab pos="4723765" algn="l"/>
              </a:tabLst>
            </a:pPr>
            <a:r>
              <a:rPr sz="1800" b="1" spc="-1035" baseline="2314" dirty="0">
                <a:latin typeface="Arial"/>
                <a:cs typeface="Arial"/>
              </a:rPr>
              <a:t>F</a:t>
            </a:r>
            <a:r>
              <a:rPr sz="1200" b="1" spc="-40" dirty="0">
                <a:solidFill>
                  <a:srgbClr val="C0C0C0"/>
                </a:solidFill>
                <a:latin typeface="Arial"/>
                <a:cs typeface="Arial"/>
              </a:rPr>
              <a:t>F</a:t>
            </a:r>
            <a:r>
              <a:rPr sz="1200" b="1" spc="-637" baseline="-20833" dirty="0">
                <a:latin typeface="Arial"/>
                <a:cs typeface="Arial"/>
              </a:rPr>
              <a:t>1</a:t>
            </a:r>
            <a:r>
              <a:rPr sz="1200" b="1" baseline="-20833" dirty="0">
                <a:solidFill>
                  <a:srgbClr val="C0C0C0"/>
                </a:solidFill>
                <a:latin typeface="Arial"/>
                <a:cs typeface="Arial"/>
              </a:rPr>
              <a:t>1	</a:t>
            </a:r>
            <a:r>
              <a:rPr sz="1800" b="1" spc="-1035" baseline="2314" dirty="0">
                <a:latin typeface="Arial"/>
                <a:cs typeface="Arial"/>
              </a:rPr>
              <a:t>F</a:t>
            </a:r>
            <a:r>
              <a:rPr sz="1200" b="1" spc="-40" dirty="0">
                <a:solidFill>
                  <a:srgbClr val="C0C0C0"/>
                </a:solidFill>
                <a:latin typeface="Arial"/>
                <a:cs typeface="Arial"/>
              </a:rPr>
              <a:t>F</a:t>
            </a:r>
            <a:r>
              <a:rPr sz="1200" b="1" spc="-637" baseline="-20833" dirty="0">
                <a:latin typeface="Arial"/>
                <a:cs typeface="Arial"/>
              </a:rPr>
              <a:t>2</a:t>
            </a:r>
            <a:r>
              <a:rPr sz="1200" b="1" baseline="-20833" dirty="0">
                <a:solidFill>
                  <a:srgbClr val="C0C0C0"/>
                </a:solidFill>
                <a:latin typeface="Arial"/>
                <a:cs typeface="Arial"/>
              </a:rPr>
              <a:t>2	</a:t>
            </a:r>
            <a:r>
              <a:rPr sz="1800" b="1" spc="-1035" baseline="2314" dirty="0">
                <a:latin typeface="Arial"/>
                <a:cs typeface="Arial"/>
              </a:rPr>
              <a:t>F</a:t>
            </a:r>
            <a:r>
              <a:rPr sz="1200" b="1" spc="-40" dirty="0">
                <a:solidFill>
                  <a:srgbClr val="C0C0C0"/>
                </a:solidFill>
                <a:latin typeface="Arial"/>
                <a:cs typeface="Arial"/>
              </a:rPr>
              <a:t>F</a:t>
            </a:r>
            <a:r>
              <a:rPr sz="1200" b="1" spc="-637" baseline="-20833" dirty="0">
                <a:latin typeface="Arial"/>
                <a:cs typeface="Arial"/>
              </a:rPr>
              <a:t>3</a:t>
            </a:r>
            <a:r>
              <a:rPr sz="1200" b="1" baseline="-20833" dirty="0">
                <a:solidFill>
                  <a:srgbClr val="C0C0C0"/>
                </a:solidFill>
                <a:latin typeface="Arial"/>
                <a:cs typeface="Arial"/>
              </a:rPr>
              <a:t>3	</a:t>
            </a:r>
            <a:r>
              <a:rPr sz="1800" b="1" spc="-1035" baseline="2314" dirty="0">
                <a:latin typeface="Arial"/>
                <a:cs typeface="Arial"/>
              </a:rPr>
              <a:t>F</a:t>
            </a:r>
            <a:r>
              <a:rPr sz="1200" b="1" spc="-40" dirty="0">
                <a:solidFill>
                  <a:srgbClr val="C0C0C0"/>
                </a:solidFill>
                <a:latin typeface="Arial"/>
                <a:cs typeface="Arial"/>
              </a:rPr>
              <a:t>F</a:t>
            </a:r>
            <a:r>
              <a:rPr sz="1200" b="1" spc="-637" baseline="-20833" dirty="0">
                <a:latin typeface="Arial"/>
                <a:cs typeface="Arial"/>
              </a:rPr>
              <a:t>4</a:t>
            </a:r>
            <a:r>
              <a:rPr sz="1200" b="1" baseline="-20833" dirty="0">
                <a:solidFill>
                  <a:srgbClr val="C0C0C0"/>
                </a:solidFill>
                <a:latin typeface="Arial"/>
                <a:cs typeface="Arial"/>
              </a:rPr>
              <a:t>4</a:t>
            </a:r>
            <a:endParaRPr sz="1200" baseline="-20833">
              <a:latin typeface="Arial"/>
              <a:cs typeface="Arial"/>
            </a:endParaRPr>
          </a:p>
        </p:txBody>
      </p:sp>
      <p:sp>
        <p:nvSpPr>
          <p:cNvPr id="9" name="object 9"/>
          <p:cNvSpPr/>
          <p:nvPr/>
        </p:nvSpPr>
        <p:spPr>
          <a:xfrm>
            <a:off x="1891164" y="2008505"/>
            <a:ext cx="5768339" cy="335127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788542" y="2467222"/>
            <a:ext cx="50800" cy="2406650"/>
          </a:xfrm>
          <a:custGeom>
            <a:avLst/>
            <a:gdLst/>
            <a:ahLst/>
            <a:cxnLst/>
            <a:rect l="l" t="t" r="r" b="b"/>
            <a:pathLst>
              <a:path w="50800" h="2406650">
                <a:moveTo>
                  <a:pt x="24383" y="33527"/>
                </a:moveTo>
                <a:lnTo>
                  <a:pt x="18287" y="37718"/>
                </a:lnTo>
                <a:lnTo>
                  <a:pt x="18287" y="83819"/>
                </a:lnTo>
                <a:lnTo>
                  <a:pt x="32003" y="83819"/>
                </a:lnTo>
                <a:lnTo>
                  <a:pt x="32003" y="38458"/>
                </a:lnTo>
                <a:lnTo>
                  <a:pt x="24383" y="33527"/>
                </a:lnTo>
                <a:close/>
              </a:path>
              <a:path w="50800" h="2406650">
                <a:moveTo>
                  <a:pt x="24383" y="0"/>
                </a:moveTo>
                <a:lnTo>
                  <a:pt x="0" y="50291"/>
                </a:lnTo>
                <a:lnTo>
                  <a:pt x="18287" y="37718"/>
                </a:lnTo>
                <a:lnTo>
                  <a:pt x="18287" y="33527"/>
                </a:lnTo>
                <a:lnTo>
                  <a:pt x="41655" y="33527"/>
                </a:lnTo>
                <a:lnTo>
                  <a:pt x="24383" y="0"/>
                </a:lnTo>
                <a:close/>
              </a:path>
              <a:path w="50800" h="2406650">
                <a:moveTo>
                  <a:pt x="41655" y="33527"/>
                </a:moveTo>
                <a:lnTo>
                  <a:pt x="32003" y="33527"/>
                </a:lnTo>
                <a:lnTo>
                  <a:pt x="32003" y="38458"/>
                </a:lnTo>
                <a:lnTo>
                  <a:pt x="50291" y="50291"/>
                </a:lnTo>
                <a:lnTo>
                  <a:pt x="41655" y="33527"/>
                </a:lnTo>
                <a:close/>
              </a:path>
              <a:path w="50800" h="2406650">
                <a:moveTo>
                  <a:pt x="32003" y="33527"/>
                </a:moveTo>
                <a:lnTo>
                  <a:pt x="24383" y="33527"/>
                </a:lnTo>
                <a:lnTo>
                  <a:pt x="32003" y="38458"/>
                </a:lnTo>
                <a:lnTo>
                  <a:pt x="32003" y="33527"/>
                </a:lnTo>
                <a:close/>
              </a:path>
              <a:path w="50800" h="2406650">
                <a:moveTo>
                  <a:pt x="24383" y="33527"/>
                </a:moveTo>
                <a:lnTo>
                  <a:pt x="18287" y="33527"/>
                </a:lnTo>
                <a:lnTo>
                  <a:pt x="18287" y="37718"/>
                </a:lnTo>
                <a:lnTo>
                  <a:pt x="24383" y="33527"/>
                </a:lnTo>
                <a:close/>
              </a:path>
              <a:path w="50800" h="2406650">
                <a:moveTo>
                  <a:pt x="32003" y="121919"/>
                </a:moveTo>
                <a:lnTo>
                  <a:pt x="18287" y="121919"/>
                </a:lnTo>
                <a:lnTo>
                  <a:pt x="18287" y="173735"/>
                </a:lnTo>
                <a:lnTo>
                  <a:pt x="32003" y="173735"/>
                </a:lnTo>
                <a:lnTo>
                  <a:pt x="32003" y="121919"/>
                </a:lnTo>
                <a:close/>
              </a:path>
              <a:path w="50800" h="2406650">
                <a:moveTo>
                  <a:pt x="32003" y="211835"/>
                </a:moveTo>
                <a:lnTo>
                  <a:pt x="18287" y="211835"/>
                </a:lnTo>
                <a:lnTo>
                  <a:pt x="18287" y="262127"/>
                </a:lnTo>
                <a:lnTo>
                  <a:pt x="32003" y="262127"/>
                </a:lnTo>
                <a:lnTo>
                  <a:pt x="32003" y="211835"/>
                </a:lnTo>
                <a:close/>
              </a:path>
              <a:path w="50800" h="2406650">
                <a:moveTo>
                  <a:pt x="32003" y="300227"/>
                </a:moveTo>
                <a:lnTo>
                  <a:pt x="18287" y="300227"/>
                </a:lnTo>
                <a:lnTo>
                  <a:pt x="18287" y="352043"/>
                </a:lnTo>
                <a:lnTo>
                  <a:pt x="32003" y="352043"/>
                </a:lnTo>
                <a:lnTo>
                  <a:pt x="32003" y="300227"/>
                </a:lnTo>
                <a:close/>
              </a:path>
              <a:path w="50800" h="2406650">
                <a:moveTo>
                  <a:pt x="32003" y="390143"/>
                </a:moveTo>
                <a:lnTo>
                  <a:pt x="18287" y="390143"/>
                </a:lnTo>
                <a:lnTo>
                  <a:pt x="18287" y="440435"/>
                </a:lnTo>
                <a:lnTo>
                  <a:pt x="32003" y="440435"/>
                </a:lnTo>
                <a:lnTo>
                  <a:pt x="32003" y="390143"/>
                </a:lnTo>
                <a:close/>
              </a:path>
              <a:path w="50800" h="2406650">
                <a:moveTo>
                  <a:pt x="32003" y="478535"/>
                </a:moveTo>
                <a:lnTo>
                  <a:pt x="18287" y="478535"/>
                </a:lnTo>
                <a:lnTo>
                  <a:pt x="18287" y="530351"/>
                </a:lnTo>
                <a:lnTo>
                  <a:pt x="32003" y="530351"/>
                </a:lnTo>
                <a:lnTo>
                  <a:pt x="32003" y="478535"/>
                </a:lnTo>
                <a:close/>
              </a:path>
              <a:path w="50800" h="2406650">
                <a:moveTo>
                  <a:pt x="32003" y="568451"/>
                </a:moveTo>
                <a:lnTo>
                  <a:pt x="18287" y="568451"/>
                </a:lnTo>
                <a:lnTo>
                  <a:pt x="18287" y="618743"/>
                </a:lnTo>
                <a:lnTo>
                  <a:pt x="32003" y="618743"/>
                </a:lnTo>
                <a:lnTo>
                  <a:pt x="32003" y="568451"/>
                </a:lnTo>
                <a:close/>
              </a:path>
              <a:path w="50800" h="2406650">
                <a:moveTo>
                  <a:pt x="32003" y="656843"/>
                </a:moveTo>
                <a:lnTo>
                  <a:pt x="18287" y="656843"/>
                </a:lnTo>
                <a:lnTo>
                  <a:pt x="18287" y="708659"/>
                </a:lnTo>
                <a:lnTo>
                  <a:pt x="32003" y="708659"/>
                </a:lnTo>
                <a:lnTo>
                  <a:pt x="32003" y="656843"/>
                </a:lnTo>
                <a:close/>
              </a:path>
              <a:path w="50800" h="2406650">
                <a:moveTo>
                  <a:pt x="32003" y="746759"/>
                </a:moveTo>
                <a:lnTo>
                  <a:pt x="18287" y="746759"/>
                </a:lnTo>
                <a:lnTo>
                  <a:pt x="18287" y="797051"/>
                </a:lnTo>
                <a:lnTo>
                  <a:pt x="32003" y="797051"/>
                </a:lnTo>
                <a:lnTo>
                  <a:pt x="32003" y="746759"/>
                </a:lnTo>
                <a:close/>
              </a:path>
              <a:path w="50800" h="2406650">
                <a:moveTo>
                  <a:pt x="32003" y="835151"/>
                </a:moveTo>
                <a:lnTo>
                  <a:pt x="18287" y="835151"/>
                </a:lnTo>
                <a:lnTo>
                  <a:pt x="18287" y="886967"/>
                </a:lnTo>
                <a:lnTo>
                  <a:pt x="32003" y="886967"/>
                </a:lnTo>
                <a:lnTo>
                  <a:pt x="32003" y="835151"/>
                </a:lnTo>
                <a:close/>
              </a:path>
              <a:path w="50800" h="2406650">
                <a:moveTo>
                  <a:pt x="32003" y="925067"/>
                </a:moveTo>
                <a:lnTo>
                  <a:pt x="18287" y="925067"/>
                </a:lnTo>
                <a:lnTo>
                  <a:pt x="18287" y="975359"/>
                </a:lnTo>
                <a:lnTo>
                  <a:pt x="32003" y="975359"/>
                </a:lnTo>
                <a:lnTo>
                  <a:pt x="32003" y="925067"/>
                </a:lnTo>
                <a:close/>
              </a:path>
              <a:path w="50800" h="2406650">
                <a:moveTo>
                  <a:pt x="32003" y="1013459"/>
                </a:moveTo>
                <a:lnTo>
                  <a:pt x="18287" y="1013459"/>
                </a:lnTo>
                <a:lnTo>
                  <a:pt x="18287" y="1065275"/>
                </a:lnTo>
                <a:lnTo>
                  <a:pt x="32003" y="1065275"/>
                </a:lnTo>
                <a:lnTo>
                  <a:pt x="32003" y="1013459"/>
                </a:lnTo>
                <a:close/>
              </a:path>
              <a:path w="50800" h="2406650">
                <a:moveTo>
                  <a:pt x="32003" y="1103375"/>
                </a:moveTo>
                <a:lnTo>
                  <a:pt x="18287" y="1103375"/>
                </a:lnTo>
                <a:lnTo>
                  <a:pt x="18287" y="1153667"/>
                </a:lnTo>
                <a:lnTo>
                  <a:pt x="32003" y="1153667"/>
                </a:lnTo>
                <a:lnTo>
                  <a:pt x="32003" y="1103375"/>
                </a:lnTo>
                <a:close/>
              </a:path>
              <a:path w="50800" h="2406650">
                <a:moveTo>
                  <a:pt x="32003" y="1191767"/>
                </a:moveTo>
                <a:lnTo>
                  <a:pt x="18287" y="1191767"/>
                </a:lnTo>
                <a:lnTo>
                  <a:pt x="18287" y="1243583"/>
                </a:lnTo>
                <a:lnTo>
                  <a:pt x="32003" y="1243583"/>
                </a:lnTo>
                <a:lnTo>
                  <a:pt x="32003" y="1191767"/>
                </a:lnTo>
                <a:close/>
              </a:path>
              <a:path w="50800" h="2406650">
                <a:moveTo>
                  <a:pt x="32003" y="1281683"/>
                </a:moveTo>
                <a:lnTo>
                  <a:pt x="18287" y="1281683"/>
                </a:lnTo>
                <a:lnTo>
                  <a:pt x="18287" y="1331975"/>
                </a:lnTo>
                <a:lnTo>
                  <a:pt x="32003" y="1331975"/>
                </a:lnTo>
                <a:lnTo>
                  <a:pt x="32003" y="1281683"/>
                </a:lnTo>
                <a:close/>
              </a:path>
              <a:path w="50800" h="2406650">
                <a:moveTo>
                  <a:pt x="32003" y="1370075"/>
                </a:moveTo>
                <a:lnTo>
                  <a:pt x="18287" y="1370075"/>
                </a:lnTo>
                <a:lnTo>
                  <a:pt x="18287" y="1421891"/>
                </a:lnTo>
                <a:lnTo>
                  <a:pt x="32003" y="1421891"/>
                </a:lnTo>
                <a:lnTo>
                  <a:pt x="32003" y="1370075"/>
                </a:lnTo>
                <a:close/>
              </a:path>
              <a:path w="50800" h="2406650">
                <a:moveTo>
                  <a:pt x="32003" y="1459991"/>
                </a:moveTo>
                <a:lnTo>
                  <a:pt x="18287" y="1459991"/>
                </a:lnTo>
                <a:lnTo>
                  <a:pt x="18287" y="1510283"/>
                </a:lnTo>
                <a:lnTo>
                  <a:pt x="32003" y="1510283"/>
                </a:lnTo>
                <a:lnTo>
                  <a:pt x="32003" y="1459991"/>
                </a:lnTo>
                <a:close/>
              </a:path>
              <a:path w="50800" h="2406650">
                <a:moveTo>
                  <a:pt x="32003" y="1548383"/>
                </a:moveTo>
                <a:lnTo>
                  <a:pt x="18287" y="1548383"/>
                </a:lnTo>
                <a:lnTo>
                  <a:pt x="18287" y="1600199"/>
                </a:lnTo>
                <a:lnTo>
                  <a:pt x="32003" y="1600199"/>
                </a:lnTo>
                <a:lnTo>
                  <a:pt x="32003" y="1548383"/>
                </a:lnTo>
                <a:close/>
              </a:path>
              <a:path w="50800" h="2406650">
                <a:moveTo>
                  <a:pt x="32003" y="1638299"/>
                </a:moveTo>
                <a:lnTo>
                  <a:pt x="18287" y="1638299"/>
                </a:lnTo>
                <a:lnTo>
                  <a:pt x="18287" y="1688591"/>
                </a:lnTo>
                <a:lnTo>
                  <a:pt x="32003" y="1688591"/>
                </a:lnTo>
                <a:lnTo>
                  <a:pt x="32003" y="1638299"/>
                </a:lnTo>
                <a:close/>
              </a:path>
              <a:path w="50800" h="2406650">
                <a:moveTo>
                  <a:pt x="32003" y="1726691"/>
                </a:moveTo>
                <a:lnTo>
                  <a:pt x="18287" y="1726691"/>
                </a:lnTo>
                <a:lnTo>
                  <a:pt x="18287" y="1778507"/>
                </a:lnTo>
                <a:lnTo>
                  <a:pt x="32003" y="1778507"/>
                </a:lnTo>
                <a:lnTo>
                  <a:pt x="32003" y="1726691"/>
                </a:lnTo>
                <a:close/>
              </a:path>
              <a:path w="50800" h="2406650">
                <a:moveTo>
                  <a:pt x="32003" y="1816607"/>
                </a:moveTo>
                <a:lnTo>
                  <a:pt x="18287" y="1816607"/>
                </a:lnTo>
                <a:lnTo>
                  <a:pt x="18287" y="1866899"/>
                </a:lnTo>
                <a:lnTo>
                  <a:pt x="32003" y="1866899"/>
                </a:lnTo>
                <a:lnTo>
                  <a:pt x="32003" y="1816607"/>
                </a:lnTo>
                <a:close/>
              </a:path>
              <a:path w="50800" h="2406650">
                <a:moveTo>
                  <a:pt x="32003" y="1904999"/>
                </a:moveTo>
                <a:lnTo>
                  <a:pt x="18287" y="1904999"/>
                </a:lnTo>
                <a:lnTo>
                  <a:pt x="18287" y="1956815"/>
                </a:lnTo>
                <a:lnTo>
                  <a:pt x="32003" y="1956815"/>
                </a:lnTo>
                <a:lnTo>
                  <a:pt x="32003" y="1904999"/>
                </a:lnTo>
                <a:close/>
              </a:path>
              <a:path w="50800" h="2406650">
                <a:moveTo>
                  <a:pt x="32003" y="1994915"/>
                </a:moveTo>
                <a:lnTo>
                  <a:pt x="18287" y="1994915"/>
                </a:lnTo>
                <a:lnTo>
                  <a:pt x="18287" y="2045207"/>
                </a:lnTo>
                <a:lnTo>
                  <a:pt x="32003" y="2045207"/>
                </a:lnTo>
                <a:lnTo>
                  <a:pt x="32003" y="1994915"/>
                </a:lnTo>
                <a:close/>
              </a:path>
              <a:path w="50800" h="2406650">
                <a:moveTo>
                  <a:pt x="32003" y="2083307"/>
                </a:moveTo>
                <a:lnTo>
                  <a:pt x="18287" y="2083307"/>
                </a:lnTo>
                <a:lnTo>
                  <a:pt x="18287" y="2135123"/>
                </a:lnTo>
                <a:lnTo>
                  <a:pt x="32003" y="2135123"/>
                </a:lnTo>
                <a:lnTo>
                  <a:pt x="32003" y="2083307"/>
                </a:lnTo>
                <a:close/>
              </a:path>
              <a:path w="50800" h="2406650">
                <a:moveTo>
                  <a:pt x="32003" y="2173223"/>
                </a:moveTo>
                <a:lnTo>
                  <a:pt x="18287" y="2173223"/>
                </a:lnTo>
                <a:lnTo>
                  <a:pt x="18287" y="2223515"/>
                </a:lnTo>
                <a:lnTo>
                  <a:pt x="32003" y="2223515"/>
                </a:lnTo>
                <a:lnTo>
                  <a:pt x="32003" y="2173223"/>
                </a:lnTo>
                <a:close/>
              </a:path>
              <a:path w="50800" h="2406650">
                <a:moveTo>
                  <a:pt x="32003" y="2261615"/>
                </a:moveTo>
                <a:lnTo>
                  <a:pt x="18287" y="2261615"/>
                </a:lnTo>
                <a:lnTo>
                  <a:pt x="18287" y="2313431"/>
                </a:lnTo>
                <a:lnTo>
                  <a:pt x="32003" y="2313431"/>
                </a:lnTo>
                <a:lnTo>
                  <a:pt x="32003" y="2261615"/>
                </a:lnTo>
                <a:close/>
              </a:path>
              <a:path w="50800" h="2406650">
                <a:moveTo>
                  <a:pt x="0" y="2354579"/>
                </a:moveTo>
                <a:lnTo>
                  <a:pt x="24383" y="2406395"/>
                </a:lnTo>
                <a:lnTo>
                  <a:pt x="41147" y="2372867"/>
                </a:lnTo>
                <a:lnTo>
                  <a:pt x="18287" y="2372867"/>
                </a:lnTo>
                <a:lnTo>
                  <a:pt x="18287" y="2368295"/>
                </a:lnTo>
                <a:lnTo>
                  <a:pt x="0" y="2354579"/>
                </a:lnTo>
                <a:close/>
              </a:path>
              <a:path w="50800" h="2406650">
                <a:moveTo>
                  <a:pt x="18287" y="2368295"/>
                </a:moveTo>
                <a:lnTo>
                  <a:pt x="18287" y="2372867"/>
                </a:lnTo>
                <a:lnTo>
                  <a:pt x="24383" y="2372867"/>
                </a:lnTo>
                <a:lnTo>
                  <a:pt x="18287" y="2368295"/>
                </a:lnTo>
                <a:close/>
              </a:path>
              <a:path w="50800" h="2406650">
                <a:moveTo>
                  <a:pt x="32003" y="2351531"/>
                </a:moveTo>
                <a:lnTo>
                  <a:pt x="18287" y="2351531"/>
                </a:lnTo>
                <a:lnTo>
                  <a:pt x="18287" y="2368295"/>
                </a:lnTo>
                <a:lnTo>
                  <a:pt x="24383" y="2372867"/>
                </a:lnTo>
                <a:lnTo>
                  <a:pt x="32003" y="2367489"/>
                </a:lnTo>
                <a:lnTo>
                  <a:pt x="32003" y="2351531"/>
                </a:lnTo>
                <a:close/>
              </a:path>
              <a:path w="50800" h="2406650">
                <a:moveTo>
                  <a:pt x="32003" y="2367489"/>
                </a:moveTo>
                <a:lnTo>
                  <a:pt x="24383" y="2372867"/>
                </a:lnTo>
                <a:lnTo>
                  <a:pt x="32003" y="2372867"/>
                </a:lnTo>
                <a:lnTo>
                  <a:pt x="32003" y="2367489"/>
                </a:lnTo>
                <a:close/>
              </a:path>
              <a:path w="50800" h="2406650">
                <a:moveTo>
                  <a:pt x="50291" y="2354579"/>
                </a:moveTo>
                <a:lnTo>
                  <a:pt x="32003" y="2367489"/>
                </a:lnTo>
                <a:lnTo>
                  <a:pt x="32003" y="2372867"/>
                </a:lnTo>
                <a:lnTo>
                  <a:pt x="41147" y="2372867"/>
                </a:lnTo>
                <a:lnTo>
                  <a:pt x="50291" y="2354579"/>
                </a:lnTo>
                <a:close/>
              </a:path>
            </a:pathLst>
          </a:custGeom>
          <a:solidFill>
            <a:srgbClr val="323232"/>
          </a:solidFill>
        </p:spPr>
        <p:txBody>
          <a:bodyPr wrap="square" lIns="0" tIns="0" rIns="0" bIns="0" rtlCol="0"/>
          <a:lstStyle/>
          <a:p>
            <a:endParaRPr/>
          </a:p>
        </p:txBody>
      </p:sp>
      <p:sp>
        <p:nvSpPr>
          <p:cNvPr id="11" name="object 11"/>
          <p:cNvSpPr/>
          <p:nvPr/>
        </p:nvSpPr>
        <p:spPr>
          <a:xfrm>
            <a:off x="4893442" y="2467222"/>
            <a:ext cx="52069" cy="2406650"/>
          </a:xfrm>
          <a:custGeom>
            <a:avLst/>
            <a:gdLst/>
            <a:ahLst/>
            <a:cxnLst/>
            <a:rect l="l" t="t" r="r" b="b"/>
            <a:pathLst>
              <a:path w="52070" h="2406650">
                <a:moveTo>
                  <a:pt x="25907" y="33527"/>
                </a:moveTo>
                <a:lnTo>
                  <a:pt x="19811" y="37472"/>
                </a:lnTo>
                <a:lnTo>
                  <a:pt x="19811" y="83819"/>
                </a:lnTo>
                <a:lnTo>
                  <a:pt x="32003" y="83819"/>
                </a:lnTo>
                <a:lnTo>
                  <a:pt x="32003" y="37472"/>
                </a:lnTo>
                <a:lnTo>
                  <a:pt x="25907" y="33527"/>
                </a:lnTo>
                <a:close/>
              </a:path>
              <a:path w="52070" h="2406650">
                <a:moveTo>
                  <a:pt x="25907" y="0"/>
                </a:moveTo>
                <a:lnTo>
                  <a:pt x="0" y="50291"/>
                </a:lnTo>
                <a:lnTo>
                  <a:pt x="19811" y="37472"/>
                </a:lnTo>
                <a:lnTo>
                  <a:pt x="19811" y="33527"/>
                </a:lnTo>
                <a:lnTo>
                  <a:pt x="43179" y="33527"/>
                </a:lnTo>
                <a:lnTo>
                  <a:pt x="25907" y="0"/>
                </a:lnTo>
                <a:close/>
              </a:path>
              <a:path w="52070" h="2406650">
                <a:moveTo>
                  <a:pt x="43179" y="33527"/>
                </a:moveTo>
                <a:lnTo>
                  <a:pt x="32003" y="33527"/>
                </a:lnTo>
                <a:lnTo>
                  <a:pt x="32003" y="37472"/>
                </a:lnTo>
                <a:lnTo>
                  <a:pt x="51815" y="50291"/>
                </a:lnTo>
                <a:lnTo>
                  <a:pt x="43179" y="33527"/>
                </a:lnTo>
                <a:close/>
              </a:path>
              <a:path w="52070" h="2406650">
                <a:moveTo>
                  <a:pt x="25907" y="33527"/>
                </a:moveTo>
                <a:lnTo>
                  <a:pt x="19811" y="33527"/>
                </a:lnTo>
                <a:lnTo>
                  <a:pt x="19811" y="37472"/>
                </a:lnTo>
                <a:lnTo>
                  <a:pt x="25907" y="33527"/>
                </a:lnTo>
                <a:close/>
              </a:path>
              <a:path w="52070" h="2406650">
                <a:moveTo>
                  <a:pt x="32003" y="33527"/>
                </a:moveTo>
                <a:lnTo>
                  <a:pt x="25907" y="33527"/>
                </a:lnTo>
                <a:lnTo>
                  <a:pt x="32003" y="37472"/>
                </a:lnTo>
                <a:lnTo>
                  <a:pt x="32003" y="33527"/>
                </a:lnTo>
                <a:close/>
              </a:path>
              <a:path w="52070" h="2406650">
                <a:moveTo>
                  <a:pt x="32003" y="121919"/>
                </a:moveTo>
                <a:lnTo>
                  <a:pt x="19811" y="121919"/>
                </a:lnTo>
                <a:lnTo>
                  <a:pt x="19811" y="173735"/>
                </a:lnTo>
                <a:lnTo>
                  <a:pt x="32003" y="173735"/>
                </a:lnTo>
                <a:lnTo>
                  <a:pt x="32003" y="121919"/>
                </a:lnTo>
                <a:close/>
              </a:path>
              <a:path w="52070" h="2406650">
                <a:moveTo>
                  <a:pt x="32003" y="211835"/>
                </a:moveTo>
                <a:lnTo>
                  <a:pt x="19811" y="211835"/>
                </a:lnTo>
                <a:lnTo>
                  <a:pt x="19811" y="262127"/>
                </a:lnTo>
                <a:lnTo>
                  <a:pt x="32003" y="262127"/>
                </a:lnTo>
                <a:lnTo>
                  <a:pt x="32003" y="211835"/>
                </a:lnTo>
                <a:close/>
              </a:path>
              <a:path w="52070" h="2406650">
                <a:moveTo>
                  <a:pt x="32003" y="300227"/>
                </a:moveTo>
                <a:lnTo>
                  <a:pt x="19811" y="300227"/>
                </a:lnTo>
                <a:lnTo>
                  <a:pt x="19811" y="352043"/>
                </a:lnTo>
                <a:lnTo>
                  <a:pt x="32003" y="352043"/>
                </a:lnTo>
                <a:lnTo>
                  <a:pt x="32003" y="300227"/>
                </a:lnTo>
                <a:close/>
              </a:path>
              <a:path w="52070" h="2406650">
                <a:moveTo>
                  <a:pt x="32003" y="390143"/>
                </a:moveTo>
                <a:lnTo>
                  <a:pt x="19811" y="390143"/>
                </a:lnTo>
                <a:lnTo>
                  <a:pt x="19811" y="440435"/>
                </a:lnTo>
                <a:lnTo>
                  <a:pt x="32003" y="440435"/>
                </a:lnTo>
                <a:lnTo>
                  <a:pt x="32003" y="390143"/>
                </a:lnTo>
                <a:close/>
              </a:path>
              <a:path w="52070" h="2406650">
                <a:moveTo>
                  <a:pt x="32003" y="478535"/>
                </a:moveTo>
                <a:lnTo>
                  <a:pt x="19811" y="478535"/>
                </a:lnTo>
                <a:lnTo>
                  <a:pt x="19811" y="530351"/>
                </a:lnTo>
                <a:lnTo>
                  <a:pt x="32003" y="530351"/>
                </a:lnTo>
                <a:lnTo>
                  <a:pt x="32003" y="478535"/>
                </a:lnTo>
                <a:close/>
              </a:path>
              <a:path w="52070" h="2406650">
                <a:moveTo>
                  <a:pt x="32003" y="568451"/>
                </a:moveTo>
                <a:lnTo>
                  <a:pt x="19811" y="568451"/>
                </a:lnTo>
                <a:lnTo>
                  <a:pt x="19811" y="618743"/>
                </a:lnTo>
                <a:lnTo>
                  <a:pt x="32003" y="618743"/>
                </a:lnTo>
                <a:lnTo>
                  <a:pt x="32003" y="568451"/>
                </a:lnTo>
                <a:close/>
              </a:path>
              <a:path w="52070" h="2406650">
                <a:moveTo>
                  <a:pt x="32003" y="656843"/>
                </a:moveTo>
                <a:lnTo>
                  <a:pt x="19811" y="656843"/>
                </a:lnTo>
                <a:lnTo>
                  <a:pt x="19811" y="708659"/>
                </a:lnTo>
                <a:lnTo>
                  <a:pt x="32003" y="708659"/>
                </a:lnTo>
                <a:lnTo>
                  <a:pt x="32003" y="656843"/>
                </a:lnTo>
                <a:close/>
              </a:path>
              <a:path w="52070" h="2406650">
                <a:moveTo>
                  <a:pt x="32003" y="746759"/>
                </a:moveTo>
                <a:lnTo>
                  <a:pt x="19811" y="746759"/>
                </a:lnTo>
                <a:lnTo>
                  <a:pt x="19811" y="797051"/>
                </a:lnTo>
                <a:lnTo>
                  <a:pt x="32003" y="797051"/>
                </a:lnTo>
                <a:lnTo>
                  <a:pt x="32003" y="746759"/>
                </a:lnTo>
                <a:close/>
              </a:path>
              <a:path w="52070" h="2406650">
                <a:moveTo>
                  <a:pt x="32003" y="835151"/>
                </a:moveTo>
                <a:lnTo>
                  <a:pt x="19811" y="835151"/>
                </a:lnTo>
                <a:lnTo>
                  <a:pt x="19811" y="886967"/>
                </a:lnTo>
                <a:lnTo>
                  <a:pt x="32003" y="886967"/>
                </a:lnTo>
                <a:lnTo>
                  <a:pt x="32003" y="835151"/>
                </a:lnTo>
                <a:close/>
              </a:path>
              <a:path w="52070" h="2406650">
                <a:moveTo>
                  <a:pt x="32003" y="925067"/>
                </a:moveTo>
                <a:lnTo>
                  <a:pt x="19811" y="925067"/>
                </a:lnTo>
                <a:lnTo>
                  <a:pt x="19811" y="975359"/>
                </a:lnTo>
                <a:lnTo>
                  <a:pt x="32003" y="975359"/>
                </a:lnTo>
                <a:lnTo>
                  <a:pt x="32003" y="925067"/>
                </a:lnTo>
                <a:close/>
              </a:path>
              <a:path w="52070" h="2406650">
                <a:moveTo>
                  <a:pt x="32003" y="1013459"/>
                </a:moveTo>
                <a:lnTo>
                  <a:pt x="19811" y="1013459"/>
                </a:lnTo>
                <a:lnTo>
                  <a:pt x="19811" y="1065275"/>
                </a:lnTo>
                <a:lnTo>
                  <a:pt x="32003" y="1065275"/>
                </a:lnTo>
                <a:lnTo>
                  <a:pt x="32003" y="1013459"/>
                </a:lnTo>
                <a:close/>
              </a:path>
              <a:path w="52070" h="2406650">
                <a:moveTo>
                  <a:pt x="32003" y="1103375"/>
                </a:moveTo>
                <a:lnTo>
                  <a:pt x="19811" y="1103375"/>
                </a:lnTo>
                <a:lnTo>
                  <a:pt x="19811" y="1153667"/>
                </a:lnTo>
                <a:lnTo>
                  <a:pt x="32003" y="1153667"/>
                </a:lnTo>
                <a:lnTo>
                  <a:pt x="32003" y="1103375"/>
                </a:lnTo>
                <a:close/>
              </a:path>
              <a:path w="52070" h="2406650">
                <a:moveTo>
                  <a:pt x="32003" y="1191767"/>
                </a:moveTo>
                <a:lnTo>
                  <a:pt x="19811" y="1191767"/>
                </a:lnTo>
                <a:lnTo>
                  <a:pt x="19811" y="1243583"/>
                </a:lnTo>
                <a:lnTo>
                  <a:pt x="32003" y="1243583"/>
                </a:lnTo>
                <a:lnTo>
                  <a:pt x="32003" y="1191767"/>
                </a:lnTo>
                <a:close/>
              </a:path>
              <a:path w="52070" h="2406650">
                <a:moveTo>
                  <a:pt x="32003" y="1281683"/>
                </a:moveTo>
                <a:lnTo>
                  <a:pt x="19811" y="1281683"/>
                </a:lnTo>
                <a:lnTo>
                  <a:pt x="19811" y="1331975"/>
                </a:lnTo>
                <a:lnTo>
                  <a:pt x="32003" y="1331975"/>
                </a:lnTo>
                <a:lnTo>
                  <a:pt x="32003" y="1281683"/>
                </a:lnTo>
                <a:close/>
              </a:path>
              <a:path w="52070" h="2406650">
                <a:moveTo>
                  <a:pt x="32003" y="1370075"/>
                </a:moveTo>
                <a:lnTo>
                  <a:pt x="19811" y="1370075"/>
                </a:lnTo>
                <a:lnTo>
                  <a:pt x="19811" y="1421891"/>
                </a:lnTo>
                <a:lnTo>
                  <a:pt x="32003" y="1421891"/>
                </a:lnTo>
                <a:lnTo>
                  <a:pt x="32003" y="1370075"/>
                </a:lnTo>
                <a:close/>
              </a:path>
              <a:path w="52070" h="2406650">
                <a:moveTo>
                  <a:pt x="32003" y="1459991"/>
                </a:moveTo>
                <a:lnTo>
                  <a:pt x="19811" y="1459991"/>
                </a:lnTo>
                <a:lnTo>
                  <a:pt x="19811" y="1510283"/>
                </a:lnTo>
                <a:lnTo>
                  <a:pt x="32003" y="1510283"/>
                </a:lnTo>
                <a:lnTo>
                  <a:pt x="32003" y="1459991"/>
                </a:lnTo>
                <a:close/>
              </a:path>
              <a:path w="52070" h="2406650">
                <a:moveTo>
                  <a:pt x="32003" y="1548383"/>
                </a:moveTo>
                <a:lnTo>
                  <a:pt x="19811" y="1548383"/>
                </a:lnTo>
                <a:lnTo>
                  <a:pt x="19811" y="1600199"/>
                </a:lnTo>
                <a:lnTo>
                  <a:pt x="32003" y="1600199"/>
                </a:lnTo>
                <a:lnTo>
                  <a:pt x="32003" y="1548383"/>
                </a:lnTo>
                <a:close/>
              </a:path>
              <a:path w="52070" h="2406650">
                <a:moveTo>
                  <a:pt x="32003" y="1638299"/>
                </a:moveTo>
                <a:lnTo>
                  <a:pt x="19811" y="1638299"/>
                </a:lnTo>
                <a:lnTo>
                  <a:pt x="19811" y="1688591"/>
                </a:lnTo>
                <a:lnTo>
                  <a:pt x="32003" y="1688591"/>
                </a:lnTo>
                <a:lnTo>
                  <a:pt x="32003" y="1638299"/>
                </a:lnTo>
                <a:close/>
              </a:path>
              <a:path w="52070" h="2406650">
                <a:moveTo>
                  <a:pt x="32003" y="1726691"/>
                </a:moveTo>
                <a:lnTo>
                  <a:pt x="19811" y="1726691"/>
                </a:lnTo>
                <a:lnTo>
                  <a:pt x="19811" y="1778507"/>
                </a:lnTo>
                <a:lnTo>
                  <a:pt x="32003" y="1778507"/>
                </a:lnTo>
                <a:lnTo>
                  <a:pt x="32003" y="1726691"/>
                </a:lnTo>
                <a:close/>
              </a:path>
              <a:path w="52070" h="2406650">
                <a:moveTo>
                  <a:pt x="32003" y="1816607"/>
                </a:moveTo>
                <a:lnTo>
                  <a:pt x="19811" y="1816607"/>
                </a:lnTo>
                <a:lnTo>
                  <a:pt x="19811" y="1866899"/>
                </a:lnTo>
                <a:lnTo>
                  <a:pt x="32003" y="1866899"/>
                </a:lnTo>
                <a:lnTo>
                  <a:pt x="32003" y="1816607"/>
                </a:lnTo>
                <a:close/>
              </a:path>
              <a:path w="52070" h="2406650">
                <a:moveTo>
                  <a:pt x="32003" y="1904999"/>
                </a:moveTo>
                <a:lnTo>
                  <a:pt x="19811" y="1904999"/>
                </a:lnTo>
                <a:lnTo>
                  <a:pt x="19811" y="1956815"/>
                </a:lnTo>
                <a:lnTo>
                  <a:pt x="32003" y="1956815"/>
                </a:lnTo>
                <a:lnTo>
                  <a:pt x="32003" y="1904999"/>
                </a:lnTo>
                <a:close/>
              </a:path>
              <a:path w="52070" h="2406650">
                <a:moveTo>
                  <a:pt x="32003" y="1994915"/>
                </a:moveTo>
                <a:lnTo>
                  <a:pt x="19811" y="1994915"/>
                </a:lnTo>
                <a:lnTo>
                  <a:pt x="19811" y="2045207"/>
                </a:lnTo>
                <a:lnTo>
                  <a:pt x="32003" y="2045207"/>
                </a:lnTo>
                <a:lnTo>
                  <a:pt x="32003" y="1994915"/>
                </a:lnTo>
                <a:close/>
              </a:path>
              <a:path w="52070" h="2406650">
                <a:moveTo>
                  <a:pt x="32003" y="2083307"/>
                </a:moveTo>
                <a:lnTo>
                  <a:pt x="19811" y="2083307"/>
                </a:lnTo>
                <a:lnTo>
                  <a:pt x="19811" y="2135123"/>
                </a:lnTo>
                <a:lnTo>
                  <a:pt x="32003" y="2135123"/>
                </a:lnTo>
                <a:lnTo>
                  <a:pt x="32003" y="2083307"/>
                </a:lnTo>
                <a:close/>
              </a:path>
              <a:path w="52070" h="2406650">
                <a:moveTo>
                  <a:pt x="32003" y="2173223"/>
                </a:moveTo>
                <a:lnTo>
                  <a:pt x="19811" y="2173223"/>
                </a:lnTo>
                <a:lnTo>
                  <a:pt x="19811" y="2223515"/>
                </a:lnTo>
                <a:lnTo>
                  <a:pt x="32003" y="2223515"/>
                </a:lnTo>
                <a:lnTo>
                  <a:pt x="32003" y="2173223"/>
                </a:lnTo>
                <a:close/>
              </a:path>
              <a:path w="52070" h="2406650">
                <a:moveTo>
                  <a:pt x="32003" y="2261615"/>
                </a:moveTo>
                <a:lnTo>
                  <a:pt x="19811" y="2261615"/>
                </a:lnTo>
                <a:lnTo>
                  <a:pt x="19811" y="2313431"/>
                </a:lnTo>
                <a:lnTo>
                  <a:pt x="32003" y="2313431"/>
                </a:lnTo>
                <a:lnTo>
                  <a:pt x="32003" y="2261615"/>
                </a:lnTo>
                <a:close/>
              </a:path>
              <a:path w="52070" h="2406650">
                <a:moveTo>
                  <a:pt x="0" y="2354579"/>
                </a:moveTo>
                <a:lnTo>
                  <a:pt x="25907" y="2406395"/>
                </a:lnTo>
                <a:lnTo>
                  <a:pt x="42671" y="2372867"/>
                </a:lnTo>
                <a:lnTo>
                  <a:pt x="19811" y="2372867"/>
                </a:lnTo>
                <a:lnTo>
                  <a:pt x="19811" y="2368564"/>
                </a:lnTo>
                <a:lnTo>
                  <a:pt x="0" y="2354579"/>
                </a:lnTo>
                <a:close/>
              </a:path>
              <a:path w="52070" h="2406650">
                <a:moveTo>
                  <a:pt x="19811" y="2368564"/>
                </a:moveTo>
                <a:lnTo>
                  <a:pt x="19811" y="2372867"/>
                </a:lnTo>
                <a:lnTo>
                  <a:pt x="25907" y="2372867"/>
                </a:lnTo>
                <a:lnTo>
                  <a:pt x="19811" y="2368564"/>
                </a:lnTo>
                <a:close/>
              </a:path>
              <a:path w="52070" h="2406650">
                <a:moveTo>
                  <a:pt x="32003" y="2351531"/>
                </a:moveTo>
                <a:lnTo>
                  <a:pt x="19811" y="2351531"/>
                </a:lnTo>
                <a:lnTo>
                  <a:pt x="19811" y="2368564"/>
                </a:lnTo>
                <a:lnTo>
                  <a:pt x="25907" y="2372867"/>
                </a:lnTo>
                <a:lnTo>
                  <a:pt x="32003" y="2368564"/>
                </a:lnTo>
                <a:lnTo>
                  <a:pt x="32003" y="2351531"/>
                </a:lnTo>
                <a:close/>
              </a:path>
              <a:path w="52070" h="2406650">
                <a:moveTo>
                  <a:pt x="32003" y="2368564"/>
                </a:moveTo>
                <a:lnTo>
                  <a:pt x="25907" y="2372867"/>
                </a:lnTo>
                <a:lnTo>
                  <a:pt x="32003" y="2372867"/>
                </a:lnTo>
                <a:lnTo>
                  <a:pt x="32003" y="2368564"/>
                </a:lnTo>
                <a:close/>
              </a:path>
              <a:path w="52070" h="2406650">
                <a:moveTo>
                  <a:pt x="51815" y="2354579"/>
                </a:moveTo>
                <a:lnTo>
                  <a:pt x="32003" y="2368564"/>
                </a:lnTo>
                <a:lnTo>
                  <a:pt x="32003" y="2372867"/>
                </a:lnTo>
                <a:lnTo>
                  <a:pt x="42671" y="2372867"/>
                </a:lnTo>
                <a:lnTo>
                  <a:pt x="51815" y="2354579"/>
                </a:lnTo>
                <a:close/>
              </a:path>
            </a:pathLst>
          </a:custGeom>
          <a:solidFill>
            <a:srgbClr val="323232"/>
          </a:solidFill>
        </p:spPr>
        <p:txBody>
          <a:bodyPr wrap="square" lIns="0" tIns="0" rIns="0" bIns="0" rtlCol="0"/>
          <a:lstStyle/>
          <a:p>
            <a:endParaRPr/>
          </a:p>
        </p:txBody>
      </p:sp>
      <p:sp>
        <p:nvSpPr>
          <p:cNvPr id="12" name="object 12"/>
          <p:cNvSpPr/>
          <p:nvPr/>
        </p:nvSpPr>
        <p:spPr>
          <a:xfrm>
            <a:off x="5999865" y="2467222"/>
            <a:ext cx="50800" cy="2406650"/>
          </a:xfrm>
          <a:custGeom>
            <a:avLst/>
            <a:gdLst/>
            <a:ahLst/>
            <a:cxnLst/>
            <a:rect l="l" t="t" r="r" b="b"/>
            <a:pathLst>
              <a:path w="50800" h="2406650">
                <a:moveTo>
                  <a:pt x="24383" y="33527"/>
                </a:moveTo>
                <a:lnTo>
                  <a:pt x="18287" y="37718"/>
                </a:lnTo>
                <a:lnTo>
                  <a:pt x="18287" y="83819"/>
                </a:lnTo>
                <a:lnTo>
                  <a:pt x="30479" y="83819"/>
                </a:lnTo>
                <a:lnTo>
                  <a:pt x="30479" y="37472"/>
                </a:lnTo>
                <a:lnTo>
                  <a:pt x="24383" y="33527"/>
                </a:lnTo>
                <a:close/>
              </a:path>
              <a:path w="50800" h="2406650">
                <a:moveTo>
                  <a:pt x="24383" y="0"/>
                </a:moveTo>
                <a:lnTo>
                  <a:pt x="0" y="50291"/>
                </a:lnTo>
                <a:lnTo>
                  <a:pt x="18287" y="37718"/>
                </a:lnTo>
                <a:lnTo>
                  <a:pt x="18287" y="33527"/>
                </a:lnTo>
                <a:lnTo>
                  <a:pt x="41655" y="33527"/>
                </a:lnTo>
                <a:lnTo>
                  <a:pt x="24383" y="0"/>
                </a:lnTo>
                <a:close/>
              </a:path>
              <a:path w="50800" h="2406650">
                <a:moveTo>
                  <a:pt x="41655" y="33527"/>
                </a:moveTo>
                <a:lnTo>
                  <a:pt x="30479" y="33527"/>
                </a:lnTo>
                <a:lnTo>
                  <a:pt x="30479" y="37472"/>
                </a:lnTo>
                <a:lnTo>
                  <a:pt x="50291" y="50291"/>
                </a:lnTo>
                <a:lnTo>
                  <a:pt x="41655" y="33527"/>
                </a:lnTo>
                <a:close/>
              </a:path>
              <a:path w="50800" h="2406650">
                <a:moveTo>
                  <a:pt x="24383" y="33527"/>
                </a:moveTo>
                <a:lnTo>
                  <a:pt x="18287" y="33527"/>
                </a:lnTo>
                <a:lnTo>
                  <a:pt x="18287" y="37718"/>
                </a:lnTo>
                <a:lnTo>
                  <a:pt x="24383" y="33527"/>
                </a:lnTo>
                <a:close/>
              </a:path>
              <a:path w="50800" h="2406650">
                <a:moveTo>
                  <a:pt x="30479" y="33527"/>
                </a:moveTo>
                <a:lnTo>
                  <a:pt x="24383" y="33527"/>
                </a:lnTo>
                <a:lnTo>
                  <a:pt x="30479" y="37472"/>
                </a:lnTo>
                <a:lnTo>
                  <a:pt x="30479" y="33527"/>
                </a:lnTo>
                <a:close/>
              </a:path>
              <a:path w="50800" h="2406650">
                <a:moveTo>
                  <a:pt x="30479" y="121919"/>
                </a:moveTo>
                <a:lnTo>
                  <a:pt x="18287" y="121919"/>
                </a:lnTo>
                <a:lnTo>
                  <a:pt x="18287" y="173735"/>
                </a:lnTo>
                <a:lnTo>
                  <a:pt x="30479" y="173735"/>
                </a:lnTo>
                <a:lnTo>
                  <a:pt x="30479" y="121919"/>
                </a:lnTo>
                <a:close/>
              </a:path>
              <a:path w="50800" h="2406650">
                <a:moveTo>
                  <a:pt x="30479" y="211835"/>
                </a:moveTo>
                <a:lnTo>
                  <a:pt x="18287" y="211835"/>
                </a:lnTo>
                <a:lnTo>
                  <a:pt x="18287" y="262127"/>
                </a:lnTo>
                <a:lnTo>
                  <a:pt x="30479" y="262127"/>
                </a:lnTo>
                <a:lnTo>
                  <a:pt x="30479" y="211835"/>
                </a:lnTo>
                <a:close/>
              </a:path>
              <a:path w="50800" h="2406650">
                <a:moveTo>
                  <a:pt x="30479" y="300227"/>
                </a:moveTo>
                <a:lnTo>
                  <a:pt x="18287" y="300227"/>
                </a:lnTo>
                <a:lnTo>
                  <a:pt x="18287" y="352043"/>
                </a:lnTo>
                <a:lnTo>
                  <a:pt x="30479" y="352043"/>
                </a:lnTo>
                <a:lnTo>
                  <a:pt x="30479" y="300227"/>
                </a:lnTo>
                <a:close/>
              </a:path>
              <a:path w="50800" h="2406650">
                <a:moveTo>
                  <a:pt x="30479" y="390143"/>
                </a:moveTo>
                <a:lnTo>
                  <a:pt x="18287" y="390143"/>
                </a:lnTo>
                <a:lnTo>
                  <a:pt x="18287" y="440435"/>
                </a:lnTo>
                <a:lnTo>
                  <a:pt x="30479" y="440435"/>
                </a:lnTo>
                <a:lnTo>
                  <a:pt x="30479" y="390143"/>
                </a:lnTo>
                <a:close/>
              </a:path>
              <a:path w="50800" h="2406650">
                <a:moveTo>
                  <a:pt x="30479" y="478535"/>
                </a:moveTo>
                <a:lnTo>
                  <a:pt x="18287" y="478535"/>
                </a:lnTo>
                <a:lnTo>
                  <a:pt x="18287" y="530351"/>
                </a:lnTo>
                <a:lnTo>
                  <a:pt x="30479" y="530351"/>
                </a:lnTo>
                <a:lnTo>
                  <a:pt x="30479" y="478535"/>
                </a:lnTo>
                <a:close/>
              </a:path>
              <a:path w="50800" h="2406650">
                <a:moveTo>
                  <a:pt x="30479" y="568451"/>
                </a:moveTo>
                <a:lnTo>
                  <a:pt x="18287" y="568451"/>
                </a:lnTo>
                <a:lnTo>
                  <a:pt x="18287" y="618743"/>
                </a:lnTo>
                <a:lnTo>
                  <a:pt x="30479" y="618743"/>
                </a:lnTo>
                <a:lnTo>
                  <a:pt x="30479" y="568451"/>
                </a:lnTo>
                <a:close/>
              </a:path>
              <a:path w="50800" h="2406650">
                <a:moveTo>
                  <a:pt x="30479" y="656843"/>
                </a:moveTo>
                <a:lnTo>
                  <a:pt x="18287" y="656843"/>
                </a:lnTo>
                <a:lnTo>
                  <a:pt x="18287" y="708659"/>
                </a:lnTo>
                <a:lnTo>
                  <a:pt x="30479" y="708659"/>
                </a:lnTo>
                <a:lnTo>
                  <a:pt x="30479" y="656843"/>
                </a:lnTo>
                <a:close/>
              </a:path>
              <a:path w="50800" h="2406650">
                <a:moveTo>
                  <a:pt x="30479" y="746759"/>
                </a:moveTo>
                <a:lnTo>
                  <a:pt x="18287" y="746759"/>
                </a:lnTo>
                <a:lnTo>
                  <a:pt x="18287" y="797051"/>
                </a:lnTo>
                <a:lnTo>
                  <a:pt x="30479" y="797051"/>
                </a:lnTo>
                <a:lnTo>
                  <a:pt x="30479" y="746759"/>
                </a:lnTo>
                <a:close/>
              </a:path>
              <a:path w="50800" h="2406650">
                <a:moveTo>
                  <a:pt x="30479" y="835151"/>
                </a:moveTo>
                <a:lnTo>
                  <a:pt x="18287" y="835151"/>
                </a:lnTo>
                <a:lnTo>
                  <a:pt x="18287" y="886967"/>
                </a:lnTo>
                <a:lnTo>
                  <a:pt x="30479" y="886967"/>
                </a:lnTo>
                <a:lnTo>
                  <a:pt x="30479" y="835151"/>
                </a:lnTo>
                <a:close/>
              </a:path>
              <a:path w="50800" h="2406650">
                <a:moveTo>
                  <a:pt x="30479" y="925067"/>
                </a:moveTo>
                <a:lnTo>
                  <a:pt x="18287" y="925067"/>
                </a:lnTo>
                <a:lnTo>
                  <a:pt x="18287" y="975359"/>
                </a:lnTo>
                <a:lnTo>
                  <a:pt x="30479" y="975359"/>
                </a:lnTo>
                <a:lnTo>
                  <a:pt x="30479" y="925067"/>
                </a:lnTo>
                <a:close/>
              </a:path>
              <a:path w="50800" h="2406650">
                <a:moveTo>
                  <a:pt x="30479" y="1013459"/>
                </a:moveTo>
                <a:lnTo>
                  <a:pt x="18287" y="1013459"/>
                </a:lnTo>
                <a:lnTo>
                  <a:pt x="18287" y="1065275"/>
                </a:lnTo>
                <a:lnTo>
                  <a:pt x="30479" y="1065275"/>
                </a:lnTo>
                <a:lnTo>
                  <a:pt x="30479" y="1013459"/>
                </a:lnTo>
                <a:close/>
              </a:path>
              <a:path w="50800" h="2406650">
                <a:moveTo>
                  <a:pt x="30479" y="1103375"/>
                </a:moveTo>
                <a:lnTo>
                  <a:pt x="18287" y="1103375"/>
                </a:lnTo>
                <a:lnTo>
                  <a:pt x="18287" y="1153667"/>
                </a:lnTo>
                <a:lnTo>
                  <a:pt x="30479" y="1153667"/>
                </a:lnTo>
                <a:lnTo>
                  <a:pt x="30479" y="1103375"/>
                </a:lnTo>
                <a:close/>
              </a:path>
              <a:path w="50800" h="2406650">
                <a:moveTo>
                  <a:pt x="30479" y="1191767"/>
                </a:moveTo>
                <a:lnTo>
                  <a:pt x="18287" y="1191767"/>
                </a:lnTo>
                <a:lnTo>
                  <a:pt x="18287" y="1243583"/>
                </a:lnTo>
                <a:lnTo>
                  <a:pt x="30479" y="1243583"/>
                </a:lnTo>
                <a:lnTo>
                  <a:pt x="30479" y="1191767"/>
                </a:lnTo>
                <a:close/>
              </a:path>
              <a:path w="50800" h="2406650">
                <a:moveTo>
                  <a:pt x="30479" y="1281683"/>
                </a:moveTo>
                <a:lnTo>
                  <a:pt x="18287" y="1281683"/>
                </a:lnTo>
                <a:lnTo>
                  <a:pt x="18287" y="1331975"/>
                </a:lnTo>
                <a:lnTo>
                  <a:pt x="30479" y="1331975"/>
                </a:lnTo>
                <a:lnTo>
                  <a:pt x="30479" y="1281683"/>
                </a:lnTo>
                <a:close/>
              </a:path>
              <a:path w="50800" h="2406650">
                <a:moveTo>
                  <a:pt x="30479" y="1370075"/>
                </a:moveTo>
                <a:lnTo>
                  <a:pt x="18287" y="1370075"/>
                </a:lnTo>
                <a:lnTo>
                  <a:pt x="18287" y="1421891"/>
                </a:lnTo>
                <a:lnTo>
                  <a:pt x="30479" y="1421891"/>
                </a:lnTo>
                <a:lnTo>
                  <a:pt x="30479" y="1370075"/>
                </a:lnTo>
                <a:close/>
              </a:path>
              <a:path w="50800" h="2406650">
                <a:moveTo>
                  <a:pt x="30479" y="1459991"/>
                </a:moveTo>
                <a:lnTo>
                  <a:pt x="18287" y="1459991"/>
                </a:lnTo>
                <a:lnTo>
                  <a:pt x="18287" y="1510283"/>
                </a:lnTo>
                <a:lnTo>
                  <a:pt x="30479" y="1510283"/>
                </a:lnTo>
                <a:lnTo>
                  <a:pt x="30479" y="1459991"/>
                </a:lnTo>
                <a:close/>
              </a:path>
              <a:path w="50800" h="2406650">
                <a:moveTo>
                  <a:pt x="30479" y="1548383"/>
                </a:moveTo>
                <a:lnTo>
                  <a:pt x="18287" y="1548383"/>
                </a:lnTo>
                <a:lnTo>
                  <a:pt x="18287" y="1600199"/>
                </a:lnTo>
                <a:lnTo>
                  <a:pt x="30479" y="1600199"/>
                </a:lnTo>
                <a:lnTo>
                  <a:pt x="30479" y="1548383"/>
                </a:lnTo>
                <a:close/>
              </a:path>
              <a:path w="50800" h="2406650">
                <a:moveTo>
                  <a:pt x="30479" y="1638299"/>
                </a:moveTo>
                <a:lnTo>
                  <a:pt x="18287" y="1638299"/>
                </a:lnTo>
                <a:lnTo>
                  <a:pt x="18287" y="1688591"/>
                </a:lnTo>
                <a:lnTo>
                  <a:pt x="30479" y="1688591"/>
                </a:lnTo>
                <a:lnTo>
                  <a:pt x="30479" y="1638299"/>
                </a:lnTo>
                <a:close/>
              </a:path>
              <a:path w="50800" h="2406650">
                <a:moveTo>
                  <a:pt x="30479" y="1726691"/>
                </a:moveTo>
                <a:lnTo>
                  <a:pt x="18287" y="1726691"/>
                </a:lnTo>
                <a:lnTo>
                  <a:pt x="18287" y="1778507"/>
                </a:lnTo>
                <a:lnTo>
                  <a:pt x="30479" y="1778507"/>
                </a:lnTo>
                <a:lnTo>
                  <a:pt x="30479" y="1726691"/>
                </a:lnTo>
                <a:close/>
              </a:path>
              <a:path w="50800" h="2406650">
                <a:moveTo>
                  <a:pt x="30479" y="1816607"/>
                </a:moveTo>
                <a:lnTo>
                  <a:pt x="18287" y="1816607"/>
                </a:lnTo>
                <a:lnTo>
                  <a:pt x="18287" y="1866899"/>
                </a:lnTo>
                <a:lnTo>
                  <a:pt x="30479" y="1866899"/>
                </a:lnTo>
                <a:lnTo>
                  <a:pt x="30479" y="1816607"/>
                </a:lnTo>
                <a:close/>
              </a:path>
              <a:path w="50800" h="2406650">
                <a:moveTo>
                  <a:pt x="30479" y="1904999"/>
                </a:moveTo>
                <a:lnTo>
                  <a:pt x="18287" y="1904999"/>
                </a:lnTo>
                <a:lnTo>
                  <a:pt x="18287" y="1956815"/>
                </a:lnTo>
                <a:lnTo>
                  <a:pt x="30479" y="1956815"/>
                </a:lnTo>
                <a:lnTo>
                  <a:pt x="30479" y="1904999"/>
                </a:lnTo>
                <a:close/>
              </a:path>
              <a:path w="50800" h="2406650">
                <a:moveTo>
                  <a:pt x="30479" y="1994915"/>
                </a:moveTo>
                <a:lnTo>
                  <a:pt x="18287" y="1994915"/>
                </a:lnTo>
                <a:lnTo>
                  <a:pt x="18287" y="2045207"/>
                </a:lnTo>
                <a:lnTo>
                  <a:pt x="30479" y="2045207"/>
                </a:lnTo>
                <a:lnTo>
                  <a:pt x="30479" y="1994915"/>
                </a:lnTo>
                <a:close/>
              </a:path>
              <a:path w="50800" h="2406650">
                <a:moveTo>
                  <a:pt x="30479" y="2083307"/>
                </a:moveTo>
                <a:lnTo>
                  <a:pt x="18287" y="2083307"/>
                </a:lnTo>
                <a:lnTo>
                  <a:pt x="18287" y="2135123"/>
                </a:lnTo>
                <a:lnTo>
                  <a:pt x="30479" y="2135123"/>
                </a:lnTo>
                <a:lnTo>
                  <a:pt x="30479" y="2083307"/>
                </a:lnTo>
                <a:close/>
              </a:path>
              <a:path w="50800" h="2406650">
                <a:moveTo>
                  <a:pt x="30479" y="2173223"/>
                </a:moveTo>
                <a:lnTo>
                  <a:pt x="18287" y="2173223"/>
                </a:lnTo>
                <a:lnTo>
                  <a:pt x="18287" y="2223515"/>
                </a:lnTo>
                <a:lnTo>
                  <a:pt x="30479" y="2223515"/>
                </a:lnTo>
                <a:lnTo>
                  <a:pt x="30479" y="2173223"/>
                </a:lnTo>
                <a:close/>
              </a:path>
              <a:path w="50800" h="2406650">
                <a:moveTo>
                  <a:pt x="30479" y="2261615"/>
                </a:moveTo>
                <a:lnTo>
                  <a:pt x="18287" y="2261615"/>
                </a:lnTo>
                <a:lnTo>
                  <a:pt x="18287" y="2313431"/>
                </a:lnTo>
                <a:lnTo>
                  <a:pt x="30479" y="2313431"/>
                </a:lnTo>
                <a:lnTo>
                  <a:pt x="30479" y="2261615"/>
                </a:lnTo>
                <a:close/>
              </a:path>
              <a:path w="50800" h="2406650">
                <a:moveTo>
                  <a:pt x="0" y="2354579"/>
                </a:moveTo>
                <a:lnTo>
                  <a:pt x="24383" y="2406395"/>
                </a:lnTo>
                <a:lnTo>
                  <a:pt x="41147" y="2372867"/>
                </a:lnTo>
                <a:lnTo>
                  <a:pt x="18287" y="2372867"/>
                </a:lnTo>
                <a:lnTo>
                  <a:pt x="18287" y="2368295"/>
                </a:lnTo>
                <a:lnTo>
                  <a:pt x="0" y="2354579"/>
                </a:lnTo>
                <a:close/>
              </a:path>
              <a:path w="50800" h="2406650">
                <a:moveTo>
                  <a:pt x="18287" y="2368295"/>
                </a:moveTo>
                <a:lnTo>
                  <a:pt x="18287" y="2372867"/>
                </a:lnTo>
                <a:lnTo>
                  <a:pt x="24383" y="2372867"/>
                </a:lnTo>
                <a:lnTo>
                  <a:pt x="18287" y="2368295"/>
                </a:lnTo>
                <a:close/>
              </a:path>
              <a:path w="50800" h="2406650">
                <a:moveTo>
                  <a:pt x="30479" y="2351531"/>
                </a:moveTo>
                <a:lnTo>
                  <a:pt x="18287" y="2351531"/>
                </a:lnTo>
                <a:lnTo>
                  <a:pt x="18287" y="2368295"/>
                </a:lnTo>
                <a:lnTo>
                  <a:pt x="24383" y="2372867"/>
                </a:lnTo>
                <a:lnTo>
                  <a:pt x="30479" y="2368564"/>
                </a:lnTo>
                <a:lnTo>
                  <a:pt x="30479" y="2351531"/>
                </a:lnTo>
                <a:close/>
              </a:path>
              <a:path w="50800" h="2406650">
                <a:moveTo>
                  <a:pt x="30479" y="2368564"/>
                </a:moveTo>
                <a:lnTo>
                  <a:pt x="24383" y="2372867"/>
                </a:lnTo>
                <a:lnTo>
                  <a:pt x="30479" y="2372867"/>
                </a:lnTo>
                <a:lnTo>
                  <a:pt x="30479" y="2368564"/>
                </a:lnTo>
                <a:close/>
              </a:path>
              <a:path w="50800" h="2406650">
                <a:moveTo>
                  <a:pt x="50291" y="2354579"/>
                </a:moveTo>
                <a:lnTo>
                  <a:pt x="30479" y="2368564"/>
                </a:lnTo>
                <a:lnTo>
                  <a:pt x="30479" y="2372867"/>
                </a:lnTo>
                <a:lnTo>
                  <a:pt x="41147" y="2372867"/>
                </a:lnTo>
                <a:lnTo>
                  <a:pt x="50291" y="2354579"/>
                </a:lnTo>
                <a:close/>
              </a:path>
            </a:pathLst>
          </a:custGeom>
          <a:solidFill>
            <a:srgbClr val="323232"/>
          </a:solidFill>
        </p:spPr>
        <p:txBody>
          <a:bodyPr wrap="square" lIns="0" tIns="0" rIns="0" bIns="0" rtlCol="0"/>
          <a:lstStyle/>
          <a:p>
            <a:endParaRPr/>
          </a:p>
        </p:txBody>
      </p:sp>
      <p:sp>
        <p:nvSpPr>
          <p:cNvPr id="13" name="object 13"/>
          <p:cNvSpPr/>
          <p:nvPr/>
        </p:nvSpPr>
        <p:spPr>
          <a:xfrm>
            <a:off x="1891164" y="2008505"/>
            <a:ext cx="5768339" cy="3351275"/>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3788542" y="2467222"/>
            <a:ext cx="50800" cy="2406650"/>
          </a:xfrm>
          <a:custGeom>
            <a:avLst/>
            <a:gdLst/>
            <a:ahLst/>
            <a:cxnLst/>
            <a:rect l="l" t="t" r="r" b="b"/>
            <a:pathLst>
              <a:path w="50800" h="2406650">
                <a:moveTo>
                  <a:pt x="24383" y="33527"/>
                </a:moveTo>
                <a:lnTo>
                  <a:pt x="18287" y="37718"/>
                </a:lnTo>
                <a:lnTo>
                  <a:pt x="18287" y="83819"/>
                </a:lnTo>
                <a:lnTo>
                  <a:pt x="32003" y="83819"/>
                </a:lnTo>
                <a:lnTo>
                  <a:pt x="32003" y="38458"/>
                </a:lnTo>
                <a:lnTo>
                  <a:pt x="24383" y="33527"/>
                </a:lnTo>
                <a:close/>
              </a:path>
              <a:path w="50800" h="2406650">
                <a:moveTo>
                  <a:pt x="24383" y="0"/>
                </a:moveTo>
                <a:lnTo>
                  <a:pt x="0" y="50291"/>
                </a:lnTo>
                <a:lnTo>
                  <a:pt x="18287" y="37718"/>
                </a:lnTo>
                <a:lnTo>
                  <a:pt x="18287" y="33527"/>
                </a:lnTo>
                <a:lnTo>
                  <a:pt x="41655" y="33527"/>
                </a:lnTo>
                <a:lnTo>
                  <a:pt x="24383" y="0"/>
                </a:lnTo>
                <a:close/>
              </a:path>
              <a:path w="50800" h="2406650">
                <a:moveTo>
                  <a:pt x="41655" y="33527"/>
                </a:moveTo>
                <a:lnTo>
                  <a:pt x="32003" y="33527"/>
                </a:lnTo>
                <a:lnTo>
                  <a:pt x="32003" y="38458"/>
                </a:lnTo>
                <a:lnTo>
                  <a:pt x="50291" y="50291"/>
                </a:lnTo>
                <a:lnTo>
                  <a:pt x="41655" y="33527"/>
                </a:lnTo>
                <a:close/>
              </a:path>
              <a:path w="50800" h="2406650">
                <a:moveTo>
                  <a:pt x="32003" y="33527"/>
                </a:moveTo>
                <a:lnTo>
                  <a:pt x="24383" y="33527"/>
                </a:lnTo>
                <a:lnTo>
                  <a:pt x="32003" y="38458"/>
                </a:lnTo>
                <a:lnTo>
                  <a:pt x="32003" y="33527"/>
                </a:lnTo>
                <a:close/>
              </a:path>
              <a:path w="50800" h="2406650">
                <a:moveTo>
                  <a:pt x="24383" y="33527"/>
                </a:moveTo>
                <a:lnTo>
                  <a:pt x="18287" y="33527"/>
                </a:lnTo>
                <a:lnTo>
                  <a:pt x="18287" y="37718"/>
                </a:lnTo>
                <a:lnTo>
                  <a:pt x="24383" y="33527"/>
                </a:lnTo>
                <a:close/>
              </a:path>
              <a:path w="50800" h="2406650">
                <a:moveTo>
                  <a:pt x="32003" y="121919"/>
                </a:moveTo>
                <a:lnTo>
                  <a:pt x="18287" y="121919"/>
                </a:lnTo>
                <a:lnTo>
                  <a:pt x="18287" y="173735"/>
                </a:lnTo>
                <a:lnTo>
                  <a:pt x="32003" y="173735"/>
                </a:lnTo>
                <a:lnTo>
                  <a:pt x="32003" y="121919"/>
                </a:lnTo>
                <a:close/>
              </a:path>
              <a:path w="50800" h="2406650">
                <a:moveTo>
                  <a:pt x="32003" y="211835"/>
                </a:moveTo>
                <a:lnTo>
                  <a:pt x="18287" y="211835"/>
                </a:lnTo>
                <a:lnTo>
                  <a:pt x="18287" y="262127"/>
                </a:lnTo>
                <a:lnTo>
                  <a:pt x="32003" y="262127"/>
                </a:lnTo>
                <a:lnTo>
                  <a:pt x="32003" y="211835"/>
                </a:lnTo>
                <a:close/>
              </a:path>
              <a:path w="50800" h="2406650">
                <a:moveTo>
                  <a:pt x="32003" y="300227"/>
                </a:moveTo>
                <a:lnTo>
                  <a:pt x="18287" y="300227"/>
                </a:lnTo>
                <a:lnTo>
                  <a:pt x="18287" y="352043"/>
                </a:lnTo>
                <a:lnTo>
                  <a:pt x="32003" y="352043"/>
                </a:lnTo>
                <a:lnTo>
                  <a:pt x="32003" y="300227"/>
                </a:lnTo>
                <a:close/>
              </a:path>
              <a:path w="50800" h="2406650">
                <a:moveTo>
                  <a:pt x="32003" y="390143"/>
                </a:moveTo>
                <a:lnTo>
                  <a:pt x="18287" y="390143"/>
                </a:lnTo>
                <a:lnTo>
                  <a:pt x="18287" y="440435"/>
                </a:lnTo>
                <a:lnTo>
                  <a:pt x="32003" y="440435"/>
                </a:lnTo>
                <a:lnTo>
                  <a:pt x="32003" y="390143"/>
                </a:lnTo>
                <a:close/>
              </a:path>
              <a:path w="50800" h="2406650">
                <a:moveTo>
                  <a:pt x="32003" y="478535"/>
                </a:moveTo>
                <a:lnTo>
                  <a:pt x="18287" y="478535"/>
                </a:lnTo>
                <a:lnTo>
                  <a:pt x="18287" y="530351"/>
                </a:lnTo>
                <a:lnTo>
                  <a:pt x="32003" y="530351"/>
                </a:lnTo>
                <a:lnTo>
                  <a:pt x="32003" y="478535"/>
                </a:lnTo>
                <a:close/>
              </a:path>
              <a:path w="50800" h="2406650">
                <a:moveTo>
                  <a:pt x="32003" y="568451"/>
                </a:moveTo>
                <a:lnTo>
                  <a:pt x="18287" y="568451"/>
                </a:lnTo>
                <a:lnTo>
                  <a:pt x="18287" y="618743"/>
                </a:lnTo>
                <a:lnTo>
                  <a:pt x="32003" y="618743"/>
                </a:lnTo>
                <a:lnTo>
                  <a:pt x="32003" y="568451"/>
                </a:lnTo>
                <a:close/>
              </a:path>
              <a:path w="50800" h="2406650">
                <a:moveTo>
                  <a:pt x="32003" y="656843"/>
                </a:moveTo>
                <a:lnTo>
                  <a:pt x="18287" y="656843"/>
                </a:lnTo>
                <a:lnTo>
                  <a:pt x="18287" y="708659"/>
                </a:lnTo>
                <a:lnTo>
                  <a:pt x="32003" y="708659"/>
                </a:lnTo>
                <a:lnTo>
                  <a:pt x="32003" y="656843"/>
                </a:lnTo>
                <a:close/>
              </a:path>
              <a:path w="50800" h="2406650">
                <a:moveTo>
                  <a:pt x="32003" y="746759"/>
                </a:moveTo>
                <a:lnTo>
                  <a:pt x="18287" y="746759"/>
                </a:lnTo>
                <a:lnTo>
                  <a:pt x="18287" y="797051"/>
                </a:lnTo>
                <a:lnTo>
                  <a:pt x="32003" y="797051"/>
                </a:lnTo>
                <a:lnTo>
                  <a:pt x="32003" y="746759"/>
                </a:lnTo>
                <a:close/>
              </a:path>
              <a:path w="50800" h="2406650">
                <a:moveTo>
                  <a:pt x="32003" y="835151"/>
                </a:moveTo>
                <a:lnTo>
                  <a:pt x="18287" y="835151"/>
                </a:lnTo>
                <a:lnTo>
                  <a:pt x="18287" y="886967"/>
                </a:lnTo>
                <a:lnTo>
                  <a:pt x="32003" y="886967"/>
                </a:lnTo>
                <a:lnTo>
                  <a:pt x="32003" y="835151"/>
                </a:lnTo>
                <a:close/>
              </a:path>
              <a:path w="50800" h="2406650">
                <a:moveTo>
                  <a:pt x="32003" y="925067"/>
                </a:moveTo>
                <a:lnTo>
                  <a:pt x="18287" y="925067"/>
                </a:lnTo>
                <a:lnTo>
                  <a:pt x="18287" y="975359"/>
                </a:lnTo>
                <a:lnTo>
                  <a:pt x="32003" y="975359"/>
                </a:lnTo>
                <a:lnTo>
                  <a:pt x="32003" y="925067"/>
                </a:lnTo>
                <a:close/>
              </a:path>
              <a:path w="50800" h="2406650">
                <a:moveTo>
                  <a:pt x="32003" y="1013459"/>
                </a:moveTo>
                <a:lnTo>
                  <a:pt x="18287" y="1013459"/>
                </a:lnTo>
                <a:lnTo>
                  <a:pt x="18287" y="1065275"/>
                </a:lnTo>
                <a:lnTo>
                  <a:pt x="32003" y="1065275"/>
                </a:lnTo>
                <a:lnTo>
                  <a:pt x="32003" y="1013459"/>
                </a:lnTo>
                <a:close/>
              </a:path>
              <a:path w="50800" h="2406650">
                <a:moveTo>
                  <a:pt x="32003" y="1103375"/>
                </a:moveTo>
                <a:lnTo>
                  <a:pt x="18287" y="1103375"/>
                </a:lnTo>
                <a:lnTo>
                  <a:pt x="18287" y="1153667"/>
                </a:lnTo>
                <a:lnTo>
                  <a:pt x="32003" y="1153667"/>
                </a:lnTo>
                <a:lnTo>
                  <a:pt x="32003" y="1103375"/>
                </a:lnTo>
                <a:close/>
              </a:path>
              <a:path w="50800" h="2406650">
                <a:moveTo>
                  <a:pt x="32003" y="1191767"/>
                </a:moveTo>
                <a:lnTo>
                  <a:pt x="18287" y="1191767"/>
                </a:lnTo>
                <a:lnTo>
                  <a:pt x="18287" y="1243583"/>
                </a:lnTo>
                <a:lnTo>
                  <a:pt x="32003" y="1243583"/>
                </a:lnTo>
                <a:lnTo>
                  <a:pt x="32003" y="1191767"/>
                </a:lnTo>
                <a:close/>
              </a:path>
              <a:path w="50800" h="2406650">
                <a:moveTo>
                  <a:pt x="32003" y="1281683"/>
                </a:moveTo>
                <a:lnTo>
                  <a:pt x="18287" y="1281683"/>
                </a:lnTo>
                <a:lnTo>
                  <a:pt x="18287" y="1331975"/>
                </a:lnTo>
                <a:lnTo>
                  <a:pt x="32003" y="1331975"/>
                </a:lnTo>
                <a:lnTo>
                  <a:pt x="32003" y="1281683"/>
                </a:lnTo>
                <a:close/>
              </a:path>
              <a:path w="50800" h="2406650">
                <a:moveTo>
                  <a:pt x="32003" y="1370075"/>
                </a:moveTo>
                <a:lnTo>
                  <a:pt x="18287" y="1370075"/>
                </a:lnTo>
                <a:lnTo>
                  <a:pt x="18287" y="1421891"/>
                </a:lnTo>
                <a:lnTo>
                  <a:pt x="32003" y="1421891"/>
                </a:lnTo>
                <a:lnTo>
                  <a:pt x="32003" y="1370075"/>
                </a:lnTo>
                <a:close/>
              </a:path>
              <a:path w="50800" h="2406650">
                <a:moveTo>
                  <a:pt x="32003" y="1459991"/>
                </a:moveTo>
                <a:lnTo>
                  <a:pt x="18287" y="1459991"/>
                </a:lnTo>
                <a:lnTo>
                  <a:pt x="18287" y="1510283"/>
                </a:lnTo>
                <a:lnTo>
                  <a:pt x="32003" y="1510283"/>
                </a:lnTo>
                <a:lnTo>
                  <a:pt x="32003" y="1459991"/>
                </a:lnTo>
                <a:close/>
              </a:path>
              <a:path w="50800" h="2406650">
                <a:moveTo>
                  <a:pt x="32003" y="1548383"/>
                </a:moveTo>
                <a:lnTo>
                  <a:pt x="18287" y="1548383"/>
                </a:lnTo>
                <a:lnTo>
                  <a:pt x="18287" y="1600199"/>
                </a:lnTo>
                <a:lnTo>
                  <a:pt x="32003" y="1600199"/>
                </a:lnTo>
                <a:lnTo>
                  <a:pt x="32003" y="1548383"/>
                </a:lnTo>
                <a:close/>
              </a:path>
              <a:path w="50800" h="2406650">
                <a:moveTo>
                  <a:pt x="32003" y="1638299"/>
                </a:moveTo>
                <a:lnTo>
                  <a:pt x="18287" y="1638299"/>
                </a:lnTo>
                <a:lnTo>
                  <a:pt x="18287" y="1688591"/>
                </a:lnTo>
                <a:lnTo>
                  <a:pt x="32003" y="1688591"/>
                </a:lnTo>
                <a:lnTo>
                  <a:pt x="32003" y="1638299"/>
                </a:lnTo>
                <a:close/>
              </a:path>
              <a:path w="50800" h="2406650">
                <a:moveTo>
                  <a:pt x="32003" y="1726691"/>
                </a:moveTo>
                <a:lnTo>
                  <a:pt x="18287" y="1726691"/>
                </a:lnTo>
                <a:lnTo>
                  <a:pt x="18287" y="1778507"/>
                </a:lnTo>
                <a:lnTo>
                  <a:pt x="32003" y="1778507"/>
                </a:lnTo>
                <a:lnTo>
                  <a:pt x="32003" y="1726691"/>
                </a:lnTo>
                <a:close/>
              </a:path>
              <a:path w="50800" h="2406650">
                <a:moveTo>
                  <a:pt x="32003" y="1816607"/>
                </a:moveTo>
                <a:lnTo>
                  <a:pt x="18287" y="1816607"/>
                </a:lnTo>
                <a:lnTo>
                  <a:pt x="18287" y="1866899"/>
                </a:lnTo>
                <a:lnTo>
                  <a:pt x="32003" y="1866899"/>
                </a:lnTo>
                <a:lnTo>
                  <a:pt x="32003" y="1816607"/>
                </a:lnTo>
                <a:close/>
              </a:path>
              <a:path w="50800" h="2406650">
                <a:moveTo>
                  <a:pt x="32003" y="1904999"/>
                </a:moveTo>
                <a:lnTo>
                  <a:pt x="18287" y="1904999"/>
                </a:lnTo>
                <a:lnTo>
                  <a:pt x="18287" y="1956815"/>
                </a:lnTo>
                <a:lnTo>
                  <a:pt x="32003" y="1956815"/>
                </a:lnTo>
                <a:lnTo>
                  <a:pt x="32003" y="1904999"/>
                </a:lnTo>
                <a:close/>
              </a:path>
              <a:path w="50800" h="2406650">
                <a:moveTo>
                  <a:pt x="32003" y="1994915"/>
                </a:moveTo>
                <a:lnTo>
                  <a:pt x="18287" y="1994915"/>
                </a:lnTo>
                <a:lnTo>
                  <a:pt x="18287" y="2045207"/>
                </a:lnTo>
                <a:lnTo>
                  <a:pt x="32003" y="2045207"/>
                </a:lnTo>
                <a:lnTo>
                  <a:pt x="32003" y="1994915"/>
                </a:lnTo>
                <a:close/>
              </a:path>
              <a:path w="50800" h="2406650">
                <a:moveTo>
                  <a:pt x="32003" y="2083307"/>
                </a:moveTo>
                <a:lnTo>
                  <a:pt x="18287" y="2083307"/>
                </a:lnTo>
                <a:lnTo>
                  <a:pt x="18287" y="2135123"/>
                </a:lnTo>
                <a:lnTo>
                  <a:pt x="32003" y="2135123"/>
                </a:lnTo>
                <a:lnTo>
                  <a:pt x="32003" y="2083307"/>
                </a:lnTo>
                <a:close/>
              </a:path>
              <a:path w="50800" h="2406650">
                <a:moveTo>
                  <a:pt x="32003" y="2173223"/>
                </a:moveTo>
                <a:lnTo>
                  <a:pt x="18287" y="2173223"/>
                </a:lnTo>
                <a:lnTo>
                  <a:pt x="18287" y="2223515"/>
                </a:lnTo>
                <a:lnTo>
                  <a:pt x="32003" y="2223515"/>
                </a:lnTo>
                <a:lnTo>
                  <a:pt x="32003" y="2173223"/>
                </a:lnTo>
                <a:close/>
              </a:path>
              <a:path w="50800" h="2406650">
                <a:moveTo>
                  <a:pt x="32003" y="2261615"/>
                </a:moveTo>
                <a:lnTo>
                  <a:pt x="18287" y="2261615"/>
                </a:lnTo>
                <a:lnTo>
                  <a:pt x="18287" y="2313431"/>
                </a:lnTo>
                <a:lnTo>
                  <a:pt x="32003" y="2313431"/>
                </a:lnTo>
                <a:lnTo>
                  <a:pt x="32003" y="2261615"/>
                </a:lnTo>
                <a:close/>
              </a:path>
              <a:path w="50800" h="2406650">
                <a:moveTo>
                  <a:pt x="0" y="2354579"/>
                </a:moveTo>
                <a:lnTo>
                  <a:pt x="24383" y="2406395"/>
                </a:lnTo>
                <a:lnTo>
                  <a:pt x="41147" y="2372867"/>
                </a:lnTo>
                <a:lnTo>
                  <a:pt x="18287" y="2372867"/>
                </a:lnTo>
                <a:lnTo>
                  <a:pt x="18287" y="2368295"/>
                </a:lnTo>
                <a:lnTo>
                  <a:pt x="0" y="2354579"/>
                </a:lnTo>
                <a:close/>
              </a:path>
              <a:path w="50800" h="2406650">
                <a:moveTo>
                  <a:pt x="18287" y="2368295"/>
                </a:moveTo>
                <a:lnTo>
                  <a:pt x="18287" y="2372867"/>
                </a:lnTo>
                <a:lnTo>
                  <a:pt x="24383" y="2372867"/>
                </a:lnTo>
                <a:lnTo>
                  <a:pt x="18287" y="2368295"/>
                </a:lnTo>
                <a:close/>
              </a:path>
              <a:path w="50800" h="2406650">
                <a:moveTo>
                  <a:pt x="32003" y="2351531"/>
                </a:moveTo>
                <a:lnTo>
                  <a:pt x="18287" y="2351531"/>
                </a:lnTo>
                <a:lnTo>
                  <a:pt x="18287" y="2368295"/>
                </a:lnTo>
                <a:lnTo>
                  <a:pt x="24383" y="2372867"/>
                </a:lnTo>
                <a:lnTo>
                  <a:pt x="32003" y="2367489"/>
                </a:lnTo>
                <a:lnTo>
                  <a:pt x="32003" y="2351531"/>
                </a:lnTo>
                <a:close/>
              </a:path>
              <a:path w="50800" h="2406650">
                <a:moveTo>
                  <a:pt x="32003" y="2367489"/>
                </a:moveTo>
                <a:lnTo>
                  <a:pt x="24383" y="2372867"/>
                </a:lnTo>
                <a:lnTo>
                  <a:pt x="32003" y="2372867"/>
                </a:lnTo>
                <a:lnTo>
                  <a:pt x="32003" y="2367489"/>
                </a:lnTo>
                <a:close/>
              </a:path>
              <a:path w="50800" h="2406650">
                <a:moveTo>
                  <a:pt x="50291" y="2354579"/>
                </a:moveTo>
                <a:lnTo>
                  <a:pt x="32003" y="2367489"/>
                </a:lnTo>
                <a:lnTo>
                  <a:pt x="32003" y="2372867"/>
                </a:lnTo>
                <a:lnTo>
                  <a:pt x="41147" y="2372867"/>
                </a:lnTo>
                <a:lnTo>
                  <a:pt x="50291" y="2354579"/>
                </a:lnTo>
                <a:close/>
              </a:path>
            </a:pathLst>
          </a:custGeom>
          <a:solidFill>
            <a:srgbClr val="323232"/>
          </a:solidFill>
        </p:spPr>
        <p:txBody>
          <a:bodyPr wrap="square" lIns="0" tIns="0" rIns="0" bIns="0" rtlCol="0"/>
          <a:lstStyle/>
          <a:p>
            <a:endParaRPr/>
          </a:p>
        </p:txBody>
      </p:sp>
      <p:sp>
        <p:nvSpPr>
          <p:cNvPr id="15" name="object 15"/>
          <p:cNvSpPr/>
          <p:nvPr/>
        </p:nvSpPr>
        <p:spPr>
          <a:xfrm>
            <a:off x="4893442" y="2467222"/>
            <a:ext cx="52069" cy="2406650"/>
          </a:xfrm>
          <a:custGeom>
            <a:avLst/>
            <a:gdLst/>
            <a:ahLst/>
            <a:cxnLst/>
            <a:rect l="l" t="t" r="r" b="b"/>
            <a:pathLst>
              <a:path w="52070" h="2406650">
                <a:moveTo>
                  <a:pt x="25907" y="33527"/>
                </a:moveTo>
                <a:lnTo>
                  <a:pt x="19811" y="37472"/>
                </a:lnTo>
                <a:lnTo>
                  <a:pt x="19811" y="83819"/>
                </a:lnTo>
                <a:lnTo>
                  <a:pt x="32003" y="83819"/>
                </a:lnTo>
                <a:lnTo>
                  <a:pt x="32003" y="37472"/>
                </a:lnTo>
                <a:lnTo>
                  <a:pt x="25907" y="33527"/>
                </a:lnTo>
                <a:close/>
              </a:path>
              <a:path w="52070" h="2406650">
                <a:moveTo>
                  <a:pt x="25907" y="0"/>
                </a:moveTo>
                <a:lnTo>
                  <a:pt x="0" y="50291"/>
                </a:lnTo>
                <a:lnTo>
                  <a:pt x="19811" y="37472"/>
                </a:lnTo>
                <a:lnTo>
                  <a:pt x="19811" y="33527"/>
                </a:lnTo>
                <a:lnTo>
                  <a:pt x="43179" y="33527"/>
                </a:lnTo>
                <a:lnTo>
                  <a:pt x="25907" y="0"/>
                </a:lnTo>
                <a:close/>
              </a:path>
              <a:path w="52070" h="2406650">
                <a:moveTo>
                  <a:pt x="43179" y="33527"/>
                </a:moveTo>
                <a:lnTo>
                  <a:pt x="32003" y="33527"/>
                </a:lnTo>
                <a:lnTo>
                  <a:pt x="32003" y="37472"/>
                </a:lnTo>
                <a:lnTo>
                  <a:pt x="51815" y="50291"/>
                </a:lnTo>
                <a:lnTo>
                  <a:pt x="43179" y="33527"/>
                </a:lnTo>
                <a:close/>
              </a:path>
              <a:path w="52070" h="2406650">
                <a:moveTo>
                  <a:pt x="25907" y="33527"/>
                </a:moveTo>
                <a:lnTo>
                  <a:pt x="19811" y="33527"/>
                </a:lnTo>
                <a:lnTo>
                  <a:pt x="19811" y="37472"/>
                </a:lnTo>
                <a:lnTo>
                  <a:pt x="25907" y="33527"/>
                </a:lnTo>
                <a:close/>
              </a:path>
              <a:path w="52070" h="2406650">
                <a:moveTo>
                  <a:pt x="32003" y="33527"/>
                </a:moveTo>
                <a:lnTo>
                  <a:pt x="25907" y="33527"/>
                </a:lnTo>
                <a:lnTo>
                  <a:pt x="32003" y="37472"/>
                </a:lnTo>
                <a:lnTo>
                  <a:pt x="32003" y="33527"/>
                </a:lnTo>
                <a:close/>
              </a:path>
              <a:path w="52070" h="2406650">
                <a:moveTo>
                  <a:pt x="32003" y="121919"/>
                </a:moveTo>
                <a:lnTo>
                  <a:pt x="19811" y="121919"/>
                </a:lnTo>
                <a:lnTo>
                  <a:pt x="19811" y="173735"/>
                </a:lnTo>
                <a:lnTo>
                  <a:pt x="32003" y="173735"/>
                </a:lnTo>
                <a:lnTo>
                  <a:pt x="32003" y="121919"/>
                </a:lnTo>
                <a:close/>
              </a:path>
              <a:path w="52070" h="2406650">
                <a:moveTo>
                  <a:pt x="32003" y="211835"/>
                </a:moveTo>
                <a:lnTo>
                  <a:pt x="19811" y="211835"/>
                </a:lnTo>
                <a:lnTo>
                  <a:pt x="19811" y="262127"/>
                </a:lnTo>
                <a:lnTo>
                  <a:pt x="32003" y="262127"/>
                </a:lnTo>
                <a:lnTo>
                  <a:pt x="32003" y="211835"/>
                </a:lnTo>
                <a:close/>
              </a:path>
              <a:path w="52070" h="2406650">
                <a:moveTo>
                  <a:pt x="32003" y="300227"/>
                </a:moveTo>
                <a:lnTo>
                  <a:pt x="19811" y="300227"/>
                </a:lnTo>
                <a:lnTo>
                  <a:pt x="19811" y="352043"/>
                </a:lnTo>
                <a:lnTo>
                  <a:pt x="32003" y="352043"/>
                </a:lnTo>
                <a:lnTo>
                  <a:pt x="32003" y="300227"/>
                </a:lnTo>
                <a:close/>
              </a:path>
              <a:path w="52070" h="2406650">
                <a:moveTo>
                  <a:pt x="32003" y="390143"/>
                </a:moveTo>
                <a:lnTo>
                  <a:pt x="19811" y="390143"/>
                </a:lnTo>
                <a:lnTo>
                  <a:pt x="19811" y="440435"/>
                </a:lnTo>
                <a:lnTo>
                  <a:pt x="32003" y="440435"/>
                </a:lnTo>
                <a:lnTo>
                  <a:pt x="32003" y="390143"/>
                </a:lnTo>
                <a:close/>
              </a:path>
              <a:path w="52070" h="2406650">
                <a:moveTo>
                  <a:pt x="32003" y="478535"/>
                </a:moveTo>
                <a:lnTo>
                  <a:pt x="19811" y="478535"/>
                </a:lnTo>
                <a:lnTo>
                  <a:pt x="19811" y="530351"/>
                </a:lnTo>
                <a:lnTo>
                  <a:pt x="32003" y="530351"/>
                </a:lnTo>
                <a:lnTo>
                  <a:pt x="32003" y="478535"/>
                </a:lnTo>
                <a:close/>
              </a:path>
              <a:path w="52070" h="2406650">
                <a:moveTo>
                  <a:pt x="32003" y="568451"/>
                </a:moveTo>
                <a:lnTo>
                  <a:pt x="19811" y="568451"/>
                </a:lnTo>
                <a:lnTo>
                  <a:pt x="19811" y="618743"/>
                </a:lnTo>
                <a:lnTo>
                  <a:pt x="32003" y="618743"/>
                </a:lnTo>
                <a:lnTo>
                  <a:pt x="32003" y="568451"/>
                </a:lnTo>
                <a:close/>
              </a:path>
              <a:path w="52070" h="2406650">
                <a:moveTo>
                  <a:pt x="32003" y="656843"/>
                </a:moveTo>
                <a:lnTo>
                  <a:pt x="19811" y="656843"/>
                </a:lnTo>
                <a:lnTo>
                  <a:pt x="19811" y="708659"/>
                </a:lnTo>
                <a:lnTo>
                  <a:pt x="32003" y="708659"/>
                </a:lnTo>
                <a:lnTo>
                  <a:pt x="32003" y="656843"/>
                </a:lnTo>
                <a:close/>
              </a:path>
              <a:path w="52070" h="2406650">
                <a:moveTo>
                  <a:pt x="32003" y="746759"/>
                </a:moveTo>
                <a:lnTo>
                  <a:pt x="19811" y="746759"/>
                </a:lnTo>
                <a:lnTo>
                  <a:pt x="19811" y="797051"/>
                </a:lnTo>
                <a:lnTo>
                  <a:pt x="32003" y="797051"/>
                </a:lnTo>
                <a:lnTo>
                  <a:pt x="32003" y="746759"/>
                </a:lnTo>
                <a:close/>
              </a:path>
              <a:path w="52070" h="2406650">
                <a:moveTo>
                  <a:pt x="32003" y="835151"/>
                </a:moveTo>
                <a:lnTo>
                  <a:pt x="19811" y="835151"/>
                </a:lnTo>
                <a:lnTo>
                  <a:pt x="19811" y="886967"/>
                </a:lnTo>
                <a:lnTo>
                  <a:pt x="32003" y="886967"/>
                </a:lnTo>
                <a:lnTo>
                  <a:pt x="32003" y="835151"/>
                </a:lnTo>
                <a:close/>
              </a:path>
              <a:path w="52070" h="2406650">
                <a:moveTo>
                  <a:pt x="32003" y="925067"/>
                </a:moveTo>
                <a:lnTo>
                  <a:pt x="19811" y="925067"/>
                </a:lnTo>
                <a:lnTo>
                  <a:pt x="19811" y="975359"/>
                </a:lnTo>
                <a:lnTo>
                  <a:pt x="32003" y="975359"/>
                </a:lnTo>
                <a:lnTo>
                  <a:pt x="32003" y="925067"/>
                </a:lnTo>
                <a:close/>
              </a:path>
              <a:path w="52070" h="2406650">
                <a:moveTo>
                  <a:pt x="32003" y="1013459"/>
                </a:moveTo>
                <a:lnTo>
                  <a:pt x="19811" y="1013459"/>
                </a:lnTo>
                <a:lnTo>
                  <a:pt x="19811" y="1065275"/>
                </a:lnTo>
                <a:lnTo>
                  <a:pt x="32003" y="1065275"/>
                </a:lnTo>
                <a:lnTo>
                  <a:pt x="32003" y="1013459"/>
                </a:lnTo>
                <a:close/>
              </a:path>
              <a:path w="52070" h="2406650">
                <a:moveTo>
                  <a:pt x="32003" y="1103375"/>
                </a:moveTo>
                <a:lnTo>
                  <a:pt x="19811" y="1103375"/>
                </a:lnTo>
                <a:lnTo>
                  <a:pt x="19811" y="1153667"/>
                </a:lnTo>
                <a:lnTo>
                  <a:pt x="32003" y="1153667"/>
                </a:lnTo>
                <a:lnTo>
                  <a:pt x="32003" y="1103375"/>
                </a:lnTo>
                <a:close/>
              </a:path>
              <a:path w="52070" h="2406650">
                <a:moveTo>
                  <a:pt x="32003" y="1191767"/>
                </a:moveTo>
                <a:lnTo>
                  <a:pt x="19811" y="1191767"/>
                </a:lnTo>
                <a:lnTo>
                  <a:pt x="19811" y="1243583"/>
                </a:lnTo>
                <a:lnTo>
                  <a:pt x="32003" y="1243583"/>
                </a:lnTo>
                <a:lnTo>
                  <a:pt x="32003" y="1191767"/>
                </a:lnTo>
                <a:close/>
              </a:path>
              <a:path w="52070" h="2406650">
                <a:moveTo>
                  <a:pt x="32003" y="1281683"/>
                </a:moveTo>
                <a:lnTo>
                  <a:pt x="19811" y="1281683"/>
                </a:lnTo>
                <a:lnTo>
                  <a:pt x="19811" y="1331975"/>
                </a:lnTo>
                <a:lnTo>
                  <a:pt x="32003" y="1331975"/>
                </a:lnTo>
                <a:lnTo>
                  <a:pt x="32003" y="1281683"/>
                </a:lnTo>
                <a:close/>
              </a:path>
              <a:path w="52070" h="2406650">
                <a:moveTo>
                  <a:pt x="32003" y="1370075"/>
                </a:moveTo>
                <a:lnTo>
                  <a:pt x="19811" y="1370075"/>
                </a:lnTo>
                <a:lnTo>
                  <a:pt x="19811" y="1421891"/>
                </a:lnTo>
                <a:lnTo>
                  <a:pt x="32003" y="1421891"/>
                </a:lnTo>
                <a:lnTo>
                  <a:pt x="32003" y="1370075"/>
                </a:lnTo>
                <a:close/>
              </a:path>
              <a:path w="52070" h="2406650">
                <a:moveTo>
                  <a:pt x="32003" y="1459991"/>
                </a:moveTo>
                <a:lnTo>
                  <a:pt x="19811" y="1459991"/>
                </a:lnTo>
                <a:lnTo>
                  <a:pt x="19811" y="1510283"/>
                </a:lnTo>
                <a:lnTo>
                  <a:pt x="32003" y="1510283"/>
                </a:lnTo>
                <a:lnTo>
                  <a:pt x="32003" y="1459991"/>
                </a:lnTo>
                <a:close/>
              </a:path>
              <a:path w="52070" h="2406650">
                <a:moveTo>
                  <a:pt x="32003" y="1548383"/>
                </a:moveTo>
                <a:lnTo>
                  <a:pt x="19811" y="1548383"/>
                </a:lnTo>
                <a:lnTo>
                  <a:pt x="19811" y="1600199"/>
                </a:lnTo>
                <a:lnTo>
                  <a:pt x="32003" y="1600199"/>
                </a:lnTo>
                <a:lnTo>
                  <a:pt x="32003" y="1548383"/>
                </a:lnTo>
                <a:close/>
              </a:path>
              <a:path w="52070" h="2406650">
                <a:moveTo>
                  <a:pt x="32003" y="1638299"/>
                </a:moveTo>
                <a:lnTo>
                  <a:pt x="19811" y="1638299"/>
                </a:lnTo>
                <a:lnTo>
                  <a:pt x="19811" y="1688591"/>
                </a:lnTo>
                <a:lnTo>
                  <a:pt x="32003" y="1688591"/>
                </a:lnTo>
                <a:lnTo>
                  <a:pt x="32003" y="1638299"/>
                </a:lnTo>
                <a:close/>
              </a:path>
              <a:path w="52070" h="2406650">
                <a:moveTo>
                  <a:pt x="32003" y="1726691"/>
                </a:moveTo>
                <a:lnTo>
                  <a:pt x="19811" y="1726691"/>
                </a:lnTo>
                <a:lnTo>
                  <a:pt x="19811" y="1778507"/>
                </a:lnTo>
                <a:lnTo>
                  <a:pt x="32003" y="1778507"/>
                </a:lnTo>
                <a:lnTo>
                  <a:pt x="32003" y="1726691"/>
                </a:lnTo>
                <a:close/>
              </a:path>
              <a:path w="52070" h="2406650">
                <a:moveTo>
                  <a:pt x="32003" y="1816607"/>
                </a:moveTo>
                <a:lnTo>
                  <a:pt x="19811" y="1816607"/>
                </a:lnTo>
                <a:lnTo>
                  <a:pt x="19811" y="1866899"/>
                </a:lnTo>
                <a:lnTo>
                  <a:pt x="32003" y="1866899"/>
                </a:lnTo>
                <a:lnTo>
                  <a:pt x="32003" y="1816607"/>
                </a:lnTo>
                <a:close/>
              </a:path>
              <a:path w="52070" h="2406650">
                <a:moveTo>
                  <a:pt x="32003" y="1904999"/>
                </a:moveTo>
                <a:lnTo>
                  <a:pt x="19811" y="1904999"/>
                </a:lnTo>
                <a:lnTo>
                  <a:pt x="19811" y="1956815"/>
                </a:lnTo>
                <a:lnTo>
                  <a:pt x="32003" y="1956815"/>
                </a:lnTo>
                <a:lnTo>
                  <a:pt x="32003" y="1904999"/>
                </a:lnTo>
                <a:close/>
              </a:path>
              <a:path w="52070" h="2406650">
                <a:moveTo>
                  <a:pt x="32003" y="1994915"/>
                </a:moveTo>
                <a:lnTo>
                  <a:pt x="19811" y="1994915"/>
                </a:lnTo>
                <a:lnTo>
                  <a:pt x="19811" y="2045207"/>
                </a:lnTo>
                <a:lnTo>
                  <a:pt x="32003" y="2045207"/>
                </a:lnTo>
                <a:lnTo>
                  <a:pt x="32003" y="1994915"/>
                </a:lnTo>
                <a:close/>
              </a:path>
              <a:path w="52070" h="2406650">
                <a:moveTo>
                  <a:pt x="32003" y="2083307"/>
                </a:moveTo>
                <a:lnTo>
                  <a:pt x="19811" y="2083307"/>
                </a:lnTo>
                <a:lnTo>
                  <a:pt x="19811" y="2135123"/>
                </a:lnTo>
                <a:lnTo>
                  <a:pt x="32003" y="2135123"/>
                </a:lnTo>
                <a:lnTo>
                  <a:pt x="32003" y="2083307"/>
                </a:lnTo>
                <a:close/>
              </a:path>
              <a:path w="52070" h="2406650">
                <a:moveTo>
                  <a:pt x="32003" y="2173223"/>
                </a:moveTo>
                <a:lnTo>
                  <a:pt x="19811" y="2173223"/>
                </a:lnTo>
                <a:lnTo>
                  <a:pt x="19811" y="2223515"/>
                </a:lnTo>
                <a:lnTo>
                  <a:pt x="32003" y="2223515"/>
                </a:lnTo>
                <a:lnTo>
                  <a:pt x="32003" y="2173223"/>
                </a:lnTo>
                <a:close/>
              </a:path>
              <a:path w="52070" h="2406650">
                <a:moveTo>
                  <a:pt x="32003" y="2261615"/>
                </a:moveTo>
                <a:lnTo>
                  <a:pt x="19811" y="2261615"/>
                </a:lnTo>
                <a:lnTo>
                  <a:pt x="19811" y="2313431"/>
                </a:lnTo>
                <a:lnTo>
                  <a:pt x="32003" y="2313431"/>
                </a:lnTo>
                <a:lnTo>
                  <a:pt x="32003" y="2261615"/>
                </a:lnTo>
                <a:close/>
              </a:path>
              <a:path w="52070" h="2406650">
                <a:moveTo>
                  <a:pt x="0" y="2354579"/>
                </a:moveTo>
                <a:lnTo>
                  <a:pt x="25907" y="2406395"/>
                </a:lnTo>
                <a:lnTo>
                  <a:pt x="42671" y="2372867"/>
                </a:lnTo>
                <a:lnTo>
                  <a:pt x="19811" y="2372867"/>
                </a:lnTo>
                <a:lnTo>
                  <a:pt x="19811" y="2368564"/>
                </a:lnTo>
                <a:lnTo>
                  <a:pt x="0" y="2354579"/>
                </a:lnTo>
                <a:close/>
              </a:path>
              <a:path w="52070" h="2406650">
                <a:moveTo>
                  <a:pt x="19811" y="2368564"/>
                </a:moveTo>
                <a:lnTo>
                  <a:pt x="19811" y="2372867"/>
                </a:lnTo>
                <a:lnTo>
                  <a:pt x="25907" y="2372867"/>
                </a:lnTo>
                <a:lnTo>
                  <a:pt x="19811" y="2368564"/>
                </a:lnTo>
                <a:close/>
              </a:path>
              <a:path w="52070" h="2406650">
                <a:moveTo>
                  <a:pt x="32003" y="2351531"/>
                </a:moveTo>
                <a:lnTo>
                  <a:pt x="19811" y="2351531"/>
                </a:lnTo>
                <a:lnTo>
                  <a:pt x="19811" y="2368564"/>
                </a:lnTo>
                <a:lnTo>
                  <a:pt x="25907" y="2372867"/>
                </a:lnTo>
                <a:lnTo>
                  <a:pt x="32003" y="2368564"/>
                </a:lnTo>
                <a:lnTo>
                  <a:pt x="32003" y="2351531"/>
                </a:lnTo>
                <a:close/>
              </a:path>
              <a:path w="52070" h="2406650">
                <a:moveTo>
                  <a:pt x="32003" y="2368564"/>
                </a:moveTo>
                <a:lnTo>
                  <a:pt x="25907" y="2372867"/>
                </a:lnTo>
                <a:lnTo>
                  <a:pt x="32003" y="2372867"/>
                </a:lnTo>
                <a:lnTo>
                  <a:pt x="32003" y="2368564"/>
                </a:lnTo>
                <a:close/>
              </a:path>
              <a:path w="52070" h="2406650">
                <a:moveTo>
                  <a:pt x="51815" y="2354579"/>
                </a:moveTo>
                <a:lnTo>
                  <a:pt x="32003" y="2368564"/>
                </a:lnTo>
                <a:lnTo>
                  <a:pt x="32003" y="2372867"/>
                </a:lnTo>
                <a:lnTo>
                  <a:pt x="42671" y="2372867"/>
                </a:lnTo>
                <a:lnTo>
                  <a:pt x="51815" y="2354579"/>
                </a:lnTo>
                <a:close/>
              </a:path>
            </a:pathLst>
          </a:custGeom>
          <a:solidFill>
            <a:srgbClr val="323232"/>
          </a:solidFill>
        </p:spPr>
        <p:txBody>
          <a:bodyPr wrap="square" lIns="0" tIns="0" rIns="0" bIns="0" rtlCol="0"/>
          <a:lstStyle/>
          <a:p>
            <a:endParaRPr/>
          </a:p>
        </p:txBody>
      </p:sp>
      <p:sp>
        <p:nvSpPr>
          <p:cNvPr id="16" name="object 16"/>
          <p:cNvSpPr/>
          <p:nvPr/>
        </p:nvSpPr>
        <p:spPr>
          <a:xfrm>
            <a:off x="5999865" y="2467222"/>
            <a:ext cx="50800" cy="2406650"/>
          </a:xfrm>
          <a:custGeom>
            <a:avLst/>
            <a:gdLst/>
            <a:ahLst/>
            <a:cxnLst/>
            <a:rect l="l" t="t" r="r" b="b"/>
            <a:pathLst>
              <a:path w="50800" h="2406650">
                <a:moveTo>
                  <a:pt x="24383" y="33527"/>
                </a:moveTo>
                <a:lnTo>
                  <a:pt x="18287" y="37718"/>
                </a:lnTo>
                <a:lnTo>
                  <a:pt x="18287" y="83819"/>
                </a:lnTo>
                <a:lnTo>
                  <a:pt x="30479" y="83819"/>
                </a:lnTo>
                <a:lnTo>
                  <a:pt x="30479" y="37472"/>
                </a:lnTo>
                <a:lnTo>
                  <a:pt x="24383" y="33527"/>
                </a:lnTo>
                <a:close/>
              </a:path>
              <a:path w="50800" h="2406650">
                <a:moveTo>
                  <a:pt x="24383" y="0"/>
                </a:moveTo>
                <a:lnTo>
                  <a:pt x="0" y="50291"/>
                </a:lnTo>
                <a:lnTo>
                  <a:pt x="18287" y="37718"/>
                </a:lnTo>
                <a:lnTo>
                  <a:pt x="18287" y="33527"/>
                </a:lnTo>
                <a:lnTo>
                  <a:pt x="41655" y="33527"/>
                </a:lnTo>
                <a:lnTo>
                  <a:pt x="24383" y="0"/>
                </a:lnTo>
                <a:close/>
              </a:path>
              <a:path w="50800" h="2406650">
                <a:moveTo>
                  <a:pt x="41655" y="33527"/>
                </a:moveTo>
                <a:lnTo>
                  <a:pt x="30479" y="33527"/>
                </a:lnTo>
                <a:lnTo>
                  <a:pt x="30479" y="37472"/>
                </a:lnTo>
                <a:lnTo>
                  <a:pt x="50291" y="50291"/>
                </a:lnTo>
                <a:lnTo>
                  <a:pt x="41655" y="33527"/>
                </a:lnTo>
                <a:close/>
              </a:path>
              <a:path w="50800" h="2406650">
                <a:moveTo>
                  <a:pt x="24383" y="33527"/>
                </a:moveTo>
                <a:lnTo>
                  <a:pt x="18287" y="33527"/>
                </a:lnTo>
                <a:lnTo>
                  <a:pt x="18287" y="37718"/>
                </a:lnTo>
                <a:lnTo>
                  <a:pt x="24383" y="33527"/>
                </a:lnTo>
                <a:close/>
              </a:path>
              <a:path w="50800" h="2406650">
                <a:moveTo>
                  <a:pt x="30479" y="33527"/>
                </a:moveTo>
                <a:lnTo>
                  <a:pt x="24383" y="33527"/>
                </a:lnTo>
                <a:lnTo>
                  <a:pt x="30479" y="37472"/>
                </a:lnTo>
                <a:lnTo>
                  <a:pt x="30479" y="33527"/>
                </a:lnTo>
                <a:close/>
              </a:path>
              <a:path w="50800" h="2406650">
                <a:moveTo>
                  <a:pt x="30479" y="121919"/>
                </a:moveTo>
                <a:lnTo>
                  <a:pt x="18287" y="121919"/>
                </a:lnTo>
                <a:lnTo>
                  <a:pt x="18287" y="173735"/>
                </a:lnTo>
                <a:lnTo>
                  <a:pt x="30479" y="173735"/>
                </a:lnTo>
                <a:lnTo>
                  <a:pt x="30479" y="121919"/>
                </a:lnTo>
                <a:close/>
              </a:path>
              <a:path w="50800" h="2406650">
                <a:moveTo>
                  <a:pt x="30479" y="211835"/>
                </a:moveTo>
                <a:lnTo>
                  <a:pt x="18287" y="211835"/>
                </a:lnTo>
                <a:lnTo>
                  <a:pt x="18287" y="262127"/>
                </a:lnTo>
                <a:lnTo>
                  <a:pt x="30479" y="262127"/>
                </a:lnTo>
                <a:lnTo>
                  <a:pt x="30479" y="211835"/>
                </a:lnTo>
                <a:close/>
              </a:path>
              <a:path w="50800" h="2406650">
                <a:moveTo>
                  <a:pt x="30479" y="300227"/>
                </a:moveTo>
                <a:lnTo>
                  <a:pt x="18287" y="300227"/>
                </a:lnTo>
                <a:lnTo>
                  <a:pt x="18287" y="352043"/>
                </a:lnTo>
                <a:lnTo>
                  <a:pt x="30479" y="352043"/>
                </a:lnTo>
                <a:lnTo>
                  <a:pt x="30479" y="300227"/>
                </a:lnTo>
                <a:close/>
              </a:path>
              <a:path w="50800" h="2406650">
                <a:moveTo>
                  <a:pt x="30479" y="390143"/>
                </a:moveTo>
                <a:lnTo>
                  <a:pt x="18287" y="390143"/>
                </a:lnTo>
                <a:lnTo>
                  <a:pt x="18287" y="440435"/>
                </a:lnTo>
                <a:lnTo>
                  <a:pt x="30479" y="440435"/>
                </a:lnTo>
                <a:lnTo>
                  <a:pt x="30479" y="390143"/>
                </a:lnTo>
                <a:close/>
              </a:path>
              <a:path w="50800" h="2406650">
                <a:moveTo>
                  <a:pt x="30479" y="478535"/>
                </a:moveTo>
                <a:lnTo>
                  <a:pt x="18287" y="478535"/>
                </a:lnTo>
                <a:lnTo>
                  <a:pt x="18287" y="530351"/>
                </a:lnTo>
                <a:lnTo>
                  <a:pt x="30479" y="530351"/>
                </a:lnTo>
                <a:lnTo>
                  <a:pt x="30479" y="478535"/>
                </a:lnTo>
                <a:close/>
              </a:path>
              <a:path w="50800" h="2406650">
                <a:moveTo>
                  <a:pt x="30479" y="568451"/>
                </a:moveTo>
                <a:lnTo>
                  <a:pt x="18287" y="568451"/>
                </a:lnTo>
                <a:lnTo>
                  <a:pt x="18287" y="618743"/>
                </a:lnTo>
                <a:lnTo>
                  <a:pt x="30479" y="618743"/>
                </a:lnTo>
                <a:lnTo>
                  <a:pt x="30479" y="568451"/>
                </a:lnTo>
                <a:close/>
              </a:path>
              <a:path w="50800" h="2406650">
                <a:moveTo>
                  <a:pt x="30479" y="656843"/>
                </a:moveTo>
                <a:lnTo>
                  <a:pt x="18287" y="656843"/>
                </a:lnTo>
                <a:lnTo>
                  <a:pt x="18287" y="708659"/>
                </a:lnTo>
                <a:lnTo>
                  <a:pt x="30479" y="708659"/>
                </a:lnTo>
                <a:lnTo>
                  <a:pt x="30479" y="656843"/>
                </a:lnTo>
                <a:close/>
              </a:path>
              <a:path w="50800" h="2406650">
                <a:moveTo>
                  <a:pt x="30479" y="746759"/>
                </a:moveTo>
                <a:lnTo>
                  <a:pt x="18287" y="746759"/>
                </a:lnTo>
                <a:lnTo>
                  <a:pt x="18287" y="797051"/>
                </a:lnTo>
                <a:lnTo>
                  <a:pt x="30479" y="797051"/>
                </a:lnTo>
                <a:lnTo>
                  <a:pt x="30479" y="746759"/>
                </a:lnTo>
                <a:close/>
              </a:path>
              <a:path w="50800" h="2406650">
                <a:moveTo>
                  <a:pt x="30479" y="835151"/>
                </a:moveTo>
                <a:lnTo>
                  <a:pt x="18287" y="835151"/>
                </a:lnTo>
                <a:lnTo>
                  <a:pt x="18287" y="886967"/>
                </a:lnTo>
                <a:lnTo>
                  <a:pt x="30479" y="886967"/>
                </a:lnTo>
                <a:lnTo>
                  <a:pt x="30479" y="835151"/>
                </a:lnTo>
                <a:close/>
              </a:path>
              <a:path w="50800" h="2406650">
                <a:moveTo>
                  <a:pt x="30479" y="925067"/>
                </a:moveTo>
                <a:lnTo>
                  <a:pt x="18287" y="925067"/>
                </a:lnTo>
                <a:lnTo>
                  <a:pt x="18287" y="975359"/>
                </a:lnTo>
                <a:lnTo>
                  <a:pt x="30479" y="975359"/>
                </a:lnTo>
                <a:lnTo>
                  <a:pt x="30479" y="925067"/>
                </a:lnTo>
                <a:close/>
              </a:path>
              <a:path w="50800" h="2406650">
                <a:moveTo>
                  <a:pt x="30479" y="1013459"/>
                </a:moveTo>
                <a:lnTo>
                  <a:pt x="18287" y="1013459"/>
                </a:lnTo>
                <a:lnTo>
                  <a:pt x="18287" y="1065275"/>
                </a:lnTo>
                <a:lnTo>
                  <a:pt x="30479" y="1065275"/>
                </a:lnTo>
                <a:lnTo>
                  <a:pt x="30479" y="1013459"/>
                </a:lnTo>
                <a:close/>
              </a:path>
              <a:path w="50800" h="2406650">
                <a:moveTo>
                  <a:pt x="30479" y="1103375"/>
                </a:moveTo>
                <a:lnTo>
                  <a:pt x="18287" y="1103375"/>
                </a:lnTo>
                <a:lnTo>
                  <a:pt x="18287" y="1153667"/>
                </a:lnTo>
                <a:lnTo>
                  <a:pt x="30479" y="1153667"/>
                </a:lnTo>
                <a:lnTo>
                  <a:pt x="30479" y="1103375"/>
                </a:lnTo>
                <a:close/>
              </a:path>
              <a:path w="50800" h="2406650">
                <a:moveTo>
                  <a:pt x="30479" y="1191767"/>
                </a:moveTo>
                <a:lnTo>
                  <a:pt x="18287" y="1191767"/>
                </a:lnTo>
                <a:lnTo>
                  <a:pt x="18287" y="1243583"/>
                </a:lnTo>
                <a:lnTo>
                  <a:pt x="30479" y="1243583"/>
                </a:lnTo>
                <a:lnTo>
                  <a:pt x="30479" y="1191767"/>
                </a:lnTo>
                <a:close/>
              </a:path>
              <a:path w="50800" h="2406650">
                <a:moveTo>
                  <a:pt x="30479" y="1281683"/>
                </a:moveTo>
                <a:lnTo>
                  <a:pt x="18287" y="1281683"/>
                </a:lnTo>
                <a:lnTo>
                  <a:pt x="18287" y="1331975"/>
                </a:lnTo>
                <a:lnTo>
                  <a:pt x="30479" y="1331975"/>
                </a:lnTo>
                <a:lnTo>
                  <a:pt x="30479" y="1281683"/>
                </a:lnTo>
                <a:close/>
              </a:path>
              <a:path w="50800" h="2406650">
                <a:moveTo>
                  <a:pt x="30479" y="1370075"/>
                </a:moveTo>
                <a:lnTo>
                  <a:pt x="18287" y="1370075"/>
                </a:lnTo>
                <a:lnTo>
                  <a:pt x="18287" y="1421891"/>
                </a:lnTo>
                <a:lnTo>
                  <a:pt x="30479" y="1421891"/>
                </a:lnTo>
                <a:lnTo>
                  <a:pt x="30479" y="1370075"/>
                </a:lnTo>
                <a:close/>
              </a:path>
              <a:path w="50800" h="2406650">
                <a:moveTo>
                  <a:pt x="30479" y="1459991"/>
                </a:moveTo>
                <a:lnTo>
                  <a:pt x="18287" y="1459991"/>
                </a:lnTo>
                <a:lnTo>
                  <a:pt x="18287" y="1510283"/>
                </a:lnTo>
                <a:lnTo>
                  <a:pt x="30479" y="1510283"/>
                </a:lnTo>
                <a:lnTo>
                  <a:pt x="30479" y="1459991"/>
                </a:lnTo>
                <a:close/>
              </a:path>
              <a:path w="50800" h="2406650">
                <a:moveTo>
                  <a:pt x="30479" y="1548383"/>
                </a:moveTo>
                <a:lnTo>
                  <a:pt x="18287" y="1548383"/>
                </a:lnTo>
                <a:lnTo>
                  <a:pt x="18287" y="1600199"/>
                </a:lnTo>
                <a:lnTo>
                  <a:pt x="30479" y="1600199"/>
                </a:lnTo>
                <a:lnTo>
                  <a:pt x="30479" y="1548383"/>
                </a:lnTo>
                <a:close/>
              </a:path>
              <a:path w="50800" h="2406650">
                <a:moveTo>
                  <a:pt x="30479" y="1638299"/>
                </a:moveTo>
                <a:lnTo>
                  <a:pt x="18287" y="1638299"/>
                </a:lnTo>
                <a:lnTo>
                  <a:pt x="18287" y="1688591"/>
                </a:lnTo>
                <a:lnTo>
                  <a:pt x="30479" y="1688591"/>
                </a:lnTo>
                <a:lnTo>
                  <a:pt x="30479" y="1638299"/>
                </a:lnTo>
                <a:close/>
              </a:path>
              <a:path w="50800" h="2406650">
                <a:moveTo>
                  <a:pt x="30479" y="1726691"/>
                </a:moveTo>
                <a:lnTo>
                  <a:pt x="18287" y="1726691"/>
                </a:lnTo>
                <a:lnTo>
                  <a:pt x="18287" y="1778507"/>
                </a:lnTo>
                <a:lnTo>
                  <a:pt x="30479" y="1778507"/>
                </a:lnTo>
                <a:lnTo>
                  <a:pt x="30479" y="1726691"/>
                </a:lnTo>
                <a:close/>
              </a:path>
              <a:path w="50800" h="2406650">
                <a:moveTo>
                  <a:pt x="30479" y="1816607"/>
                </a:moveTo>
                <a:lnTo>
                  <a:pt x="18287" y="1816607"/>
                </a:lnTo>
                <a:lnTo>
                  <a:pt x="18287" y="1866899"/>
                </a:lnTo>
                <a:lnTo>
                  <a:pt x="30479" y="1866899"/>
                </a:lnTo>
                <a:lnTo>
                  <a:pt x="30479" y="1816607"/>
                </a:lnTo>
                <a:close/>
              </a:path>
              <a:path w="50800" h="2406650">
                <a:moveTo>
                  <a:pt x="30479" y="1904999"/>
                </a:moveTo>
                <a:lnTo>
                  <a:pt x="18287" y="1904999"/>
                </a:lnTo>
                <a:lnTo>
                  <a:pt x="18287" y="1956815"/>
                </a:lnTo>
                <a:lnTo>
                  <a:pt x="30479" y="1956815"/>
                </a:lnTo>
                <a:lnTo>
                  <a:pt x="30479" y="1904999"/>
                </a:lnTo>
                <a:close/>
              </a:path>
              <a:path w="50800" h="2406650">
                <a:moveTo>
                  <a:pt x="30479" y="1994915"/>
                </a:moveTo>
                <a:lnTo>
                  <a:pt x="18287" y="1994915"/>
                </a:lnTo>
                <a:lnTo>
                  <a:pt x="18287" y="2045207"/>
                </a:lnTo>
                <a:lnTo>
                  <a:pt x="30479" y="2045207"/>
                </a:lnTo>
                <a:lnTo>
                  <a:pt x="30479" y="1994915"/>
                </a:lnTo>
                <a:close/>
              </a:path>
              <a:path w="50800" h="2406650">
                <a:moveTo>
                  <a:pt x="30479" y="2083307"/>
                </a:moveTo>
                <a:lnTo>
                  <a:pt x="18287" y="2083307"/>
                </a:lnTo>
                <a:lnTo>
                  <a:pt x="18287" y="2135123"/>
                </a:lnTo>
                <a:lnTo>
                  <a:pt x="30479" y="2135123"/>
                </a:lnTo>
                <a:lnTo>
                  <a:pt x="30479" y="2083307"/>
                </a:lnTo>
                <a:close/>
              </a:path>
              <a:path w="50800" h="2406650">
                <a:moveTo>
                  <a:pt x="30479" y="2173223"/>
                </a:moveTo>
                <a:lnTo>
                  <a:pt x="18287" y="2173223"/>
                </a:lnTo>
                <a:lnTo>
                  <a:pt x="18287" y="2223515"/>
                </a:lnTo>
                <a:lnTo>
                  <a:pt x="30479" y="2223515"/>
                </a:lnTo>
                <a:lnTo>
                  <a:pt x="30479" y="2173223"/>
                </a:lnTo>
                <a:close/>
              </a:path>
              <a:path w="50800" h="2406650">
                <a:moveTo>
                  <a:pt x="30479" y="2261615"/>
                </a:moveTo>
                <a:lnTo>
                  <a:pt x="18287" y="2261615"/>
                </a:lnTo>
                <a:lnTo>
                  <a:pt x="18287" y="2313431"/>
                </a:lnTo>
                <a:lnTo>
                  <a:pt x="30479" y="2313431"/>
                </a:lnTo>
                <a:lnTo>
                  <a:pt x="30479" y="2261615"/>
                </a:lnTo>
                <a:close/>
              </a:path>
              <a:path w="50800" h="2406650">
                <a:moveTo>
                  <a:pt x="0" y="2354579"/>
                </a:moveTo>
                <a:lnTo>
                  <a:pt x="24383" y="2406395"/>
                </a:lnTo>
                <a:lnTo>
                  <a:pt x="41147" y="2372867"/>
                </a:lnTo>
                <a:lnTo>
                  <a:pt x="18287" y="2372867"/>
                </a:lnTo>
                <a:lnTo>
                  <a:pt x="18287" y="2368295"/>
                </a:lnTo>
                <a:lnTo>
                  <a:pt x="0" y="2354579"/>
                </a:lnTo>
                <a:close/>
              </a:path>
              <a:path w="50800" h="2406650">
                <a:moveTo>
                  <a:pt x="18287" y="2368295"/>
                </a:moveTo>
                <a:lnTo>
                  <a:pt x="18287" y="2372867"/>
                </a:lnTo>
                <a:lnTo>
                  <a:pt x="24383" y="2372867"/>
                </a:lnTo>
                <a:lnTo>
                  <a:pt x="18287" y="2368295"/>
                </a:lnTo>
                <a:close/>
              </a:path>
              <a:path w="50800" h="2406650">
                <a:moveTo>
                  <a:pt x="30479" y="2351531"/>
                </a:moveTo>
                <a:lnTo>
                  <a:pt x="18287" y="2351531"/>
                </a:lnTo>
                <a:lnTo>
                  <a:pt x="18287" y="2368295"/>
                </a:lnTo>
                <a:lnTo>
                  <a:pt x="24383" y="2372867"/>
                </a:lnTo>
                <a:lnTo>
                  <a:pt x="30479" y="2368564"/>
                </a:lnTo>
                <a:lnTo>
                  <a:pt x="30479" y="2351531"/>
                </a:lnTo>
                <a:close/>
              </a:path>
              <a:path w="50800" h="2406650">
                <a:moveTo>
                  <a:pt x="30479" y="2368564"/>
                </a:moveTo>
                <a:lnTo>
                  <a:pt x="24383" y="2372867"/>
                </a:lnTo>
                <a:lnTo>
                  <a:pt x="30479" y="2372867"/>
                </a:lnTo>
                <a:lnTo>
                  <a:pt x="30479" y="2368564"/>
                </a:lnTo>
                <a:close/>
              </a:path>
              <a:path w="50800" h="2406650">
                <a:moveTo>
                  <a:pt x="50291" y="2354579"/>
                </a:moveTo>
                <a:lnTo>
                  <a:pt x="30479" y="2368564"/>
                </a:lnTo>
                <a:lnTo>
                  <a:pt x="30479" y="2372867"/>
                </a:lnTo>
                <a:lnTo>
                  <a:pt x="41147" y="2372867"/>
                </a:lnTo>
                <a:lnTo>
                  <a:pt x="50291" y="2354579"/>
                </a:lnTo>
                <a:close/>
              </a:path>
            </a:pathLst>
          </a:custGeom>
          <a:solidFill>
            <a:srgbClr val="323232"/>
          </a:solidFill>
        </p:spPr>
        <p:txBody>
          <a:bodyPr wrap="square" lIns="0" tIns="0" rIns="0" bIns="0" rtlCol="0"/>
          <a:lstStyle/>
          <a:p>
            <a:endParaRPr/>
          </a:p>
        </p:txBody>
      </p:sp>
      <p:sp>
        <p:nvSpPr>
          <p:cNvPr id="17" name="object 17"/>
          <p:cNvSpPr txBox="1"/>
          <p:nvPr/>
        </p:nvSpPr>
        <p:spPr>
          <a:xfrm>
            <a:off x="3045856" y="2752147"/>
            <a:ext cx="177165" cy="209550"/>
          </a:xfrm>
          <a:prstGeom prst="rect">
            <a:avLst/>
          </a:prstGeom>
        </p:spPr>
        <p:txBody>
          <a:bodyPr vert="horz" wrap="square" lIns="0" tIns="0" rIns="0" bIns="0" rtlCol="0">
            <a:spAutoFit/>
          </a:bodyPr>
          <a:lstStyle/>
          <a:p>
            <a:pPr marL="12700">
              <a:lnSpc>
                <a:spcPct val="100000"/>
              </a:lnSpc>
            </a:pPr>
            <a:r>
              <a:rPr sz="1200" b="1" spc="5" dirty="0">
                <a:latin typeface="Arial"/>
                <a:cs typeface="Arial"/>
              </a:rPr>
              <a:t>F</a:t>
            </a:r>
            <a:r>
              <a:rPr sz="1200" b="1" baseline="-24305" dirty="0">
                <a:latin typeface="Arial"/>
                <a:cs typeface="Arial"/>
              </a:rPr>
              <a:t>1</a:t>
            </a:r>
            <a:endParaRPr sz="1200" baseline="-24305">
              <a:latin typeface="Arial"/>
              <a:cs typeface="Arial"/>
            </a:endParaRPr>
          </a:p>
        </p:txBody>
      </p:sp>
      <p:sp>
        <p:nvSpPr>
          <p:cNvPr id="18" name="object 18"/>
          <p:cNvSpPr txBox="1"/>
          <p:nvPr/>
        </p:nvSpPr>
        <p:spPr>
          <a:xfrm>
            <a:off x="4487561" y="2752147"/>
            <a:ext cx="177165" cy="209550"/>
          </a:xfrm>
          <a:prstGeom prst="rect">
            <a:avLst/>
          </a:prstGeom>
        </p:spPr>
        <p:txBody>
          <a:bodyPr vert="horz" wrap="square" lIns="0" tIns="0" rIns="0" bIns="0" rtlCol="0">
            <a:spAutoFit/>
          </a:bodyPr>
          <a:lstStyle/>
          <a:p>
            <a:pPr marL="12700">
              <a:lnSpc>
                <a:spcPct val="100000"/>
              </a:lnSpc>
            </a:pPr>
            <a:r>
              <a:rPr sz="1200" b="1" spc="5" dirty="0">
                <a:latin typeface="Arial"/>
                <a:cs typeface="Arial"/>
              </a:rPr>
              <a:t>F</a:t>
            </a:r>
            <a:r>
              <a:rPr sz="1200" b="1" baseline="-24305" dirty="0">
                <a:latin typeface="Arial"/>
                <a:cs typeface="Arial"/>
              </a:rPr>
              <a:t>2</a:t>
            </a:r>
            <a:endParaRPr sz="1200" baseline="-24305">
              <a:latin typeface="Arial"/>
              <a:cs typeface="Arial"/>
            </a:endParaRPr>
          </a:p>
        </p:txBody>
      </p:sp>
      <p:sp>
        <p:nvSpPr>
          <p:cNvPr id="19" name="object 19"/>
          <p:cNvSpPr txBox="1"/>
          <p:nvPr/>
        </p:nvSpPr>
        <p:spPr>
          <a:xfrm>
            <a:off x="5304425" y="2752147"/>
            <a:ext cx="177165" cy="209550"/>
          </a:xfrm>
          <a:prstGeom prst="rect">
            <a:avLst/>
          </a:prstGeom>
        </p:spPr>
        <p:txBody>
          <a:bodyPr vert="horz" wrap="square" lIns="0" tIns="0" rIns="0" bIns="0" rtlCol="0">
            <a:spAutoFit/>
          </a:bodyPr>
          <a:lstStyle/>
          <a:p>
            <a:pPr marL="12700">
              <a:lnSpc>
                <a:spcPct val="100000"/>
              </a:lnSpc>
            </a:pPr>
            <a:r>
              <a:rPr sz="1200" b="1" spc="5" dirty="0">
                <a:latin typeface="Arial"/>
                <a:cs typeface="Arial"/>
              </a:rPr>
              <a:t>F</a:t>
            </a:r>
            <a:r>
              <a:rPr sz="1200" b="1" baseline="-24305" dirty="0">
                <a:latin typeface="Arial"/>
                <a:cs typeface="Arial"/>
              </a:rPr>
              <a:t>3</a:t>
            </a:r>
            <a:endParaRPr sz="1200" baseline="-24305">
              <a:latin typeface="Arial"/>
              <a:cs typeface="Arial"/>
            </a:endParaRPr>
          </a:p>
        </p:txBody>
      </p:sp>
      <p:sp>
        <p:nvSpPr>
          <p:cNvPr id="20" name="object 20"/>
          <p:cNvSpPr txBox="1"/>
          <p:nvPr/>
        </p:nvSpPr>
        <p:spPr>
          <a:xfrm>
            <a:off x="6602875" y="2752147"/>
            <a:ext cx="177165" cy="209550"/>
          </a:xfrm>
          <a:prstGeom prst="rect">
            <a:avLst/>
          </a:prstGeom>
        </p:spPr>
        <p:txBody>
          <a:bodyPr vert="horz" wrap="square" lIns="0" tIns="0" rIns="0" bIns="0" rtlCol="0">
            <a:spAutoFit/>
          </a:bodyPr>
          <a:lstStyle/>
          <a:p>
            <a:pPr marL="12700">
              <a:lnSpc>
                <a:spcPct val="100000"/>
              </a:lnSpc>
            </a:pPr>
            <a:r>
              <a:rPr sz="1200" b="1" spc="5" dirty="0">
                <a:latin typeface="Arial"/>
                <a:cs typeface="Arial"/>
              </a:rPr>
              <a:t>F</a:t>
            </a:r>
            <a:r>
              <a:rPr sz="1200" b="1" baseline="-24305" dirty="0">
                <a:latin typeface="Arial"/>
                <a:cs typeface="Arial"/>
              </a:rPr>
              <a:t>4</a:t>
            </a:r>
            <a:endParaRPr sz="1200" baseline="-24305">
              <a:latin typeface="Arial"/>
              <a:cs typeface="Arial"/>
            </a:endParaRPr>
          </a:p>
        </p:txBody>
      </p:sp>
      <p:sp>
        <p:nvSpPr>
          <p:cNvPr id="21" name="object 21"/>
          <p:cNvSpPr/>
          <p:nvPr/>
        </p:nvSpPr>
        <p:spPr>
          <a:xfrm>
            <a:off x="2418469" y="2081650"/>
            <a:ext cx="1731645" cy="289560"/>
          </a:xfrm>
          <a:custGeom>
            <a:avLst/>
            <a:gdLst/>
            <a:ahLst/>
            <a:cxnLst/>
            <a:rect l="l" t="t" r="r" b="b"/>
            <a:pathLst>
              <a:path w="1731645" h="289560">
                <a:moveTo>
                  <a:pt x="48767" y="0"/>
                </a:moveTo>
                <a:lnTo>
                  <a:pt x="11455" y="17588"/>
                </a:lnTo>
                <a:lnTo>
                  <a:pt x="0" y="240791"/>
                </a:lnTo>
                <a:lnTo>
                  <a:pt x="2075" y="255230"/>
                </a:lnTo>
                <a:lnTo>
                  <a:pt x="28636" y="285396"/>
                </a:lnTo>
                <a:lnTo>
                  <a:pt x="1682492" y="289559"/>
                </a:lnTo>
                <a:lnTo>
                  <a:pt x="1696931" y="287484"/>
                </a:lnTo>
                <a:lnTo>
                  <a:pt x="1727097" y="260923"/>
                </a:lnTo>
                <a:lnTo>
                  <a:pt x="1731260" y="48767"/>
                </a:lnTo>
                <a:lnTo>
                  <a:pt x="1729185" y="34889"/>
                </a:lnTo>
                <a:lnTo>
                  <a:pt x="1702624" y="4396"/>
                </a:lnTo>
                <a:lnTo>
                  <a:pt x="48767" y="0"/>
                </a:lnTo>
                <a:close/>
              </a:path>
            </a:pathLst>
          </a:custGeom>
          <a:solidFill>
            <a:srgbClr val="000000"/>
          </a:solidFill>
        </p:spPr>
        <p:txBody>
          <a:bodyPr wrap="square" lIns="0" tIns="0" rIns="0" bIns="0" rtlCol="0"/>
          <a:lstStyle/>
          <a:p>
            <a:endParaRPr/>
          </a:p>
        </p:txBody>
      </p:sp>
      <p:sp>
        <p:nvSpPr>
          <p:cNvPr id="22" name="object 22"/>
          <p:cNvSpPr/>
          <p:nvPr/>
        </p:nvSpPr>
        <p:spPr>
          <a:xfrm>
            <a:off x="2418469" y="2081650"/>
            <a:ext cx="1731645" cy="289560"/>
          </a:xfrm>
          <a:custGeom>
            <a:avLst/>
            <a:gdLst/>
            <a:ahLst/>
            <a:cxnLst/>
            <a:rect l="l" t="t" r="r" b="b"/>
            <a:pathLst>
              <a:path w="1731645" h="289560">
                <a:moveTo>
                  <a:pt x="48767" y="0"/>
                </a:moveTo>
                <a:lnTo>
                  <a:pt x="11455" y="17588"/>
                </a:lnTo>
                <a:lnTo>
                  <a:pt x="0" y="240791"/>
                </a:lnTo>
                <a:lnTo>
                  <a:pt x="2075" y="255230"/>
                </a:lnTo>
                <a:lnTo>
                  <a:pt x="28636" y="285396"/>
                </a:lnTo>
                <a:lnTo>
                  <a:pt x="1682492" y="289559"/>
                </a:lnTo>
                <a:lnTo>
                  <a:pt x="1696931" y="287484"/>
                </a:lnTo>
                <a:lnTo>
                  <a:pt x="1727097" y="260923"/>
                </a:lnTo>
                <a:lnTo>
                  <a:pt x="1731260" y="48767"/>
                </a:lnTo>
                <a:lnTo>
                  <a:pt x="1729185" y="34889"/>
                </a:lnTo>
                <a:lnTo>
                  <a:pt x="1702624" y="4396"/>
                </a:lnTo>
                <a:lnTo>
                  <a:pt x="48767" y="0"/>
                </a:lnTo>
                <a:close/>
              </a:path>
            </a:pathLst>
          </a:custGeom>
          <a:ln w="6359">
            <a:solidFill>
              <a:srgbClr val="000000"/>
            </a:solidFill>
          </a:ln>
        </p:spPr>
        <p:txBody>
          <a:bodyPr wrap="square" lIns="0" tIns="0" rIns="0" bIns="0" rtlCol="0"/>
          <a:lstStyle/>
          <a:p>
            <a:endParaRPr/>
          </a:p>
        </p:txBody>
      </p:sp>
      <p:sp>
        <p:nvSpPr>
          <p:cNvPr id="23" name="object 23"/>
          <p:cNvSpPr txBox="1"/>
          <p:nvPr/>
        </p:nvSpPr>
        <p:spPr>
          <a:xfrm>
            <a:off x="2486547" y="2156613"/>
            <a:ext cx="1584325" cy="177800"/>
          </a:xfrm>
          <a:prstGeom prst="rect">
            <a:avLst/>
          </a:prstGeom>
        </p:spPr>
        <p:txBody>
          <a:bodyPr vert="horz" wrap="square" lIns="0" tIns="0" rIns="0" bIns="0" rtlCol="0">
            <a:spAutoFit/>
          </a:bodyPr>
          <a:lstStyle/>
          <a:p>
            <a:pPr marL="12700">
              <a:lnSpc>
                <a:spcPct val="100000"/>
              </a:lnSpc>
            </a:pPr>
            <a:r>
              <a:rPr sz="1800" b="1" spc="-1162" baseline="-6944" dirty="0">
                <a:latin typeface="Arial"/>
                <a:cs typeface="Arial"/>
              </a:rPr>
              <a:t>D</a:t>
            </a:r>
            <a:r>
              <a:rPr sz="900" b="1" spc="15" dirty="0">
                <a:solidFill>
                  <a:srgbClr val="FFFFFF"/>
                </a:solidFill>
                <a:latin typeface="Arial"/>
                <a:cs typeface="Arial"/>
              </a:rPr>
              <a:t>E</a:t>
            </a:r>
            <a:r>
              <a:rPr sz="900" b="1" spc="-360" dirty="0">
                <a:solidFill>
                  <a:srgbClr val="FFFFFF"/>
                </a:solidFill>
                <a:latin typeface="Arial"/>
                <a:cs typeface="Arial"/>
              </a:rPr>
              <a:t>x</a:t>
            </a:r>
            <a:r>
              <a:rPr sz="1800" b="1" spc="-727" baseline="-6944" dirty="0">
                <a:latin typeface="Arial"/>
                <a:cs typeface="Arial"/>
              </a:rPr>
              <a:t>C</a:t>
            </a:r>
            <a:r>
              <a:rPr sz="900" b="1" spc="5" dirty="0">
                <a:solidFill>
                  <a:srgbClr val="FFFFFF"/>
                </a:solidFill>
                <a:latin typeface="Arial"/>
                <a:cs typeface="Arial"/>
              </a:rPr>
              <a:t>t</a:t>
            </a:r>
            <a:r>
              <a:rPr sz="900" b="1" spc="-190" dirty="0">
                <a:solidFill>
                  <a:srgbClr val="FFFFFF"/>
                </a:solidFill>
                <a:latin typeface="Arial"/>
                <a:cs typeface="Arial"/>
              </a:rPr>
              <a:t>r</a:t>
            </a:r>
            <a:r>
              <a:rPr sz="1800" b="1" spc="-1214" baseline="-6944" dirty="0">
                <a:latin typeface="Arial"/>
                <a:cs typeface="Arial"/>
              </a:rPr>
              <a:t>M</a:t>
            </a:r>
            <a:r>
              <a:rPr sz="900" b="1" spc="10" dirty="0">
                <a:solidFill>
                  <a:srgbClr val="FFFFFF"/>
                </a:solidFill>
                <a:latin typeface="Arial"/>
                <a:cs typeface="Arial"/>
              </a:rPr>
              <a:t>ai</a:t>
            </a:r>
            <a:r>
              <a:rPr sz="900" b="1" spc="50" dirty="0">
                <a:solidFill>
                  <a:srgbClr val="FFFFFF"/>
                </a:solidFill>
                <a:latin typeface="Arial"/>
                <a:cs typeface="Arial"/>
              </a:rPr>
              <a:t>t</a:t>
            </a:r>
            <a:r>
              <a:rPr sz="1800" b="1" spc="-682" baseline="-6944" dirty="0">
                <a:latin typeface="Arial"/>
                <a:cs typeface="Arial"/>
              </a:rPr>
              <a:t>e</a:t>
            </a:r>
            <a:r>
              <a:rPr sz="900" b="1" spc="-200" dirty="0">
                <a:solidFill>
                  <a:srgbClr val="FFFFFF"/>
                </a:solidFill>
                <a:latin typeface="Arial"/>
                <a:cs typeface="Arial"/>
              </a:rPr>
              <a:t>D</a:t>
            </a:r>
            <a:r>
              <a:rPr sz="1800" b="1" spc="-697" baseline="-6944" dirty="0">
                <a:latin typeface="Arial"/>
                <a:cs typeface="Arial"/>
              </a:rPr>
              <a:t>x</a:t>
            </a:r>
            <a:r>
              <a:rPr sz="900" b="1" spc="10" dirty="0">
                <a:solidFill>
                  <a:srgbClr val="FFFFFF"/>
                </a:solidFill>
                <a:latin typeface="Arial"/>
                <a:cs typeface="Arial"/>
              </a:rPr>
              <a:t>i</a:t>
            </a:r>
            <a:r>
              <a:rPr sz="900" b="1" spc="-300" dirty="0">
                <a:solidFill>
                  <a:srgbClr val="FFFFFF"/>
                </a:solidFill>
                <a:latin typeface="Arial"/>
                <a:cs typeface="Arial"/>
              </a:rPr>
              <a:t>c</a:t>
            </a:r>
            <a:r>
              <a:rPr sz="1800" b="1" spc="-135" baseline="-6944" dirty="0">
                <a:latin typeface="Arial"/>
                <a:cs typeface="Arial"/>
              </a:rPr>
              <a:t>t</a:t>
            </a:r>
            <a:r>
              <a:rPr sz="900" b="1" spc="-470" dirty="0">
                <a:solidFill>
                  <a:srgbClr val="FFFFFF"/>
                </a:solidFill>
                <a:latin typeface="Arial"/>
                <a:cs typeface="Arial"/>
              </a:rPr>
              <a:t>h</a:t>
            </a:r>
            <a:r>
              <a:rPr sz="1800" b="1" baseline="-6944" dirty="0">
                <a:latin typeface="Arial"/>
                <a:cs typeface="Arial"/>
              </a:rPr>
              <a:t>r</a:t>
            </a:r>
            <a:r>
              <a:rPr sz="1800" b="1" spc="-989" baseline="-6944" dirty="0">
                <a:latin typeface="Arial"/>
                <a:cs typeface="Arial"/>
              </a:rPr>
              <a:t>a</a:t>
            </a:r>
            <a:r>
              <a:rPr sz="900" b="1" spc="10" dirty="0">
                <a:solidFill>
                  <a:srgbClr val="FFFFFF"/>
                </a:solidFill>
                <a:latin typeface="Arial"/>
                <a:cs typeface="Arial"/>
              </a:rPr>
              <a:t>l</a:t>
            </a:r>
            <a:r>
              <a:rPr sz="900" b="1" spc="-160" dirty="0">
                <a:solidFill>
                  <a:srgbClr val="FFFFFF"/>
                </a:solidFill>
                <a:latin typeface="Arial"/>
                <a:cs typeface="Arial"/>
              </a:rPr>
              <a:t>o</a:t>
            </a:r>
            <a:r>
              <a:rPr sz="1800" b="1" spc="-735" baseline="-6944" dirty="0">
                <a:latin typeface="Arial"/>
                <a:cs typeface="Arial"/>
              </a:rPr>
              <a:t>c</a:t>
            </a:r>
            <a:r>
              <a:rPr sz="900" b="1" dirty="0">
                <a:solidFill>
                  <a:srgbClr val="FFFFFF"/>
                </a:solidFill>
                <a:latin typeface="Arial"/>
                <a:cs typeface="Arial"/>
              </a:rPr>
              <a:t>r</a:t>
            </a:r>
            <a:r>
              <a:rPr sz="900" b="1" spc="-425" dirty="0">
                <a:solidFill>
                  <a:srgbClr val="FFFFFF"/>
                </a:solidFill>
                <a:latin typeface="Arial"/>
                <a:cs typeface="Arial"/>
              </a:rPr>
              <a:t>o</a:t>
            </a:r>
            <a:r>
              <a:rPr sz="1800" b="1" spc="60" baseline="-6944" dirty="0">
                <a:latin typeface="Arial"/>
                <a:cs typeface="Arial"/>
              </a:rPr>
              <a:t>t</a:t>
            </a:r>
            <a:r>
              <a:rPr sz="900" b="1" spc="10" dirty="0">
                <a:solidFill>
                  <a:srgbClr val="FFFFFF"/>
                </a:solidFill>
                <a:latin typeface="Arial"/>
                <a:cs typeface="Arial"/>
              </a:rPr>
              <a:t>m</a:t>
            </a:r>
            <a:r>
              <a:rPr sz="900" b="1" spc="25" dirty="0">
                <a:solidFill>
                  <a:srgbClr val="FFFFFF"/>
                </a:solidFill>
                <a:latin typeface="Arial"/>
                <a:cs typeface="Arial"/>
              </a:rPr>
              <a:t>é</a:t>
            </a:r>
            <a:r>
              <a:rPr sz="900" b="1" spc="5" dirty="0">
                <a:solidFill>
                  <a:srgbClr val="FFFFFF"/>
                </a:solidFill>
                <a:latin typeface="Arial"/>
                <a:cs typeface="Arial"/>
              </a:rPr>
              <a:t>t</a:t>
            </a:r>
            <a:r>
              <a:rPr sz="900" b="1" spc="10" dirty="0">
                <a:solidFill>
                  <a:srgbClr val="FFFFFF"/>
                </a:solidFill>
                <a:latin typeface="Arial"/>
                <a:cs typeface="Arial"/>
              </a:rPr>
              <a:t>haniqu</a:t>
            </a:r>
            <a:r>
              <a:rPr sz="900" b="1" spc="20" dirty="0">
                <a:solidFill>
                  <a:srgbClr val="FFFFFF"/>
                </a:solidFill>
                <a:latin typeface="Arial"/>
                <a:cs typeface="Arial"/>
              </a:rPr>
              <a:t>e</a:t>
            </a:r>
            <a:endParaRPr sz="900">
              <a:latin typeface="Arial"/>
              <a:cs typeface="Arial"/>
            </a:endParaRPr>
          </a:p>
        </p:txBody>
      </p:sp>
      <p:sp>
        <p:nvSpPr>
          <p:cNvPr id="24" name="object 24"/>
          <p:cNvSpPr txBox="1"/>
          <p:nvPr/>
        </p:nvSpPr>
        <p:spPr>
          <a:xfrm>
            <a:off x="1529977" y="6831965"/>
            <a:ext cx="289560" cy="375285"/>
          </a:xfrm>
          <a:prstGeom prst="rect">
            <a:avLst/>
          </a:prstGeom>
          <a:ln w="12699">
            <a:solidFill>
              <a:srgbClr val="000000"/>
            </a:solidFill>
          </a:ln>
        </p:spPr>
        <p:txBody>
          <a:bodyPr vert="horz" wrap="square" lIns="0" tIns="0" rIns="0" bIns="0" rtlCol="0">
            <a:spAutoFit/>
          </a:bodyPr>
          <a:lstStyle/>
          <a:p>
            <a:pPr algn="ctr">
              <a:lnSpc>
                <a:spcPct val="100000"/>
              </a:lnSpc>
            </a:pPr>
            <a:r>
              <a:rPr sz="1200" b="1" dirty="0">
                <a:latin typeface="Arial"/>
                <a:cs typeface="Arial"/>
              </a:rPr>
              <a:t>&gt;</a:t>
            </a:r>
            <a:endParaRPr sz="1200">
              <a:latin typeface="Arial"/>
              <a:cs typeface="Arial"/>
            </a:endParaRPr>
          </a:p>
        </p:txBody>
      </p:sp>
      <p:sp>
        <p:nvSpPr>
          <p:cNvPr id="25" name="object 25"/>
          <p:cNvSpPr txBox="1"/>
          <p:nvPr/>
        </p:nvSpPr>
        <p:spPr>
          <a:xfrm>
            <a:off x="1911999" y="6938269"/>
            <a:ext cx="1254125" cy="210185"/>
          </a:xfrm>
          <a:prstGeom prst="rect">
            <a:avLst/>
          </a:prstGeom>
        </p:spPr>
        <p:txBody>
          <a:bodyPr vert="horz" wrap="square" lIns="0" tIns="0" rIns="0" bIns="0" rtlCol="0">
            <a:spAutoFit/>
          </a:bodyPr>
          <a:lstStyle/>
          <a:p>
            <a:pPr marL="12700">
              <a:lnSpc>
                <a:spcPct val="100000"/>
              </a:lnSpc>
            </a:pPr>
            <a:r>
              <a:rPr sz="1200" b="1" dirty="0">
                <a:latin typeface="Arial"/>
                <a:cs typeface="Arial"/>
              </a:rPr>
              <a:t>I</a:t>
            </a:r>
            <a:r>
              <a:rPr sz="1200" b="1" spc="-5" dirty="0">
                <a:latin typeface="Arial"/>
                <a:cs typeface="Arial"/>
              </a:rPr>
              <a:t>C</a:t>
            </a:r>
            <a:r>
              <a:rPr sz="1200" b="1" spc="-7" baseline="-20833" dirty="0">
                <a:latin typeface="Arial"/>
                <a:cs typeface="Arial"/>
              </a:rPr>
              <a:t>5</a:t>
            </a:r>
            <a:r>
              <a:rPr sz="1200" b="1" baseline="-20833" dirty="0">
                <a:latin typeface="Arial"/>
                <a:cs typeface="Arial"/>
              </a:rPr>
              <a:t>0 </a:t>
            </a:r>
            <a:r>
              <a:rPr sz="1200" b="1" spc="-150" baseline="-20833" dirty="0">
                <a:latin typeface="Arial"/>
                <a:cs typeface="Arial"/>
              </a:rPr>
              <a:t> </a:t>
            </a:r>
            <a:r>
              <a:rPr sz="1200" b="1" dirty="0">
                <a:latin typeface="Arial"/>
                <a:cs typeface="Arial"/>
              </a:rPr>
              <a:t>&gt;</a:t>
            </a:r>
            <a:r>
              <a:rPr sz="1200" b="1" spc="5" dirty="0">
                <a:latin typeface="Arial"/>
                <a:cs typeface="Arial"/>
              </a:rPr>
              <a:t> </a:t>
            </a:r>
            <a:r>
              <a:rPr sz="1200" b="1" dirty="0">
                <a:latin typeface="Arial"/>
                <a:cs typeface="Arial"/>
              </a:rPr>
              <a:t>100</a:t>
            </a:r>
            <a:r>
              <a:rPr sz="1200" b="1" spc="-30" dirty="0">
                <a:latin typeface="Arial"/>
                <a:cs typeface="Arial"/>
              </a:rPr>
              <a:t> </a:t>
            </a:r>
            <a:r>
              <a:rPr sz="1200" b="1"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p:txBody>
      </p:sp>
      <p:sp>
        <p:nvSpPr>
          <p:cNvPr id="27" name="object 27"/>
          <p:cNvSpPr txBox="1"/>
          <p:nvPr/>
        </p:nvSpPr>
        <p:spPr>
          <a:xfrm>
            <a:off x="7727588" y="2721755"/>
            <a:ext cx="1506855" cy="417195"/>
          </a:xfrm>
          <a:prstGeom prst="rect">
            <a:avLst/>
          </a:prstGeom>
        </p:spPr>
        <p:txBody>
          <a:bodyPr vert="horz" wrap="square" lIns="0" tIns="0" rIns="0" bIns="0" rtlCol="0">
            <a:spAutoFit/>
          </a:bodyPr>
          <a:lstStyle/>
          <a:p>
            <a:pPr marL="12700" marR="5080">
              <a:lnSpc>
                <a:spcPct val="100000"/>
              </a:lnSpc>
            </a:pPr>
            <a:r>
              <a:rPr sz="1400" b="1" spc="-10" dirty="0">
                <a:latin typeface="Arial"/>
                <a:cs typeface="Arial"/>
              </a:rPr>
              <a:t>Ch</a:t>
            </a:r>
            <a:r>
              <a:rPr sz="1400" b="1" spc="5" dirty="0">
                <a:latin typeface="Arial"/>
                <a:cs typeface="Arial"/>
              </a:rPr>
              <a:t>r</a:t>
            </a:r>
            <a:r>
              <a:rPr sz="1400" b="1" spc="-10" dirty="0">
                <a:latin typeface="Arial"/>
                <a:cs typeface="Arial"/>
              </a:rPr>
              <a:t>o</a:t>
            </a:r>
            <a:r>
              <a:rPr sz="1400" b="1" spc="-5" dirty="0">
                <a:latin typeface="Arial"/>
                <a:cs typeface="Arial"/>
              </a:rPr>
              <a:t>ma</a:t>
            </a:r>
            <a:r>
              <a:rPr sz="1400" b="1" dirty="0">
                <a:latin typeface="Arial"/>
                <a:cs typeface="Arial"/>
              </a:rPr>
              <a:t>t</a:t>
            </a:r>
            <a:r>
              <a:rPr sz="1400" b="1" spc="-10" dirty="0">
                <a:latin typeface="Arial"/>
                <a:cs typeface="Arial"/>
              </a:rPr>
              <a:t>og</a:t>
            </a:r>
            <a:r>
              <a:rPr sz="1400" b="1" spc="5" dirty="0">
                <a:latin typeface="Arial"/>
                <a:cs typeface="Arial"/>
              </a:rPr>
              <a:t>r</a:t>
            </a:r>
            <a:r>
              <a:rPr sz="1400" b="1" spc="-5" dirty="0">
                <a:latin typeface="Arial"/>
                <a:cs typeface="Arial"/>
              </a:rPr>
              <a:t>a</a:t>
            </a:r>
            <a:r>
              <a:rPr sz="1400" b="1" dirty="0">
                <a:latin typeface="Arial"/>
                <a:cs typeface="Arial"/>
              </a:rPr>
              <a:t>m</a:t>
            </a:r>
            <a:r>
              <a:rPr sz="1400" b="1" spc="-20" dirty="0">
                <a:latin typeface="Arial"/>
                <a:cs typeface="Arial"/>
              </a:rPr>
              <a:t> </a:t>
            </a:r>
            <a:r>
              <a:rPr sz="1400" b="1" spc="-5" dirty="0">
                <a:latin typeface="Arial"/>
                <a:cs typeface="Arial"/>
              </a:rPr>
              <a:t>a</a:t>
            </a:r>
            <a:r>
              <a:rPr sz="1400" b="1" dirty="0">
                <a:latin typeface="Arial"/>
                <a:cs typeface="Arial"/>
              </a:rPr>
              <a:t>t </a:t>
            </a:r>
            <a:r>
              <a:rPr sz="1400" b="1" spc="-5" dirty="0">
                <a:latin typeface="Arial"/>
                <a:cs typeface="Arial"/>
              </a:rPr>
              <a:t>43</a:t>
            </a:r>
            <a:r>
              <a:rPr sz="1400" b="1" dirty="0">
                <a:latin typeface="Arial"/>
                <a:cs typeface="Arial"/>
              </a:rPr>
              <a:t>5</a:t>
            </a:r>
            <a:r>
              <a:rPr sz="1400" b="1" spc="-20" dirty="0">
                <a:latin typeface="Arial"/>
                <a:cs typeface="Arial"/>
              </a:rPr>
              <a:t> </a:t>
            </a:r>
            <a:r>
              <a:rPr sz="1400" b="1" spc="-10" dirty="0">
                <a:latin typeface="Arial"/>
                <a:cs typeface="Arial"/>
              </a:rPr>
              <a:t>n</a:t>
            </a:r>
            <a:r>
              <a:rPr sz="1400" b="1" dirty="0">
                <a:latin typeface="Arial"/>
                <a:cs typeface="Arial"/>
              </a:rPr>
              <a:t>m</a:t>
            </a:r>
            <a:endParaRPr sz="1400">
              <a:latin typeface="Arial"/>
              <a:cs typeface="Arial"/>
            </a:endParaRPr>
          </a:p>
        </p:txBody>
      </p:sp>
      <p:sp>
        <p:nvSpPr>
          <p:cNvPr id="28" name="object 28"/>
          <p:cNvSpPr txBox="1"/>
          <p:nvPr/>
        </p:nvSpPr>
        <p:spPr>
          <a:xfrm>
            <a:off x="7727588" y="3362361"/>
            <a:ext cx="1763395" cy="629920"/>
          </a:xfrm>
          <a:prstGeom prst="rect">
            <a:avLst/>
          </a:prstGeom>
        </p:spPr>
        <p:txBody>
          <a:bodyPr vert="horz" wrap="square" lIns="0" tIns="0" rIns="0" bIns="0" rtlCol="0">
            <a:spAutoFit/>
          </a:bodyPr>
          <a:lstStyle/>
          <a:p>
            <a:pPr marL="12700" marR="5080">
              <a:lnSpc>
                <a:spcPct val="100000"/>
              </a:lnSpc>
            </a:pPr>
            <a:r>
              <a:rPr sz="1400" b="1" i="1" spc="-10" dirty="0">
                <a:latin typeface="Arial"/>
                <a:cs typeface="Arial"/>
              </a:rPr>
              <a:t>Dun</a:t>
            </a:r>
            <a:r>
              <a:rPr sz="1400" b="1" i="1" spc="-5" dirty="0">
                <a:latin typeface="Arial"/>
                <a:cs typeface="Arial"/>
              </a:rPr>
              <a:t>a</a:t>
            </a:r>
            <a:r>
              <a:rPr sz="1400" b="1" i="1" spc="5" dirty="0">
                <a:latin typeface="Arial"/>
                <a:cs typeface="Arial"/>
              </a:rPr>
              <a:t>lli</a:t>
            </a:r>
            <a:r>
              <a:rPr sz="1400" b="1" i="1" spc="-5" dirty="0">
                <a:latin typeface="Arial"/>
                <a:cs typeface="Arial"/>
              </a:rPr>
              <a:t>e</a:t>
            </a:r>
            <a:r>
              <a:rPr sz="1400" b="1" i="1" spc="-10" dirty="0">
                <a:latin typeface="Arial"/>
                <a:cs typeface="Arial"/>
              </a:rPr>
              <a:t>l</a:t>
            </a:r>
            <a:r>
              <a:rPr sz="1400" b="1" i="1" dirty="0">
                <a:latin typeface="Arial"/>
                <a:cs typeface="Arial"/>
              </a:rPr>
              <a:t>a</a:t>
            </a:r>
            <a:r>
              <a:rPr sz="1400" b="1" i="1" spc="-45" dirty="0">
                <a:latin typeface="Arial"/>
                <a:cs typeface="Arial"/>
              </a:rPr>
              <a:t> </a:t>
            </a:r>
            <a:r>
              <a:rPr sz="1400" b="1" i="1" dirty="0">
                <a:latin typeface="Arial"/>
                <a:cs typeface="Arial"/>
              </a:rPr>
              <a:t>t</a:t>
            </a:r>
            <a:r>
              <a:rPr sz="1400" b="1" i="1" spc="-5" dirty="0">
                <a:latin typeface="Arial"/>
                <a:cs typeface="Arial"/>
              </a:rPr>
              <a:t>e</a:t>
            </a:r>
            <a:r>
              <a:rPr sz="1400" b="1" i="1" spc="5" dirty="0">
                <a:latin typeface="Arial"/>
                <a:cs typeface="Arial"/>
              </a:rPr>
              <a:t>r</a:t>
            </a:r>
            <a:r>
              <a:rPr sz="1400" b="1" i="1" dirty="0">
                <a:latin typeface="Arial"/>
                <a:cs typeface="Arial"/>
              </a:rPr>
              <a:t>t</a:t>
            </a:r>
            <a:r>
              <a:rPr sz="1400" b="1" i="1" spc="5" dirty="0">
                <a:latin typeface="Arial"/>
                <a:cs typeface="Arial"/>
              </a:rPr>
              <a:t>i</a:t>
            </a:r>
            <a:r>
              <a:rPr sz="1400" b="1" i="1" spc="-10" dirty="0">
                <a:latin typeface="Arial"/>
                <a:cs typeface="Arial"/>
              </a:rPr>
              <a:t>o</a:t>
            </a:r>
            <a:r>
              <a:rPr sz="1400" b="1" i="1" spc="5" dirty="0">
                <a:latin typeface="Arial"/>
                <a:cs typeface="Arial"/>
              </a:rPr>
              <a:t>l</a:t>
            </a:r>
            <a:r>
              <a:rPr sz="1400" b="1" i="1" spc="-5" dirty="0">
                <a:latin typeface="Arial"/>
                <a:cs typeface="Arial"/>
              </a:rPr>
              <a:t>e</a:t>
            </a:r>
            <a:r>
              <a:rPr sz="1400" b="1" i="1" spc="-15" dirty="0">
                <a:latin typeface="Arial"/>
                <a:cs typeface="Arial"/>
              </a:rPr>
              <a:t>c</a:t>
            </a:r>
            <a:r>
              <a:rPr sz="1400" b="1" i="1" dirty="0">
                <a:latin typeface="Arial"/>
                <a:cs typeface="Arial"/>
              </a:rPr>
              <a:t>ta </a:t>
            </a:r>
            <a:r>
              <a:rPr sz="1400" b="1" spc="-10" dirty="0">
                <a:latin typeface="Arial"/>
                <a:cs typeface="Arial"/>
              </a:rPr>
              <a:t>D</a:t>
            </a:r>
            <a:r>
              <a:rPr sz="1400" b="1" spc="5" dirty="0">
                <a:latin typeface="Arial"/>
                <a:cs typeface="Arial"/>
              </a:rPr>
              <a:t>i</a:t>
            </a:r>
            <a:r>
              <a:rPr sz="1400" b="1" spc="-5" dirty="0">
                <a:latin typeface="Arial"/>
                <a:cs typeface="Arial"/>
              </a:rPr>
              <a:t>c</a:t>
            </a:r>
            <a:r>
              <a:rPr sz="1400" b="1" spc="-10" dirty="0">
                <a:latin typeface="Arial"/>
                <a:cs typeface="Arial"/>
              </a:rPr>
              <a:t>h</a:t>
            </a:r>
            <a:r>
              <a:rPr sz="1400" b="1" spc="5" dirty="0">
                <a:latin typeface="Arial"/>
                <a:cs typeface="Arial"/>
              </a:rPr>
              <a:t>l</a:t>
            </a:r>
            <a:r>
              <a:rPr sz="1400" b="1" spc="-10" dirty="0">
                <a:latin typeface="Arial"/>
                <a:cs typeface="Arial"/>
              </a:rPr>
              <a:t>o</a:t>
            </a:r>
            <a:r>
              <a:rPr sz="1400" b="1" spc="5" dirty="0">
                <a:latin typeface="Arial"/>
                <a:cs typeface="Arial"/>
              </a:rPr>
              <a:t>r</a:t>
            </a:r>
            <a:r>
              <a:rPr sz="1400" b="1" spc="-10" dirty="0">
                <a:latin typeface="Arial"/>
                <a:cs typeface="Arial"/>
              </a:rPr>
              <a:t>o</a:t>
            </a:r>
            <a:r>
              <a:rPr sz="1400" b="1" spc="-5" dirty="0">
                <a:latin typeface="Arial"/>
                <a:cs typeface="Arial"/>
              </a:rPr>
              <a:t>me</a:t>
            </a:r>
            <a:r>
              <a:rPr sz="1400" b="1" dirty="0">
                <a:latin typeface="Arial"/>
                <a:cs typeface="Arial"/>
              </a:rPr>
              <a:t>t</a:t>
            </a:r>
            <a:r>
              <a:rPr sz="1400" b="1" spc="-10" dirty="0">
                <a:latin typeface="Arial"/>
                <a:cs typeface="Arial"/>
              </a:rPr>
              <a:t>h</a:t>
            </a:r>
            <a:r>
              <a:rPr sz="1400" b="1" spc="-5" dirty="0">
                <a:latin typeface="Arial"/>
                <a:cs typeface="Arial"/>
              </a:rPr>
              <a:t>a</a:t>
            </a:r>
            <a:r>
              <a:rPr sz="1400" b="1" spc="-20" dirty="0">
                <a:latin typeface="Arial"/>
                <a:cs typeface="Arial"/>
              </a:rPr>
              <a:t>n</a:t>
            </a:r>
            <a:r>
              <a:rPr sz="1400" b="1" dirty="0">
                <a:latin typeface="Arial"/>
                <a:cs typeface="Arial"/>
              </a:rPr>
              <a:t>e </a:t>
            </a:r>
            <a:r>
              <a:rPr sz="1400" b="1" spc="-5" dirty="0">
                <a:latin typeface="Arial"/>
                <a:cs typeface="Arial"/>
              </a:rPr>
              <a:t>ex</a:t>
            </a:r>
            <a:r>
              <a:rPr sz="1400" b="1" dirty="0">
                <a:latin typeface="Arial"/>
                <a:cs typeface="Arial"/>
              </a:rPr>
              <a:t>t</a:t>
            </a:r>
            <a:r>
              <a:rPr sz="1400" b="1" spc="5" dirty="0">
                <a:latin typeface="Arial"/>
                <a:cs typeface="Arial"/>
              </a:rPr>
              <a:t>r</a:t>
            </a:r>
            <a:r>
              <a:rPr sz="1400" b="1" spc="-5" dirty="0">
                <a:latin typeface="Arial"/>
                <a:cs typeface="Arial"/>
              </a:rPr>
              <a:t>ac</a:t>
            </a:r>
            <a:r>
              <a:rPr sz="1400" b="1" dirty="0">
                <a:latin typeface="Arial"/>
                <a:cs typeface="Arial"/>
              </a:rPr>
              <a:t>t</a:t>
            </a:r>
            <a:endParaRPr sz="1400">
              <a:latin typeface="Arial"/>
              <a:cs typeface="Arial"/>
            </a:endParaRPr>
          </a:p>
        </p:txBody>
      </p:sp>
      <p:sp>
        <p:nvSpPr>
          <p:cNvPr id="29" name="object 29"/>
          <p:cNvSpPr/>
          <p:nvPr/>
        </p:nvSpPr>
        <p:spPr>
          <a:xfrm>
            <a:off x="8430645" y="5955665"/>
            <a:ext cx="1176655" cy="746760"/>
          </a:xfrm>
          <a:custGeom>
            <a:avLst/>
            <a:gdLst/>
            <a:ahLst/>
            <a:cxnLst/>
            <a:rect l="l" t="t" r="r" b="b"/>
            <a:pathLst>
              <a:path w="1176654" h="746760">
                <a:moveTo>
                  <a:pt x="1043939" y="0"/>
                </a:moveTo>
                <a:lnTo>
                  <a:pt x="132587" y="0"/>
                </a:lnTo>
                <a:lnTo>
                  <a:pt x="118871" y="1523"/>
                </a:lnTo>
                <a:lnTo>
                  <a:pt x="80771" y="10667"/>
                </a:lnTo>
                <a:lnTo>
                  <a:pt x="48767" y="32003"/>
                </a:lnTo>
                <a:lnTo>
                  <a:pt x="16763" y="70103"/>
                </a:lnTo>
                <a:lnTo>
                  <a:pt x="3047" y="106679"/>
                </a:lnTo>
                <a:lnTo>
                  <a:pt x="0" y="134111"/>
                </a:lnTo>
                <a:lnTo>
                  <a:pt x="0" y="614171"/>
                </a:lnTo>
                <a:lnTo>
                  <a:pt x="6095" y="653795"/>
                </a:lnTo>
                <a:lnTo>
                  <a:pt x="32003" y="699515"/>
                </a:lnTo>
                <a:lnTo>
                  <a:pt x="70103" y="731519"/>
                </a:lnTo>
                <a:lnTo>
                  <a:pt x="108203" y="743711"/>
                </a:lnTo>
                <a:lnTo>
                  <a:pt x="120395" y="746759"/>
                </a:lnTo>
                <a:lnTo>
                  <a:pt x="1045463" y="746759"/>
                </a:lnTo>
                <a:lnTo>
                  <a:pt x="1059179" y="745235"/>
                </a:lnTo>
                <a:lnTo>
                  <a:pt x="1097279" y="736091"/>
                </a:lnTo>
                <a:lnTo>
                  <a:pt x="1122883" y="720851"/>
                </a:lnTo>
                <a:lnTo>
                  <a:pt x="121919" y="720851"/>
                </a:lnTo>
                <a:lnTo>
                  <a:pt x="111251" y="719327"/>
                </a:lnTo>
                <a:lnTo>
                  <a:pt x="64007" y="696467"/>
                </a:lnTo>
                <a:lnTo>
                  <a:pt x="38099" y="664463"/>
                </a:lnTo>
                <a:lnTo>
                  <a:pt x="30479" y="644651"/>
                </a:lnTo>
                <a:lnTo>
                  <a:pt x="27431" y="635507"/>
                </a:lnTo>
                <a:lnTo>
                  <a:pt x="25907" y="624839"/>
                </a:lnTo>
                <a:lnTo>
                  <a:pt x="25907" y="134111"/>
                </a:lnTo>
                <a:lnTo>
                  <a:pt x="44195" y="73151"/>
                </a:lnTo>
                <a:lnTo>
                  <a:pt x="73151" y="44195"/>
                </a:lnTo>
                <a:lnTo>
                  <a:pt x="112775" y="27431"/>
                </a:lnTo>
                <a:lnTo>
                  <a:pt x="123443" y="25907"/>
                </a:lnTo>
                <a:lnTo>
                  <a:pt x="1122273" y="25907"/>
                </a:lnTo>
                <a:lnTo>
                  <a:pt x="1118615" y="22859"/>
                </a:lnTo>
                <a:lnTo>
                  <a:pt x="1106423" y="16763"/>
                </a:lnTo>
                <a:lnTo>
                  <a:pt x="1095755" y="10667"/>
                </a:lnTo>
                <a:lnTo>
                  <a:pt x="1083563" y="6095"/>
                </a:lnTo>
                <a:lnTo>
                  <a:pt x="1069847" y="3047"/>
                </a:lnTo>
                <a:lnTo>
                  <a:pt x="1057655" y="1523"/>
                </a:lnTo>
                <a:lnTo>
                  <a:pt x="1043939" y="0"/>
                </a:lnTo>
                <a:close/>
              </a:path>
              <a:path w="1176654" h="746760">
                <a:moveTo>
                  <a:pt x="1122273" y="25907"/>
                </a:moveTo>
                <a:lnTo>
                  <a:pt x="1056131" y="25907"/>
                </a:lnTo>
                <a:lnTo>
                  <a:pt x="1066799" y="28955"/>
                </a:lnTo>
                <a:lnTo>
                  <a:pt x="1077467" y="30479"/>
                </a:lnTo>
                <a:lnTo>
                  <a:pt x="1104899" y="44195"/>
                </a:lnTo>
                <a:lnTo>
                  <a:pt x="1133855" y="73151"/>
                </a:lnTo>
                <a:lnTo>
                  <a:pt x="1152143" y="134111"/>
                </a:lnTo>
                <a:lnTo>
                  <a:pt x="1152143" y="614171"/>
                </a:lnTo>
                <a:lnTo>
                  <a:pt x="1142999" y="656843"/>
                </a:lnTo>
                <a:lnTo>
                  <a:pt x="1120139" y="690371"/>
                </a:lnTo>
                <a:lnTo>
                  <a:pt x="1112519" y="696467"/>
                </a:lnTo>
                <a:lnTo>
                  <a:pt x="1103375" y="704087"/>
                </a:lnTo>
                <a:lnTo>
                  <a:pt x="1085087" y="713231"/>
                </a:lnTo>
                <a:lnTo>
                  <a:pt x="1075943" y="716279"/>
                </a:lnTo>
                <a:lnTo>
                  <a:pt x="1065275" y="719327"/>
                </a:lnTo>
                <a:lnTo>
                  <a:pt x="1054607" y="720851"/>
                </a:lnTo>
                <a:lnTo>
                  <a:pt x="1122883" y="720851"/>
                </a:lnTo>
                <a:lnTo>
                  <a:pt x="1155191" y="687323"/>
                </a:lnTo>
                <a:lnTo>
                  <a:pt x="1171955" y="652271"/>
                </a:lnTo>
                <a:lnTo>
                  <a:pt x="1176527" y="626363"/>
                </a:lnTo>
                <a:lnTo>
                  <a:pt x="1176527" y="118871"/>
                </a:lnTo>
                <a:lnTo>
                  <a:pt x="1173479" y="106679"/>
                </a:lnTo>
                <a:lnTo>
                  <a:pt x="1170431" y="92963"/>
                </a:lnTo>
                <a:lnTo>
                  <a:pt x="1153667" y="57911"/>
                </a:lnTo>
                <a:lnTo>
                  <a:pt x="1127759" y="30479"/>
                </a:lnTo>
                <a:lnTo>
                  <a:pt x="1122273" y="25907"/>
                </a:lnTo>
                <a:close/>
              </a:path>
            </a:pathLst>
          </a:custGeom>
          <a:solidFill>
            <a:srgbClr val="FF0000"/>
          </a:solidFill>
        </p:spPr>
        <p:txBody>
          <a:bodyPr wrap="square" lIns="0" tIns="0" rIns="0" bIns="0" rtlCol="0"/>
          <a:lstStyle/>
          <a:p>
            <a:endParaRPr/>
          </a:p>
        </p:txBody>
      </p:sp>
      <p:sp>
        <p:nvSpPr>
          <p:cNvPr id="30" name="object 30"/>
          <p:cNvSpPr txBox="1"/>
          <p:nvPr/>
        </p:nvSpPr>
        <p:spPr>
          <a:xfrm>
            <a:off x="8931548" y="6254652"/>
            <a:ext cx="175260" cy="203200"/>
          </a:xfrm>
          <a:prstGeom prst="rect">
            <a:avLst/>
          </a:prstGeom>
        </p:spPr>
        <p:txBody>
          <a:bodyPr vert="horz" wrap="square" lIns="0" tIns="0" rIns="0" bIns="0" rtlCol="0">
            <a:spAutoFit/>
          </a:bodyPr>
          <a:lstStyle/>
          <a:p>
            <a:pPr marL="12700">
              <a:lnSpc>
                <a:spcPct val="100000"/>
              </a:lnSpc>
            </a:pPr>
            <a:r>
              <a:rPr sz="1200" b="1" spc="-5" dirty="0">
                <a:latin typeface="Arial"/>
                <a:cs typeface="Arial"/>
              </a:rPr>
              <a:t>F</a:t>
            </a:r>
            <a:r>
              <a:rPr sz="1200" b="1" baseline="-20833" dirty="0">
                <a:latin typeface="Arial"/>
                <a:cs typeface="Arial"/>
              </a:rPr>
              <a:t>1</a:t>
            </a:r>
            <a:endParaRPr sz="1200" baseline="-20833">
              <a:latin typeface="Arial"/>
              <a:cs typeface="Arial"/>
            </a:endParaRPr>
          </a:p>
        </p:txBody>
      </p:sp>
      <p:sp>
        <p:nvSpPr>
          <p:cNvPr id="31" name="object 31"/>
          <p:cNvSpPr/>
          <p:nvPr/>
        </p:nvSpPr>
        <p:spPr>
          <a:xfrm>
            <a:off x="2394085" y="2081650"/>
            <a:ext cx="1728470" cy="287020"/>
          </a:xfrm>
          <a:custGeom>
            <a:avLst/>
            <a:gdLst/>
            <a:ahLst/>
            <a:cxnLst/>
            <a:rect l="l" t="t" r="r" b="b"/>
            <a:pathLst>
              <a:path w="1728470" h="287019">
                <a:moveTo>
                  <a:pt x="1680968" y="0"/>
                </a:moveTo>
                <a:lnTo>
                  <a:pt x="43425" y="155"/>
                </a:lnTo>
                <a:lnTo>
                  <a:pt x="8329" y="20599"/>
                </a:lnTo>
                <a:lnTo>
                  <a:pt x="0" y="47243"/>
                </a:lnTo>
                <a:lnTo>
                  <a:pt x="155" y="243086"/>
                </a:lnTo>
                <a:lnTo>
                  <a:pt x="20599" y="278182"/>
                </a:lnTo>
                <a:lnTo>
                  <a:pt x="47243" y="286511"/>
                </a:lnTo>
                <a:lnTo>
                  <a:pt x="1684787" y="286356"/>
                </a:lnTo>
                <a:lnTo>
                  <a:pt x="1719883" y="265912"/>
                </a:lnTo>
                <a:lnTo>
                  <a:pt x="1728212" y="239267"/>
                </a:lnTo>
                <a:lnTo>
                  <a:pt x="1728057" y="43425"/>
                </a:lnTo>
                <a:lnTo>
                  <a:pt x="1707613" y="8329"/>
                </a:lnTo>
                <a:lnTo>
                  <a:pt x="1680968" y="0"/>
                </a:lnTo>
                <a:close/>
              </a:path>
            </a:pathLst>
          </a:custGeom>
          <a:solidFill>
            <a:srgbClr val="FFFFFF"/>
          </a:solidFill>
        </p:spPr>
        <p:txBody>
          <a:bodyPr wrap="square" lIns="0" tIns="0" rIns="0" bIns="0" rtlCol="0"/>
          <a:lstStyle/>
          <a:p>
            <a:endParaRPr/>
          </a:p>
        </p:txBody>
      </p:sp>
      <p:sp>
        <p:nvSpPr>
          <p:cNvPr id="32" name="object 32"/>
          <p:cNvSpPr/>
          <p:nvPr/>
        </p:nvSpPr>
        <p:spPr>
          <a:xfrm>
            <a:off x="2381892" y="2067935"/>
            <a:ext cx="1754505" cy="314325"/>
          </a:xfrm>
          <a:custGeom>
            <a:avLst/>
            <a:gdLst/>
            <a:ahLst/>
            <a:cxnLst/>
            <a:rect l="l" t="t" r="r" b="b"/>
            <a:pathLst>
              <a:path w="1754504" h="314325">
                <a:moveTo>
                  <a:pt x="1703828" y="312419"/>
                </a:moveTo>
                <a:lnTo>
                  <a:pt x="48767" y="312419"/>
                </a:lnTo>
                <a:lnTo>
                  <a:pt x="59435" y="313943"/>
                </a:lnTo>
                <a:lnTo>
                  <a:pt x="1694684" y="313943"/>
                </a:lnTo>
                <a:lnTo>
                  <a:pt x="1703828" y="312419"/>
                </a:lnTo>
                <a:close/>
              </a:path>
              <a:path w="1754504" h="314325">
                <a:moveTo>
                  <a:pt x="1734308" y="295655"/>
                </a:moveTo>
                <a:lnTo>
                  <a:pt x="18287" y="295655"/>
                </a:lnTo>
                <a:lnTo>
                  <a:pt x="25907" y="301751"/>
                </a:lnTo>
                <a:lnTo>
                  <a:pt x="25907" y="303275"/>
                </a:lnTo>
                <a:lnTo>
                  <a:pt x="27431" y="303275"/>
                </a:lnTo>
                <a:lnTo>
                  <a:pt x="35051" y="307847"/>
                </a:lnTo>
                <a:lnTo>
                  <a:pt x="36575" y="307847"/>
                </a:lnTo>
                <a:lnTo>
                  <a:pt x="36575" y="309371"/>
                </a:lnTo>
                <a:lnTo>
                  <a:pt x="38099" y="309371"/>
                </a:lnTo>
                <a:lnTo>
                  <a:pt x="47243" y="312419"/>
                </a:lnTo>
                <a:lnTo>
                  <a:pt x="1706876" y="312419"/>
                </a:lnTo>
                <a:lnTo>
                  <a:pt x="1716020" y="309371"/>
                </a:lnTo>
                <a:lnTo>
                  <a:pt x="1717544" y="307847"/>
                </a:lnTo>
                <a:lnTo>
                  <a:pt x="1726688" y="303275"/>
                </a:lnTo>
                <a:lnTo>
                  <a:pt x="1734308" y="295655"/>
                </a:lnTo>
                <a:close/>
              </a:path>
              <a:path w="1754504" h="314325">
                <a:moveTo>
                  <a:pt x="1726688" y="10667"/>
                </a:moveTo>
                <a:lnTo>
                  <a:pt x="25907" y="10667"/>
                </a:lnTo>
                <a:lnTo>
                  <a:pt x="18287" y="18287"/>
                </a:lnTo>
                <a:lnTo>
                  <a:pt x="16763" y="18287"/>
                </a:lnTo>
                <a:lnTo>
                  <a:pt x="16763" y="19811"/>
                </a:lnTo>
                <a:lnTo>
                  <a:pt x="10667" y="25907"/>
                </a:lnTo>
                <a:lnTo>
                  <a:pt x="10667" y="27431"/>
                </a:lnTo>
                <a:lnTo>
                  <a:pt x="9143" y="27431"/>
                </a:lnTo>
                <a:lnTo>
                  <a:pt x="9143" y="28955"/>
                </a:lnTo>
                <a:lnTo>
                  <a:pt x="4571" y="36575"/>
                </a:lnTo>
                <a:lnTo>
                  <a:pt x="4571" y="38099"/>
                </a:lnTo>
                <a:lnTo>
                  <a:pt x="1523" y="47243"/>
                </a:lnTo>
                <a:lnTo>
                  <a:pt x="0" y="48767"/>
                </a:lnTo>
                <a:lnTo>
                  <a:pt x="0" y="265175"/>
                </a:lnTo>
                <a:lnTo>
                  <a:pt x="1523" y="266699"/>
                </a:lnTo>
                <a:lnTo>
                  <a:pt x="4571" y="275843"/>
                </a:lnTo>
                <a:lnTo>
                  <a:pt x="4571" y="277367"/>
                </a:lnTo>
                <a:lnTo>
                  <a:pt x="9143" y="284987"/>
                </a:lnTo>
                <a:lnTo>
                  <a:pt x="9143" y="286511"/>
                </a:lnTo>
                <a:lnTo>
                  <a:pt x="10667" y="286511"/>
                </a:lnTo>
                <a:lnTo>
                  <a:pt x="10667" y="288035"/>
                </a:lnTo>
                <a:lnTo>
                  <a:pt x="16763" y="294131"/>
                </a:lnTo>
                <a:lnTo>
                  <a:pt x="16763" y="295655"/>
                </a:lnTo>
                <a:lnTo>
                  <a:pt x="1735832" y="295655"/>
                </a:lnTo>
                <a:lnTo>
                  <a:pt x="1737356" y="294131"/>
                </a:lnTo>
                <a:lnTo>
                  <a:pt x="1741928" y="288035"/>
                </a:lnTo>
                <a:lnTo>
                  <a:pt x="54863" y="288035"/>
                </a:lnTo>
                <a:lnTo>
                  <a:pt x="45719" y="284987"/>
                </a:lnTo>
                <a:lnTo>
                  <a:pt x="47243" y="284987"/>
                </a:lnTo>
                <a:lnTo>
                  <a:pt x="39623" y="281939"/>
                </a:lnTo>
                <a:lnTo>
                  <a:pt x="41147" y="281939"/>
                </a:lnTo>
                <a:lnTo>
                  <a:pt x="37083" y="278891"/>
                </a:lnTo>
                <a:lnTo>
                  <a:pt x="36575" y="278891"/>
                </a:lnTo>
                <a:lnTo>
                  <a:pt x="35051" y="277367"/>
                </a:lnTo>
                <a:lnTo>
                  <a:pt x="35356" y="277367"/>
                </a:lnTo>
                <a:lnTo>
                  <a:pt x="30479" y="271271"/>
                </a:lnTo>
                <a:lnTo>
                  <a:pt x="31089" y="271271"/>
                </a:lnTo>
                <a:lnTo>
                  <a:pt x="29260" y="268223"/>
                </a:lnTo>
                <a:lnTo>
                  <a:pt x="27431" y="268223"/>
                </a:lnTo>
                <a:lnTo>
                  <a:pt x="26161" y="260603"/>
                </a:lnTo>
                <a:lnTo>
                  <a:pt x="25907" y="260603"/>
                </a:lnTo>
                <a:lnTo>
                  <a:pt x="24383" y="251459"/>
                </a:lnTo>
                <a:lnTo>
                  <a:pt x="24383" y="60959"/>
                </a:lnTo>
                <a:lnTo>
                  <a:pt x="25907" y="53339"/>
                </a:lnTo>
                <a:lnTo>
                  <a:pt x="26161" y="53339"/>
                </a:lnTo>
                <a:lnTo>
                  <a:pt x="27431" y="45719"/>
                </a:lnTo>
                <a:lnTo>
                  <a:pt x="28955" y="45719"/>
                </a:lnTo>
                <a:lnTo>
                  <a:pt x="32003" y="39623"/>
                </a:lnTo>
                <a:lnTo>
                  <a:pt x="32918" y="39623"/>
                </a:lnTo>
                <a:lnTo>
                  <a:pt x="35356" y="36575"/>
                </a:lnTo>
                <a:lnTo>
                  <a:pt x="35051" y="36575"/>
                </a:lnTo>
                <a:lnTo>
                  <a:pt x="41147" y="30479"/>
                </a:lnTo>
                <a:lnTo>
                  <a:pt x="43433" y="30479"/>
                </a:lnTo>
                <a:lnTo>
                  <a:pt x="47243" y="28955"/>
                </a:lnTo>
                <a:lnTo>
                  <a:pt x="45719" y="28955"/>
                </a:lnTo>
                <a:lnTo>
                  <a:pt x="54863" y="25907"/>
                </a:lnTo>
                <a:lnTo>
                  <a:pt x="1741928" y="25907"/>
                </a:lnTo>
                <a:lnTo>
                  <a:pt x="1737356" y="19811"/>
                </a:lnTo>
                <a:lnTo>
                  <a:pt x="1735832" y="18287"/>
                </a:lnTo>
                <a:lnTo>
                  <a:pt x="1728212" y="12191"/>
                </a:lnTo>
                <a:lnTo>
                  <a:pt x="1726688" y="10667"/>
                </a:lnTo>
                <a:close/>
              </a:path>
              <a:path w="1754504" h="314325">
                <a:moveTo>
                  <a:pt x="51815" y="286511"/>
                </a:moveTo>
                <a:lnTo>
                  <a:pt x="54863" y="288035"/>
                </a:lnTo>
                <a:lnTo>
                  <a:pt x="59435" y="288035"/>
                </a:lnTo>
                <a:lnTo>
                  <a:pt x="51815" y="286511"/>
                </a:lnTo>
                <a:close/>
              </a:path>
              <a:path w="1754504" h="314325">
                <a:moveTo>
                  <a:pt x="1700780" y="286511"/>
                </a:moveTo>
                <a:lnTo>
                  <a:pt x="1691636" y="288035"/>
                </a:lnTo>
                <a:lnTo>
                  <a:pt x="1699256" y="288035"/>
                </a:lnTo>
                <a:lnTo>
                  <a:pt x="1700780" y="286511"/>
                </a:lnTo>
                <a:close/>
              </a:path>
              <a:path w="1754504" h="314325">
                <a:moveTo>
                  <a:pt x="1718482" y="277719"/>
                </a:moveTo>
                <a:lnTo>
                  <a:pt x="1711448" y="281939"/>
                </a:lnTo>
                <a:lnTo>
                  <a:pt x="1714496" y="281939"/>
                </a:lnTo>
                <a:lnTo>
                  <a:pt x="1705352" y="284987"/>
                </a:lnTo>
                <a:lnTo>
                  <a:pt x="1708400" y="284987"/>
                </a:lnTo>
                <a:lnTo>
                  <a:pt x="1699256" y="288035"/>
                </a:lnTo>
                <a:lnTo>
                  <a:pt x="1741928" y="288035"/>
                </a:lnTo>
                <a:lnTo>
                  <a:pt x="1743452" y="286511"/>
                </a:lnTo>
                <a:lnTo>
                  <a:pt x="1743452" y="284987"/>
                </a:lnTo>
                <a:lnTo>
                  <a:pt x="1747110" y="278891"/>
                </a:lnTo>
                <a:lnTo>
                  <a:pt x="1717544" y="278891"/>
                </a:lnTo>
                <a:lnTo>
                  <a:pt x="1718482" y="277719"/>
                </a:lnTo>
                <a:close/>
              </a:path>
              <a:path w="1754504" h="314325">
                <a:moveTo>
                  <a:pt x="35051" y="277367"/>
                </a:moveTo>
                <a:lnTo>
                  <a:pt x="36575" y="278891"/>
                </a:lnTo>
                <a:lnTo>
                  <a:pt x="35813" y="277939"/>
                </a:lnTo>
                <a:lnTo>
                  <a:pt x="35051" y="277367"/>
                </a:lnTo>
                <a:close/>
              </a:path>
              <a:path w="1754504" h="314325">
                <a:moveTo>
                  <a:pt x="35813" y="277939"/>
                </a:moveTo>
                <a:lnTo>
                  <a:pt x="36575" y="278891"/>
                </a:lnTo>
                <a:lnTo>
                  <a:pt x="37083" y="278891"/>
                </a:lnTo>
                <a:lnTo>
                  <a:pt x="35813" y="277939"/>
                </a:lnTo>
                <a:close/>
              </a:path>
              <a:path w="1754504" h="314325">
                <a:moveTo>
                  <a:pt x="1719068" y="277367"/>
                </a:moveTo>
                <a:lnTo>
                  <a:pt x="1718482" y="277719"/>
                </a:lnTo>
                <a:lnTo>
                  <a:pt x="1717544" y="278891"/>
                </a:lnTo>
                <a:lnTo>
                  <a:pt x="1719068" y="277367"/>
                </a:lnTo>
                <a:close/>
              </a:path>
              <a:path w="1754504" h="314325">
                <a:moveTo>
                  <a:pt x="1748024" y="277367"/>
                </a:moveTo>
                <a:lnTo>
                  <a:pt x="1719068" y="277367"/>
                </a:lnTo>
                <a:lnTo>
                  <a:pt x="1717544" y="278891"/>
                </a:lnTo>
                <a:lnTo>
                  <a:pt x="1747110" y="278891"/>
                </a:lnTo>
                <a:lnTo>
                  <a:pt x="1748024" y="277367"/>
                </a:lnTo>
                <a:close/>
              </a:path>
              <a:path w="1754504" h="314325">
                <a:moveTo>
                  <a:pt x="35356" y="277367"/>
                </a:moveTo>
                <a:lnTo>
                  <a:pt x="35051" y="277367"/>
                </a:lnTo>
                <a:lnTo>
                  <a:pt x="35813" y="277939"/>
                </a:lnTo>
                <a:lnTo>
                  <a:pt x="35356" y="277367"/>
                </a:lnTo>
                <a:close/>
              </a:path>
              <a:path w="1754504" h="314325">
                <a:moveTo>
                  <a:pt x="1750768" y="271271"/>
                </a:moveTo>
                <a:lnTo>
                  <a:pt x="1723640" y="271271"/>
                </a:lnTo>
                <a:lnTo>
                  <a:pt x="1718482" y="277719"/>
                </a:lnTo>
                <a:lnTo>
                  <a:pt x="1719068" y="277367"/>
                </a:lnTo>
                <a:lnTo>
                  <a:pt x="1748024" y="277367"/>
                </a:lnTo>
                <a:lnTo>
                  <a:pt x="1749548" y="275843"/>
                </a:lnTo>
                <a:lnTo>
                  <a:pt x="1749548" y="274319"/>
                </a:lnTo>
                <a:lnTo>
                  <a:pt x="1750768" y="271271"/>
                </a:lnTo>
                <a:close/>
              </a:path>
              <a:path w="1754504" h="314325">
                <a:moveTo>
                  <a:pt x="31089" y="271271"/>
                </a:moveTo>
                <a:lnTo>
                  <a:pt x="30479" y="271271"/>
                </a:lnTo>
                <a:lnTo>
                  <a:pt x="32003" y="272795"/>
                </a:lnTo>
                <a:lnTo>
                  <a:pt x="31089" y="271271"/>
                </a:lnTo>
                <a:close/>
              </a:path>
              <a:path w="1754504" h="314325">
                <a:moveTo>
                  <a:pt x="1725545" y="267080"/>
                </a:moveTo>
                <a:lnTo>
                  <a:pt x="1722116" y="272795"/>
                </a:lnTo>
                <a:lnTo>
                  <a:pt x="1723640" y="271271"/>
                </a:lnTo>
                <a:lnTo>
                  <a:pt x="1750768" y="271271"/>
                </a:lnTo>
                <a:lnTo>
                  <a:pt x="1751987" y="268223"/>
                </a:lnTo>
                <a:lnTo>
                  <a:pt x="1725164" y="268223"/>
                </a:lnTo>
                <a:lnTo>
                  <a:pt x="1725545" y="267080"/>
                </a:lnTo>
                <a:close/>
              </a:path>
              <a:path w="1754504" h="314325">
                <a:moveTo>
                  <a:pt x="27431" y="265175"/>
                </a:moveTo>
                <a:lnTo>
                  <a:pt x="27431" y="268223"/>
                </a:lnTo>
                <a:lnTo>
                  <a:pt x="29260" y="268223"/>
                </a:lnTo>
                <a:lnTo>
                  <a:pt x="27431" y="265175"/>
                </a:lnTo>
                <a:close/>
              </a:path>
              <a:path w="1754504" h="314325">
                <a:moveTo>
                  <a:pt x="1726688" y="265175"/>
                </a:moveTo>
                <a:lnTo>
                  <a:pt x="1725545" y="267080"/>
                </a:lnTo>
                <a:lnTo>
                  <a:pt x="1725164" y="268223"/>
                </a:lnTo>
                <a:lnTo>
                  <a:pt x="1726688" y="265175"/>
                </a:lnTo>
                <a:close/>
              </a:path>
              <a:path w="1754504" h="314325">
                <a:moveTo>
                  <a:pt x="1752596" y="265175"/>
                </a:moveTo>
                <a:lnTo>
                  <a:pt x="1726688" y="265175"/>
                </a:lnTo>
                <a:lnTo>
                  <a:pt x="1725164" y="268223"/>
                </a:lnTo>
                <a:lnTo>
                  <a:pt x="1751987" y="268223"/>
                </a:lnTo>
                <a:lnTo>
                  <a:pt x="1752596" y="266699"/>
                </a:lnTo>
                <a:lnTo>
                  <a:pt x="1752596" y="265175"/>
                </a:lnTo>
                <a:close/>
              </a:path>
              <a:path w="1754504" h="314325">
                <a:moveTo>
                  <a:pt x="1753250" y="259079"/>
                </a:moveTo>
                <a:lnTo>
                  <a:pt x="1728212" y="259079"/>
                </a:lnTo>
                <a:lnTo>
                  <a:pt x="1725545" y="267080"/>
                </a:lnTo>
                <a:lnTo>
                  <a:pt x="1726688" y="265175"/>
                </a:lnTo>
                <a:lnTo>
                  <a:pt x="1752596" y="265175"/>
                </a:lnTo>
                <a:lnTo>
                  <a:pt x="1752596" y="263651"/>
                </a:lnTo>
                <a:lnTo>
                  <a:pt x="1753250" y="259079"/>
                </a:lnTo>
                <a:close/>
              </a:path>
              <a:path w="1754504" h="314325">
                <a:moveTo>
                  <a:pt x="25907" y="259079"/>
                </a:moveTo>
                <a:lnTo>
                  <a:pt x="25907" y="260603"/>
                </a:lnTo>
                <a:lnTo>
                  <a:pt x="26161" y="260603"/>
                </a:lnTo>
                <a:lnTo>
                  <a:pt x="25907" y="259079"/>
                </a:lnTo>
                <a:close/>
              </a:path>
              <a:path w="1754504" h="314325">
                <a:moveTo>
                  <a:pt x="1726688" y="53339"/>
                </a:moveTo>
                <a:lnTo>
                  <a:pt x="1728212" y="62483"/>
                </a:lnTo>
                <a:lnTo>
                  <a:pt x="1728212" y="252983"/>
                </a:lnTo>
                <a:lnTo>
                  <a:pt x="1726688" y="260603"/>
                </a:lnTo>
                <a:lnTo>
                  <a:pt x="1728212" y="259079"/>
                </a:lnTo>
                <a:lnTo>
                  <a:pt x="1753250" y="259079"/>
                </a:lnTo>
                <a:lnTo>
                  <a:pt x="1754120" y="252983"/>
                </a:lnTo>
                <a:lnTo>
                  <a:pt x="1754120" y="59435"/>
                </a:lnTo>
                <a:lnTo>
                  <a:pt x="1753358" y="54863"/>
                </a:lnTo>
                <a:lnTo>
                  <a:pt x="1728212" y="54863"/>
                </a:lnTo>
                <a:lnTo>
                  <a:pt x="1726688" y="53339"/>
                </a:lnTo>
                <a:close/>
              </a:path>
              <a:path w="1754504" h="314325">
                <a:moveTo>
                  <a:pt x="26161" y="53339"/>
                </a:moveTo>
                <a:lnTo>
                  <a:pt x="25907" y="53339"/>
                </a:lnTo>
                <a:lnTo>
                  <a:pt x="25907" y="54863"/>
                </a:lnTo>
                <a:lnTo>
                  <a:pt x="26161" y="53339"/>
                </a:lnTo>
                <a:close/>
              </a:path>
              <a:path w="1754504" h="314325">
                <a:moveTo>
                  <a:pt x="1725545" y="46862"/>
                </a:moveTo>
                <a:lnTo>
                  <a:pt x="1728212" y="54863"/>
                </a:lnTo>
                <a:lnTo>
                  <a:pt x="1753358" y="54863"/>
                </a:lnTo>
                <a:lnTo>
                  <a:pt x="1752596" y="50291"/>
                </a:lnTo>
                <a:lnTo>
                  <a:pt x="1752596" y="48767"/>
                </a:lnTo>
                <a:lnTo>
                  <a:pt x="1726688" y="48767"/>
                </a:lnTo>
                <a:lnTo>
                  <a:pt x="1725545" y="46862"/>
                </a:lnTo>
                <a:close/>
              </a:path>
              <a:path w="1754504" h="314325">
                <a:moveTo>
                  <a:pt x="28955" y="45719"/>
                </a:moveTo>
                <a:lnTo>
                  <a:pt x="27431" y="45719"/>
                </a:lnTo>
                <a:lnTo>
                  <a:pt x="27431" y="48767"/>
                </a:lnTo>
                <a:lnTo>
                  <a:pt x="28955" y="45719"/>
                </a:lnTo>
                <a:close/>
              </a:path>
              <a:path w="1754504" h="314325">
                <a:moveTo>
                  <a:pt x="1725164" y="45719"/>
                </a:moveTo>
                <a:lnTo>
                  <a:pt x="1725545" y="46862"/>
                </a:lnTo>
                <a:lnTo>
                  <a:pt x="1726688" y="48767"/>
                </a:lnTo>
                <a:lnTo>
                  <a:pt x="1725164" y="45719"/>
                </a:lnTo>
                <a:close/>
              </a:path>
              <a:path w="1754504" h="314325">
                <a:moveTo>
                  <a:pt x="1752088" y="45719"/>
                </a:moveTo>
                <a:lnTo>
                  <a:pt x="1725164" y="45719"/>
                </a:lnTo>
                <a:lnTo>
                  <a:pt x="1726688" y="48767"/>
                </a:lnTo>
                <a:lnTo>
                  <a:pt x="1752596" y="48767"/>
                </a:lnTo>
                <a:lnTo>
                  <a:pt x="1752596" y="47243"/>
                </a:lnTo>
                <a:lnTo>
                  <a:pt x="1752088" y="45719"/>
                </a:lnTo>
                <a:close/>
              </a:path>
              <a:path w="1754504" h="314325">
                <a:moveTo>
                  <a:pt x="1722116" y="41147"/>
                </a:moveTo>
                <a:lnTo>
                  <a:pt x="1725545" y="46862"/>
                </a:lnTo>
                <a:lnTo>
                  <a:pt x="1725164" y="45719"/>
                </a:lnTo>
                <a:lnTo>
                  <a:pt x="1752088" y="45719"/>
                </a:lnTo>
                <a:lnTo>
                  <a:pt x="1751072" y="42671"/>
                </a:lnTo>
                <a:lnTo>
                  <a:pt x="1723640" y="42671"/>
                </a:lnTo>
                <a:lnTo>
                  <a:pt x="1722116" y="41147"/>
                </a:lnTo>
                <a:close/>
              </a:path>
              <a:path w="1754504" h="314325">
                <a:moveTo>
                  <a:pt x="32918" y="39623"/>
                </a:moveTo>
                <a:lnTo>
                  <a:pt x="32003" y="39623"/>
                </a:lnTo>
                <a:lnTo>
                  <a:pt x="30479" y="42671"/>
                </a:lnTo>
                <a:lnTo>
                  <a:pt x="32918" y="39623"/>
                </a:lnTo>
                <a:close/>
              </a:path>
              <a:path w="1754504" h="314325">
                <a:moveTo>
                  <a:pt x="1718222" y="35898"/>
                </a:moveTo>
                <a:lnTo>
                  <a:pt x="1723640" y="42671"/>
                </a:lnTo>
                <a:lnTo>
                  <a:pt x="1751072" y="42671"/>
                </a:lnTo>
                <a:lnTo>
                  <a:pt x="1749548" y="38099"/>
                </a:lnTo>
                <a:lnTo>
                  <a:pt x="1748024" y="36575"/>
                </a:lnTo>
                <a:lnTo>
                  <a:pt x="1719068" y="36575"/>
                </a:lnTo>
                <a:lnTo>
                  <a:pt x="1718222" y="35898"/>
                </a:lnTo>
                <a:close/>
              </a:path>
              <a:path w="1754504" h="314325">
                <a:moveTo>
                  <a:pt x="36575" y="35051"/>
                </a:moveTo>
                <a:lnTo>
                  <a:pt x="35051" y="36575"/>
                </a:lnTo>
                <a:lnTo>
                  <a:pt x="35356" y="36575"/>
                </a:lnTo>
                <a:lnTo>
                  <a:pt x="36575" y="35051"/>
                </a:lnTo>
                <a:close/>
              </a:path>
              <a:path w="1754504" h="314325">
                <a:moveTo>
                  <a:pt x="1717544" y="35051"/>
                </a:moveTo>
                <a:lnTo>
                  <a:pt x="1718222" y="35898"/>
                </a:lnTo>
                <a:lnTo>
                  <a:pt x="1719068" y="36575"/>
                </a:lnTo>
                <a:lnTo>
                  <a:pt x="1717544" y="35051"/>
                </a:lnTo>
                <a:close/>
              </a:path>
              <a:path w="1754504" h="314325">
                <a:moveTo>
                  <a:pt x="1747110" y="35051"/>
                </a:moveTo>
                <a:lnTo>
                  <a:pt x="1717544" y="35051"/>
                </a:lnTo>
                <a:lnTo>
                  <a:pt x="1719068" y="36575"/>
                </a:lnTo>
                <a:lnTo>
                  <a:pt x="1748024" y="36575"/>
                </a:lnTo>
                <a:lnTo>
                  <a:pt x="1747110" y="35051"/>
                </a:lnTo>
                <a:close/>
              </a:path>
              <a:path w="1754504" h="314325">
                <a:moveTo>
                  <a:pt x="1712537" y="31350"/>
                </a:moveTo>
                <a:lnTo>
                  <a:pt x="1718222" y="35898"/>
                </a:lnTo>
                <a:lnTo>
                  <a:pt x="1717544" y="35051"/>
                </a:lnTo>
                <a:lnTo>
                  <a:pt x="1747110" y="35051"/>
                </a:lnTo>
                <a:lnTo>
                  <a:pt x="1745281" y="32003"/>
                </a:lnTo>
                <a:lnTo>
                  <a:pt x="1714496" y="32003"/>
                </a:lnTo>
                <a:lnTo>
                  <a:pt x="1712537" y="31350"/>
                </a:lnTo>
                <a:close/>
              </a:path>
              <a:path w="1754504" h="314325">
                <a:moveTo>
                  <a:pt x="43433" y="30479"/>
                </a:moveTo>
                <a:lnTo>
                  <a:pt x="41147" y="30479"/>
                </a:lnTo>
                <a:lnTo>
                  <a:pt x="39623" y="32003"/>
                </a:lnTo>
                <a:lnTo>
                  <a:pt x="43433" y="30479"/>
                </a:lnTo>
                <a:close/>
              </a:path>
              <a:path w="1754504" h="314325">
                <a:moveTo>
                  <a:pt x="1711448" y="30479"/>
                </a:moveTo>
                <a:lnTo>
                  <a:pt x="1712537" y="31350"/>
                </a:lnTo>
                <a:lnTo>
                  <a:pt x="1714496" y="32003"/>
                </a:lnTo>
                <a:lnTo>
                  <a:pt x="1711448" y="30479"/>
                </a:lnTo>
                <a:close/>
              </a:path>
              <a:path w="1754504" h="314325">
                <a:moveTo>
                  <a:pt x="1744367" y="30479"/>
                </a:moveTo>
                <a:lnTo>
                  <a:pt x="1711448" y="30479"/>
                </a:lnTo>
                <a:lnTo>
                  <a:pt x="1714496" y="32003"/>
                </a:lnTo>
                <a:lnTo>
                  <a:pt x="1745281" y="32003"/>
                </a:lnTo>
                <a:lnTo>
                  <a:pt x="1744367" y="30479"/>
                </a:lnTo>
                <a:close/>
              </a:path>
              <a:path w="1754504" h="314325">
                <a:moveTo>
                  <a:pt x="1741928" y="25907"/>
                </a:moveTo>
                <a:lnTo>
                  <a:pt x="1699256" y="25907"/>
                </a:lnTo>
                <a:lnTo>
                  <a:pt x="1708400" y="28955"/>
                </a:lnTo>
                <a:lnTo>
                  <a:pt x="1705352" y="28955"/>
                </a:lnTo>
                <a:lnTo>
                  <a:pt x="1712537" y="31350"/>
                </a:lnTo>
                <a:lnTo>
                  <a:pt x="1711448" y="30479"/>
                </a:lnTo>
                <a:lnTo>
                  <a:pt x="1744367" y="30479"/>
                </a:lnTo>
                <a:lnTo>
                  <a:pt x="1743452" y="28955"/>
                </a:lnTo>
                <a:lnTo>
                  <a:pt x="1743452" y="27431"/>
                </a:lnTo>
                <a:lnTo>
                  <a:pt x="1741928" y="25907"/>
                </a:lnTo>
                <a:close/>
              </a:path>
              <a:path w="1754504" h="314325">
                <a:moveTo>
                  <a:pt x="60959" y="25907"/>
                </a:moveTo>
                <a:lnTo>
                  <a:pt x="54863" y="25907"/>
                </a:lnTo>
                <a:lnTo>
                  <a:pt x="51815" y="27431"/>
                </a:lnTo>
                <a:lnTo>
                  <a:pt x="60959" y="25907"/>
                </a:lnTo>
                <a:close/>
              </a:path>
              <a:path w="1754504" h="314325">
                <a:moveTo>
                  <a:pt x="1699256" y="25907"/>
                </a:moveTo>
                <a:lnTo>
                  <a:pt x="1693160" y="25907"/>
                </a:lnTo>
                <a:lnTo>
                  <a:pt x="1700780" y="27431"/>
                </a:lnTo>
                <a:lnTo>
                  <a:pt x="1699256" y="25907"/>
                </a:lnTo>
                <a:close/>
              </a:path>
              <a:path w="1754504" h="314325">
                <a:moveTo>
                  <a:pt x="1706876" y="1523"/>
                </a:moveTo>
                <a:lnTo>
                  <a:pt x="47243" y="1523"/>
                </a:lnTo>
                <a:lnTo>
                  <a:pt x="38099" y="4571"/>
                </a:lnTo>
                <a:lnTo>
                  <a:pt x="36575" y="4571"/>
                </a:lnTo>
                <a:lnTo>
                  <a:pt x="36575" y="6095"/>
                </a:lnTo>
                <a:lnTo>
                  <a:pt x="35051" y="6095"/>
                </a:lnTo>
                <a:lnTo>
                  <a:pt x="27431" y="10667"/>
                </a:lnTo>
                <a:lnTo>
                  <a:pt x="1725164" y="10667"/>
                </a:lnTo>
                <a:lnTo>
                  <a:pt x="1717544" y="6095"/>
                </a:lnTo>
                <a:lnTo>
                  <a:pt x="1716020" y="4571"/>
                </a:lnTo>
                <a:lnTo>
                  <a:pt x="1706876" y="1523"/>
                </a:lnTo>
                <a:close/>
              </a:path>
              <a:path w="1754504" h="314325">
                <a:moveTo>
                  <a:pt x="1693160" y="0"/>
                </a:moveTo>
                <a:lnTo>
                  <a:pt x="59435" y="0"/>
                </a:lnTo>
                <a:lnTo>
                  <a:pt x="48767" y="1523"/>
                </a:lnTo>
                <a:lnTo>
                  <a:pt x="1703828" y="1523"/>
                </a:lnTo>
                <a:lnTo>
                  <a:pt x="1693160" y="0"/>
                </a:lnTo>
                <a:close/>
              </a:path>
            </a:pathLst>
          </a:custGeom>
          <a:solidFill>
            <a:srgbClr val="BAE0E3"/>
          </a:solidFill>
        </p:spPr>
        <p:txBody>
          <a:bodyPr wrap="square" lIns="0" tIns="0" rIns="0" bIns="0" rtlCol="0"/>
          <a:lstStyle/>
          <a:p>
            <a:endParaRPr/>
          </a:p>
        </p:txBody>
      </p:sp>
      <p:sp>
        <p:nvSpPr>
          <p:cNvPr id="34" name="object 34"/>
          <p:cNvSpPr/>
          <p:nvPr/>
        </p:nvSpPr>
        <p:spPr>
          <a:xfrm>
            <a:off x="1601605" y="1331204"/>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35" name="object 35"/>
          <p:cNvSpPr txBox="1"/>
          <p:nvPr/>
        </p:nvSpPr>
        <p:spPr>
          <a:xfrm>
            <a:off x="608462" y="1473221"/>
            <a:ext cx="6461760"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RP</a:t>
            </a:r>
            <a:r>
              <a:rPr sz="1800" b="1" dirty="0">
                <a:latin typeface="Arial"/>
                <a:cs typeface="Arial"/>
              </a:rPr>
              <a:t>-</a:t>
            </a:r>
            <a:r>
              <a:rPr sz="1800" b="1" spc="-5" dirty="0">
                <a:latin typeface="Arial"/>
                <a:cs typeface="Arial"/>
              </a:rPr>
              <a:t>HP</a:t>
            </a:r>
            <a:r>
              <a:rPr sz="1800" b="1" dirty="0">
                <a:latin typeface="Arial"/>
                <a:cs typeface="Arial"/>
              </a:rPr>
              <a:t>LC f</a:t>
            </a:r>
            <a:r>
              <a:rPr sz="1800" b="1" spc="-5" dirty="0">
                <a:latin typeface="Arial"/>
                <a:cs typeface="Arial"/>
              </a:rPr>
              <a:t>rac</a:t>
            </a:r>
            <a:r>
              <a:rPr sz="1800" b="1" dirty="0">
                <a:latin typeface="Arial"/>
                <a:cs typeface="Arial"/>
              </a:rPr>
              <a:t>tion</a:t>
            </a:r>
            <a:r>
              <a:rPr sz="1800" b="1" spc="-5" dirty="0">
                <a:latin typeface="Arial"/>
                <a:cs typeface="Arial"/>
              </a:rPr>
              <a:t>a</a:t>
            </a:r>
            <a:r>
              <a:rPr sz="1800" b="1" dirty="0">
                <a:latin typeface="Arial"/>
                <a:cs typeface="Arial"/>
              </a:rPr>
              <a:t>tion</a:t>
            </a:r>
            <a:r>
              <a:rPr sz="1800" b="1" spc="-5" dirty="0">
                <a:latin typeface="Arial"/>
                <a:cs typeface="Arial"/>
              </a:rPr>
              <a:t> </a:t>
            </a:r>
            <a:r>
              <a:rPr sz="1800" b="1" dirty="0">
                <a:latin typeface="Arial"/>
                <a:cs typeface="Arial"/>
              </a:rPr>
              <a:t>of </a:t>
            </a:r>
            <a:r>
              <a:rPr sz="1800" b="1" spc="-5" dirty="0">
                <a:latin typeface="Arial"/>
                <a:cs typeface="Arial"/>
              </a:rPr>
              <a:t>D</a:t>
            </a:r>
            <a:r>
              <a:rPr sz="1800" b="1" dirty="0">
                <a:latin typeface="Arial"/>
                <a:cs typeface="Arial"/>
              </a:rPr>
              <a:t>un</a:t>
            </a:r>
            <a:r>
              <a:rPr sz="1800" b="1" spc="-5" dirty="0">
                <a:latin typeface="Arial"/>
                <a:cs typeface="Arial"/>
              </a:rPr>
              <a:t>a</a:t>
            </a:r>
            <a:r>
              <a:rPr sz="1800" b="1" dirty="0">
                <a:latin typeface="Arial"/>
                <a:cs typeface="Arial"/>
              </a:rPr>
              <a:t>li</a:t>
            </a:r>
            <a:r>
              <a:rPr sz="1800" b="1" spc="-5" dirty="0">
                <a:latin typeface="Arial"/>
                <a:cs typeface="Arial"/>
              </a:rPr>
              <a:t>e</a:t>
            </a:r>
            <a:r>
              <a:rPr sz="1800" b="1" dirty="0">
                <a:latin typeface="Arial"/>
                <a:cs typeface="Arial"/>
              </a:rPr>
              <a:t>lla</a:t>
            </a:r>
            <a:r>
              <a:rPr sz="1800" b="1" spc="-15" dirty="0">
                <a:latin typeface="Arial"/>
                <a:cs typeface="Arial"/>
              </a:rPr>
              <a:t> </a:t>
            </a:r>
            <a:r>
              <a:rPr sz="1800" b="1" dirty="0">
                <a:latin typeface="Arial"/>
                <a:cs typeface="Arial"/>
              </a:rPr>
              <a:t>t</a:t>
            </a:r>
            <a:r>
              <a:rPr sz="1800" b="1" spc="-5" dirty="0">
                <a:latin typeface="Arial"/>
                <a:cs typeface="Arial"/>
              </a:rPr>
              <a:t>er</a:t>
            </a:r>
            <a:r>
              <a:rPr sz="1800" b="1" dirty="0">
                <a:latin typeface="Arial"/>
                <a:cs typeface="Arial"/>
              </a:rPr>
              <a:t>tiol</a:t>
            </a:r>
            <a:r>
              <a:rPr sz="1800" b="1" spc="-5" dirty="0">
                <a:latin typeface="Arial"/>
                <a:cs typeface="Arial"/>
              </a:rPr>
              <a:t>ec</a:t>
            </a:r>
            <a:r>
              <a:rPr sz="1800" b="1" dirty="0">
                <a:latin typeface="Arial"/>
                <a:cs typeface="Arial"/>
              </a:rPr>
              <a:t>ta</a:t>
            </a:r>
            <a:r>
              <a:rPr sz="1800" b="1" spc="-5" dirty="0">
                <a:latin typeface="Arial"/>
                <a:cs typeface="Arial"/>
              </a:rPr>
              <a:t> DC</a:t>
            </a:r>
            <a:r>
              <a:rPr sz="1800" b="1" dirty="0">
                <a:latin typeface="Arial"/>
                <a:cs typeface="Arial"/>
              </a:rPr>
              <a:t>M </a:t>
            </a:r>
            <a:r>
              <a:rPr sz="1800" b="1" spc="-5" dirty="0">
                <a:latin typeface="Arial"/>
                <a:cs typeface="Arial"/>
              </a:rPr>
              <a:t>ex</a:t>
            </a:r>
            <a:r>
              <a:rPr sz="1800" b="1" dirty="0">
                <a:latin typeface="Arial"/>
                <a:cs typeface="Arial"/>
              </a:rPr>
              <a:t>t</a:t>
            </a:r>
            <a:r>
              <a:rPr sz="1800" b="1" spc="-5" dirty="0">
                <a:latin typeface="Arial"/>
                <a:cs typeface="Arial"/>
              </a:rPr>
              <a:t>rac</a:t>
            </a:r>
            <a:r>
              <a:rPr sz="1800" b="1" dirty="0">
                <a:latin typeface="Arial"/>
                <a:cs typeface="Arial"/>
              </a:rPr>
              <a:t>t</a:t>
            </a:r>
            <a:endParaRPr sz="1800" dirty="0">
              <a:latin typeface="Arial"/>
              <a:cs typeface="Arial"/>
            </a:endParaRPr>
          </a:p>
        </p:txBody>
      </p:sp>
      <p:graphicFrame>
        <p:nvGraphicFramePr>
          <p:cNvPr id="26" name="object 26"/>
          <p:cNvGraphicFramePr>
            <a:graphicFrameLocks noGrp="1"/>
          </p:cNvGraphicFramePr>
          <p:nvPr>
            <p:extLst>
              <p:ext uri="{D42A27DB-BD31-4B8C-83A1-F6EECF244321}">
                <p14:modId xmlns:p14="http://schemas.microsoft.com/office/powerpoint/2010/main" val="892679472"/>
              </p:ext>
            </p:extLst>
          </p:nvPr>
        </p:nvGraphicFramePr>
        <p:xfrm>
          <a:off x="1523627" y="5315330"/>
          <a:ext cx="6504425" cy="1335022"/>
        </p:xfrm>
        <a:graphic>
          <a:graphicData uri="http://schemas.openxmlformats.org/drawingml/2006/table">
            <a:tbl>
              <a:tblPr firstRow="1" bandRow="1">
                <a:tableStyleId>{2D5ABB26-0587-4C30-8999-92F81FD0307C}</a:tableStyleId>
              </a:tblPr>
              <a:tblGrid>
                <a:gridCol w="1008589"/>
                <a:gridCol w="1297219"/>
                <a:gridCol w="947927"/>
                <a:gridCol w="1082244"/>
                <a:gridCol w="1082802"/>
                <a:gridCol w="1085644"/>
              </a:tblGrid>
              <a:tr h="641603">
                <a:tc gridSpan="2">
                  <a:txBody>
                    <a:bodyPr/>
                    <a:lstStyle/>
                    <a:p>
                      <a:pPr algn="ctr">
                        <a:lnSpc>
                          <a:spcPct val="100000"/>
                        </a:lnSpc>
                      </a:pPr>
                      <a:r>
                        <a:rPr sz="1200" b="1" spc="-5" dirty="0">
                          <a:latin typeface="Arial"/>
                          <a:cs typeface="Arial"/>
                        </a:rPr>
                        <a:t>F</a:t>
                      </a:r>
                      <a:r>
                        <a:rPr sz="1200" b="1" dirty="0">
                          <a:latin typeface="Arial"/>
                          <a:cs typeface="Arial"/>
                        </a:rPr>
                        <a:t>rac</a:t>
                      </a:r>
                      <a:r>
                        <a:rPr sz="1200" b="1" spc="-5" dirty="0">
                          <a:latin typeface="Arial"/>
                          <a:cs typeface="Arial"/>
                        </a:rPr>
                        <a:t>t</a:t>
                      </a:r>
                      <a:r>
                        <a:rPr sz="1200" b="1" dirty="0">
                          <a:latin typeface="Arial"/>
                          <a:cs typeface="Arial"/>
                        </a:rPr>
                        <a:t>i</a:t>
                      </a:r>
                      <a:r>
                        <a:rPr sz="1200" b="1" spc="-5" dirty="0">
                          <a:latin typeface="Arial"/>
                          <a:cs typeface="Arial"/>
                        </a:rPr>
                        <a:t>o</a:t>
                      </a:r>
                      <a:r>
                        <a:rPr sz="1200" b="1" dirty="0">
                          <a:latin typeface="Arial"/>
                          <a:cs typeface="Arial"/>
                        </a:rPr>
                        <a:t>n</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hMerge="1">
                  <a:txBody>
                    <a:bodyPr/>
                    <a:lstStyle/>
                    <a:p>
                      <a:endParaRPr/>
                    </a:p>
                  </a:txBody>
                  <a:tcPr marL="0" marR="0" marT="0" marB="0"/>
                </a:tc>
                <a:tc>
                  <a:txBody>
                    <a:bodyPr/>
                    <a:lstStyle/>
                    <a:p>
                      <a:pPr algn="ctr">
                        <a:lnSpc>
                          <a:spcPct val="100000"/>
                        </a:lnSpc>
                      </a:pPr>
                      <a:r>
                        <a:rPr sz="1200" b="1" spc="-5" dirty="0">
                          <a:latin typeface="Arial"/>
                          <a:cs typeface="Arial"/>
                        </a:rPr>
                        <a:t>F</a:t>
                      </a:r>
                      <a:r>
                        <a:rPr sz="1200" b="1" baseline="-20833" dirty="0">
                          <a:latin typeface="Arial"/>
                          <a:cs typeface="Arial"/>
                        </a:rPr>
                        <a:t>1</a:t>
                      </a:r>
                      <a:endParaRPr sz="1200" baseline="-20833">
                        <a:latin typeface="Arial"/>
                        <a:cs typeface="Arial"/>
                      </a:endParaRPr>
                    </a:p>
                  </a:txBody>
                  <a:tcPr marL="0" marR="0" marT="0" marB="0">
                    <a:lnT w="12699">
                      <a:solidFill>
                        <a:srgbClr val="000000"/>
                      </a:solidFill>
                      <a:prstDash val="solid"/>
                    </a:lnT>
                    <a:lnB w="12699">
                      <a:solidFill>
                        <a:srgbClr val="000000"/>
                      </a:solidFill>
                      <a:prstDash val="solid"/>
                    </a:lnB>
                    <a:solidFill>
                      <a:srgbClr val="FF6500"/>
                    </a:solidFill>
                  </a:tcPr>
                </a:tc>
                <a:tc>
                  <a:txBody>
                    <a:bodyPr/>
                    <a:lstStyle/>
                    <a:p>
                      <a:pPr algn="ctr">
                        <a:lnSpc>
                          <a:spcPct val="100000"/>
                        </a:lnSpc>
                      </a:pPr>
                      <a:r>
                        <a:rPr sz="1200" b="1" spc="-5" dirty="0">
                          <a:latin typeface="Arial"/>
                          <a:cs typeface="Arial"/>
                        </a:rPr>
                        <a:t>F</a:t>
                      </a:r>
                      <a:r>
                        <a:rPr sz="1200" b="1" baseline="-20833" dirty="0">
                          <a:latin typeface="Arial"/>
                          <a:cs typeface="Arial"/>
                        </a:rPr>
                        <a:t>2</a:t>
                      </a:r>
                      <a:endParaRPr sz="1200" baseline="-20833">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algn="ctr">
                        <a:lnSpc>
                          <a:spcPct val="100000"/>
                        </a:lnSpc>
                      </a:pPr>
                      <a:r>
                        <a:rPr sz="1200" b="1" spc="-5" dirty="0">
                          <a:latin typeface="Arial"/>
                          <a:cs typeface="Arial"/>
                        </a:rPr>
                        <a:t>F</a:t>
                      </a:r>
                      <a:r>
                        <a:rPr sz="1200" b="1" baseline="-20833" dirty="0">
                          <a:latin typeface="Arial"/>
                          <a:cs typeface="Arial"/>
                        </a:rPr>
                        <a:t>3</a:t>
                      </a:r>
                      <a:endParaRPr sz="1200" baseline="-20833">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algn="ctr">
                        <a:lnSpc>
                          <a:spcPct val="100000"/>
                        </a:lnSpc>
                      </a:pPr>
                      <a:r>
                        <a:rPr sz="1200" b="1" spc="-5" dirty="0">
                          <a:latin typeface="Arial"/>
                          <a:cs typeface="Arial"/>
                        </a:rPr>
                        <a:t>F</a:t>
                      </a:r>
                      <a:r>
                        <a:rPr sz="1200" b="1" baseline="-20833" dirty="0">
                          <a:latin typeface="Arial"/>
                          <a:cs typeface="Arial"/>
                        </a:rPr>
                        <a:t>4</a:t>
                      </a:r>
                      <a:endParaRPr sz="1200" baseline="-20833">
                        <a:latin typeface="Arial"/>
                        <a:cs typeface="Arial"/>
                      </a:endParaRPr>
                    </a:p>
                  </a:txBody>
                  <a:tcPr marL="0" marR="0" marT="0" marB="0">
                    <a:lnT w="12699">
                      <a:solidFill>
                        <a:srgbClr val="000000"/>
                      </a:solidFill>
                      <a:prstDash val="solid"/>
                    </a:lnT>
                    <a:lnB w="12699">
                      <a:solidFill>
                        <a:srgbClr val="000000"/>
                      </a:solidFill>
                      <a:prstDash val="solid"/>
                    </a:lnB>
                  </a:tcPr>
                </a:tc>
              </a:tr>
              <a:tr h="693419">
                <a:tc>
                  <a:txBody>
                    <a:bodyPr/>
                    <a:lstStyle/>
                    <a:p>
                      <a:pPr marL="309245">
                        <a:lnSpc>
                          <a:spcPct val="100000"/>
                        </a:lnSpc>
                      </a:pPr>
                      <a:r>
                        <a:rPr sz="1200" b="1" spc="-5" dirty="0">
                          <a:latin typeface="Arial"/>
                          <a:cs typeface="Arial"/>
                        </a:rPr>
                        <a:t>MCF-</a:t>
                      </a:r>
                      <a:r>
                        <a:rPr sz="1200" b="1" dirty="0">
                          <a:latin typeface="Arial"/>
                          <a:cs typeface="Arial"/>
                        </a:rPr>
                        <a:t>7</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marL="234950">
                        <a:lnSpc>
                          <a:spcPct val="100000"/>
                        </a:lnSpc>
                      </a:pPr>
                      <a:r>
                        <a:rPr sz="1200" b="1" dirty="0">
                          <a:latin typeface="Arial"/>
                          <a:cs typeface="Arial"/>
                        </a:rPr>
                        <a:t>I</a:t>
                      </a:r>
                      <a:r>
                        <a:rPr sz="1200" b="1" spc="-5" dirty="0">
                          <a:latin typeface="Arial"/>
                          <a:cs typeface="Arial"/>
                        </a:rPr>
                        <a:t>C</a:t>
                      </a:r>
                      <a:r>
                        <a:rPr sz="1200" b="1" spc="-7" baseline="-20833" dirty="0">
                          <a:latin typeface="Arial"/>
                          <a:cs typeface="Arial"/>
                        </a:rPr>
                        <a:t>5</a:t>
                      </a:r>
                      <a:r>
                        <a:rPr sz="1200" b="1" baseline="-20833" dirty="0">
                          <a:latin typeface="Arial"/>
                          <a:cs typeface="Arial"/>
                        </a:rPr>
                        <a:t>0 </a:t>
                      </a:r>
                      <a:r>
                        <a:rPr sz="1200" b="1" spc="-150" baseline="-20833" dirty="0">
                          <a:latin typeface="Arial"/>
                          <a:cs typeface="Arial"/>
                        </a:rPr>
                        <a:t> </a:t>
                      </a:r>
                      <a:r>
                        <a:rPr sz="1200" b="1" spc="-5" dirty="0">
                          <a:latin typeface="Arial"/>
                          <a:cs typeface="Arial"/>
                        </a:rPr>
                        <a:t>(</a:t>
                      </a:r>
                      <a:r>
                        <a:rPr sz="1200" b="1" spc="-40"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-1</a:t>
                      </a:r>
                      <a:r>
                        <a:rPr sz="1200" b="1" dirty="0">
                          <a:latin typeface="Arial"/>
                          <a:cs typeface="Arial"/>
                        </a:rPr>
                        <a:t>)</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algn="ctr">
                        <a:lnSpc>
                          <a:spcPct val="100000"/>
                        </a:lnSpc>
                      </a:pPr>
                      <a:r>
                        <a:rPr sz="1200" b="1" dirty="0">
                          <a:latin typeface="Arial"/>
                          <a:cs typeface="Arial"/>
                        </a:rPr>
                        <a:t>14,3</a:t>
                      </a:r>
                      <a:endParaRPr sz="1200">
                        <a:latin typeface="Arial"/>
                        <a:cs typeface="Arial"/>
                      </a:endParaRPr>
                    </a:p>
                  </a:txBody>
                  <a:tcPr marL="0" marR="0" marT="0" marB="0">
                    <a:lnT w="12699">
                      <a:solidFill>
                        <a:srgbClr val="000000"/>
                      </a:solidFill>
                      <a:prstDash val="solid"/>
                    </a:lnT>
                    <a:lnB w="12699">
                      <a:solidFill>
                        <a:srgbClr val="000000"/>
                      </a:solidFill>
                      <a:prstDash val="solid"/>
                    </a:lnB>
                    <a:solidFill>
                      <a:srgbClr val="FF6500"/>
                    </a:solidFill>
                  </a:tcPr>
                </a:tc>
                <a:tc>
                  <a:txBody>
                    <a:bodyPr/>
                    <a:lstStyle/>
                    <a:p>
                      <a:pPr algn="ctr">
                        <a:lnSpc>
                          <a:spcPct val="100000"/>
                        </a:lnSpc>
                      </a:pPr>
                      <a:r>
                        <a:rPr sz="1200" b="1" dirty="0">
                          <a:latin typeface="Arial"/>
                          <a:cs typeface="Arial"/>
                        </a:rPr>
                        <a:t>&gt;</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algn="ctr">
                        <a:lnSpc>
                          <a:spcPct val="100000"/>
                        </a:lnSpc>
                      </a:pPr>
                      <a:r>
                        <a:rPr sz="1200" b="1" dirty="0">
                          <a:latin typeface="Arial"/>
                          <a:cs typeface="Arial"/>
                        </a:rPr>
                        <a:t>&gt;</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marL="635" algn="ctr">
                        <a:lnSpc>
                          <a:spcPct val="100000"/>
                        </a:lnSpc>
                      </a:pPr>
                      <a:r>
                        <a:rPr sz="1200" b="1" dirty="0">
                          <a:latin typeface="Arial"/>
                          <a:cs typeface="Arial"/>
                        </a:rPr>
                        <a:t>&gt;</a:t>
                      </a:r>
                      <a:endParaRPr sz="1200" dirty="0">
                        <a:latin typeface="Arial"/>
                        <a:cs typeface="Arial"/>
                      </a:endParaRPr>
                    </a:p>
                  </a:txBody>
                  <a:tcPr marL="0" marR="0" marT="0" marB="0">
                    <a:lnT w="12699">
                      <a:solidFill>
                        <a:srgbClr val="000000"/>
                      </a:solidFill>
                      <a:prstDash val="solid"/>
                    </a:lnT>
                    <a:lnB w="12699">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25533" y="2339336"/>
            <a:ext cx="2721863" cy="4354067"/>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2698885" y="2602982"/>
            <a:ext cx="56515" cy="3697604"/>
          </a:xfrm>
          <a:custGeom>
            <a:avLst/>
            <a:gdLst/>
            <a:ahLst/>
            <a:cxnLst/>
            <a:rect l="l" t="t" r="r" b="b"/>
            <a:pathLst>
              <a:path w="56514" h="3697604">
                <a:moveTo>
                  <a:pt x="28955" y="38099"/>
                </a:moveTo>
                <a:lnTo>
                  <a:pt x="18287" y="44837"/>
                </a:lnTo>
                <a:lnTo>
                  <a:pt x="18287" y="187451"/>
                </a:lnTo>
                <a:lnTo>
                  <a:pt x="38099" y="187451"/>
                </a:lnTo>
                <a:lnTo>
                  <a:pt x="38099" y="44195"/>
                </a:lnTo>
                <a:lnTo>
                  <a:pt x="28955" y="38099"/>
                </a:lnTo>
                <a:close/>
              </a:path>
              <a:path w="56514" h="3697604">
                <a:moveTo>
                  <a:pt x="28955" y="0"/>
                </a:moveTo>
                <a:lnTo>
                  <a:pt x="0" y="56387"/>
                </a:lnTo>
                <a:lnTo>
                  <a:pt x="18287" y="44837"/>
                </a:lnTo>
                <a:lnTo>
                  <a:pt x="18287" y="38099"/>
                </a:lnTo>
                <a:lnTo>
                  <a:pt x="47491" y="38099"/>
                </a:lnTo>
                <a:lnTo>
                  <a:pt x="28955" y="0"/>
                </a:lnTo>
                <a:close/>
              </a:path>
              <a:path w="56514" h="3697604">
                <a:moveTo>
                  <a:pt x="47491" y="38099"/>
                </a:moveTo>
                <a:lnTo>
                  <a:pt x="38099" y="38099"/>
                </a:lnTo>
                <a:lnTo>
                  <a:pt x="38099" y="44195"/>
                </a:lnTo>
                <a:lnTo>
                  <a:pt x="56387" y="56387"/>
                </a:lnTo>
                <a:lnTo>
                  <a:pt x="47491" y="38099"/>
                </a:lnTo>
                <a:close/>
              </a:path>
              <a:path w="56514" h="3697604">
                <a:moveTo>
                  <a:pt x="28955" y="38099"/>
                </a:moveTo>
                <a:lnTo>
                  <a:pt x="18287" y="38099"/>
                </a:lnTo>
                <a:lnTo>
                  <a:pt x="18287" y="44837"/>
                </a:lnTo>
                <a:lnTo>
                  <a:pt x="28955" y="38099"/>
                </a:lnTo>
                <a:close/>
              </a:path>
              <a:path w="56514" h="3697604">
                <a:moveTo>
                  <a:pt x="38099" y="38099"/>
                </a:moveTo>
                <a:lnTo>
                  <a:pt x="28955" y="38099"/>
                </a:lnTo>
                <a:lnTo>
                  <a:pt x="38099" y="44195"/>
                </a:lnTo>
                <a:lnTo>
                  <a:pt x="38099" y="38099"/>
                </a:lnTo>
                <a:close/>
              </a:path>
              <a:path w="56514" h="3697604">
                <a:moveTo>
                  <a:pt x="38099" y="243839"/>
                </a:moveTo>
                <a:lnTo>
                  <a:pt x="18287" y="243839"/>
                </a:lnTo>
                <a:lnTo>
                  <a:pt x="18287" y="394715"/>
                </a:lnTo>
                <a:lnTo>
                  <a:pt x="38099" y="394715"/>
                </a:lnTo>
                <a:lnTo>
                  <a:pt x="38099" y="243839"/>
                </a:lnTo>
                <a:close/>
              </a:path>
              <a:path w="56514" h="3697604">
                <a:moveTo>
                  <a:pt x="38099" y="451103"/>
                </a:moveTo>
                <a:lnTo>
                  <a:pt x="18287" y="451103"/>
                </a:lnTo>
                <a:lnTo>
                  <a:pt x="18287" y="600455"/>
                </a:lnTo>
                <a:lnTo>
                  <a:pt x="38099" y="600455"/>
                </a:lnTo>
                <a:lnTo>
                  <a:pt x="38099" y="451103"/>
                </a:lnTo>
                <a:close/>
              </a:path>
              <a:path w="56514" h="3697604">
                <a:moveTo>
                  <a:pt x="38099" y="656843"/>
                </a:moveTo>
                <a:lnTo>
                  <a:pt x="18287" y="656843"/>
                </a:lnTo>
                <a:lnTo>
                  <a:pt x="18287" y="807719"/>
                </a:lnTo>
                <a:lnTo>
                  <a:pt x="38099" y="807719"/>
                </a:lnTo>
                <a:lnTo>
                  <a:pt x="38099" y="656843"/>
                </a:lnTo>
                <a:close/>
              </a:path>
              <a:path w="56514" h="3697604">
                <a:moveTo>
                  <a:pt x="38099" y="864107"/>
                </a:moveTo>
                <a:lnTo>
                  <a:pt x="18287" y="864107"/>
                </a:lnTo>
                <a:lnTo>
                  <a:pt x="18287" y="1013459"/>
                </a:lnTo>
                <a:lnTo>
                  <a:pt x="38099" y="1013459"/>
                </a:lnTo>
                <a:lnTo>
                  <a:pt x="38099" y="864107"/>
                </a:lnTo>
                <a:close/>
              </a:path>
              <a:path w="56514" h="3697604">
                <a:moveTo>
                  <a:pt x="38099" y="1069847"/>
                </a:moveTo>
                <a:lnTo>
                  <a:pt x="18287" y="1069847"/>
                </a:lnTo>
                <a:lnTo>
                  <a:pt x="18287" y="1220723"/>
                </a:lnTo>
                <a:lnTo>
                  <a:pt x="38099" y="1220723"/>
                </a:lnTo>
                <a:lnTo>
                  <a:pt x="38099" y="1069847"/>
                </a:lnTo>
                <a:close/>
              </a:path>
              <a:path w="56514" h="3697604">
                <a:moveTo>
                  <a:pt x="38099" y="1275587"/>
                </a:moveTo>
                <a:lnTo>
                  <a:pt x="18287" y="1275587"/>
                </a:lnTo>
                <a:lnTo>
                  <a:pt x="18287" y="1426463"/>
                </a:lnTo>
                <a:lnTo>
                  <a:pt x="38099" y="1426463"/>
                </a:lnTo>
                <a:lnTo>
                  <a:pt x="38099" y="1275587"/>
                </a:lnTo>
                <a:close/>
              </a:path>
              <a:path w="56514" h="3697604">
                <a:moveTo>
                  <a:pt x="38099" y="1482851"/>
                </a:moveTo>
                <a:lnTo>
                  <a:pt x="18287" y="1482851"/>
                </a:lnTo>
                <a:lnTo>
                  <a:pt x="18287" y="1632203"/>
                </a:lnTo>
                <a:lnTo>
                  <a:pt x="38099" y="1632203"/>
                </a:lnTo>
                <a:lnTo>
                  <a:pt x="38099" y="1482851"/>
                </a:lnTo>
                <a:close/>
              </a:path>
              <a:path w="56514" h="3697604">
                <a:moveTo>
                  <a:pt x="38099" y="1688591"/>
                </a:moveTo>
                <a:lnTo>
                  <a:pt x="18287" y="1688591"/>
                </a:lnTo>
                <a:lnTo>
                  <a:pt x="18287" y="1839467"/>
                </a:lnTo>
                <a:lnTo>
                  <a:pt x="38099" y="1839467"/>
                </a:lnTo>
                <a:lnTo>
                  <a:pt x="38099" y="1688591"/>
                </a:lnTo>
                <a:close/>
              </a:path>
              <a:path w="56514" h="3697604">
                <a:moveTo>
                  <a:pt x="38099" y="1895855"/>
                </a:moveTo>
                <a:lnTo>
                  <a:pt x="18287" y="1895855"/>
                </a:lnTo>
                <a:lnTo>
                  <a:pt x="18287" y="2045214"/>
                </a:lnTo>
                <a:lnTo>
                  <a:pt x="38099" y="2045214"/>
                </a:lnTo>
                <a:lnTo>
                  <a:pt x="38099" y="1895855"/>
                </a:lnTo>
                <a:close/>
              </a:path>
              <a:path w="56514" h="3697604">
                <a:moveTo>
                  <a:pt x="38099" y="2101602"/>
                </a:moveTo>
                <a:lnTo>
                  <a:pt x="18287" y="2101602"/>
                </a:lnTo>
                <a:lnTo>
                  <a:pt x="18287" y="2252478"/>
                </a:lnTo>
                <a:lnTo>
                  <a:pt x="38099" y="2252478"/>
                </a:lnTo>
                <a:lnTo>
                  <a:pt x="38099" y="2101602"/>
                </a:lnTo>
                <a:close/>
              </a:path>
              <a:path w="56514" h="3697604">
                <a:moveTo>
                  <a:pt x="38099" y="2308866"/>
                </a:moveTo>
                <a:lnTo>
                  <a:pt x="18287" y="2308866"/>
                </a:lnTo>
                <a:lnTo>
                  <a:pt x="18287" y="2458218"/>
                </a:lnTo>
                <a:lnTo>
                  <a:pt x="38099" y="2458218"/>
                </a:lnTo>
                <a:lnTo>
                  <a:pt x="38099" y="2308866"/>
                </a:lnTo>
                <a:close/>
              </a:path>
              <a:path w="56514" h="3697604">
                <a:moveTo>
                  <a:pt x="38099" y="2514606"/>
                </a:moveTo>
                <a:lnTo>
                  <a:pt x="18287" y="2514606"/>
                </a:lnTo>
                <a:lnTo>
                  <a:pt x="18287" y="2665482"/>
                </a:lnTo>
                <a:lnTo>
                  <a:pt x="38099" y="2665482"/>
                </a:lnTo>
                <a:lnTo>
                  <a:pt x="38099" y="2514606"/>
                </a:lnTo>
                <a:close/>
              </a:path>
              <a:path w="56514" h="3697604">
                <a:moveTo>
                  <a:pt x="38099" y="2721870"/>
                </a:moveTo>
                <a:lnTo>
                  <a:pt x="18287" y="2721870"/>
                </a:lnTo>
                <a:lnTo>
                  <a:pt x="18287" y="2871222"/>
                </a:lnTo>
                <a:lnTo>
                  <a:pt x="38099" y="2871222"/>
                </a:lnTo>
                <a:lnTo>
                  <a:pt x="38099" y="2721870"/>
                </a:lnTo>
                <a:close/>
              </a:path>
              <a:path w="56514" h="3697604">
                <a:moveTo>
                  <a:pt x="38099" y="2927610"/>
                </a:moveTo>
                <a:lnTo>
                  <a:pt x="18287" y="2927610"/>
                </a:lnTo>
                <a:lnTo>
                  <a:pt x="18287" y="3078486"/>
                </a:lnTo>
                <a:lnTo>
                  <a:pt x="38099" y="3078486"/>
                </a:lnTo>
                <a:lnTo>
                  <a:pt x="38099" y="2927610"/>
                </a:lnTo>
                <a:close/>
              </a:path>
              <a:path w="56514" h="3697604">
                <a:moveTo>
                  <a:pt x="38099" y="3134874"/>
                </a:moveTo>
                <a:lnTo>
                  <a:pt x="18287" y="3134874"/>
                </a:lnTo>
                <a:lnTo>
                  <a:pt x="18287" y="3284226"/>
                </a:lnTo>
                <a:lnTo>
                  <a:pt x="38099" y="3284226"/>
                </a:lnTo>
                <a:lnTo>
                  <a:pt x="38099" y="3134874"/>
                </a:lnTo>
                <a:close/>
              </a:path>
              <a:path w="56514" h="3697604">
                <a:moveTo>
                  <a:pt x="38099" y="3340614"/>
                </a:moveTo>
                <a:lnTo>
                  <a:pt x="18287" y="3340614"/>
                </a:lnTo>
                <a:lnTo>
                  <a:pt x="18287" y="3491490"/>
                </a:lnTo>
                <a:lnTo>
                  <a:pt x="38099" y="3491490"/>
                </a:lnTo>
                <a:lnTo>
                  <a:pt x="38099" y="3340614"/>
                </a:lnTo>
                <a:close/>
              </a:path>
              <a:path w="56514" h="3697604">
                <a:moveTo>
                  <a:pt x="0" y="3640842"/>
                </a:moveTo>
                <a:lnTo>
                  <a:pt x="28955" y="3697230"/>
                </a:lnTo>
                <a:lnTo>
                  <a:pt x="46749" y="3660654"/>
                </a:lnTo>
                <a:lnTo>
                  <a:pt x="18287" y="3660654"/>
                </a:lnTo>
                <a:lnTo>
                  <a:pt x="18287" y="3653354"/>
                </a:lnTo>
                <a:lnTo>
                  <a:pt x="0" y="3640842"/>
                </a:lnTo>
                <a:close/>
              </a:path>
              <a:path w="56514" h="3697604">
                <a:moveTo>
                  <a:pt x="18287" y="3653354"/>
                </a:moveTo>
                <a:lnTo>
                  <a:pt x="18287" y="3660654"/>
                </a:lnTo>
                <a:lnTo>
                  <a:pt x="28955" y="3660654"/>
                </a:lnTo>
                <a:lnTo>
                  <a:pt x="18287" y="3653354"/>
                </a:lnTo>
                <a:close/>
              </a:path>
              <a:path w="56514" h="3697604">
                <a:moveTo>
                  <a:pt x="38099" y="3547878"/>
                </a:moveTo>
                <a:lnTo>
                  <a:pt x="18287" y="3547878"/>
                </a:lnTo>
                <a:lnTo>
                  <a:pt x="18287" y="3653354"/>
                </a:lnTo>
                <a:lnTo>
                  <a:pt x="28955" y="3660654"/>
                </a:lnTo>
                <a:lnTo>
                  <a:pt x="38099" y="3654050"/>
                </a:lnTo>
                <a:lnTo>
                  <a:pt x="38099" y="3547878"/>
                </a:lnTo>
                <a:close/>
              </a:path>
              <a:path w="56514" h="3697604">
                <a:moveTo>
                  <a:pt x="38099" y="3654050"/>
                </a:moveTo>
                <a:lnTo>
                  <a:pt x="28955" y="3660654"/>
                </a:lnTo>
                <a:lnTo>
                  <a:pt x="38099" y="3660654"/>
                </a:lnTo>
                <a:lnTo>
                  <a:pt x="38099" y="3654050"/>
                </a:lnTo>
                <a:close/>
              </a:path>
              <a:path w="56514" h="3697604">
                <a:moveTo>
                  <a:pt x="56387" y="3640842"/>
                </a:moveTo>
                <a:lnTo>
                  <a:pt x="38099" y="3654050"/>
                </a:lnTo>
                <a:lnTo>
                  <a:pt x="38099" y="3660654"/>
                </a:lnTo>
                <a:lnTo>
                  <a:pt x="46749" y="3660654"/>
                </a:lnTo>
                <a:lnTo>
                  <a:pt x="56387" y="3640842"/>
                </a:lnTo>
                <a:close/>
              </a:path>
            </a:pathLst>
          </a:custGeom>
          <a:solidFill>
            <a:srgbClr val="323232"/>
          </a:solidFill>
        </p:spPr>
        <p:txBody>
          <a:bodyPr wrap="square" lIns="0" tIns="0" rIns="0" bIns="0" rtlCol="0"/>
          <a:lstStyle/>
          <a:p>
            <a:endParaRPr/>
          </a:p>
        </p:txBody>
      </p:sp>
      <p:sp>
        <p:nvSpPr>
          <p:cNvPr id="4" name="object 4"/>
          <p:cNvSpPr/>
          <p:nvPr/>
        </p:nvSpPr>
        <p:spPr>
          <a:xfrm>
            <a:off x="3232281" y="2602982"/>
            <a:ext cx="56515" cy="3697604"/>
          </a:xfrm>
          <a:custGeom>
            <a:avLst/>
            <a:gdLst/>
            <a:ahLst/>
            <a:cxnLst/>
            <a:rect l="l" t="t" r="r" b="b"/>
            <a:pathLst>
              <a:path w="56514" h="3697604">
                <a:moveTo>
                  <a:pt x="27431" y="38099"/>
                </a:moveTo>
                <a:lnTo>
                  <a:pt x="18287" y="44195"/>
                </a:lnTo>
                <a:lnTo>
                  <a:pt x="18287" y="187451"/>
                </a:lnTo>
                <a:lnTo>
                  <a:pt x="36575" y="187451"/>
                </a:lnTo>
                <a:lnTo>
                  <a:pt x="36575" y="43875"/>
                </a:lnTo>
                <a:lnTo>
                  <a:pt x="27431" y="38099"/>
                </a:lnTo>
                <a:close/>
              </a:path>
              <a:path w="56514" h="3697604">
                <a:moveTo>
                  <a:pt x="27431" y="0"/>
                </a:moveTo>
                <a:lnTo>
                  <a:pt x="0" y="56387"/>
                </a:lnTo>
                <a:lnTo>
                  <a:pt x="18287" y="44195"/>
                </a:lnTo>
                <a:lnTo>
                  <a:pt x="18287" y="38099"/>
                </a:lnTo>
                <a:lnTo>
                  <a:pt x="46996" y="38099"/>
                </a:lnTo>
                <a:lnTo>
                  <a:pt x="27431" y="0"/>
                </a:lnTo>
                <a:close/>
              </a:path>
              <a:path w="56514" h="3697604">
                <a:moveTo>
                  <a:pt x="46996" y="38099"/>
                </a:moveTo>
                <a:lnTo>
                  <a:pt x="36575" y="38099"/>
                </a:lnTo>
                <a:lnTo>
                  <a:pt x="36575" y="43875"/>
                </a:lnTo>
                <a:lnTo>
                  <a:pt x="56387" y="56387"/>
                </a:lnTo>
                <a:lnTo>
                  <a:pt x="46996" y="38099"/>
                </a:lnTo>
                <a:close/>
              </a:path>
              <a:path w="56514" h="3697604">
                <a:moveTo>
                  <a:pt x="27431" y="38099"/>
                </a:moveTo>
                <a:lnTo>
                  <a:pt x="18287" y="38099"/>
                </a:lnTo>
                <a:lnTo>
                  <a:pt x="18287" y="44195"/>
                </a:lnTo>
                <a:lnTo>
                  <a:pt x="27431" y="38099"/>
                </a:lnTo>
                <a:close/>
              </a:path>
              <a:path w="56514" h="3697604">
                <a:moveTo>
                  <a:pt x="36575" y="38099"/>
                </a:moveTo>
                <a:lnTo>
                  <a:pt x="27431" y="38099"/>
                </a:lnTo>
                <a:lnTo>
                  <a:pt x="36575" y="43875"/>
                </a:lnTo>
                <a:lnTo>
                  <a:pt x="36575" y="38099"/>
                </a:lnTo>
                <a:close/>
              </a:path>
              <a:path w="56514" h="3697604">
                <a:moveTo>
                  <a:pt x="36575" y="243839"/>
                </a:moveTo>
                <a:lnTo>
                  <a:pt x="18287" y="243839"/>
                </a:lnTo>
                <a:lnTo>
                  <a:pt x="18287" y="394715"/>
                </a:lnTo>
                <a:lnTo>
                  <a:pt x="36575" y="394715"/>
                </a:lnTo>
                <a:lnTo>
                  <a:pt x="36575" y="243839"/>
                </a:lnTo>
                <a:close/>
              </a:path>
              <a:path w="56514" h="3697604">
                <a:moveTo>
                  <a:pt x="36575" y="451103"/>
                </a:moveTo>
                <a:lnTo>
                  <a:pt x="18287" y="451103"/>
                </a:lnTo>
                <a:lnTo>
                  <a:pt x="18287" y="600455"/>
                </a:lnTo>
                <a:lnTo>
                  <a:pt x="36575" y="600455"/>
                </a:lnTo>
                <a:lnTo>
                  <a:pt x="36575" y="451103"/>
                </a:lnTo>
                <a:close/>
              </a:path>
              <a:path w="56514" h="3697604">
                <a:moveTo>
                  <a:pt x="36575" y="656843"/>
                </a:moveTo>
                <a:lnTo>
                  <a:pt x="18287" y="656843"/>
                </a:lnTo>
                <a:lnTo>
                  <a:pt x="18287" y="807719"/>
                </a:lnTo>
                <a:lnTo>
                  <a:pt x="36575" y="807719"/>
                </a:lnTo>
                <a:lnTo>
                  <a:pt x="36575" y="656843"/>
                </a:lnTo>
                <a:close/>
              </a:path>
              <a:path w="56514" h="3697604">
                <a:moveTo>
                  <a:pt x="36575" y="864107"/>
                </a:moveTo>
                <a:lnTo>
                  <a:pt x="18287" y="864107"/>
                </a:lnTo>
                <a:lnTo>
                  <a:pt x="18287" y="1013459"/>
                </a:lnTo>
                <a:lnTo>
                  <a:pt x="36575" y="1013459"/>
                </a:lnTo>
                <a:lnTo>
                  <a:pt x="36575" y="864107"/>
                </a:lnTo>
                <a:close/>
              </a:path>
              <a:path w="56514" h="3697604">
                <a:moveTo>
                  <a:pt x="36575" y="1069847"/>
                </a:moveTo>
                <a:lnTo>
                  <a:pt x="18287" y="1069847"/>
                </a:lnTo>
                <a:lnTo>
                  <a:pt x="18287" y="1220723"/>
                </a:lnTo>
                <a:lnTo>
                  <a:pt x="36575" y="1220723"/>
                </a:lnTo>
                <a:lnTo>
                  <a:pt x="36575" y="1069847"/>
                </a:lnTo>
                <a:close/>
              </a:path>
              <a:path w="56514" h="3697604">
                <a:moveTo>
                  <a:pt x="36575" y="1275587"/>
                </a:moveTo>
                <a:lnTo>
                  <a:pt x="18287" y="1275587"/>
                </a:lnTo>
                <a:lnTo>
                  <a:pt x="18287" y="1426463"/>
                </a:lnTo>
                <a:lnTo>
                  <a:pt x="36575" y="1426463"/>
                </a:lnTo>
                <a:lnTo>
                  <a:pt x="36575" y="1275587"/>
                </a:lnTo>
                <a:close/>
              </a:path>
              <a:path w="56514" h="3697604">
                <a:moveTo>
                  <a:pt x="36575" y="1482851"/>
                </a:moveTo>
                <a:lnTo>
                  <a:pt x="18287" y="1482851"/>
                </a:lnTo>
                <a:lnTo>
                  <a:pt x="18287" y="1632203"/>
                </a:lnTo>
                <a:lnTo>
                  <a:pt x="36575" y="1632203"/>
                </a:lnTo>
                <a:lnTo>
                  <a:pt x="36575" y="1482851"/>
                </a:lnTo>
                <a:close/>
              </a:path>
              <a:path w="56514" h="3697604">
                <a:moveTo>
                  <a:pt x="36575" y="1688591"/>
                </a:moveTo>
                <a:lnTo>
                  <a:pt x="18287" y="1688591"/>
                </a:lnTo>
                <a:lnTo>
                  <a:pt x="18287" y="1839467"/>
                </a:lnTo>
                <a:lnTo>
                  <a:pt x="36575" y="1839467"/>
                </a:lnTo>
                <a:lnTo>
                  <a:pt x="36575" y="1688591"/>
                </a:lnTo>
                <a:close/>
              </a:path>
              <a:path w="56514" h="3697604">
                <a:moveTo>
                  <a:pt x="36575" y="1895855"/>
                </a:moveTo>
                <a:lnTo>
                  <a:pt x="18287" y="1895855"/>
                </a:lnTo>
                <a:lnTo>
                  <a:pt x="18287" y="2045214"/>
                </a:lnTo>
                <a:lnTo>
                  <a:pt x="36575" y="2045214"/>
                </a:lnTo>
                <a:lnTo>
                  <a:pt x="36575" y="1895855"/>
                </a:lnTo>
                <a:close/>
              </a:path>
              <a:path w="56514" h="3697604">
                <a:moveTo>
                  <a:pt x="36575" y="2101602"/>
                </a:moveTo>
                <a:lnTo>
                  <a:pt x="18287" y="2101602"/>
                </a:lnTo>
                <a:lnTo>
                  <a:pt x="18287" y="2252478"/>
                </a:lnTo>
                <a:lnTo>
                  <a:pt x="36575" y="2252478"/>
                </a:lnTo>
                <a:lnTo>
                  <a:pt x="36575" y="2101602"/>
                </a:lnTo>
                <a:close/>
              </a:path>
              <a:path w="56514" h="3697604">
                <a:moveTo>
                  <a:pt x="36575" y="2308866"/>
                </a:moveTo>
                <a:lnTo>
                  <a:pt x="18287" y="2308866"/>
                </a:lnTo>
                <a:lnTo>
                  <a:pt x="18287" y="2458218"/>
                </a:lnTo>
                <a:lnTo>
                  <a:pt x="36575" y="2458218"/>
                </a:lnTo>
                <a:lnTo>
                  <a:pt x="36575" y="2308866"/>
                </a:lnTo>
                <a:close/>
              </a:path>
              <a:path w="56514" h="3697604">
                <a:moveTo>
                  <a:pt x="36575" y="2514606"/>
                </a:moveTo>
                <a:lnTo>
                  <a:pt x="18287" y="2514606"/>
                </a:lnTo>
                <a:lnTo>
                  <a:pt x="18287" y="2665482"/>
                </a:lnTo>
                <a:lnTo>
                  <a:pt x="36575" y="2665482"/>
                </a:lnTo>
                <a:lnTo>
                  <a:pt x="36575" y="2514606"/>
                </a:lnTo>
                <a:close/>
              </a:path>
              <a:path w="56514" h="3697604">
                <a:moveTo>
                  <a:pt x="36575" y="2721870"/>
                </a:moveTo>
                <a:lnTo>
                  <a:pt x="18287" y="2721870"/>
                </a:lnTo>
                <a:lnTo>
                  <a:pt x="18287" y="2871222"/>
                </a:lnTo>
                <a:lnTo>
                  <a:pt x="36575" y="2871222"/>
                </a:lnTo>
                <a:lnTo>
                  <a:pt x="36575" y="2721870"/>
                </a:lnTo>
                <a:close/>
              </a:path>
              <a:path w="56514" h="3697604">
                <a:moveTo>
                  <a:pt x="36575" y="2927610"/>
                </a:moveTo>
                <a:lnTo>
                  <a:pt x="18287" y="2927610"/>
                </a:lnTo>
                <a:lnTo>
                  <a:pt x="18287" y="3078486"/>
                </a:lnTo>
                <a:lnTo>
                  <a:pt x="36575" y="3078486"/>
                </a:lnTo>
                <a:lnTo>
                  <a:pt x="36575" y="2927610"/>
                </a:lnTo>
                <a:close/>
              </a:path>
              <a:path w="56514" h="3697604">
                <a:moveTo>
                  <a:pt x="36575" y="3134874"/>
                </a:moveTo>
                <a:lnTo>
                  <a:pt x="18287" y="3134874"/>
                </a:lnTo>
                <a:lnTo>
                  <a:pt x="18287" y="3284226"/>
                </a:lnTo>
                <a:lnTo>
                  <a:pt x="36575" y="3284226"/>
                </a:lnTo>
                <a:lnTo>
                  <a:pt x="36575" y="3134874"/>
                </a:lnTo>
                <a:close/>
              </a:path>
              <a:path w="56514" h="3697604">
                <a:moveTo>
                  <a:pt x="36575" y="3340614"/>
                </a:moveTo>
                <a:lnTo>
                  <a:pt x="18287" y="3340614"/>
                </a:lnTo>
                <a:lnTo>
                  <a:pt x="18287" y="3491490"/>
                </a:lnTo>
                <a:lnTo>
                  <a:pt x="36575" y="3491490"/>
                </a:lnTo>
                <a:lnTo>
                  <a:pt x="36575" y="3340614"/>
                </a:lnTo>
                <a:close/>
              </a:path>
              <a:path w="56514" h="3697604">
                <a:moveTo>
                  <a:pt x="0" y="3640842"/>
                </a:moveTo>
                <a:lnTo>
                  <a:pt x="27431" y="3697230"/>
                </a:lnTo>
                <a:lnTo>
                  <a:pt x="46214" y="3660654"/>
                </a:lnTo>
                <a:lnTo>
                  <a:pt x="18287" y="3660654"/>
                </a:lnTo>
                <a:lnTo>
                  <a:pt x="18287" y="3654050"/>
                </a:lnTo>
                <a:lnTo>
                  <a:pt x="0" y="3640842"/>
                </a:lnTo>
                <a:close/>
              </a:path>
              <a:path w="56514" h="3697604">
                <a:moveTo>
                  <a:pt x="18287" y="3654050"/>
                </a:moveTo>
                <a:lnTo>
                  <a:pt x="18287" y="3660654"/>
                </a:lnTo>
                <a:lnTo>
                  <a:pt x="27431" y="3660654"/>
                </a:lnTo>
                <a:lnTo>
                  <a:pt x="18287" y="3654050"/>
                </a:lnTo>
                <a:close/>
              </a:path>
              <a:path w="56514" h="3697604">
                <a:moveTo>
                  <a:pt x="36575" y="3547878"/>
                </a:moveTo>
                <a:lnTo>
                  <a:pt x="18287" y="3547878"/>
                </a:lnTo>
                <a:lnTo>
                  <a:pt x="18287" y="3654050"/>
                </a:lnTo>
                <a:lnTo>
                  <a:pt x="27431" y="3660654"/>
                </a:lnTo>
                <a:lnTo>
                  <a:pt x="36575" y="3654397"/>
                </a:lnTo>
                <a:lnTo>
                  <a:pt x="36575" y="3547878"/>
                </a:lnTo>
                <a:close/>
              </a:path>
              <a:path w="56514" h="3697604">
                <a:moveTo>
                  <a:pt x="36575" y="3654397"/>
                </a:moveTo>
                <a:lnTo>
                  <a:pt x="27431" y="3660654"/>
                </a:lnTo>
                <a:lnTo>
                  <a:pt x="36575" y="3660654"/>
                </a:lnTo>
                <a:lnTo>
                  <a:pt x="36575" y="3654397"/>
                </a:lnTo>
                <a:close/>
              </a:path>
              <a:path w="56514" h="3697604">
                <a:moveTo>
                  <a:pt x="56387" y="3640842"/>
                </a:moveTo>
                <a:lnTo>
                  <a:pt x="36575" y="3654397"/>
                </a:lnTo>
                <a:lnTo>
                  <a:pt x="36575" y="3660654"/>
                </a:lnTo>
                <a:lnTo>
                  <a:pt x="46214" y="3660654"/>
                </a:lnTo>
                <a:lnTo>
                  <a:pt x="56387" y="3640842"/>
                </a:lnTo>
                <a:close/>
              </a:path>
            </a:pathLst>
          </a:custGeom>
          <a:solidFill>
            <a:srgbClr val="323232"/>
          </a:solidFill>
        </p:spPr>
        <p:txBody>
          <a:bodyPr wrap="square" lIns="0" tIns="0" rIns="0" bIns="0" rtlCol="0"/>
          <a:lstStyle/>
          <a:p>
            <a:endParaRPr/>
          </a:p>
        </p:txBody>
      </p:sp>
      <p:sp>
        <p:nvSpPr>
          <p:cNvPr id="5" name="object 5"/>
          <p:cNvSpPr/>
          <p:nvPr/>
        </p:nvSpPr>
        <p:spPr>
          <a:xfrm>
            <a:off x="3390777" y="2602982"/>
            <a:ext cx="56515" cy="3697604"/>
          </a:xfrm>
          <a:custGeom>
            <a:avLst/>
            <a:gdLst/>
            <a:ahLst/>
            <a:cxnLst/>
            <a:rect l="l" t="t" r="r" b="b"/>
            <a:pathLst>
              <a:path w="56514" h="3697604">
                <a:moveTo>
                  <a:pt x="28955" y="38099"/>
                </a:moveTo>
                <a:lnTo>
                  <a:pt x="19811" y="43875"/>
                </a:lnTo>
                <a:lnTo>
                  <a:pt x="19811" y="187451"/>
                </a:lnTo>
                <a:lnTo>
                  <a:pt x="38099" y="187451"/>
                </a:lnTo>
                <a:lnTo>
                  <a:pt x="38099" y="44195"/>
                </a:lnTo>
                <a:lnTo>
                  <a:pt x="28955" y="38099"/>
                </a:lnTo>
                <a:close/>
              </a:path>
              <a:path w="56514" h="3697604">
                <a:moveTo>
                  <a:pt x="28955" y="0"/>
                </a:moveTo>
                <a:lnTo>
                  <a:pt x="0" y="56387"/>
                </a:lnTo>
                <a:lnTo>
                  <a:pt x="19811" y="43875"/>
                </a:lnTo>
                <a:lnTo>
                  <a:pt x="19811" y="38099"/>
                </a:lnTo>
                <a:lnTo>
                  <a:pt x="47491" y="38099"/>
                </a:lnTo>
                <a:lnTo>
                  <a:pt x="28955" y="0"/>
                </a:lnTo>
                <a:close/>
              </a:path>
              <a:path w="56514" h="3697604">
                <a:moveTo>
                  <a:pt x="47491" y="38099"/>
                </a:moveTo>
                <a:lnTo>
                  <a:pt x="38099" y="38099"/>
                </a:lnTo>
                <a:lnTo>
                  <a:pt x="38099" y="44195"/>
                </a:lnTo>
                <a:lnTo>
                  <a:pt x="56387" y="56387"/>
                </a:lnTo>
                <a:lnTo>
                  <a:pt x="47491" y="38099"/>
                </a:lnTo>
                <a:close/>
              </a:path>
              <a:path w="56514" h="3697604">
                <a:moveTo>
                  <a:pt x="38099" y="38099"/>
                </a:moveTo>
                <a:lnTo>
                  <a:pt x="28955" y="38099"/>
                </a:lnTo>
                <a:lnTo>
                  <a:pt x="38099" y="44195"/>
                </a:lnTo>
                <a:lnTo>
                  <a:pt x="38099" y="38099"/>
                </a:lnTo>
                <a:close/>
              </a:path>
              <a:path w="56514" h="3697604">
                <a:moveTo>
                  <a:pt x="28955" y="38099"/>
                </a:moveTo>
                <a:lnTo>
                  <a:pt x="19811" y="38099"/>
                </a:lnTo>
                <a:lnTo>
                  <a:pt x="19811" y="43875"/>
                </a:lnTo>
                <a:lnTo>
                  <a:pt x="28955" y="38099"/>
                </a:lnTo>
                <a:close/>
              </a:path>
              <a:path w="56514" h="3697604">
                <a:moveTo>
                  <a:pt x="38099" y="243839"/>
                </a:moveTo>
                <a:lnTo>
                  <a:pt x="19811" y="243839"/>
                </a:lnTo>
                <a:lnTo>
                  <a:pt x="19811" y="394715"/>
                </a:lnTo>
                <a:lnTo>
                  <a:pt x="38099" y="394715"/>
                </a:lnTo>
                <a:lnTo>
                  <a:pt x="38099" y="243839"/>
                </a:lnTo>
                <a:close/>
              </a:path>
              <a:path w="56514" h="3697604">
                <a:moveTo>
                  <a:pt x="38099" y="451103"/>
                </a:moveTo>
                <a:lnTo>
                  <a:pt x="19811" y="451103"/>
                </a:lnTo>
                <a:lnTo>
                  <a:pt x="19811" y="600455"/>
                </a:lnTo>
                <a:lnTo>
                  <a:pt x="38099" y="600455"/>
                </a:lnTo>
                <a:lnTo>
                  <a:pt x="38099" y="451103"/>
                </a:lnTo>
                <a:close/>
              </a:path>
              <a:path w="56514" h="3697604">
                <a:moveTo>
                  <a:pt x="38099" y="656843"/>
                </a:moveTo>
                <a:lnTo>
                  <a:pt x="19811" y="656843"/>
                </a:lnTo>
                <a:lnTo>
                  <a:pt x="19811" y="807719"/>
                </a:lnTo>
                <a:lnTo>
                  <a:pt x="38099" y="807719"/>
                </a:lnTo>
                <a:lnTo>
                  <a:pt x="38099" y="656843"/>
                </a:lnTo>
                <a:close/>
              </a:path>
              <a:path w="56514" h="3697604">
                <a:moveTo>
                  <a:pt x="38099" y="864107"/>
                </a:moveTo>
                <a:lnTo>
                  <a:pt x="19811" y="864107"/>
                </a:lnTo>
                <a:lnTo>
                  <a:pt x="19811" y="1013459"/>
                </a:lnTo>
                <a:lnTo>
                  <a:pt x="38099" y="1013459"/>
                </a:lnTo>
                <a:lnTo>
                  <a:pt x="38099" y="864107"/>
                </a:lnTo>
                <a:close/>
              </a:path>
              <a:path w="56514" h="3697604">
                <a:moveTo>
                  <a:pt x="38099" y="1069847"/>
                </a:moveTo>
                <a:lnTo>
                  <a:pt x="19811" y="1069847"/>
                </a:lnTo>
                <a:lnTo>
                  <a:pt x="19811" y="1220723"/>
                </a:lnTo>
                <a:lnTo>
                  <a:pt x="38099" y="1220723"/>
                </a:lnTo>
                <a:lnTo>
                  <a:pt x="38099" y="1069847"/>
                </a:lnTo>
                <a:close/>
              </a:path>
              <a:path w="56514" h="3697604">
                <a:moveTo>
                  <a:pt x="38099" y="1275587"/>
                </a:moveTo>
                <a:lnTo>
                  <a:pt x="19811" y="1275587"/>
                </a:lnTo>
                <a:lnTo>
                  <a:pt x="19811" y="1426463"/>
                </a:lnTo>
                <a:lnTo>
                  <a:pt x="38099" y="1426463"/>
                </a:lnTo>
                <a:lnTo>
                  <a:pt x="38099" y="1275587"/>
                </a:lnTo>
                <a:close/>
              </a:path>
              <a:path w="56514" h="3697604">
                <a:moveTo>
                  <a:pt x="38099" y="1482851"/>
                </a:moveTo>
                <a:lnTo>
                  <a:pt x="19811" y="1482851"/>
                </a:lnTo>
                <a:lnTo>
                  <a:pt x="19811" y="1632203"/>
                </a:lnTo>
                <a:lnTo>
                  <a:pt x="38099" y="1632203"/>
                </a:lnTo>
                <a:lnTo>
                  <a:pt x="38099" y="1482851"/>
                </a:lnTo>
                <a:close/>
              </a:path>
              <a:path w="56514" h="3697604">
                <a:moveTo>
                  <a:pt x="38099" y="1688591"/>
                </a:moveTo>
                <a:lnTo>
                  <a:pt x="19811" y="1688591"/>
                </a:lnTo>
                <a:lnTo>
                  <a:pt x="19811" y="1839467"/>
                </a:lnTo>
                <a:lnTo>
                  <a:pt x="38099" y="1839467"/>
                </a:lnTo>
                <a:lnTo>
                  <a:pt x="38099" y="1688591"/>
                </a:lnTo>
                <a:close/>
              </a:path>
              <a:path w="56514" h="3697604">
                <a:moveTo>
                  <a:pt x="38099" y="1895855"/>
                </a:moveTo>
                <a:lnTo>
                  <a:pt x="19811" y="1895855"/>
                </a:lnTo>
                <a:lnTo>
                  <a:pt x="19811" y="2045214"/>
                </a:lnTo>
                <a:lnTo>
                  <a:pt x="38099" y="2045214"/>
                </a:lnTo>
                <a:lnTo>
                  <a:pt x="38099" y="1895855"/>
                </a:lnTo>
                <a:close/>
              </a:path>
              <a:path w="56514" h="3697604">
                <a:moveTo>
                  <a:pt x="38099" y="2101602"/>
                </a:moveTo>
                <a:lnTo>
                  <a:pt x="19811" y="2101602"/>
                </a:lnTo>
                <a:lnTo>
                  <a:pt x="19811" y="2252478"/>
                </a:lnTo>
                <a:lnTo>
                  <a:pt x="38099" y="2252478"/>
                </a:lnTo>
                <a:lnTo>
                  <a:pt x="38099" y="2101602"/>
                </a:lnTo>
                <a:close/>
              </a:path>
              <a:path w="56514" h="3697604">
                <a:moveTo>
                  <a:pt x="38099" y="2308866"/>
                </a:moveTo>
                <a:lnTo>
                  <a:pt x="19811" y="2308866"/>
                </a:lnTo>
                <a:lnTo>
                  <a:pt x="19811" y="2458218"/>
                </a:lnTo>
                <a:lnTo>
                  <a:pt x="38099" y="2458218"/>
                </a:lnTo>
                <a:lnTo>
                  <a:pt x="38099" y="2308866"/>
                </a:lnTo>
                <a:close/>
              </a:path>
              <a:path w="56514" h="3697604">
                <a:moveTo>
                  <a:pt x="38099" y="2514606"/>
                </a:moveTo>
                <a:lnTo>
                  <a:pt x="19811" y="2514606"/>
                </a:lnTo>
                <a:lnTo>
                  <a:pt x="19811" y="2665482"/>
                </a:lnTo>
                <a:lnTo>
                  <a:pt x="38099" y="2665482"/>
                </a:lnTo>
                <a:lnTo>
                  <a:pt x="38099" y="2514606"/>
                </a:lnTo>
                <a:close/>
              </a:path>
              <a:path w="56514" h="3697604">
                <a:moveTo>
                  <a:pt x="38099" y="2721870"/>
                </a:moveTo>
                <a:lnTo>
                  <a:pt x="19811" y="2721870"/>
                </a:lnTo>
                <a:lnTo>
                  <a:pt x="19811" y="2871222"/>
                </a:lnTo>
                <a:lnTo>
                  <a:pt x="38099" y="2871222"/>
                </a:lnTo>
                <a:lnTo>
                  <a:pt x="38099" y="2721870"/>
                </a:lnTo>
                <a:close/>
              </a:path>
              <a:path w="56514" h="3697604">
                <a:moveTo>
                  <a:pt x="38099" y="2927610"/>
                </a:moveTo>
                <a:lnTo>
                  <a:pt x="19811" y="2927610"/>
                </a:lnTo>
                <a:lnTo>
                  <a:pt x="19811" y="3078486"/>
                </a:lnTo>
                <a:lnTo>
                  <a:pt x="38099" y="3078486"/>
                </a:lnTo>
                <a:lnTo>
                  <a:pt x="38099" y="2927610"/>
                </a:lnTo>
                <a:close/>
              </a:path>
              <a:path w="56514" h="3697604">
                <a:moveTo>
                  <a:pt x="38099" y="3134874"/>
                </a:moveTo>
                <a:lnTo>
                  <a:pt x="19811" y="3134874"/>
                </a:lnTo>
                <a:lnTo>
                  <a:pt x="19811" y="3284226"/>
                </a:lnTo>
                <a:lnTo>
                  <a:pt x="38099" y="3284226"/>
                </a:lnTo>
                <a:lnTo>
                  <a:pt x="38099" y="3134874"/>
                </a:lnTo>
                <a:close/>
              </a:path>
              <a:path w="56514" h="3697604">
                <a:moveTo>
                  <a:pt x="38099" y="3340614"/>
                </a:moveTo>
                <a:lnTo>
                  <a:pt x="19811" y="3340614"/>
                </a:lnTo>
                <a:lnTo>
                  <a:pt x="19811" y="3491490"/>
                </a:lnTo>
                <a:lnTo>
                  <a:pt x="38099" y="3491490"/>
                </a:lnTo>
                <a:lnTo>
                  <a:pt x="38099" y="3340614"/>
                </a:lnTo>
                <a:close/>
              </a:path>
              <a:path w="56514" h="3697604">
                <a:moveTo>
                  <a:pt x="0" y="3640842"/>
                </a:moveTo>
                <a:lnTo>
                  <a:pt x="28955" y="3697230"/>
                </a:lnTo>
                <a:lnTo>
                  <a:pt x="46749" y="3660654"/>
                </a:lnTo>
                <a:lnTo>
                  <a:pt x="19811" y="3660654"/>
                </a:lnTo>
                <a:lnTo>
                  <a:pt x="19811" y="3654397"/>
                </a:lnTo>
                <a:lnTo>
                  <a:pt x="0" y="3640842"/>
                </a:lnTo>
                <a:close/>
              </a:path>
              <a:path w="56514" h="3697604">
                <a:moveTo>
                  <a:pt x="19811" y="3654397"/>
                </a:moveTo>
                <a:lnTo>
                  <a:pt x="19811" y="3660654"/>
                </a:lnTo>
                <a:lnTo>
                  <a:pt x="28955" y="3660654"/>
                </a:lnTo>
                <a:lnTo>
                  <a:pt x="19811" y="3654397"/>
                </a:lnTo>
                <a:close/>
              </a:path>
              <a:path w="56514" h="3697604">
                <a:moveTo>
                  <a:pt x="38099" y="3547878"/>
                </a:moveTo>
                <a:lnTo>
                  <a:pt x="19811" y="3547878"/>
                </a:lnTo>
                <a:lnTo>
                  <a:pt x="19811" y="3654397"/>
                </a:lnTo>
                <a:lnTo>
                  <a:pt x="28955" y="3660654"/>
                </a:lnTo>
                <a:lnTo>
                  <a:pt x="38099" y="3654050"/>
                </a:lnTo>
                <a:lnTo>
                  <a:pt x="38099" y="3547878"/>
                </a:lnTo>
                <a:close/>
              </a:path>
              <a:path w="56514" h="3697604">
                <a:moveTo>
                  <a:pt x="38099" y="3654050"/>
                </a:moveTo>
                <a:lnTo>
                  <a:pt x="28955" y="3660654"/>
                </a:lnTo>
                <a:lnTo>
                  <a:pt x="38099" y="3660654"/>
                </a:lnTo>
                <a:lnTo>
                  <a:pt x="38099" y="3654050"/>
                </a:lnTo>
                <a:close/>
              </a:path>
              <a:path w="56514" h="3697604">
                <a:moveTo>
                  <a:pt x="56387" y="3640842"/>
                </a:moveTo>
                <a:lnTo>
                  <a:pt x="38099" y="3654050"/>
                </a:lnTo>
                <a:lnTo>
                  <a:pt x="38099" y="3660654"/>
                </a:lnTo>
                <a:lnTo>
                  <a:pt x="46749" y="3660654"/>
                </a:lnTo>
                <a:lnTo>
                  <a:pt x="56387" y="3640842"/>
                </a:lnTo>
                <a:close/>
              </a:path>
            </a:pathLst>
          </a:custGeom>
          <a:solidFill>
            <a:srgbClr val="323232"/>
          </a:solidFill>
        </p:spPr>
        <p:txBody>
          <a:bodyPr wrap="square" lIns="0" tIns="0" rIns="0" bIns="0" rtlCol="0"/>
          <a:lstStyle/>
          <a:p>
            <a:endParaRPr/>
          </a:p>
        </p:txBody>
      </p:sp>
      <p:sp>
        <p:nvSpPr>
          <p:cNvPr id="6" name="object 6"/>
          <p:cNvSpPr/>
          <p:nvPr/>
        </p:nvSpPr>
        <p:spPr>
          <a:xfrm>
            <a:off x="1769245" y="2497826"/>
            <a:ext cx="426720" cy="318770"/>
          </a:xfrm>
          <a:custGeom>
            <a:avLst/>
            <a:gdLst/>
            <a:ahLst/>
            <a:cxnLst/>
            <a:rect l="l" t="t" r="r" b="b"/>
            <a:pathLst>
              <a:path w="426719" h="318769">
                <a:moveTo>
                  <a:pt x="53339" y="0"/>
                </a:moveTo>
                <a:lnTo>
                  <a:pt x="15516" y="15531"/>
                </a:lnTo>
                <a:lnTo>
                  <a:pt x="0" y="265175"/>
                </a:lnTo>
                <a:lnTo>
                  <a:pt x="1978" y="279317"/>
                </a:lnTo>
                <a:lnTo>
                  <a:pt x="27124" y="311404"/>
                </a:lnTo>
                <a:lnTo>
                  <a:pt x="373379" y="318515"/>
                </a:lnTo>
                <a:lnTo>
                  <a:pt x="387521" y="316537"/>
                </a:lnTo>
                <a:lnTo>
                  <a:pt x="419608" y="291391"/>
                </a:lnTo>
                <a:lnTo>
                  <a:pt x="426719" y="53339"/>
                </a:lnTo>
                <a:lnTo>
                  <a:pt x="424741" y="38665"/>
                </a:lnTo>
                <a:lnTo>
                  <a:pt x="399595" y="6782"/>
                </a:lnTo>
                <a:lnTo>
                  <a:pt x="53339" y="0"/>
                </a:lnTo>
                <a:close/>
              </a:path>
            </a:pathLst>
          </a:custGeom>
          <a:solidFill>
            <a:srgbClr val="000000"/>
          </a:solidFill>
        </p:spPr>
        <p:txBody>
          <a:bodyPr wrap="square" lIns="0" tIns="0" rIns="0" bIns="0" rtlCol="0"/>
          <a:lstStyle/>
          <a:p>
            <a:endParaRPr/>
          </a:p>
        </p:txBody>
      </p:sp>
      <p:sp>
        <p:nvSpPr>
          <p:cNvPr id="7" name="object 7"/>
          <p:cNvSpPr/>
          <p:nvPr/>
        </p:nvSpPr>
        <p:spPr>
          <a:xfrm>
            <a:off x="1769245" y="2497826"/>
            <a:ext cx="426720" cy="318770"/>
          </a:xfrm>
          <a:custGeom>
            <a:avLst/>
            <a:gdLst/>
            <a:ahLst/>
            <a:cxnLst/>
            <a:rect l="l" t="t" r="r" b="b"/>
            <a:pathLst>
              <a:path w="426719" h="318769">
                <a:moveTo>
                  <a:pt x="53339" y="0"/>
                </a:moveTo>
                <a:lnTo>
                  <a:pt x="15516" y="15531"/>
                </a:lnTo>
                <a:lnTo>
                  <a:pt x="0" y="265175"/>
                </a:lnTo>
                <a:lnTo>
                  <a:pt x="1978" y="279317"/>
                </a:lnTo>
                <a:lnTo>
                  <a:pt x="27124" y="311404"/>
                </a:lnTo>
                <a:lnTo>
                  <a:pt x="373379" y="318515"/>
                </a:lnTo>
                <a:lnTo>
                  <a:pt x="387521" y="316537"/>
                </a:lnTo>
                <a:lnTo>
                  <a:pt x="419608" y="291391"/>
                </a:lnTo>
                <a:lnTo>
                  <a:pt x="426719" y="53339"/>
                </a:lnTo>
                <a:lnTo>
                  <a:pt x="424741" y="38665"/>
                </a:lnTo>
                <a:lnTo>
                  <a:pt x="399595" y="6782"/>
                </a:lnTo>
                <a:lnTo>
                  <a:pt x="53339" y="0"/>
                </a:lnTo>
                <a:close/>
              </a:path>
            </a:pathLst>
          </a:custGeom>
          <a:ln w="7039">
            <a:solidFill>
              <a:srgbClr val="000000"/>
            </a:solidFill>
          </a:ln>
        </p:spPr>
        <p:txBody>
          <a:bodyPr wrap="square" lIns="0" tIns="0" rIns="0" bIns="0" rtlCol="0"/>
          <a:lstStyle/>
          <a:p>
            <a:endParaRPr/>
          </a:p>
        </p:txBody>
      </p:sp>
      <p:sp>
        <p:nvSpPr>
          <p:cNvPr id="8" name="object 8"/>
          <p:cNvSpPr txBox="1"/>
          <p:nvPr/>
        </p:nvSpPr>
        <p:spPr>
          <a:xfrm>
            <a:off x="1025533" y="2339336"/>
            <a:ext cx="2740660" cy="4354195"/>
          </a:xfrm>
          <a:prstGeom prst="rect">
            <a:avLst/>
          </a:prstGeom>
        </p:spPr>
        <p:txBody>
          <a:bodyPr vert="horz" wrap="square" lIns="0" tIns="0" rIns="0" bIns="0" rtlCol="0">
            <a:spAutoFit/>
          </a:bodyPr>
          <a:lstStyle/>
          <a:p>
            <a:pPr marL="874394">
              <a:lnSpc>
                <a:spcPct val="100000"/>
              </a:lnSpc>
            </a:pPr>
            <a:r>
              <a:rPr sz="1950" spc="-1110" baseline="2136" dirty="0">
                <a:solidFill>
                  <a:srgbClr val="FFFFFF"/>
                </a:solidFill>
                <a:latin typeface="Arial"/>
                <a:cs typeface="Arial"/>
              </a:rPr>
              <a:t>F</a:t>
            </a:r>
            <a:r>
              <a:rPr sz="1300" spc="-45" dirty="0">
                <a:solidFill>
                  <a:srgbClr val="7F7F7F"/>
                </a:solidFill>
                <a:latin typeface="Arial"/>
                <a:cs typeface="Arial"/>
              </a:rPr>
              <a:t>F</a:t>
            </a:r>
            <a:r>
              <a:rPr sz="1275" spc="-667" baseline="-19607" dirty="0">
                <a:solidFill>
                  <a:srgbClr val="FFFFFF"/>
                </a:solidFill>
                <a:latin typeface="Arial"/>
                <a:cs typeface="Arial"/>
              </a:rPr>
              <a:t>1</a:t>
            </a:r>
            <a:r>
              <a:rPr sz="1275" spc="22" baseline="-22875" dirty="0">
                <a:solidFill>
                  <a:srgbClr val="7F7F7F"/>
                </a:solidFill>
                <a:latin typeface="Arial"/>
                <a:cs typeface="Arial"/>
              </a:rPr>
              <a:t>1</a:t>
            </a:r>
            <a:endParaRPr sz="1275" baseline="-22875">
              <a:latin typeface="Arial"/>
              <a:cs typeface="Arial"/>
            </a:endParaRPr>
          </a:p>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31"/>
              </a:spcBef>
            </a:pPr>
            <a:endParaRPr sz="1750">
              <a:latin typeface="Times New Roman"/>
              <a:cs typeface="Times New Roman"/>
            </a:endParaRPr>
          </a:p>
          <a:p>
            <a:pPr marL="1025525">
              <a:lnSpc>
                <a:spcPct val="100000"/>
              </a:lnSpc>
              <a:tabLst>
                <a:tab pos="2569210" algn="l"/>
              </a:tabLst>
            </a:pPr>
            <a:r>
              <a:rPr sz="1950" b="1" spc="-1110" baseline="17094" dirty="0">
                <a:latin typeface="Arial"/>
                <a:cs typeface="Arial"/>
              </a:rPr>
              <a:t>F</a:t>
            </a:r>
            <a:r>
              <a:rPr sz="1950" b="1" spc="-67" baseline="14957" dirty="0">
                <a:solidFill>
                  <a:srgbClr val="C0C0C0"/>
                </a:solidFill>
                <a:latin typeface="Arial"/>
                <a:cs typeface="Arial"/>
              </a:rPr>
              <a:t>F</a:t>
            </a:r>
            <a:r>
              <a:rPr sz="1275" b="1" spc="-667" baseline="3267" dirty="0">
                <a:latin typeface="Arial"/>
                <a:cs typeface="Arial"/>
              </a:rPr>
              <a:t>1</a:t>
            </a:r>
            <a:r>
              <a:rPr sz="850" b="1" spc="-15" dirty="0">
                <a:solidFill>
                  <a:srgbClr val="C0C0C0"/>
                </a:solidFill>
                <a:latin typeface="Arial"/>
                <a:cs typeface="Arial"/>
              </a:rPr>
              <a:t>1</a:t>
            </a:r>
            <a:r>
              <a:rPr sz="1275" b="1" spc="-315" baseline="3267" dirty="0">
                <a:latin typeface="Arial"/>
                <a:cs typeface="Arial"/>
              </a:rPr>
              <a:t>.</a:t>
            </a:r>
            <a:r>
              <a:rPr sz="850" b="1" spc="-40" dirty="0">
                <a:solidFill>
                  <a:srgbClr val="C0C0C0"/>
                </a:solidFill>
                <a:latin typeface="Arial"/>
                <a:cs typeface="Arial"/>
              </a:rPr>
              <a:t>.</a:t>
            </a:r>
            <a:r>
              <a:rPr sz="1275" b="1" spc="-667" baseline="3267" dirty="0">
                <a:latin typeface="Arial"/>
                <a:cs typeface="Arial"/>
              </a:rPr>
              <a:t>1</a:t>
            </a:r>
            <a:r>
              <a:rPr sz="850" b="1" spc="15" dirty="0">
                <a:solidFill>
                  <a:srgbClr val="C0C0C0"/>
                </a:solidFill>
                <a:latin typeface="Arial"/>
                <a:cs typeface="Arial"/>
              </a:rPr>
              <a:t>1</a:t>
            </a:r>
            <a:r>
              <a:rPr sz="850" b="1" dirty="0">
                <a:solidFill>
                  <a:srgbClr val="C0C0C0"/>
                </a:solidFill>
                <a:latin typeface="Arial"/>
                <a:cs typeface="Arial"/>
              </a:rPr>
              <a:t>	</a:t>
            </a:r>
            <a:r>
              <a:rPr sz="1950" b="1" spc="-1110" baseline="19230" dirty="0">
                <a:latin typeface="Arial"/>
                <a:cs typeface="Arial"/>
              </a:rPr>
              <a:t>F</a:t>
            </a:r>
            <a:r>
              <a:rPr sz="1950" b="1" spc="-67" baseline="17094" dirty="0">
                <a:solidFill>
                  <a:srgbClr val="C0C0C0"/>
                </a:solidFill>
                <a:latin typeface="Arial"/>
                <a:cs typeface="Arial"/>
              </a:rPr>
              <a:t>F</a:t>
            </a:r>
            <a:r>
              <a:rPr sz="1275" b="1" spc="-667" baseline="3267" dirty="0">
                <a:latin typeface="Arial"/>
                <a:cs typeface="Arial"/>
              </a:rPr>
              <a:t>1</a:t>
            </a:r>
            <a:r>
              <a:rPr sz="1275" b="1" spc="22" baseline="3267" dirty="0">
                <a:solidFill>
                  <a:srgbClr val="C0C0C0"/>
                </a:solidFill>
                <a:latin typeface="Arial"/>
                <a:cs typeface="Arial"/>
              </a:rPr>
              <a:t>1</a:t>
            </a:r>
            <a:endParaRPr sz="1275" baseline="3267">
              <a:latin typeface="Arial"/>
              <a:cs typeface="Arial"/>
            </a:endParaRPr>
          </a:p>
          <a:p>
            <a:pPr>
              <a:lnSpc>
                <a:spcPct val="100000"/>
              </a:lnSpc>
              <a:spcBef>
                <a:spcPts val="4"/>
              </a:spcBef>
            </a:pPr>
            <a:endParaRPr sz="2250">
              <a:latin typeface="Times New Roman"/>
              <a:cs typeface="Times New Roman"/>
            </a:endParaRPr>
          </a:p>
          <a:p>
            <a:pPr marL="1823720">
              <a:lnSpc>
                <a:spcPct val="100000"/>
              </a:lnSpc>
              <a:tabLst>
                <a:tab pos="2569210" algn="l"/>
              </a:tabLst>
            </a:pPr>
            <a:r>
              <a:rPr sz="1950" b="1" spc="-1132" baseline="17094" dirty="0">
                <a:latin typeface="Arial"/>
                <a:cs typeface="Arial"/>
              </a:rPr>
              <a:t>F</a:t>
            </a:r>
            <a:r>
              <a:rPr sz="1950" b="1" spc="-52" baseline="14957" dirty="0">
                <a:solidFill>
                  <a:srgbClr val="C0C0C0"/>
                </a:solidFill>
                <a:latin typeface="Arial"/>
                <a:cs typeface="Arial"/>
              </a:rPr>
              <a:t>F</a:t>
            </a:r>
            <a:r>
              <a:rPr sz="1275" b="1" spc="-667" baseline="3267" dirty="0">
                <a:latin typeface="Arial"/>
                <a:cs typeface="Arial"/>
              </a:rPr>
              <a:t>1</a:t>
            </a:r>
            <a:r>
              <a:rPr sz="850" b="1" spc="-25" dirty="0">
                <a:solidFill>
                  <a:srgbClr val="C0C0C0"/>
                </a:solidFill>
                <a:latin typeface="Arial"/>
                <a:cs typeface="Arial"/>
              </a:rPr>
              <a:t>1</a:t>
            </a:r>
            <a:r>
              <a:rPr sz="1275" b="1" spc="-315" baseline="3267" dirty="0">
                <a:latin typeface="Arial"/>
                <a:cs typeface="Arial"/>
              </a:rPr>
              <a:t>.</a:t>
            </a:r>
            <a:r>
              <a:rPr sz="850" b="1" spc="-40" dirty="0">
                <a:solidFill>
                  <a:srgbClr val="C0C0C0"/>
                </a:solidFill>
                <a:latin typeface="Arial"/>
                <a:cs typeface="Arial"/>
              </a:rPr>
              <a:t>.</a:t>
            </a:r>
            <a:r>
              <a:rPr sz="1275" b="1" spc="-667" baseline="3267" dirty="0">
                <a:latin typeface="Arial"/>
                <a:cs typeface="Arial"/>
              </a:rPr>
              <a:t>2</a:t>
            </a:r>
            <a:r>
              <a:rPr sz="850" b="1" spc="15" dirty="0">
                <a:solidFill>
                  <a:srgbClr val="C0C0C0"/>
                </a:solidFill>
                <a:latin typeface="Arial"/>
                <a:cs typeface="Arial"/>
              </a:rPr>
              <a:t>2</a:t>
            </a:r>
            <a:r>
              <a:rPr sz="850" b="1" dirty="0">
                <a:solidFill>
                  <a:srgbClr val="C0C0C0"/>
                </a:solidFill>
                <a:latin typeface="Arial"/>
                <a:cs typeface="Arial"/>
              </a:rPr>
              <a:t>	</a:t>
            </a:r>
            <a:r>
              <a:rPr sz="1950" b="1" spc="-1110" baseline="17094" dirty="0">
                <a:latin typeface="Arial"/>
                <a:cs typeface="Arial"/>
              </a:rPr>
              <a:t>F</a:t>
            </a:r>
            <a:r>
              <a:rPr sz="1950" b="1" spc="-67" baseline="14957" dirty="0">
                <a:solidFill>
                  <a:srgbClr val="C0C0C0"/>
                </a:solidFill>
                <a:latin typeface="Arial"/>
                <a:cs typeface="Arial"/>
              </a:rPr>
              <a:t>F</a:t>
            </a:r>
            <a:r>
              <a:rPr sz="1275" b="1" spc="-667" baseline="3267" dirty="0">
                <a:latin typeface="Arial"/>
                <a:cs typeface="Arial"/>
              </a:rPr>
              <a:t>1</a:t>
            </a:r>
            <a:r>
              <a:rPr sz="850" b="1" spc="15" dirty="0">
                <a:solidFill>
                  <a:srgbClr val="C0C0C0"/>
                </a:solidFill>
                <a:latin typeface="Arial"/>
                <a:cs typeface="Arial"/>
              </a:rPr>
              <a:t>1</a:t>
            </a:r>
            <a:endParaRPr sz="850">
              <a:latin typeface="Arial"/>
              <a:cs typeface="Arial"/>
            </a:endParaRPr>
          </a:p>
        </p:txBody>
      </p:sp>
      <p:sp>
        <p:nvSpPr>
          <p:cNvPr id="9" name="object 9"/>
          <p:cNvSpPr/>
          <p:nvPr/>
        </p:nvSpPr>
        <p:spPr>
          <a:xfrm>
            <a:off x="3259713" y="3700261"/>
            <a:ext cx="160020" cy="38100"/>
          </a:xfrm>
          <a:custGeom>
            <a:avLst/>
            <a:gdLst/>
            <a:ahLst/>
            <a:cxnLst/>
            <a:rect l="l" t="t" r="r" b="b"/>
            <a:pathLst>
              <a:path w="160020" h="38100">
                <a:moveTo>
                  <a:pt x="38099" y="0"/>
                </a:moveTo>
                <a:lnTo>
                  <a:pt x="0" y="19811"/>
                </a:lnTo>
                <a:lnTo>
                  <a:pt x="38099" y="38099"/>
                </a:lnTo>
                <a:lnTo>
                  <a:pt x="24891" y="25907"/>
                </a:lnTo>
                <a:lnTo>
                  <a:pt x="18287" y="25907"/>
                </a:lnTo>
                <a:lnTo>
                  <a:pt x="18287" y="12191"/>
                </a:lnTo>
                <a:lnTo>
                  <a:pt x="25907" y="12191"/>
                </a:lnTo>
                <a:lnTo>
                  <a:pt x="38099" y="0"/>
                </a:lnTo>
                <a:close/>
              </a:path>
              <a:path w="160020" h="38100">
                <a:moveTo>
                  <a:pt x="140207" y="19811"/>
                </a:moveTo>
                <a:lnTo>
                  <a:pt x="121919" y="38099"/>
                </a:lnTo>
                <a:lnTo>
                  <a:pt x="147319" y="25907"/>
                </a:lnTo>
                <a:lnTo>
                  <a:pt x="140207" y="25907"/>
                </a:lnTo>
                <a:lnTo>
                  <a:pt x="140207" y="19811"/>
                </a:lnTo>
                <a:close/>
              </a:path>
              <a:path w="160020" h="38100">
                <a:moveTo>
                  <a:pt x="18287" y="19811"/>
                </a:moveTo>
                <a:lnTo>
                  <a:pt x="18287" y="25907"/>
                </a:lnTo>
                <a:lnTo>
                  <a:pt x="24891" y="25907"/>
                </a:lnTo>
                <a:lnTo>
                  <a:pt x="18287" y="19811"/>
                </a:lnTo>
                <a:close/>
              </a:path>
              <a:path w="160020" h="38100">
                <a:moveTo>
                  <a:pt x="133174" y="12191"/>
                </a:moveTo>
                <a:lnTo>
                  <a:pt x="25907" y="12191"/>
                </a:lnTo>
                <a:lnTo>
                  <a:pt x="18287" y="19811"/>
                </a:lnTo>
                <a:lnTo>
                  <a:pt x="24891" y="25907"/>
                </a:lnTo>
                <a:lnTo>
                  <a:pt x="134111" y="25907"/>
                </a:lnTo>
                <a:lnTo>
                  <a:pt x="140207" y="19811"/>
                </a:lnTo>
                <a:lnTo>
                  <a:pt x="133174" y="12191"/>
                </a:lnTo>
                <a:close/>
              </a:path>
              <a:path w="160020" h="38100">
                <a:moveTo>
                  <a:pt x="145366" y="12191"/>
                </a:moveTo>
                <a:lnTo>
                  <a:pt x="140207" y="12191"/>
                </a:lnTo>
                <a:lnTo>
                  <a:pt x="140207" y="25907"/>
                </a:lnTo>
                <a:lnTo>
                  <a:pt x="147319" y="25907"/>
                </a:lnTo>
                <a:lnTo>
                  <a:pt x="160019" y="19811"/>
                </a:lnTo>
                <a:lnTo>
                  <a:pt x="145366" y="12191"/>
                </a:lnTo>
                <a:close/>
              </a:path>
              <a:path w="160020" h="38100">
                <a:moveTo>
                  <a:pt x="25907" y="12191"/>
                </a:moveTo>
                <a:lnTo>
                  <a:pt x="18287" y="12191"/>
                </a:lnTo>
                <a:lnTo>
                  <a:pt x="18287" y="19811"/>
                </a:lnTo>
                <a:lnTo>
                  <a:pt x="25907" y="12191"/>
                </a:lnTo>
                <a:close/>
              </a:path>
              <a:path w="160020" h="38100">
                <a:moveTo>
                  <a:pt x="121919" y="0"/>
                </a:moveTo>
                <a:lnTo>
                  <a:pt x="140207" y="19811"/>
                </a:lnTo>
                <a:lnTo>
                  <a:pt x="140207" y="12191"/>
                </a:lnTo>
                <a:lnTo>
                  <a:pt x="145366" y="12191"/>
                </a:lnTo>
                <a:lnTo>
                  <a:pt x="121919" y="0"/>
                </a:lnTo>
                <a:close/>
              </a:path>
            </a:pathLst>
          </a:custGeom>
          <a:solidFill>
            <a:srgbClr val="000000"/>
          </a:solidFill>
        </p:spPr>
        <p:txBody>
          <a:bodyPr wrap="square" lIns="0" tIns="0" rIns="0" bIns="0" rtlCol="0"/>
          <a:lstStyle/>
          <a:p>
            <a:endParaRPr/>
          </a:p>
        </p:txBody>
      </p:sp>
      <p:sp>
        <p:nvSpPr>
          <p:cNvPr id="10" name="object 10"/>
          <p:cNvSpPr/>
          <p:nvPr/>
        </p:nvSpPr>
        <p:spPr>
          <a:xfrm>
            <a:off x="3323721" y="3560054"/>
            <a:ext cx="265430" cy="160020"/>
          </a:xfrm>
          <a:custGeom>
            <a:avLst/>
            <a:gdLst/>
            <a:ahLst/>
            <a:cxnLst/>
            <a:rect l="l" t="t" r="r" b="b"/>
            <a:pathLst>
              <a:path w="265429" h="160020">
                <a:moveTo>
                  <a:pt x="0" y="160019"/>
                </a:moveTo>
                <a:lnTo>
                  <a:pt x="160019" y="0"/>
                </a:lnTo>
                <a:lnTo>
                  <a:pt x="265175" y="0"/>
                </a:lnTo>
              </a:path>
            </a:pathLst>
          </a:custGeom>
          <a:ln w="7039">
            <a:solidFill>
              <a:srgbClr val="000000"/>
            </a:solidFill>
          </a:ln>
        </p:spPr>
        <p:txBody>
          <a:bodyPr wrap="square" lIns="0" tIns="0" rIns="0" bIns="0" rtlCol="0"/>
          <a:lstStyle/>
          <a:p>
            <a:endParaRPr/>
          </a:p>
        </p:txBody>
      </p:sp>
      <p:sp>
        <p:nvSpPr>
          <p:cNvPr id="11" name="object 11"/>
          <p:cNvSpPr/>
          <p:nvPr/>
        </p:nvSpPr>
        <p:spPr>
          <a:xfrm>
            <a:off x="1025533" y="2339336"/>
            <a:ext cx="2721863" cy="4354067"/>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2698885" y="2602982"/>
            <a:ext cx="56515" cy="3697604"/>
          </a:xfrm>
          <a:custGeom>
            <a:avLst/>
            <a:gdLst/>
            <a:ahLst/>
            <a:cxnLst/>
            <a:rect l="l" t="t" r="r" b="b"/>
            <a:pathLst>
              <a:path w="56514" h="3697604">
                <a:moveTo>
                  <a:pt x="28955" y="38099"/>
                </a:moveTo>
                <a:lnTo>
                  <a:pt x="18287" y="44837"/>
                </a:lnTo>
                <a:lnTo>
                  <a:pt x="18287" y="187451"/>
                </a:lnTo>
                <a:lnTo>
                  <a:pt x="38099" y="187451"/>
                </a:lnTo>
                <a:lnTo>
                  <a:pt x="38099" y="44195"/>
                </a:lnTo>
                <a:lnTo>
                  <a:pt x="28955" y="38099"/>
                </a:lnTo>
                <a:close/>
              </a:path>
              <a:path w="56514" h="3697604">
                <a:moveTo>
                  <a:pt x="28955" y="0"/>
                </a:moveTo>
                <a:lnTo>
                  <a:pt x="0" y="56387"/>
                </a:lnTo>
                <a:lnTo>
                  <a:pt x="18287" y="44837"/>
                </a:lnTo>
                <a:lnTo>
                  <a:pt x="18287" y="38099"/>
                </a:lnTo>
                <a:lnTo>
                  <a:pt x="47491" y="38099"/>
                </a:lnTo>
                <a:lnTo>
                  <a:pt x="28955" y="0"/>
                </a:lnTo>
                <a:close/>
              </a:path>
              <a:path w="56514" h="3697604">
                <a:moveTo>
                  <a:pt x="47491" y="38099"/>
                </a:moveTo>
                <a:lnTo>
                  <a:pt x="38099" y="38099"/>
                </a:lnTo>
                <a:lnTo>
                  <a:pt x="38099" y="44195"/>
                </a:lnTo>
                <a:lnTo>
                  <a:pt x="56387" y="56387"/>
                </a:lnTo>
                <a:lnTo>
                  <a:pt x="47491" y="38099"/>
                </a:lnTo>
                <a:close/>
              </a:path>
              <a:path w="56514" h="3697604">
                <a:moveTo>
                  <a:pt x="28955" y="38099"/>
                </a:moveTo>
                <a:lnTo>
                  <a:pt x="18287" y="38099"/>
                </a:lnTo>
                <a:lnTo>
                  <a:pt x="18287" y="44837"/>
                </a:lnTo>
                <a:lnTo>
                  <a:pt x="28955" y="38099"/>
                </a:lnTo>
                <a:close/>
              </a:path>
              <a:path w="56514" h="3697604">
                <a:moveTo>
                  <a:pt x="38099" y="38099"/>
                </a:moveTo>
                <a:lnTo>
                  <a:pt x="28955" y="38099"/>
                </a:lnTo>
                <a:lnTo>
                  <a:pt x="38099" y="44195"/>
                </a:lnTo>
                <a:lnTo>
                  <a:pt x="38099" y="38099"/>
                </a:lnTo>
                <a:close/>
              </a:path>
              <a:path w="56514" h="3697604">
                <a:moveTo>
                  <a:pt x="38099" y="243839"/>
                </a:moveTo>
                <a:lnTo>
                  <a:pt x="18287" y="243839"/>
                </a:lnTo>
                <a:lnTo>
                  <a:pt x="18287" y="394715"/>
                </a:lnTo>
                <a:lnTo>
                  <a:pt x="38099" y="394715"/>
                </a:lnTo>
                <a:lnTo>
                  <a:pt x="38099" y="243839"/>
                </a:lnTo>
                <a:close/>
              </a:path>
              <a:path w="56514" h="3697604">
                <a:moveTo>
                  <a:pt x="38099" y="451103"/>
                </a:moveTo>
                <a:lnTo>
                  <a:pt x="18287" y="451103"/>
                </a:lnTo>
                <a:lnTo>
                  <a:pt x="18287" y="600455"/>
                </a:lnTo>
                <a:lnTo>
                  <a:pt x="38099" y="600455"/>
                </a:lnTo>
                <a:lnTo>
                  <a:pt x="38099" y="451103"/>
                </a:lnTo>
                <a:close/>
              </a:path>
              <a:path w="56514" h="3697604">
                <a:moveTo>
                  <a:pt x="38099" y="656843"/>
                </a:moveTo>
                <a:lnTo>
                  <a:pt x="18287" y="656843"/>
                </a:lnTo>
                <a:lnTo>
                  <a:pt x="18287" y="807719"/>
                </a:lnTo>
                <a:lnTo>
                  <a:pt x="38099" y="807719"/>
                </a:lnTo>
                <a:lnTo>
                  <a:pt x="38099" y="656843"/>
                </a:lnTo>
                <a:close/>
              </a:path>
              <a:path w="56514" h="3697604">
                <a:moveTo>
                  <a:pt x="38099" y="864107"/>
                </a:moveTo>
                <a:lnTo>
                  <a:pt x="18287" y="864107"/>
                </a:lnTo>
                <a:lnTo>
                  <a:pt x="18287" y="1013459"/>
                </a:lnTo>
                <a:lnTo>
                  <a:pt x="38099" y="1013459"/>
                </a:lnTo>
                <a:lnTo>
                  <a:pt x="38099" y="864107"/>
                </a:lnTo>
                <a:close/>
              </a:path>
              <a:path w="56514" h="3697604">
                <a:moveTo>
                  <a:pt x="38099" y="1069847"/>
                </a:moveTo>
                <a:lnTo>
                  <a:pt x="18287" y="1069847"/>
                </a:lnTo>
                <a:lnTo>
                  <a:pt x="18287" y="1220723"/>
                </a:lnTo>
                <a:lnTo>
                  <a:pt x="38099" y="1220723"/>
                </a:lnTo>
                <a:lnTo>
                  <a:pt x="38099" y="1069847"/>
                </a:lnTo>
                <a:close/>
              </a:path>
              <a:path w="56514" h="3697604">
                <a:moveTo>
                  <a:pt x="38099" y="1275587"/>
                </a:moveTo>
                <a:lnTo>
                  <a:pt x="18287" y="1275587"/>
                </a:lnTo>
                <a:lnTo>
                  <a:pt x="18287" y="1426463"/>
                </a:lnTo>
                <a:lnTo>
                  <a:pt x="38099" y="1426463"/>
                </a:lnTo>
                <a:lnTo>
                  <a:pt x="38099" y="1275587"/>
                </a:lnTo>
                <a:close/>
              </a:path>
              <a:path w="56514" h="3697604">
                <a:moveTo>
                  <a:pt x="38099" y="1482851"/>
                </a:moveTo>
                <a:lnTo>
                  <a:pt x="18287" y="1482851"/>
                </a:lnTo>
                <a:lnTo>
                  <a:pt x="18287" y="1632203"/>
                </a:lnTo>
                <a:lnTo>
                  <a:pt x="38099" y="1632203"/>
                </a:lnTo>
                <a:lnTo>
                  <a:pt x="38099" y="1482851"/>
                </a:lnTo>
                <a:close/>
              </a:path>
              <a:path w="56514" h="3697604">
                <a:moveTo>
                  <a:pt x="38099" y="1688591"/>
                </a:moveTo>
                <a:lnTo>
                  <a:pt x="18287" y="1688591"/>
                </a:lnTo>
                <a:lnTo>
                  <a:pt x="18287" y="1839467"/>
                </a:lnTo>
                <a:lnTo>
                  <a:pt x="38099" y="1839467"/>
                </a:lnTo>
                <a:lnTo>
                  <a:pt x="38099" y="1688591"/>
                </a:lnTo>
                <a:close/>
              </a:path>
              <a:path w="56514" h="3697604">
                <a:moveTo>
                  <a:pt x="38099" y="1895855"/>
                </a:moveTo>
                <a:lnTo>
                  <a:pt x="18287" y="1895855"/>
                </a:lnTo>
                <a:lnTo>
                  <a:pt x="18287" y="2045214"/>
                </a:lnTo>
                <a:lnTo>
                  <a:pt x="38099" y="2045214"/>
                </a:lnTo>
                <a:lnTo>
                  <a:pt x="38099" y="1895855"/>
                </a:lnTo>
                <a:close/>
              </a:path>
              <a:path w="56514" h="3697604">
                <a:moveTo>
                  <a:pt x="38099" y="2101602"/>
                </a:moveTo>
                <a:lnTo>
                  <a:pt x="18287" y="2101602"/>
                </a:lnTo>
                <a:lnTo>
                  <a:pt x="18287" y="2252478"/>
                </a:lnTo>
                <a:lnTo>
                  <a:pt x="38099" y="2252478"/>
                </a:lnTo>
                <a:lnTo>
                  <a:pt x="38099" y="2101602"/>
                </a:lnTo>
                <a:close/>
              </a:path>
              <a:path w="56514" h="3697604">
                <a:moveTo>
                  <a:pt x="38099" y="2308866"/>
                </a:moveTo>
                <a:lnTo>
                  <a:pt x="18287" y="2308866"/>
                </a:lnTo>
                <a:lnTo>
                  <a:pt x="18287" y="2458218"/>
                </a:lnTo>
                <a:lnTo>
                  <a:pt x="38099" y="2458218"/>
                </a:lnTo>
                <a:lnTo>
                  <a:pt x="38099" y="2308866"/>
                </a:lnTo>
                <a:close/>
              </a:path>
              <a:path w="56514" h="3697604">
                <a:moveTo>
                  <a:pt x="38099" y="2514606"/>
                </a:moveTo>
                <a:lnTo>
                  <a:pt x="18287" y="2514606"/>
                </a:lnTo>
                <a:lnTo>
                  <a:pt x="18287" y="2665482"/>
                </a:lnTo>
                <a:lnTo>
                  <a:pt x="38099" y="2665482"/>
                </a:lnTo>
                <a:lnTo>
                  <a:pt x="38099" y="2514606"/>
                </a:lnTo>
                <a:close/>
              </a:path>
              <a:path w="56514" h="3697604">
                <a:moveTo>
                  <a:pt x="38099" y="2721870"/>
                </a:moveTo>
                <a:lnTo>
                  <a:pt x="18287" y="2721870"/>
                </a:lnTo>
                <a:lnTo>
                  <a:pt x="18287" y="2871222"/>
                </a:lnTo>
                <a:lnTo>
                  <a:pt x="38099" y="2871222"/>
                </a:lnTo>
                <a:lnTo>
                  <a:pt x="38099" y="2721870"/>
                </a:lnTo>
                <a:close/>
              </a:path>
              <a:path w="56514" h="3697604">
                <a:moveTo>
                  <a:pt x="38099" y="2927610"/>
                </a:moveTo>
                <a:lnTo>
                  <a:pt x="18287" y="2927610"/>
                </a:lnTo>
                <a:lnTo>
                  <a:pt x="18287" y="3078486"/>
                </a:lnTo>
                <a:lnTo>
                  <a:pt x="38099" y="3078486"/>
                </a:lnTo>
                <a:lnTo>
                  <a:pt x="38099" y="2927610"/>
                </a:lnTo>
                <a:close/>
              </a:path>
              <a:path w="56514" h="3697604">
                <a:moveTo>
                  <a:pt x="38099" y="3134874"/>
                </a:moveTo>
                <a:lnTo>
                  <a:pt x="18287" y="3134874"/>
                </a:lnTo>
                <a:lnTo>
                  <a:pt x="18287" y="3284226"/>
                </a:lnTo>
                <a:lnTo>
                  <a:pt x="38099" y="3284226"/>
                </a:lnTo>
                <a:lnTo>
                  <a:pt x="38099" y="3134874"/>
                </a:lnTo>
                <a:close/>
              </a:path>
              <a:path w="56514" h="3697604">
                <a:moveTo>
                  <a:pt x="38099" y="3340614"/>
                </a:moveTo>
                <a:lnTo>
                  <a:pt x="18287" y="3340614"/>
                </a:lnTo>
                <a:lnTo>
                  <a:pt x="18287" y="3491490"/>
                </a:lnTo>
                <a:lnTo>
                  <a:pt x="38099" y="3491490"/>
                </a:lnTo>
                <a:lnTo>
                  <a:pt x="38099" y="3340614"/>
                </a:lnTo>
                <a:close/>
              </a:path>
              <a:path w="56514" h="3697604">
                <a:moveTo>
                  <a:pt x="0" y="3640842"/>
                </a:moveTo>
                <a:lnTo>
                  <a:pt x="28955" y="3697230"/>
                </a:lnTo>
                <a:lnTo>
                  <a:pt x="46749" y="3660654"/>
                </a:lnTo>
                <a:lnTo>
                  <a:pt x="18287" y="3660654"/>
                </a:lnTo>
                <a:lnTo>
                  <a:pt x="18287" y="3653354"/>
                </a:lnTo>
                <a:lnTo>
                  <a:pt x="0" y="3640842"/>
                </a:lnTo>
                <a:close/>
              </a:path>
              <a:path w="56514" h="3697604">
                <a:moveTo>
                  <a:pt x="18287" y="3653354"/>
                </a:moveTo>
                <a:lnTo>
                  <a:pt x="18287" y="3660654"/>
                </a:lnTo>
                <a:lnTo>
                  <a:pt x="28955" y="3660654"/>
                </a:lnTo>
                <a:lnTo>
                  <a:pt x="18287" y="3653354"/>
                </a:lnTo>
                <a:close/>
              </a:path>
              <a:path w="56514" h="3697604">
                <a:moveTo>
                  <a:pt x="38099" y="3547878"/>
                </a:moveTo>
                <a:lnTo>
                  <a:pt x="18287" y="3547878"/>
                </a:lnTo>
                <a:lnTo>
                  <a:pt x="18287" y="3653354"/>
                </a:lnTo>
                <a:lnTo>
                  <a:pt x="28955" y="3660654"/>
                </a:lnTo>
                <a:lnTo>
                  <a:pt x="38099" y="3654050"/>
                </a:lnTo>
                <a:lnTo>
                  <a:pt x="38099" y="3547878"/>
                </a:lnTo>
                <a:close/>
              </a:path>
              <a:path w="56514" h="3697604">
                <a:moveTo>
                  <a:pt x="38099" y="3654050"/>
                </a:moveTo>
                <a:lnTo>
                  <a:pt x="28955" y="3660654"/>
                </a:lnTo>
                <a:lnTo>
                  <a:pt x="38099" y="3660654"/>
                </a:lnTo>
                <a:lnTo>
                  <a:pt x="38099" y="3654050"/>
                </a:lnTo>
                <a:close/>
              </a:path>
              <a:path w="56514" h="3697604">
                <a:moveTo>
                  <a:pt x="56387" y="3640842"/>
                </a:moveTo>
                <a:lnTo>
                  <a:pt x="38099" y="3654050"/>
                </a:lnTo>
                <a:lnTo>
                  <a:pt x="38099" y="3660654"/>
                </a:lnTo>
                <a:lnTo>
                  <a:pt x="46749" y="3660654"/>
                </a:lnTo>
                <a:lnTo>
                  <a:pt x="56387" y="3640842"/>
                </a:lnTo>
                <a:close/>
              </a:path>
            </a:pathLst>
          </a:custGeom>
          <a:solidFill>
            <a:srgbClr val="323232"/>
          </a:solidFill>
        </p:spPr>
        <p:txBody>
          <a:bodyPr wrap="square" lIns="0" tIns="0" rIns="0" bIns="0" rtlCol="0"/>
          <a:lstStyle/>
          <a:p>
            <a:endParaRPr/>
          </a:p>
        </p:txBody>
      </p:sp>
      <p:sp>
        <p:nvSpPr>
          <p:cNvPr id="13" name="object 13"/>
          <p:cNvSpPr/>
          <p:nvPr/>
        </p:nvSpPr>
        <p:spPr>
          <a:xfrm>
            <a:off x="3232281" y="2602982"/>
            <a:ext cx="56515" cy="3697604"/>
          </a:xfrm>
          <a:custGeom>
            <a:avLst/>
            <a:gdLst/>
            <a:ahLst/>
            <a:cxnLst/>
            <a:rect l="l" t="t" r="r" b="b"/>
            <a:pathLst>
              <a:path w="56514" h="3697604">
                <a:moveTo>
                  <a:pt x="27431" y="38099"/>
                </a:moveTo>
                <a:lnTo>
                  <a:pt x="18287" y="44195"/>
                </a:lnTo>
                <a:lnTo>
                  <a:pt x="18287" y="187451"/>
                </a:lnTo>
                <a:lnTo>
                  <a:pt x="36575" y="187451"/>
                </a:lnTo>
                <a:lnTo>
                  <a:pt x="36575" y="43875"/>
                </a:lnTo>
                <a:lnTo>
                  <a:pt x="27431" y="38099"/>
                </a:lnTo>
                <a:close/>
              </a:path>
              <a:path w="56514" h="3697604">
                <a:moveTo>
                  <a:pt x="27431" y="0"/>
                </a:moveTo>
                <a:lnTo>
                  <a:pt x="0" y="56387"/>
                </a:lnTo>
                <a:lnTo>
                  <a:pt x="18287" y="44195"/>
                </a:lnTo>
                <a:lnTo>
                  <a:pt x="18287" y="38099"/>
                </a:lnTo>
                <a:lnTo>
                  <a:pt x="46996" y="38099"/>
                </a:lnTo>
                <a:lnTo>
                  <a:pt x="27431" y="0"/>
                </a:lnTo>
                <a:close/>
              </a:path>
              <a:path w="56514" h="3697604">
                <a:moveTo>
                  <a:pt x="46996" y="38099"/>
                </a:moveTo>
                <a:lnTo>
                  <a:pt x="36575" y="38099"/>
                </a:lnTo>
                <a:lnTo>
                  <a:pt x="36575" y="43875"/>
                </a:lnTo>
                <a:lnTo>
                  <a:pt x="56387" y="56387"/>
                </a:lnTo>
                <a:lnTo>
                  <a:pt x="46996" y="38099"/>
                </a:lnTo>
                <a:close/>
              </a:path>
              <a:path w="56514" h="3697604">
                <a:moveTo>
                  <a:pt x="27431" y="38099"/>
                </a:moveTo>
                <a:lnTo>
                  <a:pt x="18287" y="38099"/>
                </a:lnTo>
                <a:lnTo>
                  <a:pt x="18287" y="44195"/>
                </a:lnTo>
                <a:lnTo>
                  <a:pt x="27431" y="38099"/>
                </a:lnTo>
                <a:close/>
              </a:path>
              <a:path w="56514" h="3697604">
                <a:moveTo>
                  <a:pt x="36575" y="38099"/>
                </a:moveTo>
                <a:lnTo>
                  <a:pt x="27431" y="38099"/>
                </a:lnTo>
                <a:lnTo>
                  <a:pt x="36575" y="43875"/>
                </a:lnTo>
                <a:lnTo>
                  <a:pt x="36575" y="38099"/>
                </a:lnTo>
                <a:close/>
              </a:path>
              <a:path w="56514" h="3697604">
                <a:moveTo>
                  <a:pt x="36575" y="243839"/>
                </a:moveTo>
                <a:lnTo>
                  <a:pt x="18287" y="243839"/>
                </a:lnTo>
                <a:lnTo>
                  <a:pt x="18287" y="394715"/>
                </a:lnTo>
                <a:lnTo>
                  <a:pt x="36575" y="394715"/>
                </a:lnTo>
                <a:lnTo>
                  <a:pt x="36575" y="243839"/>
                </a:lnTo>
                <a:close/>
              </a:path>
              <a:path w="56514" h="3697604">
                <a:moveTo>
                  <a:pt x="36575" y="451103"/>
                </a:moveTo>
                <a:lnTo>
                  <a:pt x="18287" y="451103"/>
                </a:lnTo>
                <a:lnTo>
                  <a:pt x="18287" y="600455"/>
                </a:lnTo>
                <a:lnTo>
                  <a:pt x="36575" y="600455"/>
                </a:lnTo>
                <a:lnTo>
                  <a:pt x="36575" y="451103"/>
                </a:lnTo>
                <a:close/>
              </a:path>
              <a:path w="56514" h="3697604">
                <a:moveTo>
                  <a:pt x="36575" y="656843"/>
                </a:moveTo>
                <a:lnTo>
                  <a:pt x="18287" y="656843"/>
                </a:lnTo>
                <a:lnTo>
                  <a:pt x="18287" y="807719"/>
                </a:lnTo>
                <a:lnTo>
                  <a:pt x="36575" y="807719"/>
                </a:lnTo>
                <a:lnTo>
                  <a:pt x="36575" y="656843"/>
                </a:lnTo>
                <a:close/>
              </a:path>
              <a:path w="56514" h="3697604">
                <a:moveTo>
                  <a:pt x="36575" y="864107"/>
                </a:moveTo>
                <a:lnTo>
                  <a:pt x="18287" y="864107"/>
                </a:lnTo>
                <a:lnTo>
                  <a:pt x="18287" y="1013459"/>
                </a:lnTo>
                <a:lnTo>
                  <a:pt x="36575" y="1013459"/>
                </a:lnTo>
                <a:lnTo>
                  <a:pt x="36575" y="864107"/>
                </a:lnTo>
                <a:close/>
              </a:path>
              <a:path w="56514" h="3697604">
                <a:moveTo>
                  <a:pt x="36575" y="1069847"/>
                </a:moveTo>
                <a:lnTo>
                  <a:pt x="18287" y="1069847"/>
                </a:lnTo>
                <a:lnTo>
                  <a:pt x="18287" y="1220723"/>
                </a:lnTo>
                <a:lnTo>
                  <a:pt x="36575" y="1220723"/>
                </a:lnTo>
                <a:lnTo>
                  <a:pt x="36575" y="1069847"/>
                </a:lnTo>
                <a:close/>
              </a:path>
              <a:path w="56514" h="3697604">
                <a:moveTo>
                  <a:pt x="36575" y="1275587"/>
                </a:moveTo>
                <a:lnTo>
                  <a:pt x="18287" y="1275587"/>
                </a:lnTo>
                <a:lnTo>
                  <a:pt x="18287" y="1426463"/>
                </a:lnTo>
                <a:lnTo>
                  <a:pt x="36575" y="1426463"/>
                </a:lnTo>
                <a:lnTo>
                  <a:pt x="36575" y="1275587"/>
                </a:lnTo>
                <a:close/>
              </a:path>
              <a:path w="56514" h="3697604">
                <a:moveTo>
                  <a:pt x="36575" y="1482851"/>
                </a:moveTo>
                <a:lnTo>
                  <a:pt x="18287" y="1482851"/>
                </a:lnTo>
                <a:lnTo>
                  <a:pt x="18287" y="1632203"/>
                </a:lnTo>
                <a:lnTo>
                  <a:pt x="36575" y="1632203"/>
                </a:lnTo>
                <a:lnTo>
                  <a:pt x="36575" y="1482851"/>
                </a:lnTo>
                <a:close/>
              </a:path>
              <a:path w="56514" h="3697604">
                <a:moveTo>
                  <a:pt x="36575" y="1688591"/>
                </a:moveTo>
                <a:lnTo>
                  <a:pt x="18287" y="1688591"/>
                </a:lnTo>
                <a:lnTo>
                  <a:pt x="18287" y="1839467"/>
                </a:lnTo>
                <a:lnTo>
                  <a:pt x="36575" y="1839467"/>
                </a:lnTo>
                <a:lnTo>
                  <a:pt x="36575" y="1688591"/>
                </a:lnTo>
                <a:close/>
              </a:path>
              <a:path w="56514" h="3697604">
                <a:moveTo>
                  <a:pt x="36575" y="1895855"/>
                </a:moveTo>
                <a:lnTo>
                  <a:pt x="18287" y="1895855"/>
                </a:lnTo>
                <a:lnTo>
                  <a:pt x="18287" y="2045214"/>
                </a:lnTo>
                <a:lnTo>
                  <a:pt x="36575" y="2045214"/>
                </a:lnTo>
                <a:lnTo>
                  <a:pt x="36575" y="1895855"/>
                </a:lnTo>
                <a:close/>
              </a:path>
              <a:path w="56514" h="3697604">
                <a:moveTo>
                  <a:pt x="36575" y="2101602"/>
                </a:moveTo>
                <a:lnTo>
                  <a:pt x="18287" y="2101602"/>
                </a:lnTo>
                <a:lnTo>
                  <a:pt x="18287" y="2252478"/>
                </a:lnTo>
                <a:lnTo>
                  <a:pt x="36575" y="2252478"/>
                </a:lnTo>
                <a:lnTo>
                  <a:pt x="36575" y="2101602"/>
                </a:lnTo>
                <a:close/>
              </a:path>
              <a:path w="56514" h="3697604">
                <a:moveTo>
                  <a:pt x="36575" y="2308866"/>
                </a:moveTo>
                <a:lnTo>
                  <a:pt x="18287" y="2308866"/>
                </a:lnTo>
                <a:lnTo>
                  <a:pt x="18287" y="2458218"/>
                </a:lnTo>
                <a:lnTo>
                  <a:pt x="36575" y="2458218"/>
                </a:lnTo>
                <a:lnTo>
                  <a:pt x="36575" y="2308866"/>
                </a:lnTo>
                <a:close/>
              </a:path>
              <a:path w="56514" h="3697604">
                <a:moveTo>
                  <a:pt x="36575" y="2514606"/>
                </a:moveTo>
                <a:lnTo>
                  <a:pt x="18287" y="2514606"/>
                </a:lnTo>
                <a:lnTo>
                  <a:pt x="18287" y="2665482"/>
                </a:lnTo>
                <a:lnTo>
                  <a:pt x="36575" y="2665482"/>
                </a:lnTo>
                <a:lnTo>
                  <a:pt x="36575" y="2514606"/>
                </a:lnTo>
                <a:close/>
              </a:path>
              <a:path w="56514" h="3697604">
                <a:moveTo>
                  <a:pt x="36575" y="2721870"/>
                </a:moveTo>
                <a:lnTo>
                  <a:pt x="18287" y="2721870"/>
                </a:lnTo>
                <a:lnTo>
                  <a:pt x="18287" y="2871222"/>
                </a:lnTo>
                <a:lnTo>
                  <a:pt x="36575" y="2871222"/>
                </a:lnTo>
                <a:lnTo>
                  <a:pt x="36575" y="2721870"/>
                </a:lnTo>
                <a:close/>
              </a:path>
              <a:path w="56514" h="3697604">
                <a:moveTo>
                  <a:pt x="36575" y="2927610"/>
                </a:moveTo>
                <a:lnTo>
                  <a:pt x="18287" y="2927610"/>
                </a:lnTo>
                <a:lnTo>
                  <a:pt x="18287" y="3078486"/>
                </a:lnTo>
                <a:lnTo>
                  <a:pt x="36575" y="3078486"/>
                </a:lnTo>
                <a:lnTo>
                  <a:pt x="36575" y="2927610"/>
                </a:lnTo>
                <a:close/>
              </a:path>
              <a:path w="56514" h="3697604">
                <a:moveTo>
                  <a:pt x="36575" y="3134874"/>
                </a:moveTo>
                <a:lnTo>
                  <a:pt x="18287" y="3134874"/>
                </a:lnTo>
                <a:lnTo>
                  <a:pt x="18287" y="3284226"/>
                </a:lnTo>
                <a:lnTo>
                  <a:pt x="36575" y="3284226"/>
                </a:lnTo>
                <a:lnTo>
                  <a:pt x="36575" y="3134874"/>
                </a:lnTo>
                <a:close/>
              </a:path>
              <a:path w="56514" h="3697604">
                <a:moveTo>
                  <a:pt x="36575" y="3340614"/>
                </a:moveTo>
                <a:lnTo>
                  <a:pt x="18287" y="3340614"/>
                </a:lnTo>
                <a:lnTo>
                  <a:pt x="18287" y="3491490"/>
                </a:lnTo>
                <a:lnTo>
                  <a:pt x="36575" y="3491490"/>
                </a:lnTo>
                <a:lnTo>
                  <a:pt x="36575" y="3340614"/>
                </a:lnTo>
                <a:close/>
              </a:path>
              <a:path w="56514" h="3697604">
                <a:moveTo>
                  <a:pt x="0" y="3640842"/>
                </a:moveTo>
                <a:lnTo>
                  <a:pt x="27431" y="3697230"/>
                </a:lnTo>
                <a:lnTo>
                  <a:pt x="46214" y="3660654"/>
                </a:lnTo>
                <a:lnTo>
                  <a:pt x="18287" y="3660654"/>
                </a:lnTo>
                <a:lnTo>
                  <a:pt x="18287" y="3654050"/>
                </a:lnTo>
                <a:lnTo>
                  <a:pt x="0" y="3640842"/>
                </a:lnTo>
                <a:close/>
              </a:path>
              <a:path w="56514" h="3697604">
                <a:moveTo>
                  <a:pt x="18287" y="3654050"/>
                </a:moveTo>
                <a:lnTo>
                  <a:pt x="18287" y="3660654"/>
                </a:lnTo>
                <a:lnTo>
                  <a:pt x="27431" y="3660654"/>
                </a:lnTo>
                <a:lnTo>
                  <a:pt x="18287" y="3654050"/>
                </a:lnTo>
                <a:close/>
              </a:path>
              <a:path w="56514" h="3697604">
                <a:moveTo>
                  <a:pt x="36575" y="3547878"/>
                </a:moveTo>
                <a:lnTo>
                  <a:pt x="18287" y="3547878"/>
                </a:lnTo>
                <a:lnTo>
                  <a:pt x="18287" y="3654050"/>
                </a:lnTo>
                <a:lnTo>
                  <a:pt x="27431" y="3660654"/>
                </a:lnTo>
                <a:lnTo>
                  <a:pt x="36575" y="3654397"/>
                </a:lnTo>
                <a:lnTo>
                  <a:pt x="36575" y="3547878"/>
                </a:lnTo>
                <a:close/>
              </a:path>
              <a:path w="56514" h="3697604">
                <a:moveTo>
                  <a:pt x="36575" y="3654397"/>
                </a:moveTo>
                <a:lnTo>
                  <a:pt x="27431" y="3660654"/>
                </a:lnTo>
                <a:lnTo>
                  <a:pt x="36575" y="3660654"/>
                </a:lnTo>
                <a:lnTo>
                  <a:pt x="36575" y="3654397"/>
                </a:lnTo>
                <a:close/>
              </a:path>
              <a:path w="56514" h="3697604">
                <a:moveTo>
                  <a:pt x="56387" y="3640842"/>
                </a:moveTo>
                <a:lnTo>
                  <a:pt x="36575" y="3654397"/>
                </a:lnTo>
                <a:lnTo>
                  <a:pt x="36575" y="3660654"/>
                </a:lnTo>
                <a:lnTo>
                  <a:pt x="46214" y="3660654"/>
                </a:lnTo>
                <a:lnTo>
                  <a:pt x="56387" y="3640842"/>
                </a:lnTo>
                <a:close/>
              </a:path>
            </a:pathLst>
          </a:custGeom>
          <a:solidFill>
            <a:srgbClr val="323232"/>
          </a:solidFill>
        </p:spPr>
        <p:txBody>
          <a:bodyPr wrap="square" lIns="0" tIns="0" rIns="0" bIns="0" rtlCol="0"/>
          <a:lstStyle/>
          <a:p>
            <a:endParaRPr/>
          </a:p>
        </p:txBody>
      </p:sp>
      <p:sp>
        <p:nvSpPr>
          <p:cNvPr id="14" name="object 14"/>
          <p:cNvSpPr/>
          <p:nvPr/>
        </p:nvSpPr>
        <p:spPr>
          <a:xfrm>
            <a:off x="3390777" y="2602982"/>
            <a:ext cx="56515" cy="3697604"/>
          </a:xfrm>
          <a:custGeom>
            <a:avLst/>
            <a:gdLst/>
            <a:ahLst/>
            <a:cxnLst/>
            <a:rect l="l" t="t" r="r" b="b"/>
            <a:pathLst>
              <a:path w="56514" h="3697604">
                <a:moveTo>
                  <a:pt x="28955" y="38099"/>
                </a:moveTo>
                <a:lnTo>
                  <a:pt x="19811" y="43875"/>
                </a:lnTo>
                <a:lnTo>
                  <a:pt x="19811" y="187451"/>
                </a:lnTo>
                <a:lnTo>
                  <a:pt x="38099" y="187451"/>
                </a:lnTo>
                <a:lnTo>
                  <a:pt x="38099" y="44195"/>
                </a:lnTo>
                <a:lnTo>
                  <a:pt x="28955" y="38099"/>
                </a:lnTo>
                <a:close/>
              </a:path>
              <a:path w="56514" h="3697604">
                <a:moveTo>
                  <a:pt x="28955" y="0"/>
                </a:moveTo>
                <a:lnTo>
                  <a:pt x="0" y="56387"/>
                </a:lnTo>
                <a:lnTo>
                  <a:pt x="19811" y="43875"/>
                </a:lnTo>
                <a:lnTo>
                  <a:pt x="19811" y="38099"/>
                </a:lnTo>
                <a:lnTo>
                  <a:pt x="47491" y="38099"/>
                </a:lnTo>
                <a:lnTo>
                  <a:pt x="28955" y="0"/>
                </a:lnTo>
                <a:close/>
              </a:path>
              <a:path w="56514" h="3697604">
                <a:moveTo>
                  <a:pt x="47491" y="38099"/>
                </a:moveTo>
                <a:lnTo>
                  <a:pt x="38099" y="38099"/>
                </a:lnTo>
                <a:lnTo>
                  <a:pt x="38099" y="44195"/>
                </a:lnTo>
                <a:lnTo>
                  <a:pt x="56387" y="56387"/>
                </a:lnTo>
                <a:lnTo>
                  <a:pt x="47491" y="38099"/>
                </a:lnTo>
                <a:close/>
              </a:path>
              <a:path w="56514" h="3697604">
                <a:moveTo>
                  <a:pt x="38099" y="38099"/>
                </a:moveTo>
                <a:lnTo>
                  <a:pt x="28955" y="38099"/>
                </a:lnTo>
                <a:lnTo>
                  <a:pt x="38099" y="44195"/>
                </a:lnTo>
                <a:lnTo>
                  <a:pt x="38099" y="38099"/>
                </a:lnTo>
                <a:close/>
              </a:path>
              <a:path w="56514" h="3697604">
                <a:moveTo>
                  <a:pt x="28955" y="38099"/>
                </a:moveTo>
                <a:lnTo>
                  <a:pt x="19811" y="38099"/>
                </a:lnTo>
                <a:lnTo>
                  <a:pt x="19811" y="43875"/>
                </a:lnTo>
                <a:lnTo>
                  <a:pt x="28955" y="38099"/>
                </a:lnTo>
                <a:close/>
              </a:path>
              <a:path w="56514" h="3697604">
                <a:moveTo>
                  <a:pt x="38099" y="243839"/>
                </a:moveTo>
                <a:lnTo>
                  <a:pt x="19811" y="243839"/>
                </a:lnTo>
                <a:lnTo>
                  <a:pt x="19811" y="394715"/>
                </a:lnTo>
                <a:lnTo>
                  <a:pt x="38099" y="394715"/>
                </a:lnTo>
                <a:lnTo>
                  <a:pt x="38099" y="243839"/>
                </a:lnTo>
                <a:close/>
              </a:path>
              <a:path w="56514" h="3697604">
                <a:moveTo>
                  <a:pt x="38099" y="451103"/>
                </a:moveTo>
                <a:lnTo>
                  <a:pt x="19811" y="451103"/>
                </a:lnTo>
                <a:lnTo>
                  <a:pt x="19811" y="600455"/>
                </a:lnTo>
                <a:lnTo>
                  <a:pt x="38099" y="600455"/>
                </a:lnTo>
                <a:lnTo>
                  <a:pt x="38099" y="451103"/>
                </a:lnTo>
                <a:close/>
              </a:path>
              <a:path w="56514" h="3697604">
                <a:moveTo>
                  <a:pt x="38099" y="656843"/>
                </a:moveTo>
                <a:lnTo>
                  <a:pt x="19811" y="656843"/>
                </a:lnTo>
                <a:lnTo>
                  <a:pt x="19811" y="807719"/>
                </a:lnTo>
                <a:lnTo>
                  <a:pt x="38099" y="807719"/>
                </a:lnTo>
                <a:lnTo>
                  <a:pt x="38099" y="656843"/>
                </a:lnTo>
                <a:close/>
              </a:path>
              <a:path w="56514" h="3697604">
                <a:moveTo>
                  <a:pt x="38099" y="864107"/>
                </a:moveTo>
                <a:lnTo>
                  <a:pt x="19811" y="864107"/>
                </a:lnTo>
                <a:lnTo>
                  <a:pt x="19811" y="1013459"/>
                </a:lnTo>
                <a:lnTo>
                  <a:pt x="38099" y="1013459"/>
                </a:lnTo>
                <a:lnTo>
                  <a:pt x="38099" y="864107"/>
                </a:lnTo>
                <a:close/>
              </a:path>
              <a:path w="56514" h="3697604">
                <a:moveTo>
                  <a:pt x="38099" y="1069847"/>
                </a:moveTo>
                <a:lnTo>
                  <a:pt x="19811" y="1069847"/>
                </a:lnTo>
                <a:lnTo>
                  <a:pt x="19811" y="1220723"/>
                </a:lnTo>
                <a:lnTo>
                  <a:pt x="38099" y="1220723"/>
                </a:lnTo>
                <a:lnTo>
                  <a:pt x="38099" y="1069847"/>
                </a:lnTo>
                <a:close/>
              </a:path>
              <a:path w="56514" h="3697604">
                <a:moveTo>
                  <a:pt x="38099" y="1275587"/>
                </a:moveTo>
                <a:lnTo>
                  <a:pt x="19811" y="1275587"/>
                </a:lnTo>
                <a:lnTo>
                  <a:pt x="19811" y="1426463"/>
                </a:lnTo>
                <a:lnTo>
                  <a:pt x="38099" y="1426463"/>
                </a:lnTo>
                <a:lnTo>
                  <a:pt x="38099" y="1275587"/>
                </a:lnTo>
                <a:close/>
              </a:path>
              <a:path w="56514" h="3697604">
                <a:moveTo>
                  <a:pt x="38099" y="1482851"/>
                </a:moveTo>
                <a:lnTo>
                  <a:pt x="19811" y="1482851"/>
                </a:lnTo>
                <a:lnTo>
                  <a:pt x="19811" y="1632203"/>
                </a:lnTo>
                <a:lnTo>
                  <a:pt x="38099" y="1632203"/>
                </a:lnTo>
                <a:lnTo>
                  <a:pt x="38099" y="1482851"/>
                </a:lnTo>
                <a:close/>
              </a:path>
              <a:path w="56514" h="3697604">
                <a:moveTo>
                  <a:pt x="38099" y="1688591"/>
                </a:moveTo>
                <a:lnTo>
                  <a:pt x="19811" y="1688591"/>
                </a:lnTo>
                <a:lnTo>
                  <a:pt x="19811" y="1839467"/>
                </a:lnTo>
                <a:lnTo>
                  <a:pt x="38099" y="1839467"/>
                </a:lnTo>
                <a:lnTo>
                  <a:pt x="38099" y="1688591"/>
                </a:lnTo>
                <a:close/>
              </a:path>
              <a:path w="56514" h="3697604">
                <a:moveTo>
                  <a:pt x="38099" y="1895855"/>
                </a:moveTo>
                <a:lnTo>
                  <a:pt x="19811" y="1895855"/>
                </a:lnTo>
                <a:lnTo>
                  <a:pt x="19811" y="2045214"/>
                </a:lnTo>
                <a:lnTo>
                  <a:pt x="38099" y="2045214"/>
                </a:lnTo>
                <a:lnTo>
                  <a:pt x="38099" y="1895855"/>
                </a:lnTo>
                <a:close/>
              </a:path>
              <a:path w="56514" h="3697604">
                <a:moveTo>
                  <a:pt x="38099" y="2101602"/>
                </a:moveTo>
                <a:lnTo>
                  <a:pt x="19811" y="2101602"/>
                </a:lnTo>
                <a:lnTo>
                  <a:pt x="19811" y="2252478"/>
                </a:lnTo>
                <a:lnTo>
                  <a:pt x="38099" y="2252478"/>
                </a:lnTo>
                <a:lnTo>
                  <a:pt x="38099" y="2101602"/>
                </a:lnTo>
                <a:close/>
              </a:path>
              <a:path w="56514" h="3697604">
                <a:moveTo>
                  <a:pt x="38099" y="2308866"/>
                </a:moveTo>
                <a:lnTo>
                  <a:pt x="19811" y="2308866"/>
                </a:lnTo>
                <a:lnTo>
                  <a:pt x="19811" y="2458218"/>
                </a:lnTo>
                <a:lnTo>
                  <a:pt x="38099" y="2458218"/>
                </a:lnTo>
                <a:lnTo>
                  <a:pt x="38099" y="2308866"/>
                </a:lnTo>
                <a:close/>
              </a:path>
              <a:path w="56514" h="3697604">
                <a:moveTo>
                  <a:pt x="38099" y="2514606"/>
                </a:moveTo>
                <a:lnTo>
                  <a:pt x="19811" y="2514606"/>
                </a:lnTo>
                <a:lnTo>
                  <a:pt x="19811" y="2665482"/>
                </a:lnTo>
                <a:lnTo>
                  <a:pt x="38099" y="2665482"/>
                </a:lnTo>
                <a:lnTo>
                  <a:pt x="38099" y="2514606"/>
                </a:lnTo>
                <a:close/>
              </a:path>
              <a:path w="56514" h="3697604">
                <a:moveTo>
                  <a:pt x="38099" y="2721870"/>
                </a:moveTo>
                <a:lnTo>
                  <a:pt x="19811" y="2721870"/>
                </a:lnTo>
                <a:lnTo>
                  <a:pt x="19811" y="2871222"/>
                </a:lnTo>
                <a:lnTo>
                  <a:pt x="38099" y="2871222"/>
                </a:lnTo>
                <a:lnTo>
                  <a:pt x="38099" y="2721870"/>
                </a:lnTo>
                <a:close/>
              </a:path>
              <a:path w="56514" h="3697604">
                <a:moveTo>
                  <a:pt x="38099" y="2927610"/>
                </a:moveTo>
                <a:lnTo>
                  <a:pt x="19811" y="2927610"/>
                </a:lnTo>
                <a:lnTo>
                  <a:pt x="19811" y="3078486"/>
                </a:lnTo>
                <a:lnTo>
                  <a:pt x="38099" y="3078486"/>
                </a:lnTo>
                <a:lnTo>
                  <a:pt x="38099" y="2927610"/>
                </a:lnTo>
                <a:close/>
              </a:path>
              <a:path w="56514" h="3697604">
                <a:moveTo>
                  <a:pt x="38099" y="3134874"/>
                </a:moveTo>
                <a:lnTo>
                  <a:pt x="19811" y="3134874"/>
                </a:lnTo>
                <a:lnTo>
                  <a:pt x="19811" y="3284226"/>
                </a:lnTo>
                <a:lnTo>
                  <a:pt x="38099" y="3284226"/>
                </a:lnTo>
                <a:lnTo>
                  <a:pt x="38099" y="3134874"/>
                </a:lnTo>
                <a:close/>
              </a:path>
              <a:path w="56514" h="3697604">
                <a:moveTo>
                  <a:pt x="38099" y="3340614"/>
                </a:moveTo>
                <a:lnTo>
                  <a:pt x="19811" y="3340614"/>
                </a:lnTo>
                <a:lnTo>
                  <a:pt x="19811" y="3491490"/>
                </a:lnTo>
                <a:lnTo>
                  <a:pt x="38099" y="3491490"/>
                </a:lnTo>
                <a:lnTo>
                  <a:pt x="38099" y="3340614"/>
                </a:lnTo>
                <a:close/>
              </a:path>
              <a:path w="56514" h="3697604">
                <a:moveTo>
                  <a:pt x="0" y="3640842"/>
                </a:moveTo>
                <a:lnTo>
                  <a:pt x="28955" y="3697230"/>
                </a:lnTo>
                <a:lnTo>
                  <a:pt x="46749" y="3660654"/>
                </a:lnTo>
                <a:lnTo>
                  <a:pt x="19811" y="3660654"/>
                </a:lnTo>
                <a:lnTo>
                  <a:pt x="19811" y="3654397"/>
                </a:lnTo>
                <a:lnTo>
                  <a:pt x="0" y="3640842"/>
                </a:lnTo>
                <a:close/>
              </a:path>
              <a:path w="56514" h="3697604">
                <a:moveTo>
                  <a:pt x="19811" y="3654397"/>
                </a:moveTo>
                <a:lnTo>
                  <a:pt x="19811" y="3660654"/>
                </a:lnTo>
                <a:lnTo>
                  <a:pt x="28955" y="3660654"/>
                </a:lnTo>
                <a:lnTo>
                  <a:pt x="19811" y="3654397"/>
                </a:lnTo>
                <a:close/>
              </a:path>
              <a:path w="56514" h="3697604">
                <a:moveTo>
                  <a:pt x="38099" y="3547878"/>
                </a:moveTo>
                <a:lnTo>
                  <a:pt x="19811" y="3547878"/>
                </a:lnTo>
                <a:lnTo>
                  <a:pt x="19811" y="3654397"/>
                </a:lnTo>
                <a:lnTo>
                  <a:pt x="28955" y="3660654"/>
                </a:lnTo>
                <a:lnTo>
                  <a:pt x="38099" y="3654050"/>
                </a:lnTo>
                <a:lnTo>
                  <a:pt x="38099" y="3547878"/>
                </a:lnTo>
                <a:close/>
              </a:path>
              <a:path w="56514" h="3697604">
                <a:moveTo>
                  <a:pt x="38099" y="3654050"/>
                </a:moveTo>
                <a:lnTo>
                  <a:pt x="28955" y="3660654"/>
                </a:lnTo>
                <a:lnTo>
                  <a:pt x="38099" y="3660654"/>
                </a:lnTo>
                <a:lnTo>
                  <a:pt x="38099" y="3654050"/>
                </a:lnTo>
                <a:close/>
              </a:path>
              <a:path w="56514" h="3697604">
                <a:moveTo>
                  <a:pt x="56387" y="3640842"/>
                </a:moveTo>
                <a:lnTo>
                  <a:pt x="38099" y="3654050"/>
                </a:lnTo>
                <a:lnTo>
                  <a:pt x="38099" y="3660654"/>
                </a:lnTo>
                <a:lnTo>
                  <a:pt x="46749" y="3660654"/>
                </a:lnTo>
                <a:lnTo>
                  <a:pt x="56387" y="3640842"/>
                </a:lnTo>
                <a:close/>
              </a:path>
            </a:pathLst>
          </a:custGeom>
          <a:solidFill>
            <a:srgbClr val="323232"/>
          </a:solidFill>
        </p:spPr>
        <p:txBody>
          <a:bodyPr wrap="square" lIns="0" tIns="0" rIns="0" bIns="0" rtlCol="0"/>
          <a:lstStyle/>
          <a:p>
            <a:endParaRPr/>
          </a:p>
        </p:txBody>
      </p:sp>
      <p:sp>
        <p:nvSpPr>
          <p:cNvPr id="15" name="object 15"/>
          <p:cNvSpPr/>
          <p:nvPr/>
        </p:nvSpPr>
        <p:spPr>
          <a:xfrm>
            <a:off x="1769245" y="2497826"/>
            <a:ext cx="426720" cy="318770"/>
          </a:xfrm>
          <a:custGeom>
            <a:avLst/>
            <a:gdLst/>
            <a:ahLst/>
            <a:cxnLst/>
            <a:rect l="l" t="t" r="r" b="b"/>
            <a:pathLst>
              <a:path w="426719" h="318769">
                <a:moveTo>
                  <a:pt x="53339" y="0"/>
                </a:moveTo>
                <a:lnTo>
                  <a:pt x="15516" y="15531"/>
                </a:lnTo>
                <a:lnTo>
                  <a:pt x="0" y="265175"/>
                </a:lnTo>
                <a:lnTo>
                  <a:pt x="1978" y="279317"/>
                </a:lnTo>
                <a:lnTo>
                  <a:pt x="27124" y="311404"/>
                </a:lnTo>
                <a:lnTo>
                  <a:pt x="373379" y="318515"/>
                </a:lnTo>
                <a:lnTo>
                  <a:pt x="387521" y="316537"/>
                </a:lnTo>
                <a:lnTo>
                  <a:pt x="419608" y="291391"/>
                </a:lnTo>
                <a:lnTo>
                  <a:pt x="426719" y="53339"/>
                </a:lnTo>
                <a:lnTo>
                  <a:pt x="424741" y="38665"/>
                </a:lnTo>
                <a:lnTo>
                  <a:pt x="399595" y="6782"/>
                </a:lnTo>
                <a:lnTo>
                  <a:pt x="53339" y="0"/>
                </a:lnTo>
                <a:close/>
              </a:path>
            </a:pathLst>
          </a:custGeom>
          <a:solidFill>
            <a:srgbClr val="000000"/>
          </a:solidFill>
        </p:spPr>
        <p:txBody>
          <a:bodyPr wrap="square" lIns="0" tIns="0" rIns="0" bIns="0" rtlCol="0"/>
          <a:lstStyle/>
          <a:p>
            <a:endParaRPr/>
          </a:p>
        </p:txBody>
      </p:sp>
      <p:sp>
        <p:nvSpPr>
          <p:cNvPr id="16" name="object 16"/>
          <p:cNvSpPr/>
          <p:nvPr/>
        </p:nvSpPr>
        <p:spPr>
          <a:xfrm>
            <a:off x="1769245" y="2497826"/>
            <a:ext cx="426720" cy="318770"/>
          </a:xfrm>
          <a:custGeom>
            <a:avLst/>
            <a:gdLst/>
            <a:ahLst/>
            <a:cxnLst/>
            <a:rect l="l" t="t" r="r" b="b"/>
            <a:pathLst>
              <a:path w="426719" h="318769">
                <a:moveTo>
                  <a:pt x="53339" y="0"/>
                </a:moveTo>
                <a:lnTo>
                  <a:pt x="15516" y="15531"/>
                </a:lnTo>
                <a:lnTo>
                  <a:pt x="0" y="265175"/>
                </a:lnTo>
                <a:lnTo>
                  <a:pt x="1978" y="279317"/>
                </a:lnTo>
                <a:lnTo>
                  <a:pt x="27124" y="311404"/>
                </a:lnTo>
                <a:lnTo>
                  <a:pt x="373379" y="318515"/>
                </a:lnTo>
                <a:lnTo>
                  <a:pt x="387521" y="316537"/>
                </a:lnTo>
                <a:lnTo>
                  <a:pt x="419608" y="291391"/>
                </a:lnTo>
                <a:lnTo>
                  <a:pt x="426719" y="53339"/>
                </a:lnTo>
                <a:lnTo>
                  <a:pt x="424741" y="38665"/>
                </a:lnTo>
                <a:lnTo>
                  <a:pt x="399595" y="6782"/>
                </a:lnTo>
                <a:lnTo>
                  <a:pt x="53339" y="0"/>
                </a:lnTo>
                <a:close/>
              </a:path>
            </a:pathLst>
          </a:custGeom>
          <a:ln w="7039">
            <a:solidFill>
              <a:srgbClr val="000000"/>
            </a:solidFill>
          </a:ln>
        </p:spPr>
        <p:txBody>
          <a:bodyPr wrap="square" lIns="0" tIns="0" rIns="0" bIns="0" rtlCol="0"/>
          <a:lstStyle/>
          <a:p>
            <a:endParaRPr/>
          </a:p>
        </p:txBody>
      </p:sp>
      <p:sp>
        <p:nvSpPr>
          <p:cNvPr id="17" name="object 17"/>
          <p:cNvSpPr txBox="1"/>
          <p:nvPr/>
        </p:nvSpPr>
        <p:spPr>
          <a:xfrm>
            <a:off x="1025533" y="2339336"/>
            <a:ext cx="2722245" cy="4354195"/>
          </a:xfrm>
          <a:prstGeom prst="rect">
            <a:avLst/>
          </a:prstGeom>
        </p:spPr>
        <p:txBody>
          <a:bodyPr vert="horz" wrap="square" lIns="0" tIns="0" rIns="0" bIns="0" rtlCol="0">
            <a:spAutoFit/>
          </a:bodyPr>
          <a:lstStyle/>
          <a:p>
            <a:pPr marL="874394">
              <a:lnSpc>
                <a:spcPct val="100000"/>
              </a:lnSpc>
            </a:pPr>
            <a:r>
              <a:rPr sz="1950" spc="-1110" baseline="2136" dirty="0">
                <a:solidFill>
                  <a:srgbClr val="FFFFFF"/>
                </a:solidFill>
                <a:latin typeface="Arial"/>
                <a:cs typeface="Arial"/>
              </a:rPr>
              <a:t>F</a:t>
            </a:r>
            <a:r>
              <a:rPr sz="1300" spc="-45" dirty="0">
                <a:solidFill>
                  <a:srgbClr val="7F7F7F"/>
                </a:solidFill>
                <a:latin typeface="Arial"/>
                <a:cs typeface="Arial"/>
              </a:rPr>
              <a:t>F</a:t>
            </a:r>
            <a:r>
              <a:rPr sz="1275" spc="-667" baseline="-19607" dirty="0">
                <a:solidFill>
                  <a:srgbClr val="FFFFFF"/>
                </a:solidFill>
                <a:latin typeface="Arial"/>
                <a:cs typeface="Arial"/>
              </a:rPr>
              <a:t>1</a:t>
            </a:r>
            <a:r>
              <a:rPr sz="1275" spc="22" baseline="-22875" dirty="0">
                <a:solidFill>
                  <a:srgbClr val="7F7F7F"/>
                </a:solidFill>
                <a:latin typeface="Arial"/>
                <a:cs typeface="Arial"/>
              </a:rPr>
              <a:t>1</a:t>
            </a:r>
            <a:endParaRPr sz="1275" baseline="-22875">
              <a:latin typeface="Arial"/>
              <a:cs typeface="Arial"/>
            </a:endParaRPr>
          </a:p>
        </p:txBody>
      </p:sp>
      <p:sp>
        <p:nvSpPr>
          <p:cNvPr id="18" name="object 18"/>
          <p:cNvSpPr/>
          <p:nvPr/>
        </p:nvSpPr>
        <p:spPr>
          <a:xfrm>
            <a:off x="1025533" y="2339336"/>
            <a:ext cx="2721863" cy="4354067"/>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2698885" y="2602982"/>
            <a:ext cx="56515" cy="3697604"/>
          </a:xfrm>
          <a:custGeom>
            <a:avLst/>
            <a:gdLst/>
            <a:ahLst/>
            <a:cxnLst/>
            <a:rect l="l" t="t" r="r" b="b"/>
            <a:pathLst>
              <a:path w="56514" h="3697604">
                <a:moveTo>
                  <a:pt x="28955" y="38099"/>
                </a:moveTo>
                <a:lnTo>
                  <a:pt x="18287" y="44837"/>
                </a:lnTo>
                <a:lnTo>
                  <a:pt x="18287" y="187451"/>
                </a:lnTo>
                <a:lnTo>
                  <a:pt x="38099" y="187451"/>
                </a:lnTo>
                <a:lnTo>
                  <a:pt x="38099" y="44195"/>
                </a:lnTo>
                <a:lnTo>
                  <a:pt x="28955" y="38099"/>
                </a:lnTo>
                <a:close/>
              </a:path>
              <a:path w="56514" h="3697604">
                <a:moveTo>
                  <a:pt x="28955" y="0"/>
                </a:moveTo>
                <a:lnTo>
                  <a:pt x="0" y="56387"/>
                </a:lnTo>
                <a:lnTo>
                  <a:pt x="18287" y="44837"/>
                </a:lnTo>
                <a:lnTo>
                  <a:pt x="18287" y="38099"/>
                </a:lnTo>
                <a:lnTo>
                  <a:pt x="47491" y="38099"/>
                </a:lnTo>
                <a:lnTo>
                  <a:pt x="28955" y="0"/>
                </a:lnTo>
                <a:close/>
              </a:path>
              <a:path w="56514" h="3697604">
                <a:moveTo>
                  <a:pt x="47491" y="38099"/>
                </a:moveTo>
                <a:lnTo>
                  <a:pt x="38099" y="38099"/>
                </a:lnTo>
                <a:lnTo>
                  <a:pt x="38099" y="44195"/>
                </a:lnTo>
                <a:lnTo>
                  <a:pt x="56387" y="56387"/>
                </a:lnTo>
                <a:lnTo>
                  <a:pt x="47491" y="38099"/>
                </a:lnTo>
                <a:close/>
              </a:path>
              <a:path w="56514" h="3697604">
                <a:moveTo>
                  <a:pt x="28955" y="38099"/>
                </a:moveTo>
                <a:lnTo>
                  <a:pt x="18287" y="38099"/>
                </a:lnTo>
                <a:lnTo>
                  <a:pt x="18287" y="44837"/>
                </a:lnTo>
                <a:lnTo>
                  <a:pt x="28955" y="38099"/>
                </a:lnTo>
                <a:close/>
              </a:path>
              <a:path w="56514" h="3697604">
                <a:moveTo>
                  <a:pt x="38099" y="38099"/>
                </a:moveTo>
                <a:lnTo>
                  <a:pt x="28955" y="38099"/>
                </a:lnTo>
                <a:lnTo>
                  <a:pt x="38099" y="44195"/>
                </a:lnTo>
                <a:lnTo>
                  <a:pt x="38099" y="38099"/>
                </a:lnTo>
                <a:close/>
              </a:path>
              <a:path w="56514" h="3697604">
                <a:moveTo>
                  <a:pt x="38099" y="243839"/>
                </a:moveTo>
                <a:lnTo>
                  <a:pt x="18287" y="243839"/>
                </a:lnTo>
                <a:lnTo>
                  <a:pt x="18287" y="394715"/>
                </a:lnTo>
                <a:lnTo>
                  <a:pt x="38099" y="394715"/>
                </a:lnTo>
                <a:lnTo>
                  <a:pt x="38099" y="243839"/>
                </a:lnTo>
                <a:close/>
              </a:path>
              <a:path w="56514" h="3697604">
                <a:moveTo>
                  <a:pt x="38099" y="451103"/>
                </a:moveTo>
                <a:lnTo>
                  <a:pt x="18287" y="451103"/>
                </a:lnTo>
                <a:lnTo>
                  <a:pt x="18287" y="600455"/>
                </a:lnTo>
                <a:lnTo>
                  <a:pt x="38099" y="600455"/>
                </a:lnTo>
                <a:lnTo>
                  <a:pt x="38099" y="451103"/>
                </a:lnTo>
                <a:close/>
              </a:path>
              <a:path w="56514" h="3697604">
                <a:moveTo>
                  <a:pt x="38099" y="656843"/>
                </a:moveTo>
                <a:lnTo>
                  <a:pt x="18287" y="656843"/>
                </a:lnTo>
                <a:lnTo>
                  <a:pt x="18287" y="807719"/>
                </a:lnTo>
                <a:lnTo>
                  <a:pt x="38099" y="807719"/>
                </a:lnTo>
                <a:lnTo>
                  <a:pt x="38099" y="656843"/>
                </a:lnTo>
                <a:close/>
              </a:path>
              <a:path w="56514" h="3697604">
                <a:moveTo>
                  <a:pt x="38099" y="864107"/>
                </a:moveTo>
                <a:lnTo>
                  <a:pt x="18287" y="864107"/>
                </a:lnTo>
                <a:lnTo>
                  <a:pt x="18287" y="1013459"/>
                </a:lnTo>
                <a:lnTo>
                  <a:pt x="38099" y="1013459"/>
                </a:lnTo>
                <a:lnTo>
                  <a:pt x="38099" y="864107"/>
                </a:lnTo>
                <a:close/>
              </a:path>
              <a:path w="56514" h="3697604">
                <a:moveTo>
                  <a:pt x="38099" y="1069847"/>
                </a:moveTo>
                <a:lnTo>
                  <a:pt x="18287" y="1069847"/>
                </a:lnTo>
                <a:lnTo>
                  <a:pt x="18287" y="1220723"/>
                </a:lnTo>
                <a:lnTo>
                  <a:pt x="38099" y="1220723"/>
                </a:lnTo>
                <a:lnTo>
                  <a:pt x="38099" y="1069847"/>
                </a:lnTo>
                <a:close/>
              </a:path>
              <a:path w="56514" h="3697604">
                <a:moveTo>
                  <a:pt x="38099" y="1275587"/>
                </a:moveTo>
                <a:lnTo>
                  <a:pt x="18287" y="1275587"/>
                </a:lnTo>
                <a:lnTo>
                  <a:pt x="18287" y="1426463"/>
                </a:lnTo>
                <a:lnTo>
                  <a:pt x="38099" y="1426463"/>
                </a:lnTo>
                <a:lnTo>
                  <a:pt x="38099" y="1275587"/>
                </a:lnTo>
                <a:close/>
              </a:path>
              <a:path w="56514" h="3697604">
                <a:moveTo>
                  <a:pt x="38099" y="1482851"/>
                </a:moveTo>
                <a:lnTo>
                  <a:pt x="18287" y="1482851"/>
                </a:lnTo>
                <a:lnTo>
                  <a:pt x="18287" y="1632203"/>
                </a:lnTo>
                <a:lnTo>
                  <a:pt x="38099" y="1632203"/>
                </a:lnTo>
                <a:lnTo>
                  <a:pt x="38099" y="1482851"/>
                </a:lnTo>
                <a:close/>
              </a:path>
              <a:path w="56514" h="3697604">
                <a:moveTo>
                  <a:pt x="38099" y="1688591"/>
                </a:moveTo>
                <a:lnTo>
                  <a:pt x="18287" y="1688591"/>
                </a:lnTo>
                <a:lnTo>
                  <a:pt x="18287" y="1839467"/>
                </a:lnTo>
                <a:lnTo>
                  <a:pt x="38099" y="1839467"/>
                </a:lnTo>
                <a:lnTo>
                  <a:pt x="38099" y="1688591"/>
                </a:lnTo>
                <a:close/>
              </a:path>
              <a:path w="56514" h="3697604">
                <a:moveTo>
                  <a:pt x="38099" y="1895855"/>
                </a:moveTo>
                <a:lnTo>
                  <a:pt x="18287" y="1895855"/>
                </a:lnTo>
                <a:lnTo>
                  <a:pt x="18287" y="2045214"/>
                </a:lnTo>
                <a:lnTo>
                  <a:pt x="38099" y="2045214"/>
                </a:lnTo>
                <a:lnTo>
                  <a:pt x="38099" y="1895855"/>
                </a:lnTo>
                <a:close/>
              </a:path>
              <a:path w="56514" h="3697604">
                <a:moveTo>
                  <a:pt x="38099" y="2101602"/>
                </a:moveTo>
                <a:lnTo>
                  <a:pt x="18287" y="2101602"/>
                </a:lnTo>
                <a:lnTo>
                  <a:pt x="18287" y="2252478"/>
                </a:lnTo>
                <a:lnTo>
                  <a:pt x="38099" y="2252478"/>
                </a:lnTo>
                <a:lnTo>
                  <a:pt x="38099" y="2101602"/>
                </a:lnTo>
                <a:close/>
              </a:path>
              <a:path w="56514" h="3697604">
                <a:moveTo>
                  <a:pt x="38099" y="2308866"/>
                </a:moveTo>
                <a:lnTo>
                  <a:pt x="18287" y="2308866"/>
                </a:lnTo>
                <a:lnTo>
                  <a:pt x="18287" y="2458218"/>
                </a:lnTo>
                <a:lnTo>
                  <a:pt x="38099" y="2458218"/>
                </a:lnTo>
                <a:lnTo>
                  <a:pt x="38099" y="2308866"/>
                </a:lnTo>
                <a:close/>
              </a:path>
              <a:path w="56514" h="3697604">
                <a:moveTo>
                  <a:pt x="38099" y="2514606"/>
                </a:moveTo>
                <a:lnTo>
                  <a:pt x="18287" y="2514606"/>
                </a:lnTo>
                <a:lnTo>
                  <a:pt x="18287" y="2665482"/>
                </a:lnTo>
                <a:lnTo>
                  <a:pt x="38099" y="2665482"/>
                </a:lnTo>
                <a:lnTo>
                  <a:pt x="38099" y="2514606"/>
                </a:lnTo>
                <a:close/>
              </a:path>
              <a:path w="56514" h="3697604">
                <a:moveTo>
                  <a:pt x="38099" y="2721870"/>
                </a:moveTo>
                <a:lnTo>
                  <a:pt x="18287" y="2721870"/>
                </a:lnTo>
                <a:lnTo>
                  <a:pt x="18287" y="2871222"/>
                </a:lnTo>
                <a:lnTo>
                  <a:pt x="38099" y="2871222"/>
                </a:lnTo>
                <a:lnTo>
                  <a:pt x="38099" y="2721870"/>
                </a:lnTo>
                <a:close/>
              </a:path>
              <a:path w="56514" h="3697604">
                <a:moveTo>
                  <a:pt x="38099" y="2927610"/>
                </a:moveTo>
                <a:lnTo>
                  <a:pt x="18287" y="2927610"/>
                </a:lnTo>
                <a:lnTo>
                  <a:pt x="18287" y="3078486"/>
                </a:lnTo>
                <a:lnTo>
                  <a:pt x="38099" y="3078486"/>
                </a:lnTo>
                <a:lnTo>
                  <a:pt x="38099" y="2927610"/>
                </a:lnTo>
                <a:close/>
              </a:path>
              <a:path w="56514" h="3697604">
                <a:moveTo>
                  <a:pt x="38099" y="3134874"/>
                </a:moveTo>
                <a:lnTo>
                  <a:pt x="18287" y="3134874"/>
                </a:lnTo>
                <a:lnTo>
                  <a:pt x="18287" y="3284226"/>
                </a:lnTo>
                <a:lnTo>
                  <a:pt x="38099" y="3284226"/>
                </a:lnTo>
                <a:lnTo>
                  <a:pt x="38099" y="3134874"/>
                </a:lnTo>
                <a:close/>
              </a:path>
              <a:path w="56514" h="3697604">
                <a:moveTo>
                  <a:pt x="38099" y="3340614"/>
                </a:moveTo>
                <a:lnTo>
                  <a:pt x="18287" y="3340614"/>
                </a:lnTo>
                <a:lnTo>
                  <a:pt x="18287" y="3491490"/>
                </a:lnTo>
                <a:lnTo>
                  <a:pt x="38099" y="3491490"/>
                </a:lnTo>
                <a:lnTo>
                  <a:pt x="38099" y="3340614"/>
                </a:lnTo>
                <a:close/>
              </a:path>
              <a:path w="56514" h="3697604">
                <a:moveTo>
                  <a:pt x="0" y="3640842"/>
                </a:moveTo>
                <a:lnTo>
                  <a:pt x="28955" y="3697230"/>
                </a:lnTo>
                <a:lnTo>
                  <a:pt x="46749" y="3660654"/>
                </a:lnTo>
                <a:lnTo>
                  <a:pt x="18287" y="3660654"/>
                </a:lnTo>
                <a:lnTo>
                  <a:pt x="18287" y="3653354"/>
                </a:lnTo>
                <a:lnTo>
                  <a:pt x="0" y="3640842"/>
                </a:lnTo>
                <a:close/>
              </a:path>
              <a:path w="56514" h="3697604">
                <a:moveTo>
                  <a:pt x="18287" y="3653354"/>
                </a:moveTo>
                <a:lnTo>
                  <a:pt x="18287" y="3660654"/>
                </a:lnTo>
                <a:lnTo>
                  <a:pt x="28955" y="3660654"/>
                </a:lnTo>
                <a:lnTo>
                  <a:pt x="18287" y="3653354"/>
                </a:lnTo>
                <a:close/>
              </a:path>
              <a:path w="56514" h="3697604">
                <a:moveTo>
                  <a:pt x="38099" y="3547878"/>
                </a:moveTo>
                <a:lnTo>
                  <a:pt x="18287" y="3547878"/>
                </a:lnTo>
                <a:lnTo>
                  <a:pt x="18287" y="3653354"/>
                </a:lnTo>
                <a:lnTo>
                  <a:pt x="28955" y="3660654"/>
                </a:lnTo>
                <a:lnTo>
                  <a:pt x="38099" y="3654050"/>
                </a:lnTo>
                <a:lnTo>
                  <a:pt x="38099" y="3547878"/>
                </a:lnTo>
                <a:close/>
              </a:path>
              <a:path w="56514" h="3697604">
                <a:moveTo>
                  <a:pt x="38099" y="3654050"/>
                </a:moveTo>
                <a:lnTo>
                  <a:pt x="28955" y="3660654"/>
                </a:lnTo>
                <a:lnTo>
                  <a:pt x="38099" y="3660654"/>
                </a:lnTo>
                <a:lnTo>
                  <a:pt x="38099" y="3654050"/>
                </a:lnTo>
                <a:close/>
              </a:path>
              <a:path w="56514" h="3697604">
                <a:moveTo>
                  <a:pt x="56387" y="3640842"/>
                </a:moveTo>
                <a:lnTo>
                  <a:pt x="38099" y="3654050"/>
                </a:lnTo>
                <a:lnTo>
                  <a:pt x="38099" y="3660654"/>
                </a:lnTo>
                <a:lnTo>
                  <a:pt x="46749" y="3660654"/>
                </a:lnTo>
                <a:lnTo>
                  <a:pt x="56387" y="3640842"/>
                </a:lnTo>
                <a:close/>
              </a:path>
            </a:pathLst>
          </a:custGeom>
          <a:solidFill>
            <a:srgbClr val="323232"/>
          </a:solidFill>
        </p:spPr>
        <p:txBody>
          <a:bodyPr wrap="square" lIns="0" tIns="0" rIns="0" bIns="0" rtlCol="0"/>
          <a:lstStyle/>
          <a:p>
            <a:endParaRPr/>
          </a:p>
        </p:txBody>
      </p:sp>
      <p:sp>
        <p:nvSpPr>
          <p:cNvPr id="20" name="object 20"/>
          <p:cNvSpPr/>
          <p:nvPr/>
        </p:nvSpPr>
        <p:spPr>
          <a:xfrm>
            <a:off x="3232281" y="2602982"/>
            <a:ext cx="56515" cy="3697604"/>
          </a:xfrm>
          <a:custGeom>
            <a:avLst/>
            <a:gdLst/>
            <a:ahLst/>
            <a:cxnLst/>
            <a:rect l="l" t="t" r="r" b="b"/>
            <a:pathLst>
              <a:path w="56514" h="3697604">
                <a:moveTo>
                  <a:pt x="27431" y="38099"/>
                </a:moveTo>
                <a:lnTo>
                  <a:pt x="18287" y="44195"/>
                </a:lnTo>
                <a:lnTo>
                  <a:pt x="18287" y="187451"/>
                </a:lnTo>
                <a:lnTo>
                  <a:pt x="36575" y="187451"/>
                </a:lnTo>
                <a:lnTo>
                  <a:pt x="36575" y="43875"/>
                </a:lnTo>
                <a:lnTo>
                  <a:pt x="27431" y="38099"/>
                </a:lnTo>
                <a:close/>
              </a:path>
              <a:path w="56514" h="3697604">
                <a:moveTo>
                  <a:pt x="27431" y="0"/>
                </a:moveTo>
                <a:lnTo>
                  <a:pt x="0" y="56387"/>
                </a:lnTo>
                <a:lnTo>
                  <a:pt x="18287" y="44195"/>
                </a:lnTo>
                <a:lnTo>
                  <a:pt x="18287" y="38099"/>
                </a:lnTo>
                <a:lnTo>
                  <a:pt x="46996" y="38099"/>
                </a:lnTo>
                <a:lnTo>
                  <a:pt x="27431" y="0"/>
                </a:lnTo>
                <a:close/>
              </a:path>
              <a:path w="56514" h="3697604">
                <a:moveTo>
                  <a:pt x="46996" y="38099"/>
                </a:moveTo>
                <a:lnTo>
                  <a:pt x="36575" y="38099"/>
                </a:lnTo>
                <a:lnTo>
                  <a:pt x="36575" y="43875"/>
                </a:lnTo>
                <a:lnTo>
                  <a:pt x="56387" y="56387"/>
                </a:lnTo>
                <a:lnTo>
                  <a:pt x="46996" y="38099"/>
                </a:lnTo>
                <a:close/>
              </a:path>
              <a:path w="56514" h="3697604">
                <a:moveTo>
                  <a:pt x="27431" y="38099"/>
                </a:moveTo>
                <a:lnTo>
                  <a:pt x="18287" y="38099"/>
                </a:lnTo>
                <a:lnTo>
                  <a:pt x="18287" y="44195"/>
                </a:lnTo>
                <a:lnTo>
                  <a:pt x="27431" y="38099"/>
                </a:lnTo>
                <a:close/>
              </a:path>
              <a:path w="56514" h="3697604">
                <a:moveTo>
                  <a:pt x="36575" y="38099"/>
                </a:moveTo>
                <a:lnTo>
                  <a:pt x="27431" y="38099"/>
                </a:lnTo>
                <a:lnTo>
                  <a:pt x="36575" y="43875"/>
                </a:lnTo>
                <a:lnTo>
                  <a:pt x="36575" y="38099"/>
                </a:lnTo>
                <a:close/>
              </a:path>
              <a:path w="56514" h="3697604">
                <a:moveTo>
                  <a:pt x="36575" y="243839"/>
                </a:moveTo>
                <a:lnTo>
                  <a:pt x="18287" y="243839"/>
                </a:lnTo>
                <a:lnTo>
                  <a:pt x="18287" y="394715"/>
                </a:lnTo>
                <a:lnTo>
                  <a:pt x="36575" y="394715"/>
                </a:lnTo>
                <a:lnTo>
                  <a:pt x="36575" y="243839"/>
                </a:lnTo>
                <a:close/>
              </a:path>
              <a:path w="56514" h="3697604">
                <a:moveTo>
                  <a:pt x="36575" y="451103"/>
                </a:moveTo>
                <a:lnTo>
                  <a:pt x="18287" y="451103"/>
                </a:lnTo>
                <a:lnTo>
                  <a:pt x="18287" y="600455"/>
                </a:lnTo>
                <a:lnTo>
                  <a:pt x="36575" y="600455"/>
                </a:lnTo>
                <a:lnTo>
                  <a:pt x="36575" y="451103"/>
                </a:lnTo>
                <a:close/>
              </a:path>
              <a:path w="56514" h="3697604">
                <a:moveTo>
                  <a:pt x="36575" y="656843"/>
                </a:moveTo>
                <a:lnTo>
                  <a:pt x="18287" y="656843"/>
                </a:lnTo>
                <a:lnTo>
                  <a:pt x="18287" y="807719"/>
                </a:lnTo>
                <a:lnTo>
                  <a:pt x="36575" y="807719"/>
                </a:lnTo>
                <a:lnTo>
                  <a:pt x="36575" y="656843"/>
                </a:lnTo>
                <a:close/>
              </a:path>
              <a:path w="56514" h="3697604">
                <a:moveTo>
                  <a:pt x="36575" y="864107"/>
                </a:moveTo>
                <a:lnTo>
                  <a:pt x="18287" y="864107"/>
                </a:lnTo>
                <a:lnTo>
                  <a:pt x="18287" y="1013459"/>
                </a:lnTo>
                <a:lnTo>
                  <a:pt x="36575" y="1013459"/>
                </a:lnTo>
                <a:lnTo>
                  <a:pt x="36575" y="864107"/>
                </a:lnTo>
                <a:close/>
              </a:path>
              <a:path w="56514" h="3697604">
                <a:moveTo>
                  <a:pt x="36575" y="1069847"/>
                </a:moveTo>
                <a:lnTo>
                  <a:pt x="18287" y="1069847"/>
                </a:lnTo>
                <a:lnTo>
                  <a:pt x="18287" y="1220723"/>
                </a:lnTo>
                <a:lnTo>
                  <a:pt x="36575" y="1220723"/>
                </a:lnTo>
                <a:lnTo>
                  <a:pt x="36575" y="1069847"/>
                </a:lnTo>
                <a:close/>
              </a:path>
              <a:path w="56514" h="3697604">
                <a:moveTo>
                  <a:pt x="36575" y="1275587"/>
                </a:moveTo>
                <a:lnTo>
                  <a:pt x="18287" y="1275587"/>
                </a:lnTo>
                <a:lnTo>
                  <a:pt x="18287" y="1426463"/>
                </a:lnTo>
                <a:lnTo>
                  <a:pt x="36575" y="1426463"/>
                </a:lnTo>
                <a:lnTo>
                  <a:pt x="36575" y="1275587"/>
                </a:lnTo>
                <a:close/>
              </a:path>
              <a:path w="56514" h="3697604">
                <a:moveTo>
                  <a:pt x="36575" y="1482851"/>
                </a:moveTo>
                <a:lnTo>
                  <a:pt x="18287" y="1482851"/>
                </a:lnTo>
                <a:lnTo>
                  <a:pt x="18287" y="1632203"/>
                </a:lnTo>
                <a:lnTo>
                  <a:pt x="36575" y="1632203"/>
                </a:lnTo>
                <a:lnTo>
                  <a:pt x="36575" y="1482851"/>
                </a:lnTo>
                <a:close/>
              </a:path>
              <a:path w="56514" h="3697604">
                <a:moveTo>
                  <a:pt x="36575" y="1688591"/>
                </a:moveTo>
                <a:lnTo>
                  <a:pt x="18287" y="1688591"/>
                </a:lnTo>
                <a:lnTo>
                  <a:pt x="18287" y="1839467"/>
                </a:lnTo>
                <a:lnTo>
                  <a:pt x="36575" y="1839467"/>
                </a:lnTo>
                <a:lnTo>
                  <a:pt x="36575" y="1688591"/>
                </a:lnTo>
                <a:close/>
              </a:path>
              <a:path w="56514" h="3697604">
                <a:moveTo>
                  <a:pt x="36575" y="1895855"/>
                </a:moveTo>
                <a:lnTo>
                  <a:pt x="18287" y="1895855"/>
                </a:lnTo>
                <a:lnTo>
                  <a:pt x="18287" y="2045214"/>
                </a:lnTo>
                <a:lnTo>
                  <a:pt x="36575" y="2045214"/>
                </a:lnTo>
                <a:lnTo>
                  <a:pt x="36575" y="1895855"/>
                </a:lnTo>
                <a:close/>
              </a:path>
              <a:path w="56514" h="3697604">
                <a:moveTo>
                  <a:pt x="36575" y="2101602"/>
                </a:moveTo>
                <a:lnTo>
                  <a:pt x="18287" y="2101602"/>
                </a:lnTo>
                <a:lnTo>
                  <a:pt x="18287" y="2252478"/>
                </a:lnTo>
                <a:lnTo>
                  <a:pt x="36575" y="2252478"/>
                </a:lnTo>
                <a:lnTo>
                  <a:pt x="36575" y="2101602"/>
                </a:lnTo>
                <a:close/>
              </a:path>
              <a:path w="56514" h="3697604">
                <a:moveTo>
                  <a:pt x="36575" y="2308866"/>
                </a:moveTo>
                <a:lnTo>
                  <a:pt x="18287" y="2308866"/>
                </a:lnTo>
                <a:lnTo>
                  <a:pt x="18287" y="2458218"/>
                </a:lnTo>
                <a:lnTo>
                  <a:pt x="36575" y="2458218"/>
                </a:lnTo>
                <a:lnTo>
                  <a:pt x="36575" y="2308866"/>
                </a:lnTo>
                <a:close/>
              </a:path>
              <a:path w="56514" h="3697604">
                <a:moveTo>
                  <a:pt x="36575" y="2514606"/>
                </a:moveTo>
                <a:lnTo>
                  <a:pt x="18287" y="2514606"/>
                </a:lnTo>
                <a:lnTo>
                  <a:pt x="18287" y="2665482"/>
                </a:lnTo>
                <a:lnTo>
                  <a:pt x="36575" y="2665482"/>
                </a:lnTo>
                <a:lnTo>
                  <a:pt x="36575" y="2514606"/>
                </a:lnTo>
                <a:close/>
              </a:path>
              <a:path w="56514" h="3697604">
                <a:moveTo>
                  <a:pt x="36575" y="2721870"/>
                </a:moveTo>
                <a:lnTo>
                  <a:pt x="18287" y="2721870"/>
                </a:lnTo>
                <a:lnTo>
                  <a:pt x="18287" y="2871222"/>
                </a:lnTo>
                <a:lnTo>
                  <a:pt x="36575" y="2871222"/>
                </a:lnTo>
                <a:lnTo>
                  <a:pt x="36575" y="2721870"/>
                </a:lnTo>
                <a:close/>
              </a:path>
              <a:path w="56514" h="3697604">
                <a:moveTo>
                  <a:pt x="36575" y="2927610"/>
                </a:moveTo>
                <a:lnTo>
                  <a:pt x="18287" y="2927610"/>
                </a:lnTo>
                <a:lnTo>
                  <a:pt x="18287" y="3078486"/>
                </a:lnTo>
                <a:lnTo>
                  <a:pt x="36575" y="3078486"/>
                </a:lnTo>
                <a:lnTo>
                  <a:pt x="36575" y="2927610"/>
                </a:lnTo>
                <a:close/>
              </a:path>
              <a:path w="56514" h="3697604">
                <a:moveTo>
                  <a:pt x="36575" y="3134874"/>
                </a:moveTo>
                <a:lnTo>
                  <a:pt x="18287" y="3134874"/>
                </a:lnTo>
                <a:lnTo>
                  <a:pt x="18287" y="3284226"/>
                </a:lnTo>
                <a:lnTo>
                  <a:pt x="36575" y="3284226"/>
                </a:lnTo>
                <a:lnTo>
                  <a:pt x="36575" y="3134874"/>
                </a:lnTo>
                <a:close/>
              </a:path>
              <a:path w="56514" h="3697604">
                <a:moveTo>
                  <a:pt x="36575" y="3340614"/>
                </a:moveTo>
                <a:lnTo>
                  <a:pt x="18287" y="3340614"/>
                </a:lnTo>
                <a:lnTo>
                  <a:pt x="18287" y="3491490"/>
                </a:lnTo>
                <a:lnTo>
                  <a:pt x="36575" y="3491490"/>
                </a:lnTo>
                <a:lnTo>
                  <a:pt x="36575" y="3340614"/>
                </a:lnTo>
                <a:close/>
              </a:path>
              <a:path w="56514" h="3697604">
                <a:moveTo>
                  <a:pt x="0" y="3640842"/>
                </a:moveTo>
                <a:lnTo>
                  <a:pt x="27431" y="3697230"/>
                </a:lnTo>
                <a:lnTo>
                  <a:pt x="46214" y="3660654"/>
                </a:lnTo>
                <a:lnTo>
                  <a:pt x="18287" y="3660654"/>
                </a:lnTo>
                <a:lnTo>
                  <a:pt x="18287" y="3654050"/>
                </a:lnTo>
                <a:lnTo>
                  <a:pt x="0" y="3640842"/>
                </a:lnTo>
                <a:close/>
              </a:path>
              <a:path w="56514" h="3697604">
                <a:moveTo>
                  <a:pt x="18287" y="3654050"/>
                </a:moveTo>
                <a:lnTo>
                  <a:pt x="18287" y="3660654"/>
                </a:lnTo>
                <a:lnTo>
                  <a:pt x="27431" y="3660654"/>
                </a:lnTo>
                <a:lnTo>
                  <a:pt x="18287" y="3654050"/>
                </a:lnTo>
                <a:close/>
              </a:path>
              <a:path w="56514" h="3697604">
                <a:moveTo>
                  <a:pt x="36575" y="3547878"/>
                </a:moveTo>
                <a:lnTo>
                  <a:pt x="18287" y="3547878"/>
                </a:lnTo>
                <a:lnTo>
                  <a:pt x="18287" y="3654050"/>
                </a:lnTo>
                <a:lnTo>
                  <a:pt x="27431" y="3660654"/>
                </a:lnTo>
                <a:lnTo>
                  <a:pt x="36575" y="3654397"/>
                </a:lnTo>
                <a:lnTo>
                  <a:pt x="36575" y="3547878"/>
                </a:lnTo>
                <a:close/>
              </a:path>
              <a:path w="56514" h="3697604">
                <a:moveTo>
                  <a:pt x="36575" y="3654397"/>
                </a:moveTo>
                <a:lnTo>
                  <a:pt x="27431" y="3660654"/>
                </a:lnTo>
                <a:lnTo>
                  <a:pt x="36575" y="3660654"/>
                </a:lnTo>
                <a:lnTo>
                  <a:pt x="36575" y="3654397"/>
                </a:lnTo>
                <a:close/>
              </a:path>
              <a:path w="56514" h="3697604">
                <a:moveTo>
                  <a:pt x="56387" y="3640842"/>
                </a:moveTo>
                <a:lnTo>
                  <a:pt x="36575" y="3654397"/>
                </a:lnTo>
                <a:lnTo>
                  <a:pt x="36575" y="3660654"/>
                </a:lnTo>
                <a:lnTo>
                  <a:pt x="46214" y="3660654"/>
                </a:lnTo>
                <a:lnTo>
                  <a:pt x="56387" y="3640842"/>
                </a:lnTo>
                <a:close/>
              </a:path>
            </a:pathLst>
          </a:custGeom>
          <a:solidFill>
            <a:srgbClr val="323232"/>
          </a:solidFill>
        </p:spPr>
        <p:txBody>
          <a:bodyPr wrap="square" lIns="0" tIns="0" rIns="0" bIns="0" rtlCol="0"/>
          <a:lstStyle/>
          <a:p>
            <a:endParaRPr/>
          </a:p>
        </p:txBody>
      </p:sp>
      <p:sp>
        <p:nvSpPr>
          <p:cNvPr id="21" name="object 21"/>
          <p:cNvSpPr/>
          <p:nvPr/>
        </p:nvSpPr>
        <p:spPr>
          <a:xfrm>
            <a:off x="3390777" y="2602982"/>
            <a:ext cx="56515" cy="3697604"/>
          </a:xfrm>
          <a:custGeom>
            <a:avLst/>
            <a:gdLst/>
            <a:ahLst/>
            <a:cxnLst/>
            <a:rect l="l" t="t" r="r" b="b"/>
            <a:pathLst>
              <a:path w="56514" h="3697604">
                <a:moveTo>
                  <a:pt x="28955" y="38099"/>
                </a:moveTo>
                <a:lnTo>
                  <a:pt x="19811" y="43875"/>
                </a:lnTo>
                <a:lnTo>
                  <a:pt x="19811" y="187451"/>
                </a:lnTo>
                <a:lnTo>
                  <a:pt x="38099" y="187451"/>
                </a:lnTo>
                <a:lnTo>
                  <a:pt x="38099" y="44195"/>
                </a:lnTo>
                <a:lnTo>
                  <a:pt x="28955" y="38099"/>
                </a:lnTo>
                <a:close/>
              </a:path>
              <a:path w="56514" h="3697604">
                <a:moveTo>
                  <a:pt x="28955" y="0"/>
                </a:moveTo>
                <a:lnTo>
                  <a:pt x="0" y="56387"/>
                </a:lnTo>
                <a:lnTo>
                  <a:pt x="19811" y="43875"/>
                </a:lnTo>
                <a:lnTo>
                  <a:pt x="19811" y="38099"/>
                </a:lnTo>
                <a:lnTo>
                  <a:pt x="47491" y="38099"/>
                </a:lnTo>
                <a:lnTo>
                  <a:pt x="28955" y="0"/>
                </a:lnTo>
                <a:close/>
              </a:path>
              <a:path w="56514" h="3697604">
                <a:moveTo>
                  <a:pt x="47491" y="38099"/>
                </a:moveTo>
                <a:lnTo>
                  <a:pt x="38099" y="38099"/>
                </a:lnTo>
                <a:lnTo>
                  <a:pt x="38099" y="44195"/>
                </a:lnTo>
                <a:lnTo>
                  <a:pt x="56387" y="56387"/>
                </a:lnTo>
                <a:lnTo>
                  <a:pt x="47491" y="38099"/>
                </a:lnTo>
                <a:close/>
              </a:path>
              <a:path w="56514" h="3697604">
                <a:moveTo>
                  <a:pt x="38099" y="38099"/>
                </a:moveTo>
                <a:lnTo>
                  <a:pt x="28955" y="38099"/>
                </a:lnTo>
                <a:lnTo>
                  <a:pt x="38099" y="44195"/>
                </a:lnTo>
                <a:lnTo>
                  <a:pt x="38099" y="38099"/>
                </a:lnTo>
                <a:close/>
              </a:path>
              <a:path w="56514" h="3697604">
                <a:moveTo>
                  <a:pt x="28955" y="38099"/>
                </a:moveTo>
                <a:lnTo>
                  <a:pt x="19811" y="38099"/>
                </a:lnTo>
                <a:lnTo>
                  <a:pt x="19811" y="43875"/>
                </a:lnTo>
                <a:lnTo>
                  <a:pt x="28955" y="38099"/>
                </a:lnTo>
                <a:close/>
              </a:path>
              <a:path w="56514" h="3697604">
                <a:moveTo>
                  <a:pt x="38099" y="243839"/>
                </a:moveTo>
                <a:lnTo>
                  <a:pt x="19811" y="243839"/>
                </a:lnTo>
                <a:lnTo>
                  <a:pt x="19811" y="394715"/>
                </a:lnTo>
                <a:lnTo>
                  <a:pt x="38099" y="394715"/>
                </a:lnTo>
                <a:lnTo>
                  <a:pt x="38099" y="243839"/>
                </a:lnTo>
                <a:close/>
              </a:path>
              <a:path w="56514" h="3697604">
                <a:moveTo>
                  <a:pt x="38099" y="451103"/>
                </a:moveTo>
                <a:lnTo>
                  <a:pt x="19811" y="451103"/>
                </a:lnTo>
                <a:lnTo>
                  <a:pt x="19811" y="600455"/>
                </a:lnTo>
                <a:lnTo>
                  <a:pt x="38099" y="600455"/>
                </a:lnTo>
                <a:lnTo>
                  <a:pt x="38099" y="451103"/>
                </a:lnTo>
                <a:close/>
              </a:path>
              <a:path w="56514" h="3697604">
                <a:moveTo>
                  <a:pt x="38099" y="656843"/>
                </a:moveTo>
                <a:lnTo>
                  <a:pt x="19811" y="656843"/>
                </a:lnTo>
                <a:lnTo>
                  <a:pt x="19811" y="807719"/>
                </a:lnTo>
                <a:lnTo>
                  <a:pt x="38099" y="807719"/>
                </a:lnTo>
                <a:lnTo>
                  <a:pt x="38099" y="656843"/>
                </a:lnTo>
                <a:close/>
              </a:path>
              <a:path w="56514" h="3697604">
                <a:moveTo>
                  <a:pt x="38099" y="864107"/>
                </a:moveTo>
                <a:lnTo>
                  <a:pt x="19811" y="864107"/>
                </a:lnTo>
                <a:lnTo>
                  <a:pt x="19811" y="1013459"/>
                </a:lnTo>
                <a:lnTo>
                  <a:pt x="38099" y="1013459"/>
                </a:lnTo>
                <a:lnTo>
                  <a:pt x="38099" y="864107"/>
                </a:lnTo>
                <a:close/>
              </a:path>
              <a:path w="56514" h="3697604">
                <a:moveTo>
                  <a:pt x="38099" y="1069847"/>
                </a:moveTo>
                <a:lnTo>
                  <a:pt x="19811" y="1069847"/>
                </a:lnTo>
                <a:lnTo>
                  <a:pt x="19811" y="1220723"/>
                </a:lnTo>
                <a:lnTo>
                  <a:pt x="38099" y="1220723"/>
                </a:lnTo>
                <a:lnTo>
                  <a:pt x="38099" y="1069847"/>
                </a:lnTo>
                <a:close/>
              </a:path>
              <a:path w="56514" h="3697604">
                <a:moveTo>
                  <a:pt x="38099" y="1275587"/>
                </a:moveTo>
                <a:lnTo>
                  <a:pt x="19811" y="1275587"/>
                </a:lnTo>
                <a:lnTo>
                  <a:pt x="19811" y="1426463"/>
                </a:lnTo>
                <a:lnTo>
                  <a:pt x="38099" y="1426463"/>
                </a:lnTo>
                <a:lnTo>
                  <a:pt x="38099" y="1275587"/>
                </a:lnTo>
                <a:close/>
              </a:path>
              <a:path w="56514" h="3697604">
                <a:moveTo>
                  <a:pt x="38099" y="1482851"/>
                </a:moveTo>
                <a:lnTo>
                  <a:pt x="19811" y="1482851"/>
                </a:lnTo>
                <a:lnTo>
                  <a:pt x="19811" y="1632203"/>
                </a:lnTo>
                <a:lnTo>
                  <a:pt x="38099" y="1632203"/>
                </a:lnTo>
                <a:lnTo>
                  <a:pt x="38099" y="1482851"/>
                </a:lnTo>
                <a:close/>
              </a:path>
              <a:path w="56514" h="3697604">
                <a:moveTo>
                  <a:pt x="38099" y="1688591"/>
                </a:moveTo>
                <a:lnTo>
                  <a:pt x="19811" y="1688591"/>
                </a:lnTo>
                <a:lnTo>
                  <a:pt x="19811" y="1839467"/>
                </a:lnTo>
                <a:lnTo>
                  <a:pt x="38099" y="1839467"/>
                </a:lnTo>
                <a:lnTo>
                  <a:pt x="38099" y="1688591"/>
                </a:lnTo>
                <a:close/>
              </a:path>
              <a:path w="56514" h="3697604">
                <a:moveTo>
                  <a:pt x="38099" y="1895855"/>
                </a:moveTo>
                <a:lnTo>
                  <a:pt x="19811" y="1895855"/>
                </a:lnTo>
                <a:lnTo>
                  <a:pt x="19811" y="2045214"/>
                </a:lnTo>
                <a:lnTo>
                  <a:pt x="38099" y="2045214"/>
                </a:lnTo>
                <a:lnTo>
                  <a:pt x="38099" y="1895855"/>
                </a:lnTo>
                <a:close/>
              </a:path>
              <a:path w="56514" h="3697604">
                <a:moveTo>
                  <a:pt x="38099" y="2101602"/>
                </a:moveTo>
                <a:lnTo>
                  <a:pt x="19811" y="2101602"/>
                </a:lnTo>
                <a:lnTo>
                  <a:pt x="19811" y="2252478"/>
                </a:lnTo>
                <a:lnTo>
                  <a:pt x="38099" y="2252478"/>
                </a:lnTo>
                <a:lnTo>
                  <a:pt x="38099" y="2101602"/>
                </a:lnTo>
                <a:close/>
              </a:path>
              <a:path w="56514" h="3697604">
                <a:moveTo>
                  <a:pt x="38099" y="2308866"/>
                </a:moveTo>
                <a:lnTo>
                  <a:pt x="19811" y="2308866"/>
                </a:lnTo>
                <a:lnTo>
                  <a:pt x="19811" y="2458218"/>
                </a:lnTo>
                <a:lnTo>
                  <a:pt x="38099" y="2458218"/>
                </a:lnTo>
                <a:lnTo>
                  <a:pt x="38099" y="2308866"/>
                </a:lnTo>
                <a:close/>
              </a:path>
              <a:path w="56514" h="3697604">
                <a:moveTo>
                  <a:pt x="38099" y="2514606"/>
                </a:moveTo>
                <a:lnTo>
                  <a:pt x="19811" y="2514606"/>
                </a:lnTo>
                <a:lnTo>
                  <a:pt x="19811" y="2665482"/>
                </a:lnTo>
                <a:lnTo>
                  <a:pt x="38099" y="2665482"/>
                </a:lnTo>
                <a:lnTo>
                  <a:pt x="38099" y="2514606"/>
                </a:lnTo>
                <a:close/>
              </a:path>
              <a:path w="56514" h="3697604">
                <a:moveTo>
                  <a:pt x="38099" y="2721870"/>
                </a:moveTo>
                <a:lnTo>
                  <a:pt x="19811" y="2721870"/>
                </a:lnTo>
                <a:lnTo>
                  <a:pt x="19811" y="2871222"/>
                </a:lnTo>
                <a:lnTo>
                  <a:pt x="38099" y="2871222"/>
                </a:lnTo>
                <a:lnTo>
                  <a:pt x="38099" y="2721870"/>
                </a:lnTo>
                <a:close/>
              </a:path>
              <a:path w="56514" h="3697604">
                <a:moveTo>
                  <a:pt x="38099" y="2927610"/>
                </a:moveTo>
                <a:lnTo>
                  <a:pt x="19811" y="2927610"/>
                </a:lnTo>
                <a:lnTo>
                  <a:pt x="19811" y="3078486"/>
                </a:lnTo>
                <a:lnTo>
                  <a:pt x="38099" y="3078486"/>
                </a:lnTo>
                <a:lnTo>
                  <a:pt x="38099" y="2927610"/>
                </a:lnTo>
                <a:close/>
              </a:path>
              <a:path w="56514" h="3697604">
                <a:moveTo>
                  <a:pt x="38099" y="3134874"/>
                </a:moveTo>
                <a:lnTo>
                  <a:pt x="19811" y="3134874"/>
                </a:lnTo>
                <a:lnTo>
                  <a:pt x="19811" y="3284226"/>
                </a:lnTo>
                <a:lnTo>
                  <a:pt x="38099" y="3284226"/>
                </a:lnTo>
                <a:lnTo>
                  <a:pt x="38099" y="3134874"/>
                </a:lnTo>
                <a:close/>
              </a:path>
              <a:path w="56514" h="3697604">
                <a:moveTo>
                  <a:pt x="38099" y="3340614"/>
                </a:moveTo>
                <a:lnTo>
                  <a:pt x="19811" y="3340614"/>
                </a:lnTo>
                <a:lnTo>
                  <a:pt x="19811" y="3491490"/>
                </a:lnTo>
                <a:lnTo>
                  <a:pt x="38099" y="3491490"/>
                </a:lnTo>
                <a:lnTo>
                  <a:pt x="38099" y="3340614"/>
                </a:lnTo>
                <a:close/>
              </a:path>
              <a:path w="56514" h="3697604">
                <a:moveTo>
                  <a:pt x="0" y="3640842"/>
                </a:moveTo>
                <a:lnTo>
                  <a:pt x="28955" y="3697230"/>
                </a:lnTo>
                <a:lnTo>
                  <a:pt x="46749" y="3660654"/>
                </a:lnTo>
                <a:lnTo>
                  <a:pt x="19811" y="3660654"/>
                </a:lnTo>
                <a:lnTo>
                  <a:pt x="19811" y="3654397"/>
                </a:lnTo>
                <a:lnTo>
                  <a:pt x="0" y="3640842"/>
                </a:lnTo>
                <a:close/>
              </a:path>
              <a:path w="56514" h="3697604">
                <a:moveTo>
                  <a:pt x="19811" y="3654397"/>
                </a:moveTo>
                <a:lnTo>
                  <a:pt x="19811" y="3660654"/>
                </a:lnTo>
                <a:lnTo>
                  <a:pt x="28955" y="3660654"/>
                </a:lnTo>
                <a:lnTo>
                  <a:pt x="19811" y="3654397"/>
                </a:lnTo>
                <a:close/>
              </a:path>
              <a:path w="56514" h="3697604">
                <a:moveTo>
                  <a:pt x="38099" y="3547878"/>
                </a:moveTo>
                <a:lnTo>
                  <a:pt x="19811" y="3547878"/>
                </a:lnTo>
                <a:lnTo>
                  <a:pt x="19811" y="3654397"/>
                </a:lnTo>
                <a:lnTo>
                  <a:pt x="28955" y="3660654"/>
                </a:lnTo>
                <a:lnTo>
                  <a:pt x="38099" y="3654050"/>
                </a:lnTo>
                <a:lnTo>
                  <a:pt x="38099" y="3547878"/>
                </a:lnTo>
                <a:close/>
              </a:path>
              <a:path w="56514" h="3697604">
                <a:moveTo>
                  <a:pt x="38099" y="3654050"/>
                </a:moveTo>
                <a:lnTo>
                  <a:pt x="28955" y="3660654"/>
                </a:lnTo>
                <a:lnTo>
                  <a:pt x="38099" y="3660654"/>
                </a:lnTo>
                <a:lnTo>
                  <a:pt x="38099" y="3654050"/>
                </a:lnTo>
                <a:close/>
              </a:path>
              <a:path w="56514" h="3697604">
                <a:moveTo>
                  <a:pt x="56387" y="3640842"/>
                </a:moveTo>
                <a:lnTo>
                  <a:pt x="38099" y="3654050"/>
                </a:lnTo>
                <a:lnTo>
                  <a:pt x="38099" y="3660654"/>
                </a:lnTo>
                <a:lnTo>
                  <a:pt x="46749" y="3660654"/>
                </a:lnTo>
                <a:lnTo>
                  <a:pt x="56387" y="3640842"/>
                </a:lnTo>
                <a:close/>
              </a:path>
            </a:pathLst>
          </a:custGeom>
          <a:solidFill>
            <a:srgbClr val="323232"/>
          </a:solidFill>
        </p:spPr>
        <p:txBody>
          <a:bodyPr wrap="square" lIns="0" tIns="0" rIns="0" bIns="0" rtlCol="0"/>
          <a:lstStyle/>
          <a:p>
            <a:endParaRPr/>
          </a:p>
        </p:txBody>
      </p:sp>
      <p:sp>
        <p:nvSpPr>
          <p:cNvPr id="22" name="object 22"/>
          <p:cNvSpPr/>
          <p:nvPr/>
        </p:nvSpPr>
        <p:spPr>
          <a:xfrm>
            <a:off x="1025533" y="2339336"/>
            <a:ext cx="2721863" cy="4354067"/>
          </a:xfrm>
          <a:prstGeom prst="rect">
            <a:avLst/>
          </a:prstGeom>
          <a:blipFill>
            <a:blip r:embed="rId3" cstate="print"/>
            <a:stretch>
              <a:fillRect/>
            </a:stretch>
          </a:blipFill>
        </p:spPr>
        <p:txBody>
          <a:bodyPr wrap="square" lIns="0" tIns="0" rIns="0" bIns="0" rtlCol="0"/>
          <a:lstStyle/>
          <a:p>
            <a:endParaRPr/>
          </a:p>
        </p:txBody>
      </p:sp>
      <p:sp>
        <p:nvSpPr>
          <p:cNvPr id="23" name="object 23"/>
          <p:cNvSpPr/>
          <p:nvPr/>
        </p:nvSpPr>
        <p:spPr>
          <a:xfrm>
            <a:off x="2698885" y="2602982"/>
            <a:ext cx="56515" cy="3697604"/>
          </a:xfrm>
          <a:custGeom>
            <a:avLst/>
            <a:gdLst/>
            <a:ahLst/>
            <a:cxnLst/>
            <a:rect l="l" t="t" r="r" b="b"/>
            <a:pathLst>
              <a:path w="56514" h="3697604">
                <a:moveTo>
                  <a:pt x="28955" y="38099"/>
                </a:moveTo>
                <a:lnTo>
                  <a:pt x="18287" y="44837"/>
                </a:lnTo>
                <a:lnTo>
                  <a:pt x="18287" y="187451"/>
                </a:lnTo>
                <a:lnTo>
                  <a:pt x="38099" y="187451"/>
                </a:lnTo>
                <a:lnTo>
                  <a:pt x="38099" y="44195"/>
                </a:lnTo>
                <a:lnTo>
                  <a:pt x="28955" y="38099"/>
                </a:lnTo>
                <a:close/>
              </a:path>
              <a:path w="56514" h="3697604">
                <a:moveTo>
                  <a:pt x="28955" y="0"/>
                </a:moveTo>
                <a:lnTo>
                  <a:pt x="0" y="56387"/>
                </a:lnTo>
                <a:lnTo>
                  <a:pt x="18287" y="44837"/>
                </a:lnTo>
                <a:lnTo>
                  <a:pt x="18287" y="38099"/>
                </a:lnTo>
                <a:lnTo>
                  <a:pt x="47491" y="38099"/>
                </a:lnTo>
                <a:lnTo>
                  <a:pt x="28955" y="0"/>
                </a:lnTo>
                <a:close/>
              </a:path>
              <a:path w="56514" h="3697604">
                <a:moveTo>
                  <a:pt x="47491" y="38099"/>
                </a:moveTo>
                <a:lnTo>
                  <a:pt x="38099" y="38099"/>
                </a:lnTo>
                <a:lnTo>
                  <a:pt x="38099" y="44195"/>
                </a:lnTo>
                <a:lnTo>
                  <a:pt x="56387" y="56387"/>
                </a:lnTo>
                <a:lnTo>
                  <a:pt x="47491" y="38099"/>
                </a:lnTo>
                <a:close/>
              </a:path>
              <a:path w="56514" h="3697604">
                <a:moveTo>
                  <a:pt x="28955" y="38099"/>
                </a:moveTo>
                <a:lnTo>
                  <a:pt x="18287" y="38099"/>
                </a:lnTo>
                <a:lnTo>
                  <a:pt x="18287" y="44837"/>
                </a:lnTo>
                <a:lnTo>
                  <a:pt x="28955" y="38099"/>
                </a:lnTo>
                <a:close/>
              </a:path>
              <a:path w="56514" h="3697604">
                <a:moveTo>
                  <a:pt x="38099" y="38099"/>
                </a:moveTo>
                <a:lnTo>
                  <a:pt x="28955" y="38099"/>
                </a:lnTo>
                <a:lnTo>
                  <a:pt x="38099" y="44195"/>
                </a:lnTo>
                <a:lnTo>
                  <a:pt x="38099" y="38099"/>
                </a:lnTo>
                <a:close/>
              </a:path>
              <a:path w="56514" h="3697604">
                <a:moveTo>
                  <a:pt x="38099" y="243839"/>
                </a:moveTo>
                <a:lnTo>
                  <a:pt x="18287" y="243839"/>
                </a:lnTo>
                <a:lnTo>
                  <a:pt x="18287" y="394715"/>
                </a:lnTo>
                <a:lnTo>
                  <a:pt x="38099" y="394715"/>
                </a:lnTo>
                <a:lnTo>
                  <a:pt x="38099" y="243839"/>
                </a:lnTo>
                <a:close/>
              </a:path>
              <a:path w="56514" h="3697604">
                <a:moveTo>
                  <a:pt x="38099" y="451103"/>
                </a:moveTo>
                <a:lnTo>
                  <a:pt x="18287" y="451103"/>
                </a:lnTo>
                <a:lnTo>
                  <a:pt x="18287" y="600455"/>
                </a:lnTo>
                <a:lnTo>
                  <a:pt x="38099" y="600455"/>
                </a:lnTo>
                <a:lnTo>
                  <a:pt x="38099" y="451103"/>
                </a:lnTo>
                <a:close/>
              </a:path>
              <a:path w="56514" h="3697604">
                <a:moveTo>
                  <a:pt x="38099" y="656843"/>
                </a:moveTo>
                <a:lnTo>
                  <a:pt x="18287" y="656843"/>
                </a:lnTo>
                <a:lnTo>
                  <a:pt x="18287" y="807719"/>
                </a:lnTo>
                <a:lnTo>
                  <a:pt x="38099" y="807719"/>
                </a:lnTo>
                <a:lnTo>
                  <a:pt x="38099" y="656843"/>
                </a:lnTo>
                <a:close/>
              </a:path>
              <a:path w="56514" h="3697604">
                <a:moveTo>
                  <a:pt x="38099" y="864107"/>
                </a:moveTo>
                <a:lnTo>
                  <a:pt x="18287" y="864107"/>
                </a:lnTo>
                <a:lnTo>
                  <a:pt x="18287" y="1013459"/>
                </a:lnTo>
                <a:lnTo>
                  <a:pt x="38099" y="1013459"/>
                </a:lnTo>
                <a:lnTo>
                  <a:pt x="38099" y="864107"/>
                </a:lnTo>
                <a:close/>
              </a:path>
              <a:path w="56514" h="3697604">
                <a:moveTo>
                  <a:pt x="38099" y="1069847"/>
                </a:moveTo>
                <a:lnTo>
                  <a:pt x="18287" y="1069847"/>
                </a:lnTo>
                <a:lnTo>
                  <a:pt x="18287" y="1220723"/>
                </a:lnTo>
                <a:lnTo>
                  <a:pt x="38099" y="1220723"/>
                </a:lnTo>
                <a:lnTo>
                  <a:pt x="38099" y="1069847"/>
                </a:lnTo>
                <a:close/>
              </a:path>
              <a:path w="56514" h="3697604">
                <a:moveTo>
                  <a:pt x="38099" y="1275587"/>
                </a:moveTo>
                <a:lnTo>
                  <a:pt x="18287" y="1275587"/>
                </a:lnTo>
                <a:lnTo>
                  <a:pt x="18287" y="1426463"/>
                </a:lnTo>
                <a:lnTo>
                  <a:pt x="38099" y="1426463"/>
                </a:lnTo>
                <a:lnTo>
                  <a:pt x="38099" y="1275587"/>
                </a:lnTo>
                <a:close/>
              </a:path>
              <a:path w="56514" h="3697604">
                <a:moveTo>
                  <a:pt x="38099" y="1482851"/>
                </a:moveTo>
                <a:lnTo>
                  <a:pt x="18287" y="1482851"/>
                </a:lnTo>
                <a:lnTo>
                  <a:pt x="18287" y="1632203"/>
                </a:lnTo>
                <a:lnTo>
                  <a:pt x="38099" y="1632203"/>
                </a:lnTo>
                <a:lnTo>
                  <a:pt x="38099" y="1482851"/>
                </a:lnTo>
                <a:close/>
              </a:path>
              <a:path w="56514" h="3697604">
                <a:moveTo>
                  <a:pt x="38099" y="1688591"/>
                </a:moveTo>
                <a:lnTo>
                  <a:pt x="18287" y="1688591"/>
                </a:lnTo>
                <a:lnTo>
                  <a:pt x="18287" y="1839467"/>
                </a:lnTo>
                <a:lnTo>
                  <a:pt x="38099" y="1839467"/>
                </a:lnTo>
                <a:lnTo>
                  <a:pt x="38099" y="1688591"/>
                </a:lnTo>
                <a:close/>
              </a:path>
              <a:path w="56514" h="3697604">
                <a:moveTo>
                  <a:pt x="38099" y="1895855"/>
                </a:moveTo>
                <a:lnTo>
                  <a:pt x="18287" y="1895855"/>
                </a:lnTo>
                <a:lnTo>
                  <a:pt x="18287" y="2045214"/>
                </a:lnTo>
                <a:lnTo>
                  <a:pt x="38099" y="2045214"/>
                </a:lnTo>
                <a:lnTo>
                  <a:pt x="38099" y="1895855"/>
                </a:lnTo>
                <a:close/>
              </a:path>
              <a:path w="56514" h="3697604">
                <a:moveTo>
                  <a:pt x="38099" y="2101602"/>
                </a:moveTo>
                <a:lnTo>
                  <a:pt x="18287" y="2101602"/>
                </a:lnTo>
                <a:lnTo>
                  <a:pt x="18287" y="2252478"/>
                </a:lnTo>
                <a:lnTo>
                  <a:pt x="38099" y="2252478"/>
                </a:lnTo>
                <a:lnTo>
                  <a:pt x="38099" y="2101602"/>
                </a:lnTo>
                <a:close/>
              </a:path>
              <a:path w="56514" h="3697604">
                <a:moveTo>
                  <a:pt x="38099" y="2308866"/>
                </a:moveTo>
                <a:lnTo>
                  <a:pt x="18287" y="2308866"/>
                </a:lnTo>
                <a:lnTo>
                  <a:pt x="18287" y="2458218"/>
                </a:lnTo>
                <a:lnTo>
                  <a:pt x="38099" y="2458218"/>
                </a:lnTo>
                <a:lnTo>
                  <a:pt x="38099" y="2308866"/>
                </a:lnTo>
                <a:close/>
              </a:path>
              <a:path w="56514" h="3697604">
                <a:moveTo>
                  <a:pt x="38099" y="2514606"/>
                </a:moveTo>
                <a:lnTo>
                  <a:pt x="18287" y="2514606"/>
                </a:lnTo>
                <a:lnTo>
                  <a:pt x="18287" y="2665482"/>
                </a:lnTo>
                <a:lnTo>
                  <a:pt x="38099" y="2665482"/>
                </a:lnTo>
                <a:lnTo>
                  <a:pt x="38099" y="2514606"/>
                </a:lnTo>
                <a:close/>
              </a:path>
              <a:path w="56514" h="3697604">
                <a:moveTo>
                  <a:pt x="38099" y="2721870"/>
                </a:moveTo>
                <a:lnTo>
                  <a:pt x="18287" y="2721870"/>
                </a:lnTo>
                <a:lnTo>
                  <a:pt x="18287" y="2871222"/>
                </a:lnTo>
                <a:lnTo>
                  <a:pt x="38099" y="2871222"/>
                </a:lnTo>
                <a:lnTo>
                  <a:pt x="38099" y="2721870"/>
                </a:lnTo>
                <a:close/>
              </a:path>
              <a:path w="56514" h="3697604">
                <a:moveTo>
                  <a:pt x="38099" y="2927610"/>
                </a:moveTo>
                <a:lnTo>
                  <a:pt x="18287" y="2927610"/>
                </a:lnTo>
                <a:lnTo>
                  <a:pt x="18287" y="3078486"/>
                </a:lnTo>
                <a:lnTo>
                  <a:pt x="38099" y="3078486"/>
                </a:lnTo>
                <a:lnTo>
                  <a:pt x="38099" y="2927610"/>
                </a:lnTo>
                <a:close/>
              </a:path>
              <a:path w="56514" h="3697604">
                <a:moveTo>
                  <a:pt x="38099" y="3134874"/>
                </a:moveTo>
                <a:lnTo>
                  <a:pt x="18287" y="3134874"/>
                </a:lnTo>
                <a:lnTo>
                  <a:pt x="18287" y="3284226"/>
                </a:lnTo>
                <a:lnTo>
                  <a:pt x="38099" y="3284226"/>
                </a:lnTo>
                <a:lnTo>
                  <a:pt x="38099" y="3134874"/>
                </a:lnTo>
                <a:close/>
              </a:path>
              <a:path w="56514" h="3697604">
                <a:moveTo>
                  <a:pt x="38099" y="3340614"/>
                </a:moveTo>
                <a:lnTo>
                  <a:pt x="18287" y="3340614"/>
                </a:lnTo>
                <a:lnTo>
                  <a:pt x="18287" y="3491490"/>
                </a:lnTo>
                <a:lnTo>
                  <a:pt x="38099" y="3491490"/>
                </a:lnTo>
                <a:lnTo>
                  <a:pt x="38099" y="3340614"/>
                </a:lnTo>
                <a:close/>
              </a:path>
              <a:path w="56514" h="3697604">
                <a:moveTo>
                  <a:pt x="0" y="3640842"/>
                </a:moveTo>
                <a:lnTo>
                  <a:pt x="28955" y="3697230"/>
                </a:lnTo>
                <a:lnTo>
                  <a:pt x="46749" y="3660654"/>
                </a:lnTo>
                <a:lnTo>
                  <a:pt x="18287" y="3660654"/>
                </a:lnTo>
                <a:lnTo>
                  <a:pt x="18287" y="3653354"/>
                </a:lnTo>
                <a:lnTo>
                  <a:pt x="0" y="3640842"/>
                </a:lnTo>
                <a:close/>
              </a:path>
              <a:path w="56514" h="3697604">
                <a:moveTo>
                  <a:pt x="18287" y="3653354"/>
                </a:moveTo>
                <a:lnTo>
                  <a:pt x="18287" y="3660654"/>
                </a:lnTo>
                <a:lnTo>
                  <a:pt x="28955" y="3660654"/>
                </a:lnTo>
                <a:lnTo>
                  <a:pt x="18287" y="3653354"/>
                </a:lnTo>
                <a:close/>
              </a:path>
              <a:path w="56514" h="3697604">
                <a:moveTo>
                  <a:pt x="38099" y="3547878"/>
                </a:moveTo>
                <a:lnTo>
                  <a:pt x="18287" y="3547878"/>
                </a:lnTo>
                <a:lnTo>
                  <a:pt x="18287" y="3653354"/>
                </a:lnTo>
                <a:lnTo>
                  <a:pt x="28955" y="3660654"/>
                </a:lnTo>
                <a:lnTo>
                  <a:pt x="38099" y="3654050"/>
                </a:lnTo>
                <a:lnTo>
                  <a:pt x="38099" y="3547878"/>
                </a:lnTo>
                <a:close/>
              </a:path>
              <a:path w="56514" h="3697604">
                <a:moveTo>
                  <a:pt x="38099" y="3654050"/>
                </a:moveTo>
                <a:lnTo>
                  <a:pt x="28955" y="3660654"/>
                </a:lnTo>
                <a:lnTo>
                  <a:pt x="38099" y="3660654"/>
                </a:lnTo>
                <a:lnTo>
                  <a:pt x="38099" y="3654050"/>
                </a:lnTo>
                <a:close/>
              </a:path>
              <a:path w="56514" h="3697604">
                <a:moveTo>
                  <a:pt x="56387" y="3640842"/>
                </a:moveTo>
                <a:lnTo>
                  <a:pt x="38099" y="3654050"/>
                </a:lnTo>
                <a:lnTo>
                  <a:pt x="38099" y="3660654"/>
                </a:lnTo>
                <a:lnTo>
                  <a:pt x="46749" y="3660654"/>
                </a:lnTo>
                <a:lnTo>
                  <a:pt x="56387" y="3640842"/>
                </a:lnTo>
                <a:close/>
              </a:path>
            </a:pathLst>
          </a:custGeom>
          <a:solidFill>
            <a:srgbClr val="323232"/>
          </a:solidFill>
        </p:spPr>
        <p:txBody>
          <a:bodyPr wrap="square" lIns="0" tIns="0" rIns="0" bIns="0" rtlCol="0"/>
          <a:lstStyle/>
          <a:p>
            <a:endParaRPr/>
          </a:p>
        </p:txBody>
      </p:sp>
      <p:sp>
        <p:nvSpPr>
          <p:cNvPr id="24" name="object 24"/>
          <p:cNvSpPr/>
          <p:nvPr/>
        </p:nvSpPr>
        <p:spPr>
          <a:xfrm>
            <a:off x="3232281" y="2602982"/>
            <a:ext cx="56515" cy="3697604"/>
          </a:xfrm>
          <a:custGeom>
            <a:avLst/>
            <a:gdLst/>
            <a:ahLst/>
            <a:cxnLst/>
            <a:rect l="l" t="t" r="r" b="b"/>
            <a:pathLst>
              <a:path w="56514" h="3697604">
                <a:moveTo>
                  <a:pt x="27431" y="38099"/>
                </a:moveTo>
                <a:lnTo>
                  <a:pt x="18287" y="44195"/>
                </a:lnTo>
                <a:lnTo>
                  <a:pt x="18287" y="187451"/>
                </a:lnTo>
                <a:lnTo>
                  <a:pt x="36575" y="187451"/>
                </a:lnTo>
                <a:lnTo>
                  <a:pt x="36575" y="43875"/>
                </a:lnTo>
                <a:lnTo>
                  <a:pt x="27431" y="38099"/>
                </a:lnTo>
                <a:close/>
              </a:path>
              <a:path w="56514" h="3697604">
                <a:moveTo>
                  <a:pt x="27431" y="0"/>
                </a:moveTo>
                <a:lnTo>
                  <a:pt x="0" y="56387"/>
                </a:lnTo>
                <a:lnTo>
                  <a:pt x="18287" y="44195"/>
                </a:lnTo>
                <a:lnTo>
                  <a:pt x="18287" y="38099"/>
                </a:lnTo>
                <a:lnTo>
                  <a:pt x="46996" y="38099"/>
                </a:lnTo>
                <a:lnTo>
                  <a:pt x="27431" y="0"/>
                </a:lnTo>
                <a:close/>
              </a:path>
              <a:path w="56514" h="3697604">
                <a:moveTo>
                  <a:pt x="46996" y="38099"/>
                </a:moveTo>
                <a:lnTo>
                  <a:pt x="36575" y="38099"/>
                </a:lnTo>
                <a:lnTo>
                  <a:pt x="36575" y="43875"/>
                </a:lnTo>
                <a:lnTo>
                  <a:pt x="56387" y="56387"/>
                </a:lnTo>
                <a:lnTo>
                  <a:pt x="46996" y="38099"/>
                </a:lnTo>
                <a:close/>
              </a:path>
              <a:path w="56514" h="3697604">
                <a:moveTo>
                  <a:pt x="27431" y="38099"/>
                </a:moveTo>
                <a:lnTo>
                  <a:pt x="18287" y="38099"/>
                </a:lnTo>
                <a:lnTo>
                  <a:pt x="18287" y="44195"/>
                </a:lnTo>
                <a:lnTo>
                  <a:pt x="27431" y="38099"/>
                </a:lnTo>
                <a:close/>
              </a:path>
              <a:path w="56514" h="3697604">
                <a:moveTo>
                  <a:pt x="36575" y="38099"/>
                </a:moveTo>
                <a:lnTo>
                  <a:pt x="27431" y="38099"/>
                </a:lnTo>
                <a:lnTo>
                  <a:pt x="36575" y="43875"/>
                </a:lnTo>
                <a:lnTo>
                  <a:pt x="36575" y="38099"/>
                </a:lnTo>
                <a:close/>
              </a:path>
              <a:path w="56514" h="3697604">
                <a:moveTo>
                  <a:pt x="36575" y="243839"/>
                </a:moveTo>
                <a:lnTo>
                  <a:pt x="18287" y="243839"/>
                </a:lnTo>
                <a:lnTo>
                  <a:pt x="18287" y="394715"/>
                </a:lnTo>
                <a:lnTo>
                  <a:pt x="36575" y="394715"/>
                </a:lnTo>
                <a:lnTo>
                  <a:pt x="36575" y="243839"/>
                </a:lnTo>
                <a:close/>
              </a:path>
              <a:path w="56514" h="3697604">
                <a:moveTo>
                  <a:pt x="36575" y="451103"/>
                </a:moveTo>
                <a:lnTo>
                  <a:pt x="18287" y="451103"/>
                </a:lnTo>
                <a:lnTo>
                  <a:pt x="18287" y="600455"/>
                </a:lnTo>
                <a:lnTo>
                  <a:pt x="36575" y="600455"/>
                </a:lnTo>
                <a:lnTo>
                  <a:pt x="36575" y="451103"/>
                </a:lnTo>
                <a:close/>
              </a:path>
              <a:path w="56514" h="3697604">
                <a:moveTo>
                  <a:pt x="36575" y="656843"/>
                </a:moveTo>
                <a:lnTo>
                  <a:pt x="18287" y="656843"/>
                </a:lnTo>
                <a:lnTo>
                  <a:pt x="18287" y="807719"/>
                </a:lnTo>
                <a:lnTo>
                  <a:pt x="36575" y="807719"/>
                </a:lnTo>
                <a:lnTo>
                  <a:pt x="36575" y="656843"/>
                </a:lnTo>
                <a:close/>
              </a:path>
              <a:path w="56514" h="3697604">
                <a:moveTo>
                  <a:pt x="36575" y="864107"/>
                </a:moveTo>
                <a:lnTo>
                  <a:pt x="18287" y="864107"/>
                </a:lnTo>
                <a:lnTo>
                  <a:pt x="18287" y="1013459"/>
                </a:lnTo>
                <a:lnTo>
                  <a:pt x="36575" y="1013459"/>
                </a:lnTo>
                <a:lnTo>
                  <a:pt x="36575" y="864107"/>
                </a:lnTo>
                <a:close/>
              </a:path>
              <a:path w="56514" h="3697604">
                <a:moveTo>
                  <a:pt x="36575" y="1069847"/>
                </a:moveTo>
                <a:lnTo>
                  <a:pt x="18287" y="1069847"/>
                </a:lnTo>
                <a:lnTo>
                  <a:pt x="18287" y="1220723"/>
                </a:lnTo>
                <a:lnTo>
                  <a:pt x="36575" y="1220723"/>
                </a:lnTo>
                <a:lnTo>
                  <a:pt x="36575" y="1069847"/>
                </a:lnTo>
                <a:close/>
              </a:path>
              <a:path w="56514" h="3697604">
                <a:moveTo>
                  <a:pt x="36575" y="1275587"/>
                </a:moveTo>
                <a:lnTo>
                  <a:pt x="18287" y="1275587"/>
                </a:lnTo>
                <a:lnTo>
                  <a:pt x="18287" y="1426463"/>
                </a:lnTo>
                <a:lnTo>
                  <a:pt x="36575" y="1426463"/>
                </a:lnTo>
                <a:lnTo>
                  <a:pt x="36575" y="1275587"/>
                </a:lnTo>
                <a:close/>
              </a:path>
              <a:path w="56514" h="3697604">
                <a:moveTo>
                  <a:pt x="36575" y="1482851"/>
                </a:moveTo>
                <a:lnTo>
                  <a:pt x="18287" y="1482851"/>
                </a:lnTo>
                <a:lnTo>
                  <a:pt x="18287" y="1632203"/>
                </a:lnTo>
                <a:lnTo>
                  <a:pt x="36575" y="1632203"/>
                </a:lnTo>
                <a:lnTo>
                  <a:pt x="36575" y="1482851"/>
                </a:lnTo>
                <a:close/>
              </a:path>
              <a:path w="56514" h="3697604">
                <a:moveTo>
                  <a:pt x="36575" y="1688591"/>
                </a:moveTo>
                <a:lnTo>
                  <a:pt x="18287" y="1688591"/>
                </a:lnTo>
                <a:lnTo>
                  <a:pt x="18287" y="1839467"/>
                </a:lnTo>
                <a:lnTo>
                  <a:pt x="36575" y="1839467"/>
                </a:lnTo>
                <a:lnTo>
                  <a:pt x="36575" y="1688591"/>
                </a:lnTo>
                <a:close/>
              </a:path>
              <a:path w="56514" h="3697604">
                <a:moveTo>
                  <a:pt x="36575" y="1895855"/>
                </a:moveTo>
                <a:lnTo>
                  <a:pt x="18287" y="1895855"/>
                </a:lnTo>
                <a:lnTo>
                  <a:pt x="18287" y="2045214"/>
                </a:lnTo>
                <a:lnTo>
                  <a:pt x="36575" y="2045214"/>
                </a:lnTo>
                <a:lnTo>
                  <a:pt x="36575" y="1895855"/>
                </a:lnTo>
                <a:close/>
              </a:path>
              <a:path w="56514" h="3697604">
                <a:moveTo>
                  <a:pt x="36575" y="2101602"/>
                </a:moveTo>
                <a:lnTo>
                  <a:pt x="18287" y="2101602"/>
                </a:lnTo>
                <a:lnTo>
                  <a:pt x="18287" y="2252478"/>
                </a:lnTo>
                <a:lnTo>
                  <a:pt x="36575" y="2252478"/>
                </a:lnTo>
                <a:lnTo>
                  <a:pt x="36575" y="2101602"/>
                </a:lnTo>
                <a:close/>
              </a:path>
              <a:path w="56514" h="3697604">
                <a:moveTo>
                  <a:pt x="36575" y="2308866"/>
                </a:moveTo>
                <a:lnTo>
                  <a:pt x="18287" y="2308866"/>
                </a:lnTo>
                <a:lnTo>
                  <a:pt x="18287" y="2458218"/>
                </a:lnTo>
                <a:lnTo>
                  <a:pt x="36575" y="2458218"/>
                </a:lnTo>
                <a:lnTo>
                  <a:pt x="36575" y="2308866"/>
                </a:lnTo>
                <a:close/>
              </a:path>
              <a:path w="56514" h="3697604">
                <a:moveTo>
                  <a:pt x="36575" y="2514606"/>
                </a:moveTo>
                <a:lnTo>
                  <a:pt x="18287" y="2514606"/>
                </a:lnTo>
                <a:lnTo>
                  <a:pt x="18287" y="2665482"/>
                </a:lnTo>
                <a:lnTo>
                  <a:pt x="36575" y="2665482"/>
                </a:lnTo>
                <a:lnTo>
                  <a:pt x="36575" y="2514606"/>
                </a:lnTo>
                <a:close/>
              </a:path>
              <a:path w="56514" h="3697604">
                <a:moveTo>
                  <a:pt x="36575" y="2721870"/>
                </a:moveTo>
                <a:lnTo>
                  <a:pt x="18287" y="2721870"/>
                </a:lnTo>
                <a:lnTo>
                  <a:pt x="18287" y="2871222"/>
                </a:lnTo>
                <a:lnTo>
                  <a:pt x="36575" y="2871222"/>
                </a:lnTo>
                <a:lnTo>
                  <a:pt x="36575" y="2721870"/>
                </a:lnTo>
                <a:close/>
              </a:path>
              <a:path w="56514" h="3697604">
                <a:moveTo>
                  <a:pt x="36575" y="2927610"/>
                </a:moveTo>
                <a:lnTo>
                  <a:pt x="18287" y="2927610"/>
                </a:lnTo>
                <a:lnTo>
                  <a:pt x="18287" y="3078486"/>
                </a:lnTo>
                <a:lnTo>
                  <a:pt x="36575" y="3078486"/>
                </a:lnTo>
                <a:lnTo>
                  <a:pt x="36575" y="2927610"/>
                </a:lnTo>
                <a:close/>
              </a:path>
              <a:path w="56514" h="3697604">
                <a:moveTo>
                  <a:pt x="36575" y="3134874"/>
                </a:moveTo>
                <a:lnTo>
                  <a:pt x="18287" y="3134874"/>
                </a:lnTo>
                <a:lnTo>
                  <a:pt x="18287" y="3284226"/>
                </a:lnTo>
                <a:lnTo>
                  <a:pt x="36575" y="3284226"/>
                </a:lnTo>
                <a:lnTo>
                  <a:pt x="36575" y="3134874"/>
                </a:lnTo>
                <a:close/>
              </a:path>
              <a:path w="56514" h="3697604">
                <a:moveTo>
                  <a:pt x="36575" y="3340614"/>
                </a:moveTo>
                <a:lnTo>
                  <a:pt x="18287" y="3340614"/>
                </a:lnTo>
                <a:lnTo>
                  <a:pt x="18287" y="3491490"/>
                </a:lnTo>
                <a:lnTo>
                  <a:pt x="36575" y="3491490"/>
                </a:lnTo>
                <a:lnTo>
                  <a:pt x="36575" y="3340614"/>
                </a:lnTo>
                <a:close/>
              </a:path>
              <a:path w="56514" h="3697604">
                <a:moveTo>
                  <a:pt x="0" y="3640842"/>
                </a:moveTo>
                <a:lnTo>
                  <a:pt x="27431" y="3697230"/>
                </a:lnTo>
                <a:lnTo>
                  <a:pt x="46214" y="3660654"/>
                </a:lnTo>
                <a:lnTo>
                  <a:pt x="18287" y="3660654"/>
                </a:lnTo>
                <a:lnTo>
                  <a:pt x="18287" y="3654050"/>
                </a:lnTo>
                <a:lnTo>
                  <a:pt x="0" y="3640842"/>
                </a:lnTo>
                <a:close/>
              </a:path>
              <a:path w="56514" h="3697604">
                <a:moveTo>
                  <a:pt x="18287" y="3654050"/>
                </a:moveTo>
                <a:lnTo>
                  <a:pt x="18287" y="3660654"/>
                </a:lnTo>
                <a:lnTo>
                  <a:pt x="27431" y="3660654"/>
                </a:lnTo>
                <a:lnTo>
                  <a:pt x="18287" y="3654050"/>
                </a:lnTo>
                <a:close/>
              </a:path>
              <a:path w="56514" h="3697604">
                <a:moveTo>
                  <a:pt x="36575" y="3547878"/>
                </a:moveTo>
                <a:lnTo>
                  <a:pt x="18287" y="3547878"/>
                </a:lnTo>
                <a:lnTo>
                  <a:pt x="18287" y="3654050"/>
                </a:lnTo>
                <a:lnTo>
                  <a:pt x="27431" y="3660654"/>
                </a:lnTo>
                <a:lnTo>
                  <a:pt x="36575" y="3654397"/>
                </a:lnTo>
                <a:lnTo>
                  <a:pt x="36575" y="3547878"/>
                </a:lnTo>
                <a:close/>
              </a:path>
              <a:path w="56514" h="3697604">
                <a:moveTo>
                  <a:pt x="36575" y="3654397"/>
                </a:moveTo>
                <a:lnTo>
                  <a:pt x="27431" y="3660654"/>
                </a:lnTo>
                <a:lnTo>
                  <a:pt x="36575" y="3660654"/>
                </a:lnTo>
                <a:lnTo>
                  <a:pt x="36575" y="3654397"/>
                </a:lnTo>
                <a:close/>
              </a:path>
              <a:path w="56514" h="3697604">
                <a:moveTo>
                  <a:pt x="56387" y="3640842"/>
                </a:moveTo>
                <a:lnTo>
                  <a:pt x="36575" y="3654397"/>
                </a:lnTo>
                <a:lnTo>
                  <a:pt x="36575" y="3660654"/>
                </a:lnTo>
                <a:lnTo>
                  <a:pt x="46214" y="3660654"/>
                </a:lnTo>
                <a:lnTo>
                  <a:pt x="56387" y="3640842"/>
                </a:lnTo>
                <a:close/>
              </a:path>
            </a:pathLst>
          </a:custGeom>
          <a:solidFill>
            <a:srgbClr val="323232"/>
          </a:solidFill>
        </p:spPr>
        <p:txBody>
          <a:bodyPr wrap="square" lIns="0" tIns="0" rIns="0" bIns="0" rtlCol="0"/>
          <a:lstStyle/>
          <a:p>
            <a:endParaRPr/>
          </a:p>
        </p:txBody>
      </p:sp>
      <p:sp>
        <p:nvSpPr>
          <p:cNvPr id="25" name="object 25"/>
          <p:cNvSpPr/>
          <p:nvPr/>
        </p:nvSpPr>
        <p:spPr>
          <a:xfrm>
            <a:off x="3390777" y="2602982"/>
            <a:ext cx="56515" cy="3697604"/>
          </a:xfrm>
          <a:custGeom>
            <a:avLst/>
            <a:gdLst/>
            <a:ahLst/>
            <a:cxnLst/>
            <a:rect l="l" t="t" r="r" b="b"/>
            <a:pathLst>
              <a:path w="56514" h="3697604">
                <a:moveTo>
                  <a:pt x="28955" y="38099"/>
                </a:moveTo>
                <a:lnTo>
                  <a:pt x="19811" y="43875"/>
                </a:lnTo>
                <a:lnTo>
                  <a:pt x="19811" y="187451"/>
                </a:lnTo>
                <a:lnTo>
                  <a:pt x="38099" y="187451"/>
                </a:lnTo>
                <a:lnTo>
                  <a:pt x="38099" y="44195"/>
                </a:lnTo>
                <a:lnTo>
                  <a:pt x="28955" y="38099"/>
                </a:lnTo>
                <a:close/>
              </a:path>
              <a:path w="56514" h="3697604">
                <a:moveTo>
                  <a:pt x="28955" y="0"/>
                </a:moveTo>
                <a:lnTo>
                  <a:pt x="0" y="56387"/>
                </a:lnTo>
                <a:lnTo>
                  <a:pt x="19811" y="43875"/>
                </a:lnTo>
                <a:lnTo>
                  <a:pt x="19811" y="38099"/>
                </a:lnTo>
                <a:lnTo>
                  <a:pt x="47491" y="38099"/>
                </a:lnTo>
                <a:lnTo>
                  <a:pt x="28955" y="0"/>
                </a:lnTo>
                <a:close/>
              </a:path>
              <a:path w="56514" h="3697604">
                <a:moveTo>
                  <a:pt x="47491" y="38099"/>
                </a:moveTo>
                <a:lnTo>
                  <a:pt x="38099" y="38099"/>
                </a:lnTo>
                <a:lnTo>
                  <a:pt x="38099" y="44195"/>
                </a:lnTo>
                <a:lnTo>
                  <a:pt x="56387" y="56387"/>
                </a:lnTo>
                <a:lnTo>
                  <a:pt x="47491" y="38099"/>
                </a:lnTo>
                <a:close/>
              </a:path>
              <a:path w="56514" h="3697604">
                <a:moveTo>
                  <a:pt x="38099" y="38099"/>
                </a:moveTo>
                <a:lnTo>
                  <a:pt x="28955" y="38099"/>
                </a:lnTo>
                <a:lnTo>
                  <a:pt x="38099" y="44195"/>
                </a:lnTo>
                <a:lnTo>
                  <a:pt x="38099" y="38099"/>
                </a:lnTo>
                <a:close/>
              </a:path>
              <a:path w="56514" h="3697604">
                <a:moveTo>
                  <a:pt x="28955" y="38099"/>
                </a:moveTo>
                <a:lnTo>
                  <a:pt x="19811" y="38099"/>
                </a:lnTo>
                <a:lnTo>
                  <a:pt x="19811" y="43875"/>
                </a:lnTo>
                <a:lnTo>
                  <a:pt x="28955" y="38099"/>
                </a:lnTo>
                <a:close/>
              </a:path>
              <a:path w="56514" h="3697604">
                <a:moveTo>
                  <a:pt x="38099" y="243839"/>
                </a:moveTo>
                <a:lnTo>
                  <a:pt x="19811" y="243839"/>
                </a:lnTo>
                <a:lnTo>
                  <a:pt x="19811" y="394715"/>
                </a:lnTo>
                <a:lnTo>
                  <a:pt x="38099" y="394715"/>
                </a:lnTo>
                <a:lnTo>
                  <a:pt x="38099" y="243839"/>
                </a:lnTo>
                <a:close/>
              </a:path>
              <a:path w="56514" h="3697604">
                <a:moveTo>
                  <a:pt x="38099" y="451103"/>
                </a:moveTo>
                <a:lnTo>
                  <a:pt x="19811" y="451103"/>
                </a:lnTo>
                <a:lnTo>
                  <a:pt x="19811" y="600455"/>
                </a:lnTo>
                <a:lnTo>
                  <a:pt x="38099" y="600455"/>
                </a:lnTo>
                <a:lnTo>
                  <a:pt x="38099" y="451103"/>
                </a:lnTo>
                <a:close/>
              </a:path>
              <a:path w="56514" h="3697604">
                <a:moveTo>
                  <a:pt x="38099" y="656843"/>
                </a:moveTo>
                <a:lnTo>
                  <a:pt x="19811" y="656843"/>
                </a:lnTo>
                <a:lnTo>
                  <a:pt x="19811" y="807719"/>
                </a:lnTo>
                <a:lnTo>
                  <a:pt x="38099" y="807719"/>
                </a:lnTo>
                <a:lnTo>
                  <a:pt x="38099" y="656843"/>
                </a:lnTo>
                <a:close/>
              </a:path>
              <a:path w="56514" h="3697604">
                <a:moveTo>
                  <a:pt x="38099" y="864107"/>
                </a:moveTo>
                <a:lnTo>
                  <a:pt x="19811" y="864107"/>
                </a:lnTo>
                <a:lnTo>
                  <a:pt x="19811" y="1013459"/>
                </a:lnTo>
                <a:lnTo>
                  <a:pt x="38099" y="1013459"/>
                </a:lnTo>
                <a:lnTo>
                  <a:pt x="38099" y="864107"/>
                </a:lnTo>
                <a:close/>
              </a:path>
              <a:path w="56514" h="3697604">
                <a:moveTo>
                  <a:pt x="38099" y="1069847"/>
                </a:moveTo>
                <a:lnTo>
                  <a:pt x="19811" y="1069847"/>
                </a:lnTo>
                <a:lnTo>
                  <a:pt x="19811" y="1220723"/>
                </a:lnTo>
                <a:lnTo>
                  <a:pt x="38099" y="1220723"/>
                </a:lnTo>
                <a:lnTo>
                  <a:pt x="38099" y="1069847"/>
                </a:lnTo>
                <a:close/>
              </a:path>
              <a:path w="56514" h="3697604">
                <a:moveTo>
                  <a:pt x="38099" y="1275587"/>
                </a:moveTo>
                <a:lnTo>
                  <a:pt x="19811" y="1275587"/>
                </a:lnTo>
                <a:lnTo>
                  <a:pt x="19811" y="1426463"/>
                </a:lnTo>
                <a:lnTo>
                  <a:pt x="38099" y="1426463"/>
                </a:lnTo>
                <a:lnTo>
                  <a:pt x="38099" y="1275587"/>
                </a:lnTo>
                <a:close/>
              </a:path>
              <a:path w="56514" h="3697604">
                <a:moveTo>
                  <a:pt x="38099" y="1482851"/>
                </a:moveTo>
                <a:lnTo>
                  <a:pt x="19811" y="1482851"/>
                </a:lnTo>
                <a:lnTo>
                  <a:pt x="19811" y="1632203"/>
                </a:lnTo>
                <a:lnTo>
                  <a:pt x="38099" y="1632203"/>
                </a:lnTo>
                <a:lnTo>
                  <a:pt x="38099" y="1482851"/>
                </a:lnTo>
                <a:close/>
              </a:path>
              <a:path w="56514" h="3697604">
                <a:moveTo>
                  <a:pt x="38099" y="1688591"/>
                </a:moveTo>
                <a:lnTo>
                  <a:pt x="19811" y="1688591"/>
                </a:lnTo>
                <a:lnTo>
                  <a:pt x="19811" y="1839467"/>
                </a:lnTo>
                <a:lnTo>
                  <a:pt x="38099" y="1839467"/>
                </a:lnTo>
                <a:lnTo>
                  <a:pt x="38099" y="1688591"/>
                </a:lnTo>
                <a:close/>
              </a:path>
              <a:path w="56514" h="3697604">
                <a:moveTo>
                  <a:pt x="38099" y="1895855"/>
                </a:moveTo>
                <a:lnTo>
                  <a:pt x="19811" y="1895855"/>
                </a:lnTo>
                <a:lnTo>
                  <a:pt x="19811" y="2045214"/>
                </a:lnTo>
                <a:lnTo>
                  <a:pt x="38099" y="2045214"/>
                </a:lnTo>
                <a:lnTo>
                  <a:pt x="38099" y="1895855"/>
                </a:lnTo>
                <a:close/>
              </a:path>
              <a:path w="56514" h="3697604">
                <a:moveTo>
                  <a:pt x="38099" y="2101602"/>
                </a:moveTo>
                <a:lnTo>
                  <a:pt x="19811" y="2101602"/>
                </a:lnTo>
                <a:lnTo>
                  <a:pt x="19811" y="2252478"/>
                </a:lnTo>
                <a:lnTo>
                  <a:pt x="38099" y="2252478"/>
                </a:lnTo>
                <a:lnTo>
                  <a:pt x="38099" y="2101602"/>
                </a:lnTo>
                <a:close/>
              </a:path>
              <a:path w="56514" h="3697604">
                <a:moveTo>
                  <a:pt x="38099" y="2308866"/>
                </a:moveTo>
                <a:lnTo>
                  <a:pt x="19811" y="2308866"/>
                </a:lnTo>
                <a:lnTo>
                  <a:pt x="19811" y="2458218"/>
                </a:lnTo>
                <a:lnTo>
                  <a:pt x="38099" y="2458218"/>
                </a:lnTo>
                <a:lnTo>
                  <a:pt x="38099" y="2308866"/>
                </a:lnTo>
                <a:close/>
              </a:path>
              <a:path w="56514" h="3697604">
                <a:moveTo>
                  <a:pt x="38099" y="2514606"/>
                </a:moveTo>
                <a:lnTo>
                  <a:pt x="19811" y="2514606"/>
                </a:lnTo>
                <a:lnTo>
                  <a:pt x="19811" y="2665482"/>
                </a:lnTo>
                <a:lnTo>
                  <a:pt x="38099" y="2665482"/>
                </a:lnTo>
                <a:lnTo>
                  <a:pt x="38099" y="2514606"/>
                </a:lnTo>
                <a:close/>
              </a:path>
              <a:path w="56514" h="3697604">
                <a:moveTo>
                  <a:pt x="38099" y="2721870"/>
                </a:moveTo>
                <a:lnTo>
                  <a:pt x="19811" y="2721870"/>
                </a:lnTo>
                <a:lnTo>
                  <a:pt x="19811" y="2871222"/>
                </a:lnTo>
                <a:lnTo>
                  <a:pt x="38099" y="2871222"/>
                </a:lnTo>
                <a:lnTo>
                  <a:pt x="38099" y="2721870"/>
                </a:lnTo>
                <a:close/>
              </a:path>
              <a:path w="56514" h="3697604">
                <a:moveTo>
                  <a:pt x="38099" y="2927610"/>
                </a:moveTo>
                <a:lnTo>
                  <a:pt x="19811" y="2927610"/>
                </a:lnTo>
                <a:lnTo>
                  <a:pt x="19811" y="3078486"/>
                </a:lnTo>
                <a:lnTo>
                  <a:pt x="38099" y="3078486"/>
                </a:lnTo>
                <a:lnTo>
                  <a:pt x="38099" y="2927610"/>
                </a:lnTo>
                <a:close/>
              </a:path>
              <a:path w="56514" h="3697604">
                <a:moveTo>
                  <a:pt x="38099" y="3134874"/>
                </a:moveTo>
                <a:lnTo>
                  <a:pt x="19811" y="3134874"/>
                </a:lnTo>
                <a:lnTo>
                  <a:pt x="19811" y="3284226"/>
                </a:lnTo>
                <a:lnTo>
                  <a:pt x="38099" y="3284226"/>
                </a:lnTo>
                <a:lnTo>
                  <a:pt x="38099" y="3134874"/>
                </a:lnTo>
                <a:close/>
              </a:path>
              <a:path w="56514" h="3697604">
                <a:moveTo>
                  <a:pt x="38099" y="3340614"/>
                </a:moveTo>
                <a:lnTo>
                  <a:pt x="19811" y="3340614"/>
                </a:lnTo>
                <a:lnTo>
                  <a:pt x="19811" y="3491490"/>
                </a:lnTo>
                <a:lnTo>
                  <a:pt x="38099" y="3491490"/>
                </a:lnTo>
                <a:lnTo>
                  <a:pt x="38099" y="3340614"/>
                </a:lnTo>
                <a:close/>
              </a:path>
              <a:path w="56514" h="3697604">
                <a:moveTo>
                  <a:pt x="0" y="3640842"/>
                </a:moveTo>
                <a:lnTo>
                  <a:pt x="28955" y="3697230"/>
                </a:lnTo>
                <a:lnTo>
                  <a:pt x="46749" y="3660654"/>
                </a:lnTo>
                <a:lnTo>
                  <a:pt x="19811" y="3660654"/>
                </a:lnTo>
                <a:lnTo>
                  <a:pt x="19811" y="3654397"/>
                </a:lnTo>
                <a:lnTo>
                  <a:pt x="0" y="3640842"/>
                </a:lnTo>
                <a:close/>
              </a:path>
              <a:path w="56514" h="3697604">
                <a:moveTo>
                  <a:pt x="19811" y="3654397"/>
                </a:moveTo>
                <a:lnTo>
                  <a:pt x="19811" y="3660654"/>
                </a:lnTo>
                <a:lnTo>
                  <a:pt x="28955" y="3660654"/>
                </a:lnTo>
                <a:lnTo>
                  <a:pt x="19811" y="3654397"/>
                </a:lnTo>
                <a:close/>
              </a:path>
              <a:path w="56514" h="3697604">
                <a:moveTo>
                  <a:pt x="38099" y="3547878"/>
                </a:moveTo>
                <a:lnTo>
                  <a:pt x="19811" y="3547878"/>
                </a:lnTo>
                <a:lnTo>
                  <a:pt x="19811" y="3654397"/>
                </a:lnTo>
                <a:lnTo>
                  <a:pt x="28955" y="3660654"/>
                </a:lnTo>
                <a:lnTo>
                  <a:pt x="38099" y="3654050"/>
                </a:lnTo>
                <a:lnTo>
                  <a:pt x="38099" y="3547878"/>
                </a:lnTo>
                <a:close/>
              </a:path>
              <a:path w="56514" h="3697604">
                <a:moveTo>
                  <a:pt x="38099" y="3654050"/>
                </a:moveTo>
                <a:lnTo>
                  <a:pt x="28955" y="3660654"/>
                </a:lnTo>
                <a:lnTo>
                  <a:pt x="38099" y="3660654"/>
                </a:lnTo>
                <a:lnTo>
                  <a:pt x="38099" y="3654050"/>
                </a:lnTo>
                <a:close/>
              </a:path>
              <a:path w="56514" h="3697604">
                <a:moveTo>
                  <a:pt x="56387" y="3640842"/>
                </a:moveTo>
                <a:lnTo>
                  <a:pt x="38099" y="3654050"/>
                </a:lnTo>
                <a:lnTo>
                  <a:pt x="38099" y="3660654"/>
                </a:lnTo>
                <a:lnTo>
                  <a:pt x="46749" y="3660654"/>
                </a:lnTo>
                <a:lnTo>
                  <a:pt x="56387" y="3640842"/>
                </a:lnTo>
                <a:close/>
              </a:path>
            </a:pathLst>
          </a:custGeom>
          <a:solidFill>
            <a:srgbClr val="323232"/>
          </a:solidFill>
        </p:spPr>
        <p:txBody>
          <a:bodyPr wrap="square" lIns="0" tIns="0" rIns="0" bIns="0" rtlCol="0"/>
          <a:lstStyle/>
          <a:p>
            <a:endParaRPr/>
          </a:p>
        </p:txBody>
      </p:sp>
      <p:sp>
        <p:nvSpPr>
          <p:cNvPr id="26" name="object 26"/>
          <p:cNvSpPr/>
          <p:nvPr/>
        </p:nvSpPr>
        <p:spPr>
          <a:xfrm>
            <a:off x="1769245" y="2497826"/>
            <a:ext cx="426720" cy="318770"/>
          </a:xfrm>
          <a:custGeom>
            <a:avLst/>
            <a:gdLst/>
            <a:ahLst/>
            <a:cxnLst/>
            <a:rect l="l" t="t" r="r" b="b"/>
            <a:pathLst>
              <a:path w="426719" h="318769">
                <a:moveTo>
                  <a:pt x="53339" y="0"/>
                </a:moveTo>
                <a:lnTo>
                  <a:pt x="15516" y="15531"/>
                </a:lnTo>
                <a:lnTo>
                  <a:pt x="0" y="265175"/>
                </a:lnTo>
                <a:lnTo>
                  <a:pt x="1978" y="279317"/>
                </a:lnTo>
                <a:lnTo>
                  <a:pt x="27124" y="311404"/>
                </a:lnTo>
                <a:lnTo>
                  <a:pt x="373379" y="318515"/>
                </a:lnTo>
                <a:lnTo>
                  <a:pt x="387521" y="316537"/>
                </a:lnTo>
                <a:lnTo>
                  <a:pt x="419608" y="291391"/>
                </a:lnTo>
                <a:lnTo>
                  <a:pt x="426719" y="53339"/>
                </a:lnTo>
                <a:lnTo>
                  <a:pt x="424741" y="38665"/>
                </a:lnTo>
                <a:lnTo>
                  <a:pt x="399595" y="6782"/>
                </a:lnTo>
                <a:lnTo>
                  <a:pt x="53339" y="0"/>
                </a:lnTo>
                <a:close/>
              </a:path>
            </a:pathLst>
          </a:custGeom>
          <a:solidFill>
            <a:srgbClr val="000000"/>
          </a:solidFill>
        </p:spPr>
        <p:txBody>
          <a:bodyPr wrap="square" lIns="0" tIns="0" rIns="0" bIns="0" rtlCol="0"/>
          <a:lstStyle/>
          <a:p>
            <a:endParaRPr/>
          </a:p>
        </p:txBody>
      </p:sp>
      <p:sp>
        <p:nvSpPr>
          <p:cNvPr id="27" name="object 27"/>
          <p:cNvSpPr/>
          <p:nvPr/>
        </p:nvSpPr>
        <p:spPr>
          <a:xfrm>
            <a:off x="1769245" y="2497826"/>
            <a:ext cx="426720" cy="318770"/>
          </a:xfrm>
          <a:custGeom>
            <a:avLst/>
            <a:gdLst/>
            <a:ahLst/>
            <a:cxnLst/>
            <a:rect l="l" t="t" r="r" b="b"/>
            <a:pathLst>
              <a:path w="426719" h="318769">
                <a:moveTo>
                  <a:pt x="53339" y="0"/>
                </a:moveTo>
                <a:lnTo>
                  <a:pt x="15516" y="15531"/>
                </a:lnTo>
                <a:lnTo>
                  <a:pt x="0" y="265175"/>
                </a:lnTo>
                <a:lnTo>
                  <a:pt x="1978" y="279317"/>
                </a:lnTo>
                <a:lnTo>
                  <a:pt x="27124" y="311404"/>
                </a:lnTo>
                <a:lnTo>
                  <a:pt x="373379" y="318515"/>
                </a:lnTo>
                <a:lnTo>
                  <a:pt x="387521" y="316537"/>
                </a:lnTo>
                <a:lnTo>
                  <a:pt x="419608" y="291391"/>
                </a:lnTo>
                <a:lnTo>
                  <a:pt x="426719" y="53339"/>
                </a:lnTo>
                <a:lnTo>
                  <a:pt x="424741" y="38665"/>
                </a:lnTo>
                <a:lnTo>
                  <a:pt x="399595" y="6782"/>
                </a:lnTo>
                <a:lnTo>
                  <a:pt x="53339" y="0"/>
                </a:lnTo>
                <a:close/>
              </a:path>
            </a:pathLst>
          </a:custGeom>
          <a:ln w="7039">
            <a:solidFill>
              <a:srgbClr val="000000"/>
            </a:solidFill>
          </a:ln>
        </p:spPr>
        <p:txBody>
          <a:bodyPr wrap="square" lIns="0" tIns="0" rIns="0" bIns="0" rtlCol="0"/>
          <a:lstStyle/>
          <a:p>
            <a:endParaRPr/>
          </a:p>
        </p:txBody>
      </p:sp>
      <p:sp>
        <p:nvSpPr>
          <p:cNvPr id="28" name="object 28"/>
          <p:cNvSpPr txBox="1"/>
          <p:nvPr/>
        </p:nvSpPr>
        <p:spPr>
          <a:xfrm>
            <a:off x="1887615" y="2577386"/>
            <a:ext cx="192405" cy="230504"/>
          </a:xfrm>
          <a:prstGeom prst="rect">
            <a:avLst/>
          </a:prstGeom>
        </p:spPr>
        <p:txBody>
          <a:bodyPr vert="horz" wrap="square" lIns="0" tIns="0" rIns="0" bIns="0" rtlCol="0">
            <a:spAutoFit/>
          </a:bodyPr>
          <a:lstStyle/>
          <a:p>
            <a:pPr marL="12700">
              <a:lnSpc>
                <a:spcPct val="100000"/>
              </a:lnSpc>
            </a:pPr>
            <a:r>
              <a:rPr sz="1300" spc="15" dirty="0">
                <a:solidFill>
                  <a:srgbClr val="FFFFFF"/>
                </a:solidFill>
                <a:latin typeface="Arial"/>
                <a:cs typeface="Arial"/>
              </a:rPr>
              <a:t>F</a:t>
            </a:r>
            <a:r>
              <a:rPr sz="1275" spc="22" baseline="-26143" dirty="0">
                <a:solidFill>
                  <a:srgbClr val="FFFFFF"/>
                </a:solidFill>
                <a:latin typeface="Arial"/>
                <a:cs typeface="Arial"/>
              </a:rPr>
              <a:t>1</a:t>
            </a:r>
            <a:endParaRPr sz="1275" baseline="-26143">
              <a:latin typeface="Arial"/>
              <a:cs typeface="Arial"/>
            </a:endParaRPr>
          </a:p>
        </p:txBody>
      </p:sp>
      <p:sp>
        <p:nvSpPr>
          <p:cNvPr id="29" name="object 29"/>
          <p:cNvSpPr/>
          <p:nvPr/>
        </p:nvSpPr>
        <p:spPr>
          <a:xfrm>
            <a:off x="3259713" y="3700261"/>
            <a:ext cx="160020" cy="38100"/>
          </a:xfrm>
          <a:custGeom>
            <a:avLst/>
            <a:gdLst/>
            <a:ahLst/>
            <a:cxnLst/>
            <a:rect l="l" t="t" r="r" b="b"/>
            <a:pathLst>
              <a:path w="160020" h="38100">
                <a:moveTo>
                  <a:pt x="38099" y="0"/>
                </a:moveTo>
                <a:lnTo>
                  <a:pt x="0" y="19811"/>
                </a:lnTo>
                <a:lnTo>
                  <a:pt x="38099" y="38099"/>
                </a:lnTo>
                <a:lnTo>
                  <a:pt x="24891" y="25907"/>
                </a:lnTo>
                <a:lnTo>
                  <a:pt x="18287" y="25907"/>
                </a:lnTo>
                <a:lnTo>
                  <a:pt x="18287" y="12191"/>
                </a:lnTo>
                <a:lnTo>
                  <a:pt x="25907" y="12191"/>
                </a:lnTo>
                <a:lnTo>
                  <a:pt x="38099" y="0"/>
                </a:lnTo>
                <a:close/>
              </a:path>
              <a:path w="160020" h="38100">
                <a:moveTo>
                  <a:pt x="140207" y="19811"/>
                </a:moveTo>
                <a:lnTo>
                  <a:pt x="121919" y="38099"/>
                </a:lnTo>
                <a:lnTo>
                  <a:pt x="147319" y="25907"/>
                </a:lnTo>
                <a:lnTo>
                  <a:pt x="140207" y="25907"/>
                </a:lnTo>
                <a:lnTo>
                  <a:pt x="140207" y="19811"/>
                </a:lnTo>
                <a:close/>
              </a:path>
              <a:path w="160020" h="38100">
                <a:moveTo>
                  <a:pt x="18287" y="19811"/>
                </a:moveTo>
                <a:lnTo>
                  <a:pt x="18287" y="25907"/>
                </a:lnTo>
                <a:lnTo>
                  <a:pt x="24891" y="25907"/>
                </a:lnTo>
                <a:lnTo>
                  <a:pt x="18287" y="19811"/>
                </a:lnTo>
                <a:close/>
              </a:path>
              <a:path w="160020" h="38100">
                <a:moveTo>
                  <a:pt x="133174" y="12191"/>
                </a:moveTo>
                <a:lnTo>
                  <a:pt x="25907" y="12191"/>
                </a:lnTo>
                <a:lnTo>
                  <a:pt x="18287" y="19811"/>
                </a:lnTo>
                <a:lnTo>
                  <a:pt x="24891" y="25907"/>
                </a:lnTo>
                <a:lnTo>
                  <a:pt x="134111" y="25907"/>
                </a:lnTo>
                <a:lnTo>
                  <a:pt x="140207" y="19811"/>
                </a:lnTo>
                <a:lnTo>
                  <a:pt x="133174" y="12191"/>
                </a:lnTo>
                <a:close/>
              </a:path>
              <a:path w="160020" h="38100">
                <a:moveTo>
                  <a:pt x="145366" y="12191"/>
                </a:moveTo>
                <a:lnTo>
                  <a:pt x="140207" y="12191"/>
                </a:lnTo>
                <a:lnTo>
                  <a:pt x="140207" y="25907"/>
                </a:lnTo>
                <a:lnTo>
                  <a:pt x="147319" y="25907"/>
                </a:lnTo>
                <a:lnTo>
                  <a:pt x="160019" y="19811"/>
                </a:lnTo>
                <a:lnTo>
                  <a:pt x="145366" y="12191"/>
                </a:lnTo>
                <a:close/>
              </a:path>
              <a:path w="160020" h="38100">
                <a:moveTo>
                  <a:pt x="25907" y="12191"/>
                </a:moveTo>
                <a:lnTo>
                  <a:pt x="18287" y="12191"/>
                </a:lnTo>
                <a:lnTo>
                  <a:pt x="18287" y="19811"/>
                </a:lnTo>
                <a:lnTo>
                  <a:pt x="25907" y="12191"/>
                </a:lnTo>
                <a:close/>
              </a:path>
              <a:path w="160020" h="38100">
                <a:moveTo>
                  <a:pt x="121919" y="0"/>
                </a:moveTo>
                <a:lnTo>
                  <a:pt x="140207" y="19811"/>
                </a:lnTo>
                <a:lnTo>
                  <a:pt x="140207" y="12191"/>
                </a:lnTo>
                <a:lnTo>
                  <a:pt x="145366" y="12191"/>
                </a:lnTo>
                <a:lnTo>
                  <a:pt x="121919" y="0"/>
                </a:lnTo>
                <a:close/>
              </a:path>
            </a:pathLst>
          </a:custGeom>
          <a:solidFill>
            <a:srgbClr val="000000"/>
          </a:solidFill>
        </p:spPr>
        <p:txBody>
          <a:bodyPr wrap="square" lIns="0" tIns="0" rIns="0" bIns="0" rtlCol="0"/>
          <a:lstStyle/>
          <a:p>
            <a:endParaRPr/>
          </a:p>
        </p:txBody>
      </p:sp>
      <p:sp>
        <p:nvSpPr>
          <p:cNvPr id="30" name="object 30"/>
          <p:cNvSpPr/>
          <p:nvPr/>
        </p:nvSpPr>
        <p:spPr>
          <a:xfrm>
            <a:off x="3323721" y="3560054"/>
            <a:ext cx="265430" cy="160020"/>
          </a:xfrm>
          <a:custGeom>
            <a:avLst/>
            <a:gdLst/>
            <a:ahLst/>
            <a:cxnLst/>
            <a:rect l="l" t="t" r="r" b="b"/>
            <a:pathLst>
              <a:path w="265429" h="160020">
                <a:moveTo>
                  <a:pt x="0" y="160019"/>
                </a:moveTo>
                <a:lnTo>
                  <a:pt x="160019" y="0"/>
                </a:lnTo>
                <a:lnTo>
                  <a:pt x="265175" y="0"/>
                </a:lnTo>
              </a:path>
            </a:pathLst>
          </a:custGeom>
          <a:ln w="7039">
            <a:solidFill>
              <a:srgbClr val="000000"/>
            </a:solidFill>
          </a:ln>
        </p:spPr>
        <p:txBody>
          <a:bodyPr wrap="square" lIns="0" tIns="0" rIns="0" bIns="0" rtlCol="0"/>
          <a:lstStyle/>
          <a:p>
            <a:endParaRPr/>
          </a:p>
        </p:txBody>
      </p:sp>
      <p:sp>
        <p:nvSpPr>
          <p:cNvPr id="31" name="object 31"/>
          <p:cNvSpPr txBox="1"/>
          <p:nvPr/>
        </p:nvSpPr>
        <p:spPr>
          <a:xfrm>
            <a:off x="2038491" y="3457625"/>
            <a:ext cx="286385" cy="229235"/>
          </a:xfrm>
          <a:prstGeom prst="rect">
            <a:avLst/>
          </a:prstGeom>
        </p:spPr>
        <p:txBody>
          <a:bodyPr vert="horz" wrap="square" lIns="0" tIns="0" rIns="0" bIns="0" rtlCol="0">
            <a:spAutoFit/>
          </a:bodyPr>
          <a:lstStyle/>
          <a:p>
            <a:pPr marL="12700">
              <a:lnSpc>
                <a:spcPct val="100000"/>
              </a:lnSpc>
            </a:pPr>
            <a:r>
              <a:rPr sz="1950" b="1" spc="22" baseline="14957" dirty="0">
                <a:latin typeface="Arial"/>
                <a:cs typeface="Arial"/>
              </a:rPr>
              <a:t>F</a:t>
            </a:r>
            <a:r>
              <a:rPr sz="850" b="1" spc="20" dirty="0">
                <a:latin typeface="Arial"/>
                <a:cs typeface="Arial"/>
              </a:rPr>
              <a:t>1</a:t>
            </a:r>
            <a:r>
              <a:rPr sz="850" b="1" spc="-5" dirty="0">
                <a:latin typeface="Arial"/>
                <a:cs typeface="Arial"/>
              </a:rPr>
              <a:t>.</a:t>
            </a:r>
            <a:r>
              <a:rPr sz="850" b="1" spc="15" dirty="0">
                <a:latin typeface="Arial"/>
                <a:cs typeface="Arial"/>
              </a:rPr>
              <a:t>1</a:t>
            </a:r>
            <a:endParaRPr sz="850">
              <a:latin typeface="Arial"/>
              <a:cs typeface="Arial"/>
            </a:endParaRPr>
          </a:p>
        </p:txBody>
      </p:sp>
      <p:sp>
        <p:nvSpPr>
          <p:cNvPr id="32" name="object 32"/>
          <p:cNvSpPr txBox="1"/>
          <p:nvPr/>
        </p:nvSpPr>
        <p:spPr>
          <a:xfrm>
            <a:off x="3582304" y="3453053"/>
            <a:ext cx="285115" cy="229235"/>
          </a:xfrm>
          <a:prstGeom prst="rect">
            <a:avLst/>
          </a:prstGeom>
        </p:spPr>
        <p:txBody>
          <a:bodyPr vert="horz" wrap="square" lIns="0" tIns="0" rIns="0" bIns="0" rtlCol="0">
            <a:spAutoFit/>
          </a:bodyPr>
          <a:lstStyle/>
          <a:p>
            <a:pPr marL="12700">
              <a:lnSpc>
                <a:spcPct val="100000"/>
              </a:lnSpc>
            </a:pPr>
            <a:r>
              <a:rPr sz="1950" b="1" spc="22" baseline="14957" dirty="0">
                <a:latin typeface="Arial"/>
                <a:cs typeface="Arial"/>
              </a:rPr>
              <a:t>F</a:t>
            </a:r>
            <a:r>
              <a:rPr sz="850" b="1" spc="10" dirty="0">
                <a:latin typeface="Arial"/>
                <a:cs typeface="Arial"/>
              </a:rPr>
              <a:t>1</a:t>
            </a:r>
            <a:r>
              <a:rPr sz="850" b="1" spc="-5" dirty="0">
                <a:latin typeface="Arial"/>
                <a:cs typeface="Arial"/>
              </a:rPr>
              <a:t>.</a:t>
            </a:r>
            <a:r>
              <a:rPr sz="850" b="1" spc="15" dirty="0">
                <a:latin typeface="Arial"/>
                <a:cs typeface="Arial"/>
              </a:rPr>
              <a:t>3</a:t>
            </a:r>
            <a:endParaRPr sz="850">
              <a:latin typeface="Arial"/>
              <a:cs typeface="Arial"/>
            </a:endParaRPr>
          </a:p>
        </p:txBody>
      </p:sp>
      <p:sp>
        <p:nvSpPr>
          <p:cNvPr id="33" name="object 33"/>
          <p:cNvSpPr txBox="1"/>
          <p:nvPr/>
        </p:nvSpPr>
        <p:spPr>
          <a:xfrm>
            <a:off x="3582304" y="3984930"/>
            <a:ext cx="285115" cy="229235"/>
          </a:xfrm>
          <a:prstGeom prst="rect">
            <a:avLst/>
          </a:prstGeom>
        </p:spPr>
        <p:txBody>
          <a:bodyPr vert="horz" wrap="square" lIns="0" tIns="0" rIns="0" bIns="0" rtlCol="0">
            <a:spAutoFit/>
          </a:bodyPr>
          <a:lstStyle/>
          <a:p>
            <a:pPr marL="12700">
              <a:lnSpc>
                <a:spcPct val="100000"/>
              </a:lnSpc>
            </a:pPr>
            <a:r>
              <a:rPr sz="1950" b="1" spc="22" baseline="14957" dirty="0">
                <a:latin typeface="Arial"/>
                <a:cs typeface="Arial"/>
              </a:rPr>
              <a:t>F</a:t>
            </a:r>
            <a:r>
              <a:rPr sz="850" b="1" spc="10" dirty="0">
                <a:latin typeface="Arial"/>
                <a:cs typeface="Arial"/>
              </a:rPr>
              <a:t>1</a:t>
            </a:r>
            <a:r>
              <a:rPr sz="850" b="1" spc="-5" dirty="0">
                <a:latin typeface="Arial"/>
                <a:cs typeface="Arial"/>
              </a:rPr>
              <a:t>.</a:t>
            </a:r>
            <a:r>
              <a:rPr sz="850" b="1" spc="15" dirty="0">
                <a:latin typeface="Arial"/>
                <a:cs typeface="Arial"/>
              </a:rPr>
              <a:t>4</a:t>
            </a:r>
            <a:endParaRPr sz="850">
              <a:latin typeface="Arial"/>
              <a:cs typeface="Arial"/>
            </a:endParaRPr>
          </a:p>
        </p:txBody>
      </p:sp>
      <p:sp>
        <p:nvSpPr>
          <p:cNvPr id="34" name="object 34"/>
          <p:cNvSpPr txBox="1"/>
          <p:nvPr/>
        </p:nvSpPr>
        <p:spPr>
          <a:xfrm>
            <a:off x="2837067" y="3984930"/>
            <a:ext cx="285115" cy="229235"/>
          </a:xfrm>
          <a:prstGeom prst="rect">
            <a:avLst/>
          </a:prstGeom>
        </p:spPr>
        <p:txBody>
          <a:bodyPr vert="horz" wrap="square" lIns="0" tIns="0" rIns="0" bIns="0" rtlCol="0">
            <a:spAutoFit/>
          </a:bodyPr>
          <a:lstStyle/>
          <a:p>
            <a:pPr marL="12700">
              <a:lnSpc>
                <a:spcPct val="100000"/>
              </a:lnSpc>
            </a:pPr>
            <a:r>
              <a:rPr sz="1950" b="1" spc="22" baseline="14957" dirty="0">
                <a:latin typeface="Arial"/>
                <a:cs typeface="Arial"/>
              </a:rPr>
              <a:t>F</a:t>
            </a:r>
            <a:r>
              <a:rPr sz="850" b="1" spc="10" dirty="0">
                <a:latin typeface="Arial"/>
                <a:cs typeface="Arial"/>
              </a:rPr>
              <a:t>1</a:t>
            </a:r>
            <a:r>
              <a:rPr sz="850" b="1" spc="-5" dirty="0">
                <a:latin typeface="Arial"/>
                <a:cs typeface="Arial"/>
              </a:rPr>
              <a:t>.</a:t>
            </a:r>
            <a:r>
              <a:rPr sz="850" b="1" spc="15" dirty="0">
                <a:latin typeface="Arial"/>
                <a:cs typeface="Arial"/>
              </a:rPr>
              <a:t>2</a:t>
            </a:r>
            <a:endParaRPr sz="850">
              <a:latin typeface="Arial"/>
              <a:cs typeface="Arial"/>
            </a:endParaRPr>
          </a:p>
        </p:txBody>
      </p:sp>
      <p:sp>
        <p:nvSpPr>
          <p:cNvPr id="35" name="object 35"/>
          <p:cNvSpPr/>
          <p:nvPr/>
        </p:nvSpPr>
        <p:spPr>
          <a:xfrm>
            <a:off x="3259713" y="3700261"/>
            <a:ext cx="160020" cy="38100"/>
          </a:xfrm>
          <a:custGeom>
            <a:avLst/>
            <a:gdLst/>
            <a:ahLst/>
            <a:cxnLst/>
            <a:rect l="l" t="t" r="r" b="b"/>
            <a:pathLst>
              <a:path w="160020" h="38100">
                <a:moveTo>
                  <a:pt x="38099" y="0"/>
                </a:moveTo>
                <a:lnTo>
                  <a:pt x="0" y="19811"/>
                </a:lnTo>
                <a:lnTo>
                  <a:pt x="38099" y="38099"/>
                </a:lnTo>
                <a:lnTo>
                  <a:pt x="24891" y="25907"/>
                </a:lnTo>
                <a:lnTo>
                  <a:pt x="18287" y="25907"/>
                </a:lnTo>
                <a:lnTo>
                  <a:pt x="18287" y="12191"/>
                </a:lnTo>
                <a:lnTo>
                  <a:pt x="25907" y="12191"/>
                </a:lnTo>
                <a:lnTo>
                  <a:pt x="38099" y="0"/>
                </a:lnTo>
                <a:close/>
              </a:path>
              <a:path w="160020" h="38100">
                <a:moveTo>
                  <a:pt x="140207" y="19811"/>
                </a:moveTo>
                <a:lnTo>
                  <a:pt x="121919" y="38099"/>
                </a:lnTo>
                <a:lnTo>
                  <a:pt x="147319" y="25907"/>
                </a:lnTo>
                <a:lnTo>
                  <a:pt x="140207" y="25907"/>
                </a:lnTo>
                <a:lnTo>
                  <a:pt x="140207" y="19811"/>
                </a:lnTo>
                <a:close/>
              </a:path>
              <a:path w="160020" h="38100">
                <a:moveTo>
                  <a:pt x="18287" y="19811"/>
                </a:moveTo>
                <a:lnTo>
                  <a:pt x="18287" y="25907"/>
                </a:lnTo>
                <a:lnTo>
                  <a:pt x="24891" y="25907"/>
                </a:lnTo>
                <a:lnTo>
                  <a:pt x="18287" y="19811"/>
                </a:lnTo>
                <a:close/>
              </a:path>
              <a:path w="160020" h="38100">
                <a:moveTo>
                  <a:pt x="133174" y="12191"/>
                </a:moveTo>
                <a:lnTo>
                  <a:pt x="25907" y="12191"/>
                </a:lnTo>
                <a:lnTo>
                  <a:pt x="18287" y="19811"/>
                </a:lnTo>
                <a:lnTo>
                  <a:pt x="24891" y="25907"/>
                </a:lnTo>
                <a:lnTo>
                  <a:pt x="134111" y="25907"/>
                </a:lnTo>
                <a:lnTo>
                  <a:pt x="140207" y="19811"/>
                </a:lnTo>
                <a:lnTo>
                  <a:pt x="133174" y="12191"/>
                </a:lnTo>
                <a:close/>
              </a:path>
              <a:path w="160020" h="38100">
                <a:moveTo>
                  <a:pt x="145366" y="12191"/>
                </a:moveTo>
                <a:lnTo>
                  <a:pt x="140207" y="12191"/>
                </a:lnTo>
                <a:lnTo>
                  <a:pt x="140207" y="25907"/>
                </a:lnTo>
                <a:lnTo>
                  <a:pt x="147319" y="25907"/>
                </a:lnTo>
                <a:lnTo>
                  <a:pt x="160019" y="19811"/>
                </a:lnTo>
                <a:lnTo>
                  <a:pt x="145366" y="12191"/>
                </a:lnTo>
                <a:close/>
              </a:path>
              <a:path w="160020" h="38100">
                <a:moveTo>
                  <a:pt x="25907" y="12191"/>
                </a:moveTo>
                <a:lnTo>
                  <a:pt x="18287" y="12191"/>
                </a:lnTo>
                <a:lnTo>
                  <a:pt x="18287" y="19811"/>
                </a:lnTo>
                <a:lnTo>
                  <a:pt x="25907" y="12191"/>
                </a:lnTo>
                <a:close/>
              </a:path>
              <a:path w="160020" h="38100">
                <a:moveTo>
                  <a:pt x="121919" y="0"/>
                </a:moveTo>
                <a:lnTo>
                  <a:pt x="140207" y="19811"/>
                </a:lnTo>
                <a:lnTo>
                  <a:pt x="140207" y="12191"/>
                </a:lnTo>
                <a:lnTo>
                  <a:pt x="145366" y="12191"/>
                </a:lnTo>
                <a:lnTo>
                  <a:pt x="121919" y="0"/>
                </a:lnTo>
                <a:close/>
              </a:path>
            </a:pathLst>
          </a:custGeom>
          <a:solidFill>
            <a:srgbClr val="000000"/>
          </a:solidFill>
        </p:spPr>
        <p:txBody>
          <a:bodyPr wrap="square" lIns="0" tIns="0" rIns="0" bIns="0" rtlCol="0"/>
          <a:lstStyle/>
          <a:p>
            <a:endParaRPr/>
          </a:p>
        </p:txBody>
      </p:sp>
      <p:sp>
        <p:nvSpPr>
          <p:cNvPr id="36" name="object 36"/>
          <p:cNvSpPr/>
          <p:nvPr/>
        </p:nvSpPr>
        <p:spPr>
          <a:xfrm>
            <a:off x="3323721" y="3560054"/>
            <a:ext cx="265430" cy="160020"/>
          </a:xfrm>
          <a:custGeom>
            <a:avLst/>
            <a:gdLst/>
            <a:ahLst/>
            <a:cxnLst/>
            <a:rect l="l" t="t" r="r" b="b"/>
            <a:pathLst>
              <a:path w="265429" h="160020">
                <a:moveTo>
                  <a:pt x="0" y="160019"/>
                </a:moveTo>
                <a:lnTo>
                  <a:pt x="160019" y="0"/>
                </a:lnTo>
                <a:lnTo>
                  <a:pt x="265175" y="0"/>
                </a:lnTo>
              </a:path>
            </a:pathLst>
          </a:custGeom>
          <a:ln w="7039">
            <a:solidFill>
              <a:srgbClr val="000000"/>
            </a:solidFill>
          </a:ln>
        </p:spPr>
        <p:txBody>
          <a:bodyPr wrap="square" lIns="0" tIns="0" rIns="0" bIns="0" rtlCol="0"/>
          <a:lstStyle/>
          <a:p>
            <a:endParaRPr/>
          </a:p>
        </p:txBody>
      </p:sp>
      <p:sp>
        <p:nvSpPr>
          <p:cNvPr id="37" name="object 37"/>
          <p:cNvSpPr/>
          <p:nvPr/>
        </p:nvSpPr>
        <p:spPr>
          <a:xfrm>
            <a:off x="3259713" y="3700261"/>
            <a:ext cx="160020" cy="38100"/>
          </a:xfrm>
          <a:custGeom>
            <a:avLst/>
            <a:gdLst/>
            <a:ahLst/>
            <a:cxnLst/>
            <a:rect l="l" t="t" r="r" b="b"/>
            <a:pathLst>
              <a:path w="160020" h="38100">
                <a:moveTo>
                  <a:pt x="38099" y="0"/>
                </a:moveTo>
                <a:lnTo>
                  <a:pt x="0" y="19811"/>
                </a:lnTo>
                <a:lnTo>
                  <a:pt x="38099" y="38099"/>
                </a:lnTo>
                <a:lnTo>
                  <a:pt x="24891" y="25907"/>
                </a:lnTo>
                <a:lnTo>
                  <a:pt x="18287" y="25907"/>
                </a:lnTo>
                <a:lnTo>
                  <a:pt x="18287" y="12191"/>
                </a:lnTo>
                <a:lnTo>
                  <a:pt x="25907" y="12191"/>
                </a:lnTo>
                <a:lnTo>
                  <a:pt x="38099" y="0"/>
                </a:lnTo>
                <a:close/>
              </a:path>
              <a:path w="160020" h="38100">
                <a:moveTo>
                  <a:pt x="140207" y="19811"/>
                </a:moveTo>
                <a:lnTo>
                  <a:pt x="121919" y="38099"/>
                </a:lnTo>
                <a:lnTo>
                  <a:pt x="147319" y="25907"/>
                </a:lnTo>
                <a:lnTo>
                  <a:pt x="140207" y="25907"/>
                </a:lnTo>
                <a:lnTo>
                  <a:pt x="140207" y="19811"/>
                </a:lnTo>
                <a:close/>
              </a:path>
              <a:path w="160020" h="38100">
                <a:moveTo>
                  <a:pt x="18287" y="19811"/>
                </a:moveTo>
                <a:lnTo>
                  <a:pt x="18287" y="25907"/>
                </a:lnTo>
                <a:lnTo>
                  <a:pt x="24891" y="25907"/>
                </a:lnTo>
                <a:lnTo>
                  <a:pt x="18287" y="19811"/>
                </a:lnTo>
                <a:close/>
              </a:path>
              <a:path w="160020" h="38100">
                <a:moveTo>
                  <a:pt x="133174" y="12191"/>
                </a:moveTo>
                <a:lnTo>
                  <a:pt x="25907" y="12191"/>
                </a:lnTo>
                <a:lnTo>
                  <a:pt x="18287" y="19811"/>
                </a:lnTo>
                <a:lnTo>
                  <a:pt x="24891" y="25907"/>
                </a:lnTo>
                <a:lnTo>
                  <a:pt x="134111" y="25907"/>
                </a:lnTo>
                <a:lnTo>
                  <a:pt x="140207" y="19811"/>
                </a:lnTo>
                <a:lnTo>
                  <a:pt x="133174" y="12191"/>
                </a:lnTo>
                <a:close/>
              </a:path>
              <a:path w="160020" h="38100">
                <a:moveTo>
                  <a:pt x="145366" y="12191"/>
                </a:moveTo>
                <a:lnTo>
                  <a:pt x="140207" y="12191"/>
                </a:lnTo>
                <a:lnTo>
                  <a:pt x="140207" y="25907"/>
                </a:lnTo>
                <a:lnTo>
                  <a:pt x="147319" y="25907"/>
                </a:lnTo>
                <a:lnTo>
                  <a:pt x="160019" y="19811"/>
                </a:lnTo>
                <a:lnTo>
                  <a:pt x="145366" y="12191"/>
                </a:lnTo>
                <a:close/>
              </a:path>
              <a:path w="160020" h="38100">
                <a:moveTo>
                  <a:pt x="25907" y="12191"/>
                </a:moveTo>
                <a:lnTo>
                  <a:pt x="18287" y="12191"/>
                </a:lnTo>
                <a:lnTo>
                  <a:pt x="18287" y="19811"/>
                </a:lnTo>
                <a:lnTo>
                  <a:pt x="25907" y="12191"/>
                </a:lnTo>
                <a:close/>
              </a:path>
              <a:path w="160020" h="38100">
                <a:moveTo>
                  <a:pt x="121919" y="0"/>
                </a:moveTo>
                <a:lnTo>
                  <a:pt x="140207" y="19811"/>
                </a:lnTo>
                <a:lnTo>
                  <a:pt x="140207" y="12191"/>
                </a:lnTo>
                <a:lnTo>
                  <a:pt x="145366" y="12191"/>
                </a:lnTo>
                <a:lnTo>
                  <a:pt x="121919" y="0"/>
                </a:lnTo>
                <a:close/>
              </a:path>
            </a:pathLst>
          </a:custGeom>
          <a:solidFill>
            <a:srgbClr val="000000"/>
          </a:solidFill>
        </p:spPr>
        <p:txBody>
          <a:bodyPr wrap="square" lIns="0" tIns="0" rIns="0" bIns="0" rtlCol="0"/>
          <a:lstStyle/>
          <a:p>
            <a:endParaRPr/>
          </a:p>
        </p:txBody>
      </p:sp>
      <p:sp>
        <p:nvSpPr>
          <p:cNvPr id="38" name="object 38"/>
          <p:cNvSpPr/>
          <p:nvPr/>
        </p:nvSpPr>
        <p:spPr>
          <a:xfrm>
            <a:off x="3323721" y="3560054"/>
            <a:ext cx="265430" cy="160020"/>
          </a:xfrm>
          <a:custGeom>
            <a:avLst/>
            <a:gdLst/>
            <a:ahLst/>
            <a:cxnLst/>
            <a:rect l="l" t="t" r="r" b="b"/>
            <a:pathLst>
              <a:path w="265429" h="160020">
                <a:moveTo>
                  <a:pt x="0" y="160019"/>
                </a:moveTo>
                <a:lnTo>
                  <a:pt x="160019" y="0"/>
                </a:lnTo>
                <a:lnTo>
                  <a:pt x="265175" y="0"/>
                </a:lnTo>
              </a:path>
            </a:pathLst>
          </a:custGeom>
          <a:ln w="7039">
            <a:solidFill>
              <a:srgbClr val="000000"/>
            </a:solidFill>
          </a:ln>
        </p:spPr>
        <p:txBody>
          <a:bodyPr wrap="square" lIns="0" tIns="0" rIns="0" bIns="0" rtlCol="0"/>
          <a:lstStyle/>
          <a:p>
            <a:endParaRPr/>
          </a:p>
        </p:txBody>
      </p:sp>
      <p:sp>
        <p:nvSpPr>
          <p:cNvPr id="39" name="object 39"/>
          <p:cNvSpPr/>
          <p:nvPr/>
        </p:nvSpPr>
        <p:spPr>
          <a:xfrm>
            <a:off x="4338706" y="2554213"/>
            <a:ext cx="5039995" cy="0"/>
          </a:xfrm>
          <a:custGeom>
            <a:avLst/>
            <a:gdLst/>
            <a:ahLst/>
            <a:cxnLst/>
            <a:rect l="l" t="t" r="r" b="b"/>
            <a:pathLst>
              <a:path w="5039995">
                <a:moveTo>
                  <a:pt x="0" y="0"/>
                </a:moveTo>
                <a:lnTo>
                  <a:pt x="5039867" y="0"/>
                </a:lnTo>
              </a:path>
            </a:pathLst>
          </a:custGeom>
          <a:ln w="12699">
            <a:solidFill>
              <a:srgbClr val="000000"/>
            </a:solidFill>
          </a:ln>
        </p:spPr>
        <p:txBody>
          <a:bodyPr wrap="square" lIns="0" tIns="0" rIns="0" bIns="0" rtlCol="0"/>
          <a:lstStyle/>
          <a:p>
            <a:endParaRPr/>
          </a:p>
        </p:txBody>
      </p:sp>
      <p:sp>
        <p:nvSpPr>
          <p:cNvPr id="41" name="object 41"/>
          <p:cNvSpPr txBox="1"/>
          <p:nvPr/>
        </p:nvSpPr>
        <p:spPr>
          <a:xfrm>
            <a:off x="5139833" y="2712997"/>
            <a:ext cx="628015"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F</a:t>
            </a:r>
            <a:r>
              <a:rPr sz="1200" b="1" dirty="0">
                <a:latin typeface="Arial"/>
                <a:cs typeface="Arial"/>
              </a:rPr>
              <a:t>rac</a:t>
            </a:r>
            <a:r>
              <a:rPr sz="1200" b="1" spc="-5" dirty="0">
                <a:latin typeface="Arial"/>
                <a:cs typeface="Arial"/>
              </a:rPr>
              <a:t>t</a:t>
            </a:r>
            <a:r>
              <a:rPr sz="1200" b="1" dirty="0">
                <a:latin typeface="Arial"/>
                <a:cs typeface="Arial"/>
              </a:rPr>
              <a:t>i</a:t>
            </a:r>
            <a:r>
              <a:rPr sz="1200" b="1" spc="-5" dirty="0">
                <a:latin typeface="Arial"/>
                <a:cs typeface="Arial"/>
              </a:rPr>
              <a:t>o</a:t>
            </a:r>
            <a:r>
              <a:rPr sz="1200" b="1" dirty="0">
                <a:latin typeface="Arial"/>
                <a:cs typeface="Arial"/>
              </a:rPr>
              <a:t>n</a:t>
            </a:r>
            <a:endParaRPr sz="1200">
              <a:latin typeface="Arial"/>
              <a:cs typeface="Arial"/>
            </a:endParaRPr>
          </a:p>
        </p:txBody>
      </p:sp>
      <p:sp>
        <p:nvSpPr>
          <p:cNvPr id="42" name="object 42"/>
          <p:cNvSpPr txBox="1"/>
          <p:nvPr/>
        </p:nvSpPr>
        <p:spPr>
          <a:xfrm>
            <a:off x="6800997" y="2712997"/>
            <a:ext cx="11874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F</a:t>
            </a:r>
            <a:endParaRPr sz="1200">
              <a:latin typeface="Arial"/>
              <a:cs typeface="Arial"/>
            </a:endParaRPr>
          </a:p>
        </p:txBody>
      </p:sp>
      <p:sp>
        <p:nvSpPr>
          <p:cNvPr id="43" name="object 43"/>
          <p:cNvSpPr txBox="1"/>
          <p:nvPr/>
        </p:nvSpPr>
        <p:spPr>
          <a:xfrm>
            <a:off x="6893959" y="2796160"/>
            <a:ext cx="167640" cy="127635"/>
          </a:xfrm>
          <a:prstGeom prst="rect">
            <a:avLst/>
          </a:prstGeom>
        </p:spPr>
        <p:txBody>
          <a:bodyPr vert="horz" wrap="square" lIns="0" tIns="0" rIns="0" bIns="0" rtlCol="0">
            <a:spAutoFit/>
          </a:bodyPr>
          <a:lstStyle/>
          <a:p>
            <a:pPr marL="12700">
              <a:lnSpc>
                <a:spcPct val="100000"/>
              </a:lnSpc>
            </a:pPr>
            <a:r>
              <a:rPr sz="800" b="1" spc="-5" dirty="0">
                <a:latin typeface="Arial"/>
                <a:cs typeface="Arial"/>
              </a:rPr>
              <a:t>1</a:t>
            </a:r>
            <a:r>
              <a:rPr sz="800" b="1" dirty="0">
                <a:latin typeface="Arial"/>
                <a:cs typeface="Arial"/>
              </a:rPr>
              <a:t>.1</a:t>
            </a:r>
            <a:endParaRPr sz="800">
              <a:latin typeface="Arial"/>
              <a:cs typeface="Arial"/>
            </a:endParaRPr>
          </a:p>
        </p:txBody>
      </p:sp>
      <p:sp>
        <p:nvSpPr>
          <p:cNvPr id="44" name="object 44"/>
          <p:cNvSpPr txBox="1"/>
          <p:nvPr/>
        </p:nvSpPr>
        <p:spPr>
          <a:xfrm>
            <a:off x="7483747" y="2712997"/>
            <a:ext cx="11874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F</a:t>
            </a:r>
            <a:endParaRPr sz="1200">
              <a:latin typeface="Arial"/>
              <a:cs typeface="Arial"/>
            </a:endParaRPr>
          </a:p>
        </p:txBody>
      </p:sp>
      <p:sp>
        <p:nvSpPr>
          <p:cNvPr id="45" name="object 45"/>
          <p:cNvSpPr txBox="1"/>
          <p:nvPr/>
        </p:nvSpPr>
        <p:spPr>
          <a:xfrm>
            <a:off x="7576711" y="2796160"/>
            <a:ext cx="167640" cy="127635"/>
          </a:xfrm>
          <a:prstGeom prst="rect">
            <a:avLst/>
          </a:prstGeom>
        </p:spPr>
        <p:txBody>
          <a:bodyPr vert="horz" wrap="square" lIns="0" tIns="0" rIns="0" bIns="0" rtlCol="0">
            <a:spAutoFit/>
          </a:bodyPr>
          <a:lstStyle/>
          <a:p>
            <a:pPr marL="12700">
              <a:lnSpc>
                <a:spcPct val="100000"/>
              </a:lnSpc>
            </a:pPr>
            <a:r>
              <a:rPr sz="800" b="1" spc="-5" dirty="0">
                <a:latin typeface="Arial"/>
                <a:cs typeface="Arial"/>
              </a:rPr>
              <a:t>1</a:t>
            </a:r>
            <a:r>
              <a:rPr sz="800" b="1" dirty="0">
                <a:latin typeface="Arial"/>
                <a:cs typeface="Arial"/>
              </a:rPr>
              <a:t>.2</a:t>
            </a:r>
            <a:endParaRPr sz="800">
              <a:latin typeface="Arial"/>
              <a:cs typeface="Arial"/>
            </a:endParaRPr>
          </a:p>
        </p:txBody>
      </p:sp>
      <p:sp>
        <p:nvSpPr>
          <p:cNvPr id="46" name="object 46"/>
          <p:cNvSpPr txBox="1"/>
          <p:nvPr/>
        </p:nvSpPr>
        <p:spPr>
          <a:xfrm>
            <a:off x="8168023" y="2712997"/>
            <a:ext cx="11874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F</a:t>
            </a:r>
            <a:endParaRPr sz="1200">
              <a:latin typeface="Arial"/>
              <a:cs typeface="Arial"/>
            </a:endParaRPr>
          </a:p>
        </p:txBody>
      </p:sp>
      <p:sp>
        <p:nvSpPr>
          <p:cNvPr id="47" name="object 47"/>
          <p:cNvSpPr txBox="1"/>
          <p:nvPr/>
        </p:nvSpPr>
        <p:spPr>
          <a:xfrm>
            <a:off x="8260988" y="2796160"/>
            <a:ext cx="167640" cy="127635"/>
          </a:xfrm>
          <a:prstGeom prst="rect">
            <a:avLst/>
          </a:prstGeom>
        </p:spPr>
        <p:txBody>
          <a:bodyPr vert="horz" wrap="square" lIns="0" tIns="0" rIns="0" bIns="0" rtlCol="0">
            <a:spAutoFit/>
          </a:bodyPr>
          <a:lstStyle/>
          <a:p>
            <a:pPr marL="12700">
              <a:lnSpc>
                <a:spcPct val="100000"/>
              </a:lnSpc>
            </a:pPr>
            <a:r>
              <a:rPr sz="800" b="1" spc="-5" dirty="0">
                <a:latin typeface="Arial"/>
                <a:cs typeface="Arial"/>
              </a:rPr>
              <a:t>1</a:t>
            </a:r>
            <a:r>
              <a:rPr sz="800" b="1" dirty="0">
                <a:latin typeface="Arial"/>
                <a:cs typeface="Arial"/>
              </a:rPr>
              <a:t>.3</a:t>
            </a:r>
            <a:endParaRPr sz="800">
              <a:latin typeface="Arial"/>
              <a:cs typeface="Arial"/>
            </a:endParaRPr>
          </a:p>
        </p:txBody>
      </p:sp>
      <p:sp>
        <p:nvSpPr>
          <p:cNvPr id="48" name="object 48"/>
          <p:cNvSpPr txBox="1"/>
          <p:nvPr/>
        </p:nvSpPr>
        <p:spPr>
          <a:xfrm>
            <a:off x="8887352" y="2712997"/>
            <a:ext cx="11874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F</a:t>
            </a:r>
            <a:endParaRPr sz="1200">
              <a:latin typeface="Arial"/>
              <a:cs typeface="Arial"/>
            </a:endParaRPr>
          </a:p>
        </p:txBody>
      </p:sp>
      <p:sp>
        <p:nvSpPr>
          <p:cNvPr id="49" name="object 49"/>
          <p:cNvSpPr txBox="1"/>
          <p:nvPr/>
        </p:nvSpPr>
        <p:spPr>
          <a:xfrm>
            <a:off x="8980316" y="2796160"/>
            <a:ext cx="167640" cy="127635"/>
          </a:xfrm>
          <a:prstGeom prst="rect">
            <a:avLst/>
          </a:prstGeom>
        </p:spPr>
        <p:txBody>
          <a:bodyPr vert="horz" wrap="square" lIns="0" tIns="0" rIns="0" bIns="0" rtlCol="0">
            <a:spAutoFit/>
          </a:bodyPr>
          <a:lstStyle/>
          <a:p>
            <a:pPr marL="12700">
              <a:lnSpc>
                <a:spcPct val="100000"/>
              </a:lnSpc>
            </a:pPr>
            <a:r>
              <a:rPr sz="800" b="1" spc="-5" dirty="0">
                <a:latin typeface="Arial"/>
                <a:cs typeface="Arial"/>
              </a:rPr>
              <a:t>1</a:t>
            </a:r>
            <a:r>
              <a:rPr sz="800" b="1" dirty="0">
                <a:latin typeface="Arial"/>
                <a:cs typeface="Arial"/>
              </a:rPr>
              <a:t>.4</a:t>
            </a:r>
            <a:endParaRPr sz="800">
              <a:latin typeface="Arial"/>
              <a:cs typeface="Arial"/>
            </a:endParaRPr>
          </a:p>
        </p:txBody>
      </p:sp>
      <p:sp>
        <p:nvSpPr>
          <p:cNvPr id="50" name="object 50"/>
          <p:cNvSpPr txBox="1"/>
          <p:nvPr/>
        </p:nvSpPr>
        <p:spPr>
          <a:xfrm>
            <a:off x="4410333" y="5038340"/>
            <a:ext cx="288290" cy="302260"/>
          </a:xfrm>
          <a:prstGeom prst="rect">
            <a:avLst/>
          </a:prstGeom>
          <a:ln w="12699">
            <a:solidFill>
              <a:srgbClr val="000000"/>
            </a:solidFill>
          </a:ln>
        </p:spPr>
        <p:txBody>
          <a:bodyPr vert="horz" wrap="square" lIns="0" tIns="0" rIns="0" bIns="0" rtlCol="0">
            <a:spAutoFit/>
          </a:bodyPr>
          <a:lstStyle/>
          <a:p>
            <a:pPr algn="ctr">
              <a:lnSpc>
                <a:spcPct val="100000"/>
              </a:lnSpc>
            </a:pPr>
            <a:r>
              <a:rPr sz="1200" b="1" dirty="0">
                <a:latin typeface="Arial"/>
                <a:cs typeface="Arial"/>
              </a:rPr>
              <a:t>&gt;</a:t>
            </a:r>
            <a:endParaRPr sz="1200">
              <a:latin typeface="Arial"/>
              <a:cs typeface="Arial"/>
            </a:endParaRPr>
          </a:p>
        </p:txBody>
      </p:sp>
      <p:sp>
        <p:nvSpPr>
          <p:cNvPr id="51" name="object 51"/>
          <p:cNvSpPr txBox="1"/>
          <p:nvPr/>
        </p:nvSpPr>
        <p:spPr>
          <a:xfrm>
            <a:off x="5083445" y="5108070"/>
            <a:ext cx="1170305" cy="210185"/>
          </a:xfrm>
          <a:prstGeom prst="rect">
            <a:avLst/>
          </a:prstGeom>
        </p:spPr>
        <p:txBody>
          <a:bodyPr vert="horz" wrap="square" lIns="0" tIns="0" rIns="0" bIns="0" rtlCol="0">
            <a:spAutoFit/>
          </a:bodyPr>
          <a:lstStyle/>
          <a:p>
            <a:pPr marL="12700">
              <a:lnSpc>
                <a:spcPct val="100000"/>
              </a:lnSpc>
            </a:pPr>
            <a:r>
              <a:rPr sz="1200" b="1" dirty="0">
                <a:latin typeface="Arial"/>
                <a:cs typeface="Arial"/>
              </a:rPr>
              <a:t>I</a:t>
            </a:r>
            <a:r>
              <a:rPr sz="1200" b="1" spc="-5" dirty="0">
                <a:latin typeface="Arial"/>
                <a:cs typeface="Arial"/>
              </a:rPr>
              <a:t>C</a:t>
            </a:r>
            <a:r>
              <a:rPr sz="1200" b="1" spc="-7" baseline="-20833" dirty="0">
                <a:latin typeface="Arial"/>
                <a:cs typeface="Arial"/>
              </a:rPr>
              <a:t>5</a:t>
            </a:r>
            <a:r>
              <a:rPr sz="1200" b="1" baseline="-20833" dirty="0">
                <a:latin typeface="Arial"/>
                <a:cs typeface="Arial"/>
              </a:rPr>
              <a:t>0 </a:t>
            </a:r>
            <a:r>
              <a:rPr sz="1200" b="1" spc="-150" baseline="-20833" dirty="0">
                <a:latin typeface="Arial"/>
                <a:cs typeface="Arial"/>
              </a:rPr>
              <a:t> </a:t>
            </a:r>
            <a:r>
              <a:rPr sz="1200" b="1" dirty="0">
                <a:latin typeface="Arial"/>
                <a:cs typeface="Arial"/>
              </a:rPr>
              <a:t>&gt;</a:t>
            </a:r>
            <a:r>
              <a:rPr sz="1200" b="1" spc="5" dirty="0">
                <a:latin typeface="Arial"/>
                <a:cs typeface="Arial"/>
              </a:rPr>
              <a:t> </a:t>
            </a:r>
            <a:r>
              <a:rPr sz="1200" b="1" dirty="0">
                <a:latin typeface="Arial"/>
                <a:cs typeface="Arial"/>
              </a:rPr>
              <a:t>50</a:t>
            </a:r>
            <a:r>
              <a:rPr sz="1200" b="1" spc="-20" dirty="0">
                <a:latin typeface="Arial"/>
                <a:cs typeface="Arial"/>
              </a:rPr>
              <a:t> </a:t>
            </a:r>
            <a:r>
              <a:rPr sz="1200" b="1"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p:txBody>
      </p:sp>
      <p:sp>
        <p:nvSpPr>
          <p:cNvPr id="52" name="object 52"/>
          <p:cNvSpPr/>
          <p:nvPr/>
        </p:nvSpPr>
        <p:spPr>
          <a:xfrm>
            <a:off x="7638165" y="5637271"/>
            <a:ext cx="1176655" cy="746760"/>
          </a:xfrm>
          <a:custGeom>
            <a:avLst/>
            <a:gdLst/>
            <a:ahLst/>
            <a:cxnLst/>
            <a:rect l="l" t="t" r="r" b="b"/>
            <a:pathLst>
              <a:path w="1176654" h="746760">
                <a:moveTo>
                  <a:pt x="1042415" y="0"/>
                </a:moveTo>
                <a:lnTo>
                  <a:pt x="131063" y="0"/>
                </a:lnTo>
                <a:lnTo>
                  <a:pt x="117347" y="1523"/>
                </a:lnTo>
                <a:lnTo>
                  <a:pt x="68579" y="16763"/>
                </a:lnTo>
                <a:lnTo>
                  <a:pt x="28955" y="48767"/>
                </a:lnTo>
                <a:lnTo>
                  <a:pt x="9143" y="82295"/>
                </a:lnTo>
                <a:lnTo>
                  <a:pt x="0" y="120395"/>
                </a:lnTo>
                <a:lnTo>
                  <a:pt x="0" y="627887"/>
                </a:lnTo>
                <a:lnTo>
                  <a:pt x="1523" y="641603"/>
                </a:lnTo>
                <a:lnTo>
                  <a:pt x="15239" y="678179"/>
                </a:lnTo>
                <a:lnTo>
                  <a:pt x="22859" y="688847"/>
                </a:lnTo>
                <a:lnTo>
                  <a:pt x="30479" y="697991"/>
                </a:lnTo>
                <a:lnTo>
                  <a:pt x="38099" y="708659"/>
                </a:lnTo>
                <a:lnTo>
                  <a:pt x="48767" y="716279"/>
                </a:lnTo>
                <a:lnTo>
                  <a:pt x="57911" y="723899"/>
                </a:lnTo>
                <a:lnTo>
                  <a:pt x="70103" y="731519"/>
                </a:lnTo>
                <a:lnTo>
                  <a:pt x="106679" y="743711"/>
                </a:lnTo>
                <a:lnTo>
                  <a:pt x="132587" y="746759"/>
                </a:lnTo>
                <a:lnTo>
                  <a:pt x="1043939" y="746759"/>
                </a:lnTo>
                <a:lnTo>
                  <a:pt x="1083563" y="740663"/>
                </a:lnTo>
                <a:lnTo>
                  <a:pt x="1121359" y="720851"/>
                </a:lnTo>
                <a:lnTo>
                  <a:pt x="120395" y="720851"/>
                </a:lnTo>
                <a:lnTo>
                  <a:pt x="109727" y="719327"/>
                </a:lnTo>
                <a:lnTo>
                  <a:pt x="71627" y="702563"/>
                </a:lnTo>
                <a:lnTo>
                  <a:pt x="42671" y="673607"/>
                </a:lnTo>
                <a:lnTo>
                  <a:pt x="27431" y="635507"/>
                </a:lnTo>
                <a:lnTo>
                  <a:pt x="24383" y="612647"/>
                </a:lnTo>
                <a:lnTo>
                  <a:pt x="24383" y="132587"/>
                </a:lnTo>
                <a:lnTo>
                  <a:pt x="33527" y="91439"/>
                </a:lnTo>
                <a:lnTo>
                  <a:pt x="44195" y="73151"/>
                </a:lnTo>
                <a:lnTo>
                  <a:pt x="50291" y="64007"/>
                </a:lnTo>
                <a:lnTo>
                  <a:pt x="82295" y="38099"/>
                </a:lnTo>
                <a:lnTo>
                  <a:pt x="121919" y="25907"/>
                </a:lnTo>
                <a:lnTo>
                  <a:pt x="1120749" y="25907"/>
                </a:lnTo>
                <a:lnTo>
                  <a:pt x="1117091" y="22859"/>
                </a:lnTo>
                <a:lnTo>
                  <a:pt x="1082039" y="6095"/>
                </a:lnTo>
                <a:lnTo>
                  <a:pt x="1056131" y="1523"/>
                </a:lnTo>
                <a:lnTo>
                  <a:pt x="1042415" y="0"/>
                </a:lnTo>
                <a:close/>
              </a:path>
              <a:path w="1176654" h="746760">
                <a:moveTo>
                  <a:pt x="1120749" y="25907"/>
                </a:moveTo>
                <a:lnTo>
                  <a:pt x="1054607" y="25907"/>
                </a:lnTo>
                <a:lnTo>
                  <a:pt x="1065275" y="27431"/>
                </a:lnTo>
                <a:lnTo>
                  <a:pt x="1075943" y="30479"/>
                </a:lnTo>
                <a:lnTo>
                  <a:pt x="1103375" y="44195"/>
                </a:lnTo>
                <a:lnTo>
                  <a:pt x="1112519" y="50291"/>
                </a:lnTo>
                <a:lnTo>
                  <a:pt x="1118615" y="57911"/>
                </a:lnTo>
                <a:lnTo>
                  <a:pt x="1126235" y="65531"/>
                </a:lnTo>
                <a:lnTo>
                  <a:pt x="1132331" y="73151"/>
                </a:lnTo>
                <a:lnTo>
                  <a:pt x="1138427" y="82295"/>
                </a:lnTo>
                <a:lnTo>
                  <a:pt x="1141475" y="91439"/>
                </a:lnTo>
                <a:lnTo>
                  <a:pt x="1146047" y="102107"/>
                </a:lnTo>
                <a:lnTo>
                  <a:pt x="1147571" y="112775"/>
                </a:lnTo>
                <a:lnTo>
                  <a:pt x="1150619" y="123443"/>
                </a:lnTo>
                <a:lnTo>
                  <a:pt x="1150619" y="614171"/>
                </a:lnTo>
                <a:lnTo>
                  <a:pt x="1141475" y="656843"/>
                </a:lnTo>
                <a:lnTo>
                  <a:pt x="1118615" y="690371"/>
                </a:lnTo>
                <a:lnTo>
                  <a:pt x="1101851" y="702563"/>
                </a:lnTo>
                <a:lnTo>
                  <a:pt x="1094231" y="708659"/>
                </a:lnTo>
                <a:lnTo>
                  <a:pt x="1083563" y="713231"/>
                </a:lnTo>
                <a:lnTo>
                  <a:pt x="1074419" y="716279"/>
                </a:lnTo>
                <a:lnTo>
                  <a:pt x="1063751" y="719327"/>
                </a:lnTo>
                <a:lnTo>
                  <a:pt x="1053083" y="720851"/>
                </a:lnTo>
                <a:lnTo>
                  <a:pt x="1121359" y="720851"/>
                </a:lnTo>
                <a:lnTo>
                  <a:pt x="1153667" y="687323"/>
                </a:lnTo>
                <a:lnTo>
                  <a:pt x="1170431" y="652271"/>
                </a:lnTo>
                <a:lnTo>
                  <a:pt x="1175003" y="626363"/>
                </a:lnTo>
                <a:lnTo>
                  <a:pt x="1176527" y="614171"/>
                </a:lnTo>
                <a:lnTo>
                  <a:pt x="1175003" y="132587"/>
                </a:lnTo>
                <a:lnTo>
                  <a:pt x="1175003" y="118871"/>
                </a:lnTo>
                <a:lnTo>
                  <a:pt x="1173479" y="106679"/>
                </a:lnTo>
                <a:lnTo>
                  <a:pt x="1168907" y="92963"/>
                </a:lnTo>
                <a:lnTo>
                  <a:pt x="1165859" y="80771"/>
                </a:lnTo>
                <a:lnTo>
                  <a:pt x="1159763" y="70103"/>
                </a:lnTo>
                <a:lnTo>
                  <a:pt x="1152143" y="57911"/>
                </a:lnTo>
                <a:lnTo>
                  <a:pt x="1136903" y="39623"/>
                </a:lnTo>
                <a:lnTo>
                  <a:pt x="1126235" y="30479"/>
                </a:lnTo>
                <a:lnTo>
                  <a:pt x="1120749" y="25907"/>
                </a:lnTo>
                <a:close/>
              </a:path>
            </a:pathLst>
          </a:custGeom>
          <a:solidFill>
            <a:srgbClr val="FF0000"/>
          </a:solidFill>
        </p:spPr>
        <p:txBody>
          <a:bodyPr wrap="square" lIns="0" tIns="0" rIns="0" bIns="0" rtlCol="0"/>
          <a:lstStyle/>
          <a:p>
            <a:endParaRPr/>
          </a:p>
        </p:txBody>
      </p:sp>
      <p:sp>
        <p:nvSpPr>
          <p:cNvPr id="53" name="object 53"/>
          <p:cNvSpPr txBox="1"/>
          <p:nvPr/>
        </p:nvSpPr>
        <p:spPr>
          <a:xfrm>
            <a:off x="4487561" y="5500133"/>
            <a:ext cx="3867785" cy="1270635"/>
          </a:xfrm>
          <a:prstGeom prst="rect">
            <a:avLst/>
          </a:prstGeom>
        </p:spPr>
        <p:txBody>
          <a:bodyPr vert="horz" wrap="square" lIns="0" tIns="0" rIns="0" bIns="0" rtlCol="0">
            <a:spAutoFit/>
          </a:bodyPr>
          <a:lstStyle/>
          <a:p>
            <a:pPr marL="12700" marR="2366010">
              <a:lnSpc>
                <a:spcPct val="100000"/>
              </a:lnSpc>
            </a:pPr>
            <a:r>
              <a:rPr sz="1400" b="1" spc="-10" dirty="0">
                <a:latin typeface="Arial"/>
                <a:cs typeface="Arial"/>
              </a:rPr>
              <a:t>Ch</a:t>
            </a:r>
            <a:r>
              <a:rPr sz="1400" b="1" spc="5" dirty="0">
                <a:latin typeface="Arial"/>
                <a:cs typeface="Arial"/>
              </a:rPr>
              <a:t>r</a:t>
            </a:r>
            <a:r>
              <a:rPr sz="1400" b="1" spc="-10" dirty="0">
                <a:latin typeface="Arial"/>
                <a:cs typeface="Arial"/>
              </a:rPr>
              <a:t>o</a:t>
            </a:r>
            <a:r>
              <a:rPr sz="1400" b="1" spc="-5" dirty="0">
                <a:latin typeface="Arial"/>
                <a:cs typeface="Arial"/>
              </a:rPr>
              <a:t>ma</a:t>
            </a:r>
            <a:r>
              <a:rPr sz="1400" b="1" dirty="0">
                <a:latin typeface="Arial"/>
                <a:cs typeface="Arial"/>
              </a:rPr>
              <a:t>t</a:t>
            </a:r>
            <a:r>
              <a:rPr sz="1400" b="1" spc="-10" dirty="0">
                <a:latin typeface="Arial"/>
                <a:cs typeface="Arial"/>
              </a:rPr>
              <a:t>og</a:t>
            </a:r>
            <a:r>
              <a:rPr sz="1400" b="1" spc="5" dirty="0">
                <a:latin typeface="Arial"/>
                <a:cs typeface="Arial"/>
              </a:rPr>
              <a:t>r</a:t>
            </a:r>
            <a:r>
              <a:rPr sz="1400" b="1" spc="-5" dirty="0">
                <a:latin typeface="Arial"/>
                <a:cs typeface="Arial"/>
              </a:rPr>
              <a:t>a</a:t>
            </a:r>
            <a:r>
              <a:rPr sz="1400" b="1" dirty="0">
                <a:latin typeface="Arial"/>
                <a:cs typeface="Arial"/>
              </a:rPr>
              <a:t>m</a:t>
            </a:r>
            <a:r>
              <a:rPr sz="1400" b="1" spc="-20" dirty="0">
                <a:latin typeface="Arial"/>
                <a:cs typeface="Arial"/>
              </a:rPr>
              <a:t> </a:t>
            </a:r>
            <a:r>
              <a:rPr sz="1400" b="1" spc="-5" dirty="0">
                <a:latin typeface="Arial"/>
                <a:cs typeface="Arial"/>
              </a:rPr>
              <a:t>a</a:t>
            </a:r>
            <a:r>
              <a:rPr sz="1400" b="1" dirty="0">
                <a:latin typeface="Arial"/>
                <a:cs typeface="Arial"/>
              </a:rPr>
              <a:t>t </a:t>
            </a:r>
            <a:r>
              <a:rPr sz="1400" b="1" spc="-5" dirty="0">
                <a:latin typeface="Arial"/>
                <a:cs typeface="Arial"/>
              </a:rPr>
              <a:t>43</a:t>
            </a:r>
            <a:r>
              <a:rPr sz="1400" b="1" dirty="0">
                <a:latin typeface="Arial"/>
                <a:cs typeface="Arial"/>
              </a:rPr>
              <a:t>5</a:t>
            </a:r>
            <a:r>
              <a:rPr sz="1400" b="1" spc="-20" dirty="0">
                <a:latin typeface="Arial"/>
                <a:cs typeface="Arial"/>
              </a:rPr>
              <a:t> </a:t>
            </a:r>
            <a:r>
              <a:rPr sz="1400" b="1" spc="-10" dirty="0">
                <a:latin typeface="Arial"/>
                <a:cs typeface="Arial"/>
              </a:rPr>
              <a:t>n</a:t>
            </a:r>
            <a:r>
              <a:rPr sz="1400" b="1" dirty="0">
                <a:latin typeface="Arial"/>
                <a:cs typeface="Arial"/>
              </a:rPr>
              <a:t>m</a:t>
            </a:r>
            <a:endParaRPr sz="1400">
              <a:latin typeface="Arial"/>
              <a:cs typeface="Arial"/>
            </a:endParaRPr>
          </a:p>
          <a:p>
            <a:pPr marR="5080" algn="r">
              <a:lnSpc>
                <a:spcPts val="1360"/>
              </a:lnSpc>
              <a:spcBef>
                <a:spcPts val="405"/>
              </a:spcBef>
            </a:pPr>
            <a:r>
              <a:rPr sz="1800" b="1" spc="-7" baseline="13888" dirty="0">
                <a:latin typeface="Arial"/>
                <a:cs typeface="Arial"/>
              </a:rPr>
              <a:t>F</a:t>
            </a:r>
            <a:r>
              <a:rPr sz="800" b="1" spc="-5" dirty="0">
                <a:latin typeface="Arial"/>
                <a:cs typeface="Arial"/>
              </a:rPr>
              <a:t>1</a:t>
            </a:r>
            <a:r>
              <a:rPr sz="800" b="1" dirty="0">
                <a:latin typeface="Arial"/>
                <a:cs typeface="Arial"/>
              </a:rPr>
              <a:t>.4</a:t>
            </a:r>
            <a:endParaRPr sz="800">
              <a:latin typeface="Arial"/>
              <a:cs typeface="Arial"/>
            </a:endParaRPr>
          </a:p>
          <a:p>
            <a:pPr marL="12700">
              <a:lnSpc>
                <a:spcPts val="1600"/>
              </a:lnSpc>
            </a:pPr>
            <a:r>
              <a:rPr sz="1400" b="1" i="1" spc="-10" dirty="0">
                <a:latin typeface="Arial"/>
                <a:cs typeface="Arial"/>
              </a:rPr>
              <a:t>Dun</a:t>
            </a:r>
            <a:r>
              <a:rPr sz="1400" b="1" i="1" spc="-5" dirty="0">
                <a:latin typeface="Arial"/>
                <a:cs typeface="Arial"/>
              </a:rPr>
              <a:t>a</a:t>
            </a:r>
            <a:r>
              <a:rPr sz="1400" b="1" i="1" spc="5" dirty="0">
                <a:latin typeface="Arial"/>
                <a:cs typeface="Arial"/>
              </a:rPr>
              <a:t>lli</a:t>
            </a:r>
            <a:r>
              <a:rPr sz="1400" b="1" i="1" spc="-5" dirty="0">
                <a:latin typeface="Arial"/>
                <a:cs typeface="Arial"/>
              </a:rPr>
              <a:t>e</a:t>
            </a:r>
            <a:r>
              <a:rPr sz="1400" b="1" i="1" spc="-10" dirty="0">
                <a:latin typeface="Arial"/>
                <a:cs typeface="Arial"/>
              </a:rPr>
              <a:t>l</a:t>
            </a:r>
            <a:r>
              <a:rPr sz="1400" b="1" i="1" dirty="0">
                <a:latin typeface="Arial"/>
                <a:cs typeface="Arial"/>
              </a:rPr>
              <a:t>a</a:t>
            </a:r>
            <a:r>
              <a:rPr sz="1400" b="1" i="1" spc="-45" dirty="0">
                <a:latin typeface="Arial"/>
                <a:cs typeface="Arial"/>
              </a:rPr>
              <a:t> </a:t>
            </a:r>
            <a:r>
              <a:rPr sz="1400" b="1" i="1" dirty="0">
                <a:latin typeface="Arial"/>
                <a:cs typeface="Arial"/>
              </a:rPr>
              <a:t>t</a:t>
            </a:r>
            <a:r>
              <a:rPr sz="1400" b="1" i="1" spc="-5" dirty="0">
                <a:latin typeface="Arial"/>
                <a:cs typeface="Arial"/>
              </a:rPr>
              <a:t>e</a:t>
            </a:r>
            <a:r>
              <a:rPr sz="1400" b="1" i="1" spc="5" dirty="0">
                <a:latin typeface="Arial"/>
                <a:cs typeface="Arial"/>
              </a:rPr>
              <a:t>r</a:t>
            </a:r>
            <a:r>
              <a:rPr sz="1400" b="1" i="1" dirty="0">
                <a:latin typeface="Arial"/>
                <a:cs typeface="Arial"/>
              </a:rPr>
              <a:t>t</a:t>
            </a:r>
            <a:r>
              <a:rPr sz="1400" b="1" i="1" spc="5" dirty="0">
                <a:latin typeface="Arial"/>
                <a:cs typeface="Arial"/>
              </a:rPr>
              <a:t>i</a:t>
            </a:r>
            <a:r>
              <a:rPr sz="1400" b="1" i="1" spc="-10" dirty="0">
                <a:latin typeface="Arial"/>
                <a:cs typeface="Arial"/>
              </a:rPr>
              <a:t>o</a:t>
            </a:r>
            <a:r>
              <a:rPr sz="1400" b="1" i="1" spc="5" dirty="0">
                <a:latin typeface="Arial"/>
                <a:cs typeface="Arial"/>
              </a:rPr>
              <a:t>l</a:t>
            </a:r>
            <a:r>
              <a:rPr sz="1400" b="1" i="1" spc="-5" dirty="0">
                <a:latin typeface="Arial"/>
                <a:cs typeface="Arial"/>
              </a:rPr>
              <a:t>e</a:t>
            </a:r>
            <a:r>
              <a:rPr sz="1400" b="1" i="1" spc="-15" dirty="0">
                <a:latin typeface="Arial"/>
                <a:cs typeface="Arial"/>
              </a:rPr>
              <a:t>c</a:t>
            </a:r>
            <a:r>
              <a:rPr sz="1400" b="1" i="1" dirty="0">
                <a:latin typeface="Arial"/>
                <a:cs typeface="Arial"/>
              </a:rPr>
              <a:t>ta</a:t>
            </a:r>
            <a:endParaRPr sz="1400">
              <a:latin typeface="Arial"/>
              <a:cs typeface="Arial"/>
            </a:endParaRPr>
          </a:p>
          <a:p>
            <a:pPr marL="12700" marR="2370455">
              <a:lnSpc>
                <a:spcPct val="100000"/>
              </a:lnSpc>
            </a:pPr>
            <a:r>
              <a:rPr sz="1400" b="1" spc="-10" dirty="0">
                <a:latin typeface="Arial"/>
                <a:cs typeface="Arial"/>
              </a:rPr>
              <a:t>D</a:t>
            </a:r>
            <a:r>
              <a:rPr sz="1400" b="1" spc="5" dirty="0">
                <a:latin typeface="Arial"/>
                <a:cs typeface="Arial"/>
              </a:rPr>
              <a:t>i</a:t>
            </a:r>
            <a:r>
              <a:rPr sz="1400" b="1" spc="-5" dirty="0">
                <a:latin typeface="Arial"/>
                <a:cs typeface="Arial"/>
              </a:rPr>
              <a:t>c</a:t>
            </a:r>
            <a:r>
              <a:rPr sz="1400" b="1" spc="-10" dirty="0">
                <a:latin typeface="Arial"/>
                <a:cs typeface="Arial"/>
              </a:rPr>
              <a:t>h</a:t>
            </a:r>
            <a:r>
              <a:rPr sz="1400" b="1" spc="5" dirty="0">
                <a:latin typeface="Arial"/>
                <a:cs typeface="Arial"/>
              </a:rPr>
              <a:t>l</a:t>
            </a:r>
            <a:r>
              <a:rPr sz="1400" b="1" spc="-10" dirty="0">
                <a:latin typeface="Arial"/>
                <a:cs typeface="Arial"/>
              </a:rPr>
              <a:t>o</a:t>
            </a:r>
            <a:r>
              <a:rPr sz="1400" b="1" spc="5" dirty="0">
                <a:latin typeface="Arial"/>
                <a:cs typeface="Arial"/>
              </a:rPr>
              <a:t>r</a:t>
            </a:r>
            <a:r>
              <a:rPr sz="1400" b="1" spc="-10" dirty="0">
                <a:latin typeface="Arial"/>
                <a:cs typeface="Arial"/>
              </a:rPr>
              <a:t>o</a:t>
            </a:r>
            <a:r>
              <a:rPr sz="1400" b="1" spc="-5" dirty="0">
                <a:latin typeface="Arial"/>
                <a:cs typeface="Arial"/>
              </a:rPr>
              <a:t>me</a:t>
            </a:r>
            <a:r>
              <a:rPr sz="1400" b="1" dirty="0">
                <a:latin typeface="Arial"/>
                <a:cs typeface="Arial"/>
              </a:rPr>
              <a:t>t</a:t>
            </a:r>
            <a:r>
              <a:rPr sz="1400" b="1" spc="-10" dirty="0">
                <a:latin typeface="Arial"/>
                <a:cs typeface="Arial"/>
              </a:rPr>
              <a:t>h</a:t>
            </a:r>
            <a:r>
              <a:rPr sz="1400" b="1" spc="-5" dirty="0">
                <a:latin typeface="Arial"/>
                <a:cs typeface="Arial"/>
              </a:rPr>
              <a:t>a</a:t>
            </a:r>
            <a:r>
              <a:rPr sz="1400" b="1" spc="-20" dirty="0">
                <a:latin typeface="Arial"/>
                <a:cs typeface="Arial"/>
              </a:rPr>
              <a:t>n</a:t>
            </a:r>
            <a:r>
              <a:rPr sz="1400" b="1" dirty="0">
                <a:latin typeface="Arial"/>
                <a:cs typeface="Arial"/>
              </a:rPr>
              <a:t>e </a:t>
            </a:r>
            <a:r>
              <a:rPr sz="1400" b="1" spc="-5" dirty="0">
                <a:latin typeface="Arial"/>
                <a:cs typeface="Arial"/>
              </a:rPr>
              <a:t>ex</a:t>
            </a:r>
            <a:r>
              <a:rPr sz="1400" b="1" dirty="0">
                <a:latin typeface="Arial"/>
                <a:cs typeface="Arial"/>
              </a:rPr>
              <a:t>t</a:t>
            </a:r>
            <a:r>
              <a:rPr sz="1400" b="1" spc="5" dirty="0">
                <a:latin typeface="Arial"/>
                <a:cs typeface="Arial"/>
              </a:rPr>
              <a:t>r</a:t>
            </a:r>
            <a:r>
              <a:rPr sz="1400" b="1" spc="-5" dirty="0">
                <a:latin typeface="Arial"/>
                <a:cs typeface="Arial"/>
              </a:rPr>
              <a:t>ac</a:t>
            </a:r>
            <a:r>
              <a:rPr sz="1400" b="1" dirty="0">
                <a:latin typeface="Arial"/>
                <a:cs typeface="Arial"/>
              </a:rPr>
              <a:t>t</a:t>
            </a:r>
            <a:r>
              <a:rPr sz="1400" b="1" spc="-30" dirty="0">
                <a:latin typeface="Arial"/>
                <a:cs typeface="Arial"/>
              </a:rPr>
              <a:t> </a:t>
            </a:r>
            <a:r>
              <a:rPr sz="1400" b="1" spc="-10" dirty="0">
                <a:latin typeface="Arial"/>
                <a:cs typeface="Arial"/>
              </a:rPr>
              <a:t>F</a:t>
            </a:r>
            <a:r>
              <a:rPr sz="1400" b="1" spc="5" dirty="0">
                <a:latin typeface="Arial"/>
                <a:cs typeface="Arial"/>
              </a:rPr>
              <a:t>r</a:t>
            </a:r>
            <a:r>
              <a:rPr sz="1400" b="1" spc="-5" dirty="0">
                <a:latin typeface="Arial"/>
                <a:cs typeface="Arial"/>
              </a:rPr>
              <a:t>ac</a:t>
            </a:r>
            <a:r>
              <a:rPr sz="1400" b="1" dirty="0">
                <a:latin typeface="Arial"/>
                <a:cs typeface="Arial"/>
              </a:rPr>
              <a:t>t</a:t>
            </a:r>
            <a:r>
              <a:rPr sz="1400" b="1" spc="5" dirty="0">
                <a:latin typeface="Arial"/>
                <a:cs typeface="Arial"/>
              </a:rPr>
              <a:t>i</a:t>
            </a:r>
            <a:r>
              <a:rPr sz="1400" b="1" spc="-10" dirty="0">
                <a:latin typeface="Arial"/>
                <a:cs typeface="Arial"/>
              </a:rPr>
              <a:t>o</a:t>
            </a:r>
            <a:r>
              <a:rPr sz="1400" b="1" dirty="0">
                <a:latin typeface="Arial"/>
                <a:cs typeface="Arial"/>
              </a:rPr>
              <a:t>n</a:t>
            </a:r>
            <a:r>
              <a:rPr sz="1400" b="1" spc="-50" dirty="0">
                <a:latin typeface="Arial"/>
                <a:cs typeface="Arial"/>
              </a:rPr>
              <a:t> </a:t>
            </a:r>
            <a:r>
              <a:rPr sz="1400" b="1" dirty="0">
                <a:latin typeface="Arial"/>
                <a:cs typeface="Arial"/>
              </a:rPr>
              <a:t>1</a:t>
            </a:r>
            <a:endParaRPr sz="1400">
              <a:latin typeface="Arial"/>
              <a:cs typeface="Arial"/>
            </a:endParaRPr>
          </a:p>
        </p:txBody>
      </p:sp>
      <p:sp>
        <p:nvSpPr>
          <p:cNvPr id="55" name="object 55"/>
          <p:cNvSpPr/>
          <p:nvPr/>
        </p:nvSpPr>
        <p:spPr>
          <a:xfrm>
            <a:off x="1601605" y="1331204"/>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56" name="object 56"/>
          <p:cNvSpPr txBox="1"/>
          <p:nvPr/>
        </p:nvSpPr>
        <p:spPr>
          <a:xfrm>
            <a:off x="413076" y="1473221"/>
            <a:ext cx="6706234"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RP</a:t>
            </a:r>
            <a:r>
              <a:rPr sz="1800" b="1" dirty="0">
                <a:latin typeface="Arial"/>
                <a:cs typeface="Arial"/>
              </a:rPr>
              <a:t>-</a:t>
            </a:r>
            <a:r>
              <a:rPr sz="1800" b="1" spc="-5" dirty="0">
                <a:latin typeface="Arial"/>
                <a:cs typeface="Arial"/>
              </a:rPr>
              <a:t>HP</a:t>
            </a:r>
            <a:r>
              <a:rPr sz="1800" b="1" dirty="0">
                <a:latin typeface="Arial"/>
                <a:cs typeface="Arial"/>
              </a:rPr>
              <a:t>LC </a:t>
            </a:r>
            <a:r>
              <a:rPr sz="1800" b="1" spc="-5" dirty="0">
                <a:latin typeface="Arial"/>
                <a:cs typeface="Arial"/>
              </a:rPr>
              <a:t>s</a:t>
            </a:r>
            <a:r>
              <a:rPr sz="1800" b="1" dirty="0">
                <a:latin typeface="Arial"/>
                <a:cs typeface="Arial"/>
              </a:rPr>
              <a:t>ub-f</a:t>
            </a:r>
            <a:r>
              <a:rPr sz="1800" b="1" spc="-5" dirty="0">
                <a:latin typeface="Arial"/>
                <a:cs typeface="Arial"/>
              </a:rPr>
              <a:t>rac</a:t>
            </a:r>
            <a:r>
              <a:rPr sz="1800" b="1" dirty="0">
                <a:latin typeface="Arial"/>
                <a:cs typeface="Arial"/>
              </a:rPr>
              <a:t>tion</a:t>
            </a:r>
            <a:r>
              <a:rPr sz="1800" b="1" spc="-5" dirty="0">
                <a:latin typeface="Arial"/>
                <a:cs typeface="Arial"/>
              </a:rPr>
              <a:t>a</a:t>
            </a:r>
            <a:r>
              <a:rPr sz="1800" b="1" dirty="0">
                <a:latin typeface="Arial"/>
                <a:cs typeface="Arial"/>
              </a:rPr>
              <a:t>tion</a:t>
            </a:r>
            <a:r>
              <a:rPr sz="1800" b="1" spc="-5" dirty="0">
                <a:latin typeface="Arial"/>
                <a:cs typeface="Arial"/>
              </a:rPr>
              <a:t> </a:t>
            </a:r>
            <a:r>
              <a:rPr sz="1800" b="1" dirty="0">
                <a:latin typeface="Arial"/>
                <a:cs typeface="Arial"/>
              </a:rPr>
              <a:t>of</a:t>
            </a:r>
            <a:r>
              <a:rPr sz="1800" b="1" spc="-10" dirty="0">
                <a:latin typeface="Arial"/>
                <a:cs typeface="Arial"/>
              </a:rPr>
              <a:t> </a:t>
            </a:r>
            <a:r>
              <a:rPr sz="1800" b="1" spc="-5" dirty="0">
                <a:latin typeface="Arial"/>
                <a:cs typeface="Arial"/>
              </a:rPr>
              <a:t>D</a:t>
            </a:r>
            <a:r>
              <a:rPr sz="1800" b="1" dirty="0">
                <a:latin typeface="Arial"/>
                <a:cs typeface="Arial"/>
              </a:rPr>
              <a:t>un</a:t>
            </a:r>
            <a:r>
              <a:rPr sz="1800" b="1" spc="-5" dirty="0">
                <a:latin typeface="Arial"/>
                <a:cs typeface="Arial"/>
              </a:rPr>
              <a:t>a</a:t>
            </a:r>
            <a:r>
              <a:rPr sz="1800" b="1" dirty="0">
                <a:latin typeface="Arial"/>
                <a:cs typeface="Arial"/>
              </a:rPr>
              <a:t>li</a:t>
            </a:r>
            <a:r>
              <a:rPr sz="1800" b="1" spc="-5" dirty="0">
                <a:latin typeface="Arial"/>
                <a:cs typeface="Arial"/>
              </a:rPr>
              <a:t>e</a:t>
            </a:r>
            <a:r>
              <a:rPr sz="1800" b="1" dirty="0">
                <a:latin typeface="Arial"/>
                <a:cs typeface="Arial"/>
              </a:rPr>
              <a:t>lla</a:t>
            </a:r>
            <a:r>
              <a:rPr sz="1800" b="1" spc="-15" dirty="0">
                <a:latin typeface="Arial"/>
                <a:cs typeface="Arial"/>
              </a:rPr>
              <a:t> </a:t>
            </a:r>
            <a:r>
              <a:rPr sz="1800" b="1" dirty="0">
                <a:latin typeface="Arial"/>
                <a:cs typeface="Arial"/>
              </a:rPr>
              <a:t>t</a:t>
            </a:r>
            <a:r>
              <a:rPr sz="1800" b="1" spc="-5" dirty="0">
                <a:latin typeface="Arial"/>
                <a:cs typeface="Arial"/>
              </a:rPr>
              <a:t>er</a:t>
            </a:r>
            <a:r>
              <a:rPr sz="1800" b="1" dirty="0">
                <a:latin typeface="Arial"/>
                <a:cs typeface="Arial"/>
              </a:rPr>
              <a:t>tiol</a:t>
            </a:r>
            <a:r>
              <a:rPr sz="1800" b="1" spc="-5" dirty="0">
                <a:latin typeface="Arial"/>
                <a:cs typeface="Arial"/>
              </a:rPr>
              <a:t>ec</a:t>
            </a:r>
            <a:r>
              <a:rPr sz="1800" b="1" dirty="0">
                <a:latin typeface="Arial"/>
                <a:cs typeface="Arial"/>
              </a:rPr>
              <a:t>ta</a:t>
            </a:r>
            <a:r>
              <a:rPr sz="1800" b="1" spc="10" dirty="0">
                <a:latin typeface="Arial"/>
                <a:cs typeface="Arial"/>
              </a:rPr>
              <a:t> </a:t>
            </a:r>
            <a:r>
              <a:rPr sz="1800" b="1" dirty="0">
                <a:latin typeface="Arial"/>
                <a:cs typeface="Arial"/>
              </a:rPr>
              <a:t>F</a:t>
            </a:r>
            <a:r>
              <a:rPr sz="1800" b="1" spc="-5" dirty="0">
                <a:latin typeface="Arial"/>
                <a:cs typeface="Arial"/>
              </a:rPr>
              <a:t>rac</a:t>
            </a:r>
            <a:r>
              <a:rPr sz="1800" b="1" dirty="0">
                <a:latin typeface="Arial"/>
                <a:cs typeface="Arial"/>
              </a:rPr>
              <a:t>tion</a:t>
            </a:r>
            <a:r>
              <a:rPr sz="1800" b="1" spc="-5" dirty="0">
                <a:latin typeface="Arial"/>
                <a:cs typeface="Arial"/>
              </a:rPr>
              <a:t> </a:t>
            </a:r>
            <a:r>
              <a:rPr sz="1800" b="1" dirty="0">
                <a:latin typeface="Arial"/>
                <a:cs typeface="Arial"/>
              </a:rPr>
              <a:t>1</a:t>
            </a:r>
            <a:endParaRPr sz="1800" dirty="0">
              <a:latin typeface="Arial"/>
              <a:cs typeface="Arial"/>
            </a:endParaRPr>
          </a:p>
        </p:txBody>
      </p:sp>
      <p:graphicFrame>
        <p:nvGraphicFramePr>
          <p:cNvPr id="40" name="object 40"/>
          <p:cNvGraphicFramePr>
            <a:graphicFrameLocks noGrp="1"/>
          </p:cNvGraphicFramePr>
          <p:nvPr/>
        </p:nvGraphicFramePr>
        <p:xfrm>
          <a:off x="4338706" y="3028432"/>
          <a:ext cx="5039866" cy="553210"/>
        </p:xfrm>
        <a:graphic>
          <a:graphicData uri="http://schemas.openxmlformats.org/drawingml/2006/table">
            <a:tbl>
              <a:tblPr firstRow="1" bandRow="1">
                <a:tableStyleId>{2D5ABB26-0587-4C30-8999-92F81FD0307C}</a:tableStyleId>
              </a:tblPr>
              <a:tblGrid>
                <a:gridCol w="990307"/>
                <a:gridCol w="1333272"/>
                <a:gridCol w="557860"/>
                <a:gridCol w="735483"/>
                <a:gridCol w="704089"/>
                <a:gridCol w="718855"/>
              </a:tblGrid>
              <a:tr h="277367">
                <a:tc>
                  <a:txBody>
                    <a:bodyPr/>
                    <a:lstStyle/>
                    <a:p>
                      <a:pPr marL="306070">
                        <a:lnSpc>
                          <a:spcPct val="100000"/>
                        </a:lnSpc>
                      </a:pPr>
                      <a:r>
                        <a:rPr sz="1200" b="1" spc="-5" dirty="0">
                          <a:latin typeface="Arial"/>
                          <a:cs typeface="Arial"/>
                        </a:rPr>
                        <a:t>MCF-</a:t>
                      </a:r>
                      <a:r>
                        <a:rPr sz="1200" b="1" dirty="0">
                          <a:latin typeface="Arial"/>
                          <a:cs typeface="Arial"/>
                        </a:rPr>
                        <a:t>7</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marL="219710">
                        <a:lnSpc>
                          <a:spcPct val="100000"/>
                        </a:lnSpc>
                      </a:pPr>
                      <a:r>
                        <a:rPr sz="1200" b="1" spc="-5" dirty="0">
                          <a:latin typeface="Arial"/>
                          <a:cs typeface="Arial"/>
                        </a:rPr>
                        <a:t>C</a:t>
                      </a:r>
                      <a:r>
                        <a:rPr sz="1200" b="1" dirty="0">
                          <a:latin typeface="Arial"/>
                          <a:cs typeface="Arial"/>
                        </a:rPr>
                        <a:t>I</a:t>
                      </a:r>
                      <a:r>
                        <a:rPr sz="1200" b="1" spc="-7" baseline="-24305" dirty="0">
                          <a:latin typeface="Arial"/>
                          <a:cs typeface="Arial"/>
                        </a:rPr>
                        <a:t>5</a:t>
                      </a:r>
                      <a:r>
                        <a:rPr sz="1200" b="1" baseline="-24305" dirty="0">
                          <a:latin typeface="Arial"/>
                          <a:cs typeface="Arial"/>
                        </a:rPr>
                        <a:t>0</a:t>
                      </a:r>
                      <a:r>
                        <a:rPr sz="1200" b="1" spc="15" baseline="-24305" dirty="0">
                          <a:latin typeface="Arial"/>
                          <a:cs typeface="Arial"/>
                        </a:rPr>
                        <a:t> </a:t>
                      </a:r>
                      <a:r>
                        <a:rPr sz="1200" b="1" spc="-5" dirty="0">
                          <a:latin typeface="Arial"/>
                          <a:cs typeface="Arial"/>
                        </a:rPr>
                        <a:t>(</a:t>
                      </a:r>
                      <a:r>
                        <a:rPr sz="1200" b="1" spc="-40"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-1</a:t>
                      </a:r>
                      <a:r>
                        <a:rPr sz="1200" b="1" dirty="0">
                          <a:latin typeface="Arial"/>
                          <a:cs typeface="Arial"/>
                        </a:rPr>
                        <a:t>)</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marR="12065" algn="ctr">
                        <a:lnSpc>
                          <a:spcPct val="100000"/>
                        </a:lnSpc>
                      </a:pPr>
                      <a:r>
                        <a:rPr sz="1200" b="1" dirty="0">
                          <a:latin typeface="Arial"/>
                          <a:cs typeface="Arial"/>
                        </a:rPr>
                        <a:t>&gt;</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marL="243840">
                        <a:lnSpc>
                          <a:spcPct val="100000"/>
                        </a:lnSpc>
                      </a:pPr>
                      <a:r>
                        <a:rPr sz="1200" b="1" dirty="0">
                          <a:latin typeface="Arial"/>
                          <a:cs typeface="Arial"/>
                        </a:rPr>
                        <a:t>20,5</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marL="193040">
                        <a:lnSpc>
                          <a:spcPct val="100000"/>
                        </a:lnSpc>
                      </a:pPr>
                      <a:r>
                        <a:rPr sz="1200" b="1" dirty="0">
                          <a:latin typeface="Arial"/>
                          <a:cs typeface="Arial"/>
                        </a:rPr>
                        <a:t>18,9</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marL="212725">
                        <a:lnSpc>
                          <a:spcPct val="100000"/>
                        </a:lnSpc>
                      </a:pPr>
                      <a:r>
                        <a:rPr sz="1200" b="1" spc="-60" dirty="0">
                          <a:latin typeface="Arial"/>
                          <a:cs typeface="Arial"/>
                        </a:rPr>
                        <a:t>1</a:t>
                      </a:r>
                      <a:r>
                        <a:rPr sz="1200" b="1" dirty="0">
                          <a:latin typeface="Arial"/>
                          <a:cs typeface="Arial"/>
                        </a:rPr>
                        <a:t>1,7</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r>
              <a:tr h="275843">
                <a:tc>
                  <a:txBody>
                    <a:bodyPr/>
                    <a:lstStyle/>
                    <a:p>
                      <a:pPr marL="385445">
                        <a:lnSpc>
                          <a:spcPct val="100000"/>
                        </a:lnSpc>
                      </a:pPr>
                      <a:r>
                        <a:rPr sz="1200" b="1" dirty="0">
                          <a:latin typeface="Arial"/>
                          <a:cs typeface="Arial"/>
                        </a:rPr>
                        <a:t>sem</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algn="ctr">
                        <a:lnSpc>
                          <a:spcPct val="100000"/>
                        </a:lnSpc>
                      </a:pPr>
                      <a:r>
                        <a:rPr sz="1200" b="1" dirty="0">
                          <a:latin typeface="Arial"/>
                          <a:cs typeface="Arial"/>
                        </a:rPr>
                        <a:t>+</a:t>
                      </a:r>
                      <a:r>
                        <a:rPr sz="1200" b="1" spc="-5" dirty="0">
                          <a:latin typeface="Arial"/>
                          <a:cs typeface="Arial"/>
                        </a:rPr>
                        <a:t> </a:t>
                      </a:r>
                      <a:r>
                        <a:rPr sz="1200" b="1" dirty="0">
                          <a:latin typeface="Arial"/>
                          <a:cs typeface="Arial"/>
                        </a:rPr>
                        <a:t>/-</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marL="286385">
                        <a:lnSpc>
                          <a:spcPct val="100000"/>
                        </a:lnSpc>
                      </a:pPr>
                      <a:r>
                        <a:rPr sz="1200" b="1" dirty="0">
                          <a:latin typeface="Arial"/>
                          <a:cs typeface="Arial"/>
                        </a:rPr>
                        <a:t>2,2</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marL="193040">
                        <a:lnSpc>
                          <a:spcPct val="100000"/>
                        </a:lnSpc>
                      </a:pPr>
                      <a:r>
                        <a:rPr sz="1200" b="1" dirty="0">
                          <a:latin typeface="Arial"/>
                          <a:cs typeface="Arial"/>
                        </a:rPr>
                        <a:t>8,85</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c>
                  <a:txBody>
                    <a:bodyPr/>
                    <a:lstStyle/>
                    <a:p>
                      <a:pPr algn="ctr">
                        <a:lnSpc>
                          <a:spcPct val="100000"/>
                        </a:lnSpc>
                      </a:pPr>
                      <a:r>
                        <a:rPr sz="1200" b="1" dirty="0">
                          <a:latin typeface="Arial"/>
                          <a:cs typeface="Arial"/>
                        </a:rPr>
                        <a:t>0,2</a:t>
                      </a:r>
                      <a:endParaRPr sz="1200">
                        <a:latin typeface="Arial"/>
                        <a:cs typeface="Arial"/>
                      </a:endParaRPr>
                    </a:p>
                  </a:txBody>
                  <a:tcPr marL="0" marR="0" marT="0" marB="0">
                    <a:lnT w="12699">
                      <a:solidFill>
                        <a:srgbClr val="000000"/>
                      </a:solidFill>
                      <a:prstDash val="solid"/>
                    </a:lnT>
                    <a:lnB w="12699">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7910" y="2002781"/>
            <a:ext cx="6565392" cy="4975869"/>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7566538" y="1894321"/>
            <a:ext cx="2352040" cy="1752600"/>
          </a:xfrm>
          <a:custGeom>
            <a:avLst/>
            <a:gdLst/>
            <a:ahLst/>
            <a:cxnLst/>
            <a:rect l="l" t="t" r="r" b="b"/>
            <a:pathLst>
              <a:path w="2352040" h="1752600">
                <a:moveTo>
                  <a:pt x="2080259" y="0"/>
                </a:moveTo>
                <a:lnTo>
                  <a:pt x="284987" y="0"/>
                </a:lnTo>
                <a:lnTo>
                  <a:pt x="254507" y="3047"/>
                </a:lnTo>
                <a:lnTo>
                  <a:pt x="196595" y="18287"/>
                </a:lnTo>
                <a:lnTo>
                  <a:pt x="156971" y="36575"/>
                </a:lnTo>
                <a:lnTo>
                  <a:pt x="144779" y="44195"/>
                </a:lnTo>
                <a:lnTo>
                  <a:pt x="131063" y="51815"/>
                </a:lnTo>
                <a:lnTo>
                  <a:pt x="86867" y="88391"/>
                </a:lnTo>
                <a:lnTo>
                  <a:pt x="50291" y="132587"/>
                </a:lnTo>
                <a:lnTo>
                  <a:pt x="22859" y="184403"/>
                </a:lnTo>
                <a:lnTo>
                  <a:pt x="9143" y="225551"/>
                </a:lnTo>
                <a:lnTo>
                  <a:pt x="6095" y="240791"/>
                </a:lnTo>
                <a:lnTo>
                  <a:pt x="3047" y="254507"/>
                </a:lnTo>
                <a:lnTo>
                  <a:pt x="0" y="284987"/>
                </a:lnTo>
                <a:lnTo>
                  <a:pt x="0" y="1467611"/>
                </a:lnTo>
                <a:lnTo>
                  <a:pt x="6095" y="1513331"/>
                </a:lnTo>
                <a:lnTo>
                  <a:pt x="22859" y="1569719"/>
                </a:lnTo>
                <a:lnTo>
                  <a:pt x="36575" y="1595627"/>
                </a:lnTo>
                <a:lnTo>
                  <a:pt x="42671" y="1607819"/>
                </a:lnTo>
                <a:lnTo>
                  <a:pt x="51815" y="1620011"/>
                </a:lnTo>
                <a:lnTo>
                  <a:pt x="68579" y="1644395"/>
                </a:lnTo>
                <a:lnTo>
                  <a:pt x="88391" y="1665731"/>
                </a:lnTo>
                <a:lnTo>
                  <a:pt x="109727" y="1684019"/>
                </a:lnTo>
                <a:lnTo>
                  <a:pt x="132587" y="1702307"/>
                </a:lnTo>
                <a:lnTo>
                  <a:pt x="144779" y="1709927"/>
                </a:lnTo>
                <a:lnTo>
                  <a:pt x="156971" y="1716023"/>
                </a:lnTo>
                <a:lnTo>
                  <a:pt x="170687" y="1723643"/>
                </a:lnTo>
                <a:lnTo>
                  <a:pt x="182879" y="1729739"/>
                </a:lnTo>
                <a:lnTo>
                  <a:pt x="196595" y="1734311"/>
                </a:lnTo>
                <a:lnTo>
                  <a:pt x="211835" y="1738883"/>
                </a:lnTo>
                <a:lnTo>
                  <a:pt x="225551" y="1743455"/>
                </a:lnTo>
                <a:lnTo>
                  <a:pt x="239267" y="1746503"/>
                </a:lnTo>
                <a:lnTo>
                  <a:pt x="254507" y="1749551"/>
                </a:lnTo>
                <a:lnTo>
                  <a:pt x="284987" y="1752599"/>
                </a:lnTo>
                <a:lnTo>
                  <a:pt x="2080259" y="1752599"/>
                </a:lnTo>
                <a:lnTo>
                  <a:pt x="2110739" y="1749551"/>
                </a:lnTo>
                <a:lnTo>
                  <a:pt x="2125979" y="1746503"/>
                </a:lnTo>
                <a:lnTo>
                  <a:pt x="2139695" y="1743455"/>
                </a:lnTo>
                <a:lnTo>
                  <a:pt x="2153411" y="1738883"/>
                </a:lnTo>
                <a:lnTo>
                  <a:pt x="2168651" y="1734311"/>
                </a:lnTo>
                <a:lnTo>
                  <a:pt x="2182367" y="1728215"/>
                </a:lnTo>
                <a:lnTo>
                  <a:pt x="2186431" y="1726691"/>
                </a:lnTo>
                <a:lnTo>
                  <a:pt x="284987" y="1726691"/>
                </a:lnTo>
                <a:lnTo>
                  <a:pt x="243839" y="1722119"/>
                </a:lnTo>
                <a:lnTo>
                  <a:pt x="181355" y="1700783"/>
                </a:lnTo>
                <a:lnTo>
                  <a:pt x="169163" y="1693163"/>
                </a:lnTo>
                <a:lnTo>
                  <a:pt x="156971" y="1687067"/>
                </a:lnTo>
                <a:lnTo>
                  <a:pt x="124967" y="1664207"/>
                </a:lnTo>
                <a:lnTo>
                  <a:pt x="86867" y="1626107"/>
                </a:lnTo>
                <a:lnTo>
                  <a:pt x="64007" y="1594103"/>
                </a:lnTo>
                <a:lnTo>
                  <a:pt x="47243" y="1559051"/>
                </a:lnTo>
                <a:lnTo>
                  <a:pt x="41147" y="1546859"/>
                </a:lnTo>
                <a:lnTo>
                  <a:pt x="36575" y="1533143"/>
                </a:lnTo>
                <a:lnTo>
                  <a:pt x="33527" y="1520951"/>
                </a:lnTo>
                <a:lnTo>
                  <a:pt x="27431" y="1493519"/>
                </a:lnTo>
                <a:lnTo>
                  <a:pt x="25907" y="1479803"/>
                </a:lnTo>
                <a:lnTo>
                  <a:pt x="25907" y="1466087"/>
                </a:lnTo>
                <a:lnTo>
                  <a:pt x="24383" y="1452371"/>
                </a:lnTo>
                <a:lnTo>
                  <a:pt x="24383" y="300227"/>
                </a:lnTo>
                <a:lnTo>
                  <a:pt x="25907" y="286511"/>
                </a:lnTo>
                <a:lnTo>
                  <a:pt x="25907" y="272795"/>
                </a:lnTo>
                <a:lnTo>
                  <a:pt x="28955" y="259079"/>
                </a:lnTo>
                <a:lnTo>
                  <a:pt x="30479" y="245363"/>
                </a:lnTo>
                <a:lnTo>
                  <a:pt x="33527" y="231647"/>
                </a:lnTo>
                <a:lnTo>
                  <a:pt x="38099" y="217931"/>
                </a:lnTo>
                <a:lnTo>
                  <a:pt x="41147" y="205739"/>
                </a:lnTo>
                <a:lnTo>
                  <a:pt x="47243" y="193547"/>
                </a:lnTo>
                <a:lnTo>
                  <a:pt x="51815" y="181355"/>
                </a:lnTo>
                <a:lnTo>
                  <a:pt x="57911" y="169163"/>
                </a:lnTo>
                <a:lnTo>
                  <a:pt x="65531" y="158495"/>
                </a:lnTo>
                <a:lnTo>
                  <a:pt x="71627" y="146303"/>
                </a:lnTo>
                <a:lnTo>
                  <a:pt x="106679" y="105155"/>
                </a:lnTo>
                <a:lnTo>
                  <a:pt x="146303" y="71627"/>
                </a:lnTo>
                <a:lnTo>
                  <a:pt x="158495" y="65531"/>
                </a:lnTo>
                <a:lnTo>
                  <a:pt x="169163" y="57911"/>
                </a:lnTo>
                <a:lnTo>
                  <a:pt x="217931" y="38099"/>
                </a:lnTo>
                <a:lnTo>
                  <a:pt x="286511" y="25907"/>
                </a:lnTo>
                <a:lnTo>
                  <a:pt x="2187701" y="25907"/>
                </a:lnTo>
                <a:lnTo>
                  <a:pt x="2180843" y="22859"/>
                </a:lnTo>
                <a:lnTo>
                  <a:pt x="2139695" y="9143"/>
                </a:lnTo>
                <a:lnTo>
                  <a:pt x="2109215" y="3047"/>
                </a:lnTo>
                <a:lnTo>
                  <a:pt x="2095499" y="1523"/>
                </a:lnTo>
                <a:lnTo>
                  <a:pt x="2080259" y="0"/>
                </a:lnTo>
                <a:close/>
              </a:path>
              <a:path w="2352040" h="1752600">
                <a:moveTo>
                  <a:pt x="2187701" y="25907"/>
                </a:moveTo>
                <a:lnTo>
                  <a:pt x="2078735" y="25907"/>
                </a:lnTo>
                <a:lnTo>
                  <a:pt x="2119883" y="30479"/>
                </a:lnTo>
                <a:lnTo>
                  <a:pt x="2133599" y="33527"/>
                </a:lnTo>
                <a:lnTo>
                  <a:pt x="2171699" y="47243"/>
                </a:lnTo>
                <a:lnTo>
                  <a:pt x="2206751" y="65531"/>
                </a:lnTo>
                <a:lnTo>
                  <a:pt x="2240279" y="88391"/>
                </a:lnTo>
                <a:lnTo>
                  <a:pt x="2276855" y="126491"/>
                </a:lnTo>
                <a:lnTo>
                  <a:pt x="2305811" y="169163"/>
                </a:lnTo>
                <a:lnTo>
                  <a:pt x="2322575" y="205739"/>
                </a:lnTo>
                <a:lnTo>
                  <a:pt x="2327147" y="219455"/>
                </a:lnTo>
                <a:lnTo>
                  <a:pt x="2331719" y="231647"/>
                </a:lnTo>
                <a:lnTo>
                  <a:pt x="2333243" y="245363"/>
                </a:lnTo>
                <a:lnTo>
                  <a:pt x="2336291" y="259079"/>
                </a:lnTo>
                <a:lnTo>
                  <a:pt x="2339339" y="286511"/>
                </a:lnTo>
                <a:lnTo>
                  <a:pt x="2339339" y="1466087"/>
                </a:lnTo>
                <a:lnTo>
                  <a:pt x="2337815" y="1481327"/>
                </a:lnTo>
                <a:lnTo>
                  <a:pt x="2336291" y="1495043"/>
                </a:lnTo>
                <a:lnTo>
                  <a:pt x="2333243" y="1507235"/>
                </a:lnTo>
                <a:lnTo>
                  <a:pt x="2327147" y="1534667"/>
                </a:lnTo>
                <a:lnTo>
                  <a:pt x="2299715" y="1595627"/>
                </a:lnTo>
                <a:lnTo>
                  <a:pt x="2276855" y="1627631"/>
                </a:lnTo>
                <a:lnTo>
                  <a:pt x="2238755" y="1664207"/>
                </a:lnTo>
                <a:lnTo>
                  <a:pt x="2206751" y="1687067"/>
                </a:lnTo>
                <a:lnTo>
                  <a:pt x="2194559" y="1694687"/>
                </a:lnTo>
                <a:lnTo>
                  <a:pt x="2183891" y="1700783"/>
                </a:lnTo>
                <a:lnTo>
                  <a:pt x="2171699" y="1705355"/>
                </a:lnTo>
                <a:lnTo>
                  <a:pt x="2157983" y="1709927"/>
                </a:lnTo>
                <a:lnTo>
                  <a:pt x="2133599" y="1719071"/>
                </a:lnTo>
                <a:lnTo>
                  <a:pt x="2119883" y="1722119"/>
                </a:lnTo>
                <a:lnTo>
                  <a:pt x="2078735" y="1726691"/>
                </a:lnTo>
                <a:lnTo>
                  <a:pt x="2186431" y="1726691"/>
                </a:lnTo>
                <a:lnTo>
                  <a:pt x="2232659" y="1700783"/>
                </a:lnTo>
                <a:lnTo>
                  <a:pt x="2276855" y="1664207"/>
                </a:lnTo>
                <a:lnTo>
                  <a:pt x="2313431" y="1620011"/>
                </a:lnTo>
                <a:lnTo>
                  <a:pt x="2346959" y="1554479"/>
                </a:lnTo>
                <a:lnTo>
                  <a:pt x="2351531" y="1540763"/>
                </a:lnTo>
                <a:lnTo>
                  <a:pt x="2351531" y="210311"/>
                </a:lnTo>
                <a:lnTo>
                  <a:pt x="2346959" y="196595"/>
                </a:lnTo>
                <a:lnTo>
                  <a:pt x="2340863" y="182879"/>
                </a:lnTo>
                <a:lnTo>
                  <a:pt x="2334767" y="170687"/>
                </a:lnTo>
                <a:lnTo>
                  <a:pt x="2328671" y="156971"/>
                </a:lnTo>
                <a:lnTo>
                  <a:pt x="2296667" y="108203"/>
                </a:lnTo>
                <a:lnTo>
                  <a:pt x="2255519" y="68579"/>
                </a:lnTo>
                <a:lnTo>
                  <a:pt x="2232659" y="51815"/>
                </a:lnTo>
                <a:lnTo>
                  <a:pt x="2220467" y="42671"/>
                </a:lnTo>
                <a:lnTo>
                  <a:pt x="2206751" y="36575"/>
                </a:lnTo>
                <a:lnTo>
                  <a:pt x="2194559" y="28955"/>
                </a:lnTo>
                <a:lnTo>
                  <a:pt x="2187701" y="25907"/>
                </a:lnTo>
                <a:close/>
              </a:path>
            </a:pathLst>
          </a:custGeom>
          <a:solidFill>
            <a:srgbClr val="FF0000"/>
          </a:solidFill>
        </p:spPr>
        <p:txBody>
          <a:bodyPr wrap="square" lIns="0" tIns="0" rIns="0" bIns="0" rtlCol="0"/>
          <a:lstStyle/>
          <a:p>
            <a:endParaRPr/>
          </a:p>
        </p:txBody>
      </p:sp>
      <p:sp>
        <p:nvSpPr>
          <p:cNvPr id="4" name="object 4"/>
          <p:cNvSpPr txBox="1"/>
          <p:nvPr/>
        </p:nvSpPr>
        <p:spPr>
          <a:xfrm>
            <a:off x="7764164" y="2045222"/>
            <a:ext cx="1969135" cy="1270635"/>
          </a:xfrm>
          <a:prstGeom prst="rect">
            <a:avLst/>
          </a:prstGeom>
        </p:spPr>
        <p:txBody>
          <a:bodyPr vert="horz" wrap="square" lIns="0" tIns="0" rIns="0" bIns="0" rtlCol="0">
            <a:spAutoFit/>
          </a:bodyPr>
          <a:lstStyle/>
          <a:p>
            <a:pPr marL="12700" marR="5080" indent="1270" algn="ctr">
              <a:lnSpc>
                <a:spcPct val="100000"/>
              </a:lnSpc>
            </a:pPr>
            <a:r>
              <a:rPr sz="1400" b="1" spc="-10" dirty="0">
                <a:latin typeface="Arial"/>
                <a:cs typeface="Arial"/>
              </a:rPr>
              <a:t>C</a:t>
            </a:r>
            <a:r>
              <a:rPr sz="1400" b="1" spc="-5" dirty="0">
                <a:latin typeface="Arial"/>
                <a:cs typeface="Arial"/>
              </a:rPr>
              <a:t>a</a:t>
            </a:r>
            <a:r>
              <a:rPr sz="1400" b="1" spc="5" dirty="0">
                <a:latin typeface="Arial"/>
                <a:cs typeface="Arial"/>
              </a:rPr>
              <a:t>r</a:t>
            </a:r>
            <a:r>
              <a:rPr sz="1400" b="1" spc="-10" dirty="0">
                <a:latin typeface="Arial"/>
                <a:cs typeface="Arial"/>
              </a:rPr>
              <a:t>o</a:t>
            </a:r>
            <a:r>
              <a:rPr sz="1400" b="1" dirty="0">
                <a:latin typeface="Arial"/>
                <a:cs typeface="Arial"/>
              </a:rPr>
              <a:t>t</a:t>
            </a:r>
            <a:r>
              <a:rPr sz="1400" b="1" spc="-5" dirty="0">
                <a:latin typeface="Arial"/>
                <a:cs typeface="Arial"/>
              </a:rPr>
              <a:t>e</a:t>
            </a:r>
            <a:r>
              <a:rPr sz="1400" b="1" spc="-10" dirty="0">
                <a:latin typeface="Arial"/>
                <a:cs typeface="Arial"/>
              </a:rPr>
              <a:t>no</a:t>
            </a:r>
            <a:r>
              <a:rPr sz="1400" b="1" spc="5" dirty="0">
                <a:latin typeface="Arial"/>
                <a:cs typeface="Arial"/>
              </a:rPr>
              <a:t>i</a:t>
            </a:r>
            <a:r>
              <a:rPr sz="1400" b="1" dirty="0">
                <a:latin typeface="Arial"/>
                <a:cs typeface="Arial"/>
              </a:rPr>
              <a:t>d</a:t>
            </a:r>
            <a:r>
              <a:rPr sz="1400" b="1" spc="-35" dirty="0">
                <a:latin typeface="Arial"/>
                <a:cs typeface="Arial"/>
              </a:rPr>
              <a:t> </a:t>
            </a:r>
            <a:r>
              <a:rPr sz="1400" b="1" spc="-10" dirty="0">
                <a:latin typeface="Arial"/>
                <a:cs typeface="Arial"/>
              </a:rPr>
              <a:t>p</a:t>
            </a:r>
            <a:r>
              <a:rPr sz="1400" b="1" spc="5" dirty="0">
                <a:latin typeface="Arial"/>
                <a:cs typeface="Arial"/>
              </a:rPr>
              <a:t>i</a:t>
            </a:r>
            <a:r>
              <a:rPr sz="1400" b="1" spc="-10" dirty="0">
                <a:latin typeface="Arial"/>
                <a:cs typeface="Arial"/>
              </a:rPr>
              <a:t>g</a:t>
            </a:r>
            <a:r>
              <a:rPr sz="1400" b="1" spc="-5" dirty="0">
                <a:latin typeface="Arial"/>
                <a:cs typeface="Arial"/>
              </a:rPr>
              <a:t>me</a:t>
            </a:r>
            <a:r>
              <a:rPr sz="1400" b="1" spc="-10" dirty="0">
                <a:latin typeface="Arial"/>
                <a:cs typeface="Arial"/>
              </a:rPr>
              <a:t>n</a:t>
            </a:r>
            <a:r>
              <a:rPr sz="1400" b="1" dirty="0">
                <a:latin typeface="Arial"/>
                <a:cs typeface="Arial"/>
              </a:rPr>
              <a:t>t </a:t>
            </a:r>
            <a:r>
              <a:rPr sz="1400" b="1" spc="-10" dirty="0">
                <a:latin typeface="Arial"/>
                <a:cs typeface="Arial"/>
              </a:rPr>
              <a:t>B</a:t>
            </a:r>
            <a:r>
              <a:rPr sz="1400" b="1" spc="-5" dirty="0">
                <a:latin typeface="Arial"/>
                <a:cs typeface="Arial"/>
              </a:rPr>
              <a:t>a</a:t>
            </a:r>
            <a:r>
              <a:rPr sz="1400" b="1" spc="-10" dirty="0">
                <a:latin typeface="Arial"/>
                <a:cs typeface="Arial"/>
              </a:rPr>
              <a:t>n</a:t>
            </a:r>
            <a:r>
              <a:rPr sz="1400" b="1" dirty="0">
                <a:latin typeface="Arial"/>
                <a:cs typeface="Arial"/>
              </a:rPr>
              <a:t>d</a:t>
            </a:r>
            <a:r>
              <a:rPr sz="1400" b="1" spc="-15" dirty="0">
                <a:latin typeface="Arial"/>
                <a:cs typeface="Arial"/>
              </a:rPr>
              <a:t> </a:t>
            </a:r>
            <a:r>
              <a:rPr sz="1400" b="1" spc="5" dirty="0">
                <a:latin typeface="Arial"/>
                <a:cs typeface="Arial"/>
              </a:rPr>
              <a:t>III/</a:t>
            </a:r>
            <a:r>
              <a:rPr sz="1400" b="1" spc="-10" dirty="0">
                <a:latin typeface="Arial"/>
                <a:cs typeface="Arial"/>
              </a:rPr>
              <a:t>I</a:t>
            </a:r>
            <a:r>
              <a:rPr sz="1400" b="1" dirty="0">
                <a:latin typeface="Arial"/>
                <a:cs typeface="Arial"/>
              </a:rPr>
              <a:t>I</a:t>
            </a:r>
            <a:r>
              <a:rPr sz="1400" b="1" spc="-40" dirty="0">
                <a:latin typeface="Arial"/>
                <a:cs typeface="Arial"/>
              </a:rPr>
              <a:t> </a:t>
            </a:r>
            <a:r>
              <a:rPr sz="1400" b="1" spc="5" dirty="0">
                <a:latin typeface="Arial"/>
                <a:cs typeface="Arial"/>
              </a:rPr>
              <a:t>r</a:t>
            </a:r>
            <a:r>
              <a:rPr sz="1400" b="1" spc="-5" dirty="0">
                <a:latin typeface="Arial"/>
                <a:cs typeface="Arial"/>
              </a:rPr>
              <a:t>a</a:t>
            </a:r>
            <a:r>
              <a:rPr sz="1400" b="1" dirty="0">
                <a:latin typeface="Arial"/>
                <a:cs typeface="Arial"/>
              </a:rPr>
              <a:t>t</a:t>
            </a:r>
            <a:r>
              <a:rPr sz="1400" b="1" spc="5" dirty="0">
                <a:latin typeface="Arial"/>
                <a:cs typeface="Arial"/>
              </a:rPr>
              <a:t>i</a:t>
            </a:r>
            <a:r>
              <a:rPr sz="1400" b="1" dirty="0">
                <a:latin typeface="Arial"/>
                <a:cs typeface="Arial"/>
              </a:rPr>
              <a:t>o</a:t>
            </a:r>
            <a:r>
              <a:rPr sz="1400" b="1" spc="-35" dirty="0">
                <a:latin typeface="Arial"/>
                <a:cs typeface="Arial"/>
              </a:rPr>
              <a:t> </a:t>
            </a:r>
            <a:r>
              <a:rPr sz="1400" b="1" spc="-5" dirty="0">
                <a:latin typeface="Arial"/>
                <a:cs typeface="Arial"/>
              </a:rPr>
              <a:t>96</a:t>
            </a:r>
            <a:r>
              <a:rPr sz="1400" b="1" dirty="0">
                <a:latin typeface="Arial"/>
                <a:cs typeface="Arial"/>
              </a:rPr>
              <a:t>% </a:t>
            </a:r>
            <a:r>
              <a:rPr sz="1400" b="1" spc="-5" dirty="0">
                <a:latin typeface="Arial"/>
                <a:cs typeface="Arial"/>
              </a:rPr>
              <a:t>O</a:t>
            </a:r>
            <a:r>
              <a:rPr sz="1400" b="1" spc="-10" dirty="0">
                <a:latin typeface="Arial"/>
                <a:cs typeface="Arial"/>
              </a:rPr>
              <a:t>n</a:t>
            </a:r>
            <a:r>
              <a:rPr sz="1400" b="1" dirty="0">
                <a:latin typeface="Arial"/>
                <a:cs typeface="Arial"/>
              </a:rPr>
              <a:t>e</a:t>
            </a:r>
            <a:r>
              <a:rPr sz="1400" b="1" spc="-20" dirty="0">
                <a:latin typeface="Arial"/>
                <a:cs typeface="Arial"/>
              </a:rPr>
              <a:t> </a:t>
            </a:r>
            <a:r>
              <a:rPr sz="1400" b="1" spc="-5" dirty="0">
                <a:latin typeface="Arial"/>
                <a:cs typeface="Arial"/>
              </a:rPr>
              <a:t>ma</a:t>
            </a:r>
            <a:r>
              <a:rPr sz="1400" b="1" spc="5" dirty="0">
                <a:latin typeface="Arial"/>
                <a:cs typeface="Arial"/>
              </a:rPr>
              <a:t>j</a:t>
            </a:r>
            <a:r>
              <a:rPr sz="1400" b="1" spc="-10" dirty="0">
                <a:latin typeface="Arial"/>
                <a:cs typeface="Arial"/>
              </a:rPr>
              <a:t>o</a:t>
            </a:r>
            <a:r>
              <a:rPr sz="1400" b="1" dirty="0">
                <a:latin typeface="Arial"/>
                <a:cs typeface="Arial"/>
              </a:rPr>
              <a:t>r</a:t>
            </a:r>
            <a:r>
              <a:rPr sz="1400" b="1" spc="-15" dirty="0">
                <a:latin typeface="Arial"/>
                <a:cs typeface="Arial"/>
              </a:rPr>
              <a:t> </a:t>
            </a:r>
            <a:r>
              <a:rPr sz="1400" b="1" spc="-10" dirty="0">
                <a:latin typeface="Arial"/>
                <a:cs typeface="Arial"/>
              </a:rPr>
              <a:t>p</a:t>
            </a:r>
            <a:r>
              <a:rPr sz="1400" b="1" spc="-5" dirty="0">
                <a:latin typeface="Arial"/>
                <a:cs typeface="Arial"/>
              </a:rPr>
              <a:t>ea</a:t>
            </a:r>
            <a:r>
              <a:rPr sz="1400" b="1" dirty="0">
                <a:latin typeface="Arial"/>
                <a:cs typeface="Arial"/>
              </a:rPr>
              <a:t>k</a:t>
            </a:r>
            <a:r>
              <a:rPr sz="1400" b="1" spc="-20" dirty="0">
                <a:latin typeface="Arial"/>
                <a:cs typeface="Arial"/>
              </a:rPr>
              <a:t> </a:t>
            </a:r>
            <a:r>
              <a:rPr sz="1400" b="1" spc="5" dirty="0">
                <a:latin typeface="Arial"/>
                <a:cs typeface="Arial"/>
              </a:rPr>
              <a:t>i</a:t>
            </a:r>
            <a:r>
              <a:rPr sz="1400" b="1" dirty="0">
                <a:latin typeface="Arial"/>
                <a:cs typeface="Arial"/>
              </a:rPr>
              <a:t>n</a:t>
            </a:r>
            <a:r>
              <a:rPr sz="1400" b="1" spc="-15" dirty="0">
                <a:latin typeface="Arial"/>
                <a:cs typeface="Arial"/>
              </a:rPr>
              <a:t> </a:t>
            </a:r>
            <a:r>
              <a:rPr sz="1400" b="1" spc="-10" dirty="0">
                <a:latin typeface="Arial"/>
                <a:cs typeface="Arial"/>
              </a:rPr>
              <a:t>F</a:t>
            </a:r>
            <a:r>
              <a:rPr sz="1400" b="1" spc="-5" dirty="0">
                <a:latin typeface="Arial"/>
                <a:cs typeface="Arial"/>
              </a:rPr>
              <a:t>1</a:t>
            </a:r>
            <a:r>
              <a:rPr sz="1400" b="1" spc="5" dirty="0">
                <a:latin typeface="Arial"/>
                <a:cs typeface="Arial"/>
              </a:rPr>
              <a:t>.</a:t>
            </a:r>
            <a:r>
              <a:rPr sz="1400" b="1" dirty="0">
                <a:latin typeface="Arial"/>
                <a:cs typeface="Arial"/>
              </a:rPr>
              <a:t>4 </a:t>
            </a:r>
            <a:r>
              <a:rPr sz="1400" b="1" spc="-5" dirty="0">
                <a:latin typeface="Arial"/>
                <a:cs typeface="Arial"/>
              </a:rPr>
              <a:t>c</a:t>
            </a:r>
            <a:r>
              <a:rPr sz="1400" b="1" spc="-10" dirty="0">
                <a:latin typeface="Arial"/>
                <a:cs typeface="Arial"/>
              </a:rPr>
              <a:t>o</a:t>
            </a:r>
            <a:r>
              <a:rPr sz="1400" b="1" spc="5" dirty="0">
                <a:latin typeface="Arial"/>
                <a:cs typeface="Arial"/>
              </a:rPr>
              <a:t>rr</a:t>
            </a:r>
            <a:r>
              <a:rPr sz="1400" b="1" spc="-5" dirty="0">
                <a:latin typeface="Arial"/>
                <a:cs typeface="Arial"/>
              </a:rPr>
              <a:t>es</a:t>
            </a:r>
            <a:r>
              <a:rPr sz="1400" b="1" spc="-10" dirty="0">
                <a:latin typeface="Arial"/>
                <a:cs typeface="Arial"/>
              </a:rPr>
              <a:t>pond</a:t>
            </a:r>
            <a:r>
              <a:rPr sz="1400" b="1" spc="5" dirty="0">
                <a:latin typeface="Arial"/>
                <a:cs typeface="Arial"/>
              </a:rPr>
              <a:t>i</a:t>
            </a:r>
            <a:r>
              <a:rPr sz="1400" b="1" spc="-10" dirty="0">
                <a:latin typeface="Arial"/>
                <a:cs typeface="Arial"/>
              </a:rPr>
              <a:t>n</a:t>
            </a:r>
            <a:r>
              <a:rPr sz="1400" b="1" dirty="0">
                <a:latin typeface="Arial"/>
                <a:cs typeface="Arial"/>
              </a:rPr>
              <a:t>g</a:t>
            </a:r>
            <a:r>
              <a:rPr sz="1400" b="1" spc="-50" dirty="0">
                <a:latin typeface="Arial"/>
                <a:cs typeface="Arial"/>
              </a:rPr>
              <a:t> </a:t>
            </a:r>
            <a:r>
              <a:rPr sz="1400" b="1" dirty="0">
                <a:latin typeface="Arial"/>
                <a:cs typeface="Arial"/>
              </a:rPr>
              <a:t>to</a:t>
            </a:r>
            <a:r>
              <a:rPr sz="1400" b="1" spc="-25" dirty="0">
                <a:latin typeface="Arial"/>
                <a:cs typeface="Arial"/>
              </a:rPr>
              <a:t> </a:t>
            </a:r>
            <a:r>
              <a:rPr sz="1400" b="1" spc="-5" dirty="0">
                <a:latin typeface="Arial"/>
                <a:cs typeface="Arial"/>
              </a:rPr>
              <a:t>95</a:t>
            </a:r>
            <a:r>
              <a:rPr sz="1400" b="1" dirty="0">
                <a:latin typeface="Arial"/>
                <a:cs typeface="Arial"/>
              </a:rPr>
              <a:t>% </a:t>
            </a:r>
            <a:r>
              <a:rPr sz="1400" b="1" spc="-10" dirty="0">
                <a:latin typeface="Arial"/>
                <a:cs typeface="Arial"/>
              </a:rPr>
              <a:t>o</a:t>
            </a:r>
            <a:r>
              <a:rPr sz="1400" b="1" dirty="0">
                <a:latin typeface="Arial"/>
                <a:cs typeface="Arial"/>
              </a:rPr>
              <a:t>f</a:t>
            </a:r>
            <a:r>
              <a:rPr sz="1400" b="1" spc="-5" dirty="0">
                <a:latin typeface="Arial"/>
                <a:cs typeface="Arial"/>
              </a:rPr>
              <a:t> </a:t>
            </a:r>
            <a:r>
              <a:rPr sz="1400" b="1" dirty="0">
                <a:latin typeface="Arial"/>
                <a:cs typeface="Arial"/>
              </a:rPr>
              <a:t>t</a:t>
            </a:r>
            <a:r>
              <a:rPr sz="1400" b="1" spc="-10" dirty="0">
                <a:latin typeface="Arial"/>
                <a:cs typeface="Arial"/>
              </a:rPr>
              <a:t>h</a:t>
            </a:r>
            <a:r>
              <a:rPr sz="1400" b="1" dirty="0">
                <a:latin typeface="Arial"/>
                <a:cs typeface="Arial"/>
              </a:rPr>
              <a:t>e</a:t>
            </a:r>
            <a:r>
              <a:rPr sz="1400" b="1" spc="-20" dirty="0">
                <a:latin typeface="Arial"/>
                <a:cs typeface="Arial"/>
              </a:rPr>
              <a:t> </a:t>
            </a:r>
            <a:r>
              <a:rPr sz="1400" b="1" dirty="0">
                <a:latin typeface="Arial"/>
                <a:cs typeface="Arial"/>
              </a:rPr>
              <a:t>f</a:t>
            </a:r>
            <a:r>
              <a:rPr sz="1400" b="1" spc="5" dirty="0">
                <a:latin typeface="Arial"/>
                <a:cs typeface="Arial"/>
              </a:rPr>
              <a:t>r</a:t>
            </a:r>
            <a:r>
              <a:rPr sz="1400" b="1" spc="-5" dirty="0">
                <a:latin typeface="Arial"/>
                <a:cs typeface="Arial"/>
              </a:rPr>
              <a:t>ac</a:t>
            </a:r>
            <a:r>
              <a:rPr sz="1400" b="1" dirty="0">
                <a:latin typeface="Arial"/>
                <a:cs typeface="Arial"/>
              </a:rPr>
              <a:t>t</a:t>
            </a:r>
            <a:r>
              <a:rPr sz="1400" b="1" spc="5" dirty="0">
                <a:latin typeface="Arial"/>
                <a:cs typeface="Arial"/>
              </a:rPr>
              <a:t>i</a:t>
            </a:r>
            <a:r>
              <a:rPr sz="1400" b="1" spc="-10" dirty="0">
                <a:latin typeface="Arial"/>
                <a:cs typeface="Arial"/>
              </a:rPr>
              <a:t>o</a:t>
            </a:r>
            <a:r>
              <a:rPr sz="1400" b="1" dirty="0">
                <a:latin typeface="Arial"/>
                <a:cs typeface="Arial"/>
              </a:rPr>
              <a:t>n</a:t>
            </a:r>
            <a:r>
              <a:rPr sz="1400" b="1" spc="-50" dirty="0">
                <a:latin typeface="Arial"/>
                <a:cs typeface="Arial"/>
              </a:rPr>
              <a:t> </a:t>
            </a:r>
            <a:r>
              <a:rPr sz="1400" b="1" spc="-10" dirty="0">
                <a:latin typeface="Arial"/>
                <a:cs typeface="Arial"/>
              </a:rPr>
              <a:t>p</a:t>
            </a:r>
            <a:r>
              <a:rPr sz="1400" b="1" spc="-5" dirty="0">
                <a:latin typeface="Arial"/>
                <a:cs typeface="Arial"/>
              </a:rPr>
              <a:t>ea</a:t>
            </a:r>
            <a:r>
              <a:rPr sz="1400" b="1" dirty="0">
                <a:latin typeface="Arial"/>
                <a:cs typeface="Arial"/>
              </a:rPr>
              <a:t>k </a:t>
            </a:r>
            <a:r>
              <a:rPr sz="1400" b="1" spc="-5" dirty="0">
                <a:latin typeface="Arial"/>
                <a:cs typeface="Arial"/>
              </a:rPr>
              <a:t>s</a:t>
            </a:r>
            <a:r>
              <a:rPr sz="1400" b="1" spc="-10" dirty="0">
                <a:latin typeface="Arial"/>
                <a:cs typeface="Arial"/>
              </a:rPr>
              <a:t>u</a:t>
            </a:r>
            <a:r>
              <a:rPr sz="1400" b="1" spc="5" dirty="0">
                <a:latin typeface="Arial"/>
                <a:cs typeface="Arial"/>
              </a:rPr>
              <a:t>r</a:t>
            </a:r>
            <a:r>
              <a:rPr sz="1400" b="1" dirty="0">
                <a:latin typeface="Arial"/>
                <a:cs typeface="Arial"/>
              </a:rPr>
              <a:t>f</a:t>
            </a:r>
            <a:r>
              <a:rPr sz="1400" b="1" spc="-5" dirty="0">
                <a:latin typeface="Arial"/>
                <a:cs typeface="Arial"/>
              </a:rPr>
              <a:t>ac</a:t>
            </a:r>
            <a:r>
              <a:rPr sz="1400" b="1" dirty="0">
                <a:latin typeface="Arial"/>
                <a:cs typeface="Arial"/>
              </a:rPr>
              <a:t>e</a:t>
            </a:r>
            <a:endParaRPr sz="1400">
              <a:latin typeface="Arial"/>
              <a:cs typeface="Arial"/>
            </a:endParaRPr>
          </a:p>
        </p:txBody>
      </p:sp>
      <p:sp>
        <p:nvSpPr>
          <p:cNvPr id="6" name="object 6"/>
          <p:cNvSpPr/>
          <p:nvPr/>
        </p:nvSpPr>
        <p:spPr>
          <a:xfrm>
            <a:off x="1601605" y="1331204"/>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7" name="object 7"/>
          <p:cNvSpPr txBox="1"/>
          <p:nvPr/>
        </p:nvSpPr>
        <p:spPr>
          <a:xfrm>
            <a:off x="774700" y="1433098"/>
            <a:ext cx="3772535"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Mol</a:t>
            </a:r>
            <a:r>
              <a:rPr sz="1800" b="1" spc="-5" dirty="0">
                <a:latin typeface="Arial"/>
                <a:cs typeface="Arial"/>
              </a:rPr>
              <a:t>ec</a:t>
            </a:r>
            <a:r>
              <a:rPr sz="1800" b="1" dirty="0">
                <a:latin typeface="Arial"/>
                <a:cs typeface="Arial"/>
              </a:rPr>
              <a:t>ul</a:t>
            </a:r>
            <a:r>
              <a:rPr sz="1800" b="1" spc="-5" dirty="0">
                <a:latin typeface="Arial"/>
                <a:cs typeface="Arial"/>
              </a:rPr>
              <a:t>a</a:t>
            </a:r>
            <a:r>
              <a:rPr sz="1800" b="1" dirty="0">
                <a:latin typeface="Arial"/>
                <a:cs typeface="Arial"/>
              </a:rPr>
              <a:t>r</a:t>
            </a:r>
            <a:r>
              <a:rPr sz="1800" b="1" spc="-5" dirty="0">
                <a:latin typeface="Arial"/>
                <a:cs typeface="Arial"/>
              </a:rPr>
              <a:t> c</a:t>
            </a:r>
            <a:r>
              <a:rPr sz="1800" b="1" dirty="0">
                <a:latin typeface="Arial"/>
                <a:cs typeface="Arial"/>
              </a:rPr>
              <a:t>h</a:t>
            </a:r>
            <a:r>
              <a:rPr sz="1800" b="1" spc="-5" dirty="0">
                <a:latin typeface="Arial"/>
                <a:cs typeface="Arial"/>
              </a:rPr>
              <a:t>arac</a:t>
            </a:r>
            <a:r>
              <a:rPr sz="1800" b="1" dirty="0">
                <a:latin typeface="Arial"/>
                <a:cs typeface="Arial"/>
              </a:rPr>
              <a:t>t</a:t>
            </a:r>
            <a:r>
              <a:rPr sz="1800" b="1" spc="-5" dirty="0">
                <a:latin typeface="Arial"/>
                <a:cs typeface="Arial"/>
              </a:rPr>
              <a:t>er</a:t>
            </a:r>
            <a:r>
              <a:rPr sz="1800" b="1" dirty="0">
                <a:latin typeface="Arial"/>
                <a:cs typeface="Arial"/>
              </a:rPr>
              <a:t>iz</a:t>
            </a:r>
            <a:r>
              <a:rPr sz="1800" b="1" spc="-5" dirty="0">
                <a:latin typeface="Arial"/>
                <a:cs typeface="Arial"/>
              </a:rPr>
              <a:t>a</a:t>
            </a:r>
            <a:r>
              <a:rPr sz="1800" b="1" dirty="0">
                <a:latin typeface="Arial"/>
                <a:cs typeface="Arial"/>
              </a:rPr>
              <a:t>tion</a:t>
            </a:r>
            <a:r>
              <a:rPr sz="1800" b="1" spc="5" dirty="0">
                <a:latin typeface="Arial"/>
                <a:cs typeface="Arial"/>
              </a:rPr>
              <a:t> </a:t>
            </a:r>
            <a:r>
              <a:rPr sz="1800" b="1" dirty="0">
                <a:latin typeface="Arial"/>
                <a:cs typeface="Arial"/>
              </a:rPr>
              <a:t>of F</a:t>
            </a:r>
            <a:r>
              <a:rPr sz="1800" b="1" spc="-5" dirty="0">
                <a:latin typeface="Arial"/>
                <a:cs typeface="Arial"/>
              </a:rPr>
              <a:t>1</a:t>
            </a:r>
            <a:r>
              <a:rPr sz="1800" b="1" dirty="0">
                <a:latin typeface="Arial"/>
                <a:cs typeface="Arial"/>
              </a:rPr>
              <a:t>.</a:t>
            </a:r>
            <a:r>
              <a:rPr sz="1800" b="1" spc="-5" dirty="0">
                <a:latin typeface="Arial"/>
                <a:cs typeface="Arial"/>
              </a:rPr>
              <a:t>4</a:t>
            </a:r>
            <a:r>
              <a:rPr sz="1800" b="1" dirty="0">
                <a:latin typeface="Arial"/>
                <a:cs typeface="Arial"/>
              </a:rPr>
              <a:t>.</a:t>
            </a:r>
            <a:endParaRPr sz="1800" dirty="0">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98685" y="3927337"/>
            <a:ext cx="4825365" cy="0"/>
          </a:xfrm>
          <a:custGeom>
            <a:avLst/>
            <a:gdLst/>
            <a:ahLst/>
            <a:cxnLst/>
            <a:rect l="l" t="t" r="r" b="b"/>
            <a:pathLst>
              <a:path w="4825365">
                <a:moveTo>
                  <a:pt x="0" y="0"/>
                </a:moveTo>
                <a:lnTo>
                  <a:pt x="4824980" y="0"/>
                </a:lnTo>
              </a:path>
            </a:pathLst>
          </a:custGeom>
          <a:ln w="12699">
            <a:solidFill>
              <a:srgbClr val="000000"/>
            </a:solidFill>
          </a:ln>
        </p:spPr>
        <p:txBody>
          <a:bodyPr wrap="square" lIns="0" tIns="0" rIns="0" bIns="0" rtlCol="0"/>
          <a:lstStyle/>
          <a:p>
            <a:endParaRPr/>
          </a:p>
        </p:txBody>
      </p:sp>
      <p:sp>
        <p:nvSpPr>
          <p:cNvPr id="3" name="object 3"/>
          <p:cNvSpPr/>
          <p:nvPr/>
        </p:nvSpPr>
        <p:spPr>
          <a:xfrm>
            <a:off x="1098685" y="2122921"/>
            <a:ext cx="4825365" cy="0"/>
          </a:xfrm>
          <a:custGeom>
            <a:avLst/>
            <a:gdLst/>
            <a:ahLst/>
            <a:cxnLst/>
            <a:rect l="l" t="t" r="r" b="b"/>
            <a:pathLst>
              <a:path w="4825365">
                <a:moveTo>
                  <a:pt x="0" y="0"/>
                </a:moveTo>
                <a:lnTo>
                  <a:pt x="4824980" y="0"/>
                </a:lnTo>
              </a:path>
            </a:pathLst>
          </a:custGeom>
          <a:ln w="12699">
            <a:solidFill>
              <a:srgbClr val="000000"/>
            </a:solidFill>
          </a:ln>
        </p:spPr>
        <p:txBody>
          <a:bodyPr wrap="square" lIns="0" tIns="0" rIns="0" bIns="0" rtlCol="0"/>
          <a:lstStyle/>
          <a:p>
            <a:endParaRPr/>
          </a:p>
        </p:txBody>
      </p:sp>
      <p:sp>
        <p:nvSpPr>
          <p:cNvPr id="4" name="object 4"/>
          <p:cNvSpPr/>
          <p:nvPr/>
        </p:nvSpPr>
        <p:spPr>
          <a:xfrm>
            <a:off x="1098685" y="5317232"/>
            <a:ext cx="4825365" cy="0"/>
          </a:xfrm>
          <a:custGeom>
            <a:avLst/>
            <a:gdLst/>
            <a:ahLst/>
            <a:cxnLst/>
            <a:rect l="l" t="t" r="r" b="b"/>
            <a:pathLst>
              <a:path w="4825365">
                <a:moveTo>
                  <a:pt x="0" y="0"/>
                </a:moveTo>
                <a:lnTo>
                  <a:pt x="4824980" y="0"/>
                </a:lnTo>
              </a:path>
            </a:pathLst>
          </a:custGeom>
          <a:ln w="12699">
            <a:solidFill>
              <a:srgbClr val="000000"/>
            </a:solidFill>
          </a:ln>
        </p:spPr>
        <p:txBody>
          <a:bodyPr wrap="square" lIns="0" tIns="0" rIns="0" bIns="0" rtlCol="0"/>
          <a:lstStyle/>
          <a:p>
            <a:endParaRPr/>
          </a:p>
        </p:txBody>
      </p:sp>
      <p:sp>
        <p:nvSpPr>
          <p:cNvPr id="5" name="object 5"/>
          <p:cNvSpPr txBox="1"/>
          <p:nvPr/>
        </p:nvSpPr>
        <p:spPr>
          <a:xfrm>
            <a:off x="1188093" y="2372015"/>
            <a:ext cx="2413000" cy="1401445"/>
          </a:xfrm>
          <a:prstGeom prst="rect">
            <a:avLst/>
          </a:prstGeom>
        </p:spPr>
        <p:txBody>
          <a:bodyPr vert="horz" wrap="square" lIns="0" tIns="0" rIns="0" bIns="0" rtlCol="0">
            <a:spAutoFit/>
          </a:bodyPr>
          <a:lstStyle/>
          <a:p>
            <a:pPr marL="12065" marR="5080" algn="ctr">
              <a:lnSpc>
                <a:spcPct val="100000"/>
              </a:lnSpc>
            </a:pPr>
            <a:r>
              <a:rPr sz="1800" b="1" spc="-5" dirty="0">
                <a:latin typeface="Arial"/>
                <a:cs typeface="Arial"/>
              </a:rPr>
              <a:t>H</a:t>
            </a:r>
            <a:r>
              <a:rPr sz="1800" b="1" dirty="0">
                <a:latin typeface="Arial"/>
                <a:cs typeface="Arial"/>
              </a:rPr>
              <a:t>igh</a:t>
            </a:r>
            <a:r>
              <a:rPr sz="1800" b="1" spc="-5" dirty="0">
                <a:latin typeface="Arial"/>
                <a:cs typeface="Arial"/>
              </a:rPr>
              <a:t> Res</a:t>
            </a:r>
            <a:r>
              <a:rPr sz="1800" b="1" dirty="0">
                <a:latin typeface="Arial"/>
                <a:cs typeface="Arial"/>
              </a:rPr>
              <a:t>olution</a:t>
            </a:r>
            <a:r>
              <a:rPr sz="1800" b="1" spc="-5" dirty="0">
                <a:latin typeface="Arial"/>
                <a:cs typeface="Arial"/>
              </a:rPr>
              <a:t> </a:t>
            </a:r>
            <a:r>
              <a:rPr sz="1800" b="1" dirty="0">
                <a:latin typeface="Arial"/>
                <a:cs typeface="Arial"/>
              </a:rPr>
              <a:t>M</a:t>
            </a:r>
            <a:r>
              <a:rPr sz="1800" b="1" spc="-5" dirty="0">
                <a:latin typeface="Arial"/>
                <a:cs typeface="Arial"/>
              </a:rPr>
              <a:t>as</a:t>
            </a:r>
            <a:r>
              <a:rPr sz="1800" b="1" dirty="0">
                <a:latin typeface="Arial"/>
                <a:cs typeface="Arial"/>
              </a:rPr>
              <a:t>s </a:t>
            </a:r>
            <a:r>
              <a:rPr sz="1800" b="1" spc="-5" dirty="0">
                <a:latin typeface="Arial"/>
                <a:cs typeface="Arial"/>
              </a:rPr>
              <a:t>S</a:t>
            </a:r>
            <a:r>
              <a:rPr sz="1800" b="1" dirty="0">
                <a:latin typeface="Arial"/>
                <a:cs typeface="Arial"/>
              </a:rPr>
              <a:t>p</a:t>
            </a:r>
            <a:r>
              <a:rPr sz="1800" b="1" spc="-5" dirty="0">
                <a:latin typeface="Arial"/>
                <a:cs typeface="Arial"/>
              </a:rPr>
              <a:t>ec</a:t>
            </a:r>
            <a:r>
              <a:rPr sz="1800" b="1" dirty="0">
                <a:latin typeface="Arial"/>
                <a:cs typeface="Arial"/>
              </a:rPr>
              <a:t>t</a:t>
            </a:r>
            <a:r>
              <a:rPr sz="1800" b="1" spc="-5" dirty="0">
                <a:latin typeface="Arial"/>
                <a:cs typeface="Arial"/>
              </a:rPr>
              <a:t>r</a:t>
            </a:r>
            <a:r>
              <a:rPr sz="1800" b="1" dirty="0">
                <a:latin typeface="Arial"/>
                <a:cs typeface="Arial"/>
              </a:rPr>
              <a:t>o</a:t>
            </a:r>
            <a:r>
              <a:rPr sz="1800" b="1" spc="-5" dirty="0">
                <a:latin typeface="Arial"/>
                <a:cs typeface="Arial"/>
              </a:rPr>
              <a:t>sc</a:t>
            </a:r>
            <a:r>
              <a:rPr sz="1800" b="1" dirty="0">
                <a:latin typeface="Arial"/>
                <a:cs typeface="Arial"/>
              </a:rPr>
              <a:t>opy</a:t>
            </a:r>
            <a:r>
              <a:rPr sz="1800" b="1" spc="-5" dirty="0">
                <a:latin typeface="Arial"/>
                <a:cs typeface="Arial"/>
              </a:rPr>
              <a:t> ES</a:t>
            </a:r>
            <a:r>
              <a:rPr sz="1800" b="1" dirty="0">
                <a:latin typeface="Arial"/>
                <a:cs typeface="Arial"/>
              </a:rPr>
              <a:t>I </a:t>
            </a:r>
            <a:r>
              <a:rPr sz="1800" b="1" spc="-5" dirty="0">
                <a:latin typeface="Arial"/>
                <a:cs typeface="Arial"/>
              </a:rPr>
              <a:t>Br</a:t>
            </a:r>
            <a:r>
              <a:rPr sz="1800" b="1" dirty="0">
                <a:latin typeface="Arial"/>
                <a:cs typeface="Arial"/>
              </a:rPr>
              <a:t>u</a:t>
            </a:r>
            <a:r>
              <a:rPr sz="1800" b="1" spc="-5" dirty="0">
                <a:latin typeface="Arial"/>
                <a:cs typeface="Arial"/>
              </a:rPr>
              <a:t>ke</a:t>
            </a:r>
            <a:r>
              <a:rPr sz="1800" b="1" dirty="0">
                <a:latin typeface="Arial"/>
                <a:cs typeface="Arial"/>
              </a:rPr>
              <a:t>r</a:t>
            </a:r>
            <a:r>
              <a:rPr sz="1800" b="1" spc="10" dirty="0">
                <a:latin typeface="Arial"/>
                <a:cs typeface="Arial"/>
              </a:rPr>
              <a:t> </a:t>
            </a:r>
            <a:r>
              <a:rPr sz="1800" b="1" dirty="0">
                <a:latin typeface="Arial"/>
                <a:cs typeface="Arial"/>
              </a:rPr>
              <a:t>Mi</a:t>
            </a:r>
            <a:r>
              <a:rPr sz="1800" b="1" spc="-5" dirty="0">
                <a:latin typeface="Arial"/>
                <a:cs typeface="Arial"/>
              </a:rPr>
              <a:t>cr</a:t>
            </a:r>
            <a:r>
              <a:rPr sz="1800" b="1" dirty="0">
                <a:latin typeface="Arial"/>
                <a:cs typeface="Arial"/>
              </a:rPr>
              <a:t>O-</a:t>
            </a:r>
            <a:r>
              <a:rPr sz="1800" b="1" spc="-130" dirty="0">
                <a:latin typeface="Arial"/>
                <a:cs typeface="Arial"/>
              </a:rPr>
              <a:t>T</a:t>
            </a:r>
            <a:r>
              <a:rPr sz="1800" b="1" dirty="0">
                <a:latin typeface="Arial"/>
                <a:cs typeface="Arial"/>
              </a:rPr>
              <a:t>of-Q</a:t>
            </a:r>
            <a:r>
              <a:rPr sz="1800" b="1" spc="-5" dirty="0">
                <a:latin typeface="Arial"/>
                <a:cs typeface="Arial"/>
              </a:rPr>
              <a:t> </a:t>
            </a:r>
            <a:r>
              <a:rPr sz="1800" b="1" dirty="0">
                <a:latin typeface="Arial"/>
                <a:cs typeface="Arial"/>
              </a:rPr>
              <a:t>2 </a:t>
            </a:r>
            <a:r>
              <a:rPr sz="1800" b="1" spc="-5" dirty="0">
                <a:latin typeface="Arial"/>
                <a:cs typeface="Arial"/>
              </a:rPr>
              <a:t>S</a:t>
            </a:r>
            <a:r>
              <a:rPr sz="1800" b="1" dirty="0">
                <a:latin typeface="Arial"/>
                <a:cs typeface="Arial"/>
              </a:rPr>
              <a:t>ol</a:t>
            </a:r>
            <a:r>
              <a:rPr sz="1800" b="1" spc="-45" dirty="0">
                <a:latin typeface="Arial"/>
                <a:cs typeface="Arial"/>
              </a:rPr>
              <a:t>v</a:t>
            </a:r>
            <a:r>
              <a:rPr sz="1800" b="1" spc="-5" dirty="0">
                <a:latin typeface="Arial"/>
                <a:cs typeface="Arial"/>
              </a:rPr>
              <a:t>e</a:t>
            </a:r>
            <a:r>
              <a:rPr sz="1800" b="1" dirty="0">
                <a:latin typeface="Arial"/>
                <a:cs typeface="Arial"/>
              </a:rPr>
              <a:t>nt</a:t>
            </a:r>
            <a:r>
              <a:rPr sz="1800" b="1" spc="25" dirty="0">
                <a:latin typeface="Arial"/>
                <a:cs typeface="Arial"/>
              </a:rPr>
              <a:t> </a:t>
            </a:r>
            <a:r>
              <a:rPr sz="1800" b="1" dirty="0">
                <a:latin typeface="Arial"/>
                <a:cs typeface="Arial"/>
              </a:rPr>
              <a:t>:</a:t>
            </a:r>
            <a:endParaRPr sz="1800">
              <a:latin typeface="Arial"/>
              <a:cs typeface="Arial"/>
            </a:endParaRPr>
          </a:p>
          <a:p>
            <a:pPr marL="1270" algn="ctr">
              <a:lnSpc>
                <a:spcPct val="100000"/>
              </a:lnSpc>
            </a:pPr>
            <a:r>
              <a:rPr sz="1800" b="1" spc="-5" dirty="0">
                <a:latin typeface="Arial"/>
                <a:cs typeface="Arial"/>
              </a:rPr>
              <a:t>CH</a:t>
            </a:r>
            <a:r>
              <a:rPr sz="1800" b="1" baseline="-25462" dirty="0">
                <a:latin typeface="Arial"/>
                <a:cs typeface="Arial"/>
              </a:rPr>
              <a:t>2</a:t>
            </a:r>
            <a:r>
              <a:rPr sz="1800" b="1" spc="-5" dirty="0">
                <a:latin typeface="Arial"/>
                <a:cs typeface="Arial"/>
              </a:rPr>
              <a:t>C</a:t>
            </a:r>
            <a:r>
              <a:rPr sz="1800" b="1" dirty="0">
                <a:latin typeface="Arial"/>
                <a:cs typeface="Arial"/>
              </a:rPr>
              <a:t>l</a:t>
            </a:r>
            <a:r>
              <a:rPr sz="1800" b="1" baseline="-25462" dirty="0">
                <a:latin typeface="Arial"/>
                <a:cs typeface="Arial"/>
              </a:rPr>
              <a:t>2</a:t>
            </a:r>
            <a:r>
              <a:rPr sz="1800" b="1" spc="240" baseline="-25462" dirty="0">
                <a:latin typeface="Arial"/>
                <a:cs typeface="Arial"/>
              </a:rPr>
              <a:t> </a:t>
            </a:r>
            <a:r>
              <a:rPr sz="1800" b="1" dirty="0">
                <a:latin typeface="Arial"/>
                <a:cs typeface="Arial"/>
              </a:rPr>
              <a:t>/</a:t>
            </a:r>
            <a:r>
              <a:rPr sz="1800" b="1" spc="-5" dirty="0">
                <a:latin typeface="Arial"/>
                <a:cs typeface="Arial"/>
              </a:rPr>
              <a:t>CH</a:t>
            </a:r>
            <a:r>
              <a:rPr sz="1800" b="1" baseline="-25462" dirty="0">
                <a:latin typeface="Arial"/>
                <a:cs typeface="Arial"/>
              </a:rPr>
              <a:t>3</a:t>
            </a:r>
            <a:r>
              <a:rPr sz="1800" b="1" dirty="0">
                <a:latin typeface="Arial"/>
                <a:cs typeface="Arial"/>
              </a:rPr>
              <a:t>OH</a:t>
            </a:r>
            <a:r>
              <a:rPr sz="1800" b="1" spc="-15" dirty="0">
                <a:latin typeface="Arial"/>
                <a:cs typeface="Arial"/>
              </a:rPr>
              <a:t> </a:t>
            </a:r>
            <a:r>
              <a:rPr sz="1800" b="1" dirty="0">
                <a:latin typeface="Arial"/>
                <a:cs typeface="Arial"/>
              </a:rPr>
              <a:t>: </a:t>
            </a:r>
            <a:r>
              <a:rPr sz="1800" b="1" spc="-5" dirty="0">
                <a:latin typeface="Arial"/>
                <a:cs typeface="Arial"/>
              </a:rPr>
              <a:t>90</a:t>
            </a:r>
            <a:r>
              <a:rPr sz="1800" b="1" dirty="0">
                <a:latin typeface="Arial"/>
                <a:cs typeface="Arial"/>
              </a:rPr>
              <a:t>/</a:t>
            </a:r>
            <a:r>
              <a:rPr sz="1800" b="1" spc="-5" dirty="0">
                <a:latin typeface="Arial"/>
                <a:cs typeface="Arial"/>
              </a:rPr>
              <a:t>1</a:t>
            </a:r>
            <a:r>
              <a:rPr sz="1800" b="1" dirty="0">
                <a:latin typeface="Arial"/>
                <a:cs typeface="Arial"/>
              </a:rPr>
              <a:t>0</a:t>
            </a:r>
            <a:endParaRPr sz="1800">
              <a:latin typeface="Arial"/>
              <a:cs typeface="Arial"/>
            </a:endParaRPr>
          </a:p>
        </p:txBody>
      </p:sp>
      <p:sp>
        <p:nvSpPr>
          <p:cNvPr id="6" name="object 6"/>
          <p:cNvSpPr txBox="1"/>
          <p:nvPr/>
        </p:nvSpPr>
        <p:spPr>
          <a:xfrm>
            <a:off x="1396881" y="4142905"/>
            <a:ext cx="1995170"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Mol</a:t>
            </a:r>
            <a:r>
              <a:rPr sz="1800" b="1" spc="-5" dirty="0">
                <a:latin typeface="Arial"/>
                <a:cs typeface="Arial"/>
              </a:rPr>
              <a:t>ec</a:t>
            </a:r>
            <a:r>
              <a:rPr sz="1800" b="1" dirty="0">
                <a:latin typeface="Arial"/>
                <a:cs typeface="Arial"/>
              </a:rPr>
              <a:t>ul</a:t>
            </a:r>
            <a:r>
              <a:rPr sz="1800" b="1" spc="-5" dirty="0">
                <a:latin typeface="Arial"/>
                <a:cs typeface="Arial"/>
              </a:rPr>
              <a:t>a</a:t>
            </a:r>
            <a:r>
              <a:rPr sz="1800" b="1" dirty="0">
                <a:latin typeface="Arial"/>
                <a:cs typeface="Arial"/>
              </a:rPr>
              <a:t>r</a:t>
            </a:r>
            <a:r>
              <a:rPr sz="1800" b="1" spc="-5" dirty="0">
                <a:latin typeface="Arial"/>
                <a:cs typeface="Arial"/>
              </a:rPr>
              <a:t> </a:t>
            </a:r>
            <a:r>
              <a:rPr sz="1800" b="1" dirty="0">
                <a:latin typeface="Arial"/>
                <a:cs typeface="Arial"/>
              </a:rPr>
              <a:t>fo</a:t>
            </a:r>
            <a:r>
              <a:rPr sz="1800" b="1" spc="-5" dirty="0">
                <a:latin typeface="Arial"/>
                <a:cs typeface="Arial"/>
              </a:rPr>
              <a:t>rm</a:t>
            </a:r>
            <a:r>
              <a:rPr sz="1800" b="1" dirty="0">
                <a:latin typeface="Arial"/>
                <a:cs typeface="Arial"/>
              </a:rPr>
              <a:t>ula</a:t>
            </a:r>
            <a:endParaRPr sz="1800">
              <a:latin typeface="Arial"/>
              <a:cs typeface="Arial"/>
            </a:endParaRPr>
          </a:p>
        </p:txBody>
      </p:sp>
      <p:sp>
        <p:nvSpPr>
          <p:cNvPr id="7" name="object 7"/>
          <p:cNvSpPr txBox="1"/>
          <p:nvPr/>
        </p:nvSpPr>
        <p:spPr>
          <a:xfrm>
            <a:off x="3871862" y="4005745"/>
            <a:ext cx="1868170" cy="1276985"/>
          </a:xfrm>
          <a:prstGeom prst="rect">
            <a:avLst/>
          </a:prstGeom>
        </p:spPr>
        <p:txBody>
          <a:bodyPr vert="horz" wrap="square" lIns="0" tIns="0" rIns="0" bIns="0" rtlCol="0">
            <a:spAutoFit/>
          </a:bodyPr>
          <a:lstStyle/>
          <a:p>
            <a:pPr marL="45720" marR="36830" indent="436880">
              <a:lnSpc>
                <a:spcPct val="100000"/>
              </a:lnSpc>
            </a:pPr>
            <a:r>
              <a:rPr sz="1800" b="1" dirty="0">
                <a:latin typeface="Arial"/>
                <a:cs typeface="Arial"/>
              </a:rPr>
              <a:t>[M+</a:t>
            </a:r>
            <a:r>
              <a:rPr sz="1800" b="1" spc="-5" dirty="0">
                <a:latin typeface="Arial"/>
                <a:cs typeface="Arial"/>
              </a:rPr>
              <a:t>Na</a:t>
            </a:r>
            <a:r>
              <a:rPr sz="1800" b="1" dirty="0">
                <a:latin typeface="Arial"/>
                <a:cs typeface="Arial"/>
              </a:rPr>
              <a:t>]+ (</a:t>
            </a:r>
            <a:r>
              <a:rPr sz="1800" b="1" spc="-5" dirty="0">
                <a:latin typeface="Arial"/>
                <a:cs typeface="Arial"/>
              </a:rPr>
              <a:t>C4</a:t>
            </a:r>
            <a:r>
              <a:rPr sz="1800" b="1" dirty="0">
                <a:latin typeface="Arial"/>
                <a:cs typeface="Arial"/>
              </a:rPr>
              <a:t>0</a:t>
            </a:r>
            <a:r>
              <a:rPr sz="1800" b="1" spc="10" dirty="0">
                <a:latin typeface="Arial"/>
                <a:cs typeface="Arial"/>
              </a:rPr>
              <a:t> </a:t>
            </a:r>
            <a:r>
              <a:rPr sz="1800" b="1" spc="-5" dirty="0">
                <a:latin typeface="Arial"/>
                <a:cs typeface="Arial"/>
              </a:rPr>
              <a:t>H5</a:t>
            </a:r>
            <a:r>
              <a:rPr sz="1800" b="1" dirty="0">
                <a:latin typeface="Arial"/>
                <a:cs typeface="Arial"/>
              </a:rPr>
              <a:t>6</a:t>
            </a:r>
            <a:r>
              <a:rPr sz="1800" b="1" spc="-5" dirty="0">
                <a:latin typeface="Arial"/>
                <a:cs typeface="Arial"/>
              </a:rPr>
              <a:t> </a:t>
            </a:r>
            <a:r>
              <a:rPr sz="1800" b="1" dirty="0">
                <a:latin typeface="Arial"/>
                <a:cs typeface="Arial"/>
              </a:rPr>
              <a:t>O4</a:t>
            </a:r>
            <a:r>
              <a:rPr sz="1800" b="1" spc="-5" dirty="0">
                <a:latin typeface="Arial"/>
                <a:cs typeface="Arial"/>
              </a:rPr>
              <a:t> Na</a:t>
            </a:r>
            <a:r>
              <a:rPr sz="1800" b="1" dirty="0">
                <a:latin typeface="Arial"/>
                <a:cs typeface="Arial"/>
              </a:rPr>
              <a:t>)</a:t>
            </a:r>
            <a:endParaRPr sz="1800">
              <a:latin typeface="Arial"/>
              <a:cs typeface="Arial"/>
            </a:endParaRPr>
          </a:p>
          <a:p>
            <a:pPr marL="1905" algn="ctr">
              <a:lnSpc>
                <a:spcPct val="100000"/>
              </a:lnSpc>
              <a:spcBef>
                <a:spcPts val="790"/>
              </a:spcBef>
            </a:pPr>
            <a:r>
              <a:rPr sz="1800" b="1" spc="-5" dirty="0">
                <a:latin typeface="Arial"/>
                <a:cs typeface="Arial"/>
              </a:rPr>
              <a:t>623</a:t>
            </a:r>
            <a:r>
              <a:rPr sz="1800" b="1" dirty="0">
                <a:latin typeface="Arial"/>
                <a:cs typeface="Arial"/>
              </a:rPr>
              <a:t>.</a:t>
            </a:r>
            <a:r>
              <a:rPr sz="1800" b="1" spc="-5" dirty="0">
                <a:latin typeface="Arial"/>
                <a:cs typeface="Arial"/>
              </a:rPr>
              <a:t>4076</a:t>
            </a:r>
            <a:r>
              <a:rPr sz="1800" b="1" dirty="0">
                <a:latin typeface="Arial"/>
                <a:cs typeface="Arial"/>
              </a:rPr>
              <a:t>3</a:t>
            </a:r>
            <a:endParaRPr sz="1800">
              <a:latin typeface="Arial"/>
              <a:cs typeface="Arial"/>
            </a:endParaRPr>
          </a:p>
          <a:p>
            <a:pPr algn="ctr">
              <a:lnSpc>
                <a:spcPct val="100000"/>
              </a:lnSpc>
              <a:spcBef>
                <a:spcPts val="780"/>
              </a:spcBef>
            </a:pPr>
            <a:r>
              <a:rPr sz="1800" b="1" spc="-5" dirty="0">
                <a:latin typeface="Arial"/>
                <a:cs typeface="Arial"/>
              </a:rPr>
              <a:t>623</a:t>
            </a:r>
            <a:r>
              <a:rPr sz="1800" b="1" dirty="0">
                <a:latin typeface="Arial"/>
                <a:cs typeface="Arial"/>
              </a:rPr>
              <a:t>.</a:t>
            </a:r>
            <a:r>
              <a:rPr sz="1800" b="1" spc="-5" dirty="0">
                <a:latin typeface="Arial"/>
                <a:cs typeface="Arial"/>
              </a:rPr>
              <a:t>406</a:t>
            </a:r>
            <a:r>
              <a:rPr sz="1800" b="1" dirty="0">
                <a:latin typeface="Arial"/>
                <a:cs typeface="Arial"/>
              </a:rPr>
              <a:t>8</a:t>
            </a:r>
            <a:r>
              <a:rPr sz="1800" b="1" spc="20" dirty="0">
                <a:latin typeface="Arial"/>
                <a:cs typeface="Arial"/>
              </a:rPr>
              <a:t> </a:t>
            </a:r>
            <a:r>
              <a:rPr sz="1800" b="1" dirty="0">
                <a:latin typeface="Arial"/>
                <a:cs typeface="Arial"/>
              </a:rPr>
              <a:t>(0</a:t>
            </a:r>
            <a:r>
              <a:rPr sz="1800" b="1" spc="-5" dirty="0">
                <a:latin typeface="Arial"/>
                <a:cs typeface="Arial"/>
              </a:rPr>
              <a:t> </a:t>
            </a:r>
            <a:r>
              <a:rPr sz="1800" b="1" dirty="0">
                <a:latin typeface="Arial"/>
                <a:cs typeface="Arial"/>
              </a:rPr>
              <a:t>pp</a:t>
            </a:r>
            <a:r>
              <a:rPr sz="1800" b="1" spc="-5" dirty="0">
                <a:latin typeface="Arial"/>
                <a:cs typeface="Arial"/>
              </a:rPr>
              <a:t>m</a:t>
            </a:r>
            <a:r>
              <a:rPr sz="1800" b="1" dirty="0">
                <a:latin typeface="Arial"/>
                <a:cs typeface="Arial"/>
              </a:rPr>
              <a:t>)</a:t>
            </a:r>
            <a:endParaRPr sz="1800">
              <a:latin typeface="Arial"/>
              <a:cs typeface="Arial"/>
            </a:endParaRPr>
          </a:p>
        </p:txBody>
      </p:sp>
      <p:sp>
        <p:nvSpPr>
          <p:cNvPr id="8" name="object 8"/>
          <p:cNvSpPr txBox="1"/>
          <p:nvPr/>
        </p:nvSpPr>
        <p:spPr>
          <a:xfrm>
            <a:off x="1442601" y="4654969"/>
            <a:ext cx="1905000" cy="627380"/>
          </a:xfrm>
          <a:prstGeom prst="rect">
            <a:avLst/>
          </a:prstGeom>
        </p:spPr>
        <p:txBody>
          <a:bodyPr vert="horz" wrap="square" lIns="0" tIns="0" rIns="0" bIns="0" rtlCol="0">
            <a:spAutoFit/>
          </a:bodyPr>
          <a:lstStyle/>
          <a:p>
            <a:pPr marL="12700" marR="5080" indent="196215">
              <a:lnSpc>
                <a:spcPct val="136100"/>
              </a:lnSpc>
            </a:pPr>
            <a:r>
              <a:rPr sz="1800" b="1" dirty="0">
                <a:latin typeface="Arial"/>
                <a:cs typeface="Arial"/>
              </a:rPr>
              <a:t>Th</a:t>
            </a:r>
            <a:r>
              <a:rPr sz="1800" b="1" spc="-5" dirty="0">
                <a:latin typeface="Arial"/>
                <a:cs typeface="Arial"/>
              </a:rPr>
              <a:t>e</a:t>
            </a:r>
            <a:r>
              <a:rPr sz="1800" b="1" dirty="0">
                <a:latin typeface="Arial"/>
                <a:cs typeface="Arial"/>
              </a:rPr>
              <a:t>o</a:t>
            </a:r>
            <a:r>
              <a:rPr sz="1800" b="1" spc="-5" dirty="0">
                <a:latin typeface="Arial"/>
                <a:cs typeface="Arial"/>
              </a:rPr>
              <a:t>r</a:t>
            </a:r>
            <a:r>
              <a:rPr sz="1800" b="1" dirty="0">
                <a:latin typeface="Arial"/>
                <a:cs typeface="Arial"/>
              </a:rPr>
              <a:t>i</a:t>
            </a:r>
            <a:r>
              <a:rPr sz="1800" b="1" spc="-5" dirty="0">
                <a:latin typeface="Arial"/>
                <a:cs typeface="Arial"/>
              </a:rPr>
              <a:t>ca</a:t>
            </a:r>
            <a:r>
              <a:rPr sz="1800" b="1" dirty="0">
                <a:latin typeface="Arial"/>
                <a:cs typeface="Arial"/>
              </a:rPr>
              <a:t>l</a:t>
            </a:r>
            <a:r>
              <a:rPr sz="1800" b="1" spc="-5" dirty="0">
                <a:latin typeface="Arial"/>
                <a:cs typeface="Arial"/>
              </a:rPr>
              <a:t> </a:t>
            </a:r>
            <a:r>
              <a:rPr sz="1800" b="1" dirty="0">
                <a:latin typeface="Arial"/>
                <a:cs typeface="Arial"/>
              </a:rPr>
              <a:t>MW </a:t>
            </a:r>
            <a:r>
              <a:rPr sz="1800" b="1" spc="-5" dirty="0">
                <a:latin typeface="Arial"/>
                <a:cs typeface="Arial"/>
              </a:rPr>
              <a:t>Ex</a:t>
            </a:r>
            <a:r>
              <a:rPr sz="1800" b="1" dirty="0">
                <a:latin typeface="Arial"/>
                <a:cs typeface="Arial"/>
              </a:rPr>
              <a:t>p</a:t>
            </a:r>
            <a:r>
              <a:rPr sz="1800" b="1" spc="-5" dirty="0">
                <a:latin typeface="Arial"/>
                <a:cs typeface="Arial"/>
              </a:rPr>
              <a:t>er</a:t>
            </a:r>
            <a:r>
              <a:rPr sz="1800" b="1" dirty="0">
                <a:latin typeface="Arial"/>
                <a:cs typeface="Arial"/>
              </a:rPr>
              <a:t>i</a:t>
            </a:r>
            <a:r>
              <a:rPr sz="1800" b="1" spc="-5" dirty="0">
                <a:latin typeface="Arial"/>
                <a:cs typeface="Arial"/>
              </a:rPr>
              <a:t>me</a:t>
            </a:r>
            <a:r>
              <a:rPr sz="1800" b="1" dirty="0">
                <a:latin typeface="Arial"/>
                <a:cs typeface="Arial"/>
              </a:rPr>
              <a:t>nt</a:t>
            </a:r>
            <a:r>
              <a:rPr sz="1800" b="1" spc="-5" dirty="0">
                <a:latin typeface="Arial"/>
                <a:cs typeface="Arial"/>
              </a:rPr>
              <a:t>a</a:t>
            </a:r>
            <a:r>
              <a:rPr sz="1800" b="1" dirty="0">
                <a:latin typeface="Arial"/>
                <a:cs typeface="Arial"/>
              </a:rPr>
              <a:t>l</a:t>
            </a:r>
            <a:r>
              <a:rPr sz="1800" b="1" spc="5" dirty="0">
                <a:latin typeface="Arial"/>
                <a:cs typeface="Arial"/>
              </a:rPr>
              <a:t> </a:t>
            </a:r>
            <a:r>
              <a:rPr sz="1800" b="1" spc="-5" dirty="0">
                <a:latin typeface="Arial"/>
                <a:cs typeface="Arial"/>
              </a:rPr>
              <a:t>m</a:t>
            </a:r>
            <a:r>
              <a:rPr sz="1800" b="1" dirty="0">
                <a:latin typeface="Arial"/>
                <a:cs typeface="Arial"/>
              </a:rPr>
              <a:t>/z</a:t>
            </a:r>
            <a:endParaRPr sz="1800">
              <a:latin typeface="Arial"/>
              <a:cs typeface="Arial"/>
            </a:endParaRPr>
          </a:p>
        </p:txBody>
      </p:sp>
      <p:sp>
        <p:nvSpPr>
          <p:cNvPr id="9" name="object 9"/>
          <p:cNvSpPr/>
          <p:nvPr/>
        </p:nvSpPr>
        <p:spPr>
          <a:xfrm>
            <a:off x="6557650" y="2037577"/>
            <a:ext cx="2365375" cy="2833370"/>
          </a:xfrm>
          <a:custGeom>
            <a:avLst/>
            <a:gdLst/>
            <a:ahLst/>
            <a:cxnLst/>
            <a:rect l="l" t="t" r="r" b="b"/>
            <a:pathLst>
              <a:path w="2365375" h="2833370">
                <a:moveTo>
                  <a:pt x="1984247" y="0"/>
                </a:moveTo>
                <a:lnTo>
                  <a:pt x="382523" y="0"/>
                </a:lnTo>
                <a:lnTo>
                  <a:pt x="361187" y="1523"/>
                </a:lnTo>
                <a:lnTo>
                  <a:pt x="321563" y="7619"/>
                </a:lnTo>
                <a:lnTo>
                  <a:pt x="301751" y="12191"/>
                </a:lnTo>
                <a:lnTo>
                  <a:pt x="283463" y="18287"/>
                </a:lnTo>
                <a:lnTo>
                  <a:pt x="263651" y="24383"/>
                </a:lnTo>
                <a:lnTo>
                  <a:pt x="228599" y="39623"/>
                </a:lnTo>
                <a:lnTo>
                  <a:pt x="193547" y="57911"/>
                </a:lnTo>
                <a:lnTo>
                  <a:pt x="178307" y="68579"/>
                </a:lnTo>
                <a:lnTo>
                  <a:pt x="161543" y="79247"/>
                </a:lnTo>
                <a:lnTo>
                  <a:pt x="146303" y="91439"/>
                </a:lnTo>
                <a:lnTo>
                  <a:pt x="132587" y="105155"/>
                </a:lnTo>
                <a:lnTo>
                  <a:pt x="118871" y="117347"/>
                </a:lnTo>
                <a:lnTo>
                  <a:pt x="105155" y="131063"/>
                </a:lnTo>
                <a:lnTo>
                  <a:pt x="91439" y="146303"/>
                </a:lnTo>
                <a:lnTo>
                  <a:pt x="80771" y="161543"/>
                </a:lnTo>
                <a:lnTo>
                  <a:pt x="68579" y="176783"/>
                </a:lnTo>
                <a:lnTo>
                  <a:pt x="48767" y="210311"/>
                </a:lnTo>
                <a:lnTo>
                  <a:pt x="32003" y="245363"/>
                </a:lnTo>
                <a:lnTo>
                  <a:pt x="18287" y="283463"/>
                </a:lnTo>
                <a:lnTo>
                  <a:pt x="4571" y="341375"/>
                </a:lnTo>
                <a:lnTo>
                  <a:pt x="1523" y="382523"/>
                </a:lnTo>
                <a:lnTo>
                  <a:pt x="0" y="402335"/>
                </a:lnTo>
                <a:lnTo>
                  <a:pt x="0" y="2430779"/>
                </a:lnTo>
                <a:lnTo>
                  <a:pt x="1523" y="2452115"/>
                </a:lnTo>
                <a:lnTo>
                  <a:pt x="4571" y="2491746"/>
                </a:lnTo>
                <a:lnTo>
                  <a:pt x="18287" y="2551182"/>
                </a:lnTo>
                <a:lnTo>
                  <a:pt x="39623" y="2606046"/>
                </a:lnTo>
                <a:lnTo>
                  <a:pt x="70103" y="2656338"/>
                </a:lnTo>
                <a:lnTo>
                  <a:pt x="105155" y="2702058"/>
                </a:lnTo>
                <a:lnTo>
                  <a:pt x="132587" y="2729490"/>
                </a:lnTo>
                <a:lnTo>
                  <a:pt x="163067" y="2753874"/>
                </a:lnTo>
                <a:lnTo>
                  <a:pt x="195071" y="2775210"/>
                </a:lnTo>
                <a:lnTo>
                  <a:pt x="228599" y="2793498"/>
                </a:lnTo>
                <a:lnTo>
                  <a:pt x="265175" y="2808738"/>
                </a:lnTo>
                <a:lnTo>
                  <a:pt x="303275" y="2820930"/>
                </a:lnTo>
                <a:lnTo>
                  <a:pt x="362711" y="2831598"/>
                </a:lnTo>
                <a:lnTo>
                  <a:pt x="382523" y="2833122"/>
                </a:lnTo>
                <a:lnTo>
                  <a:pt x="1984247" y="2833122"/>
                </a:lnTo>
                <a:lnTo>
                  <a:pt x="2025395" y="2828550"/>
                </a:lnTo>
                <a:lnTo>
                  <a:pt x="2063495" y="2820930"/>
                </a:lnTo>
                <a:lnTo>
                  <a:pt x="2101595" y="2808738"/>
                </a:lnTo>
                <a:lnTo>
                  <a:pt x="403859" y="2808738"/>
                </a:lnTo>
                <a:lnTo>
                  <a:pt x="345947" y="2804166"/>
                </a:lnTo>
                <a:lnTo>
                  <a:pt x="326135" y="2799594"/>
                </a:lnTo>
                <a:lnTo>
                  <a:pt x="307847" y="2796546"/>
                </a:lnTo>
                <a:lnTo>
                  <a:pt x="291083" y="2790450"/>
                </a:lnTo>
                <a:lnTo>
                  <a:pt x="222503" y="2763018"/>
                </a:lnTo>
                <a:lnTo>
                  <a:pt x="176783" y="2732538"/>
                </a:lnTo>
                <a:lnTo>
                  <a:pt x="135635" y="2697486"/>
                </a:lnTo>
                <a:lnTo>
                  <a:pt x="100583" y="2656338"/>
                </a:lnTo>
                <a:lnTo>
                  <a:pt x="71627" y="2610618"/>
                </a:lnTo>
                <a:lnTo>
                  <a:pt x="48767" y="2560326"/>
                </a:lnTo>
                <a:lnTo>
                  <a:pt x="33527" y="2506986"/>
                </a:lnTo>
                <a:lnTo>
                  <a:pt x="30479" y="2487174"/>
                </a:lnTo>
                <a:lnTo>
                  <a:pt x="27431" y="2468879"/>
                </a:lnTo>
                <a:lnTo>
                  <a:pt x="25907" y="2449067"/>
                </a:lnTo>
                <a:lnTo>
                  <a:pt x="25907" y="382523"/>
                </a:lnTo>
                <a:lnTo>
                  <a:pt x="27431" y="362711"/>
                </a:lnTo>
                <a:lnTo>
                  <a:pt x="33527" y="326135"/>
                </a:lnTo>
                <a:lnTo>
                  <a:pt x="42671" y="289559"/>
                </a:lnTo>
                <a:lnTo>
                  <a:pt x="48767" y="272795"/>
                </a:lnTo>
                <a:lnTo>
                  <a:pt x="54863" y="254507"/>
                </a:lnTo>
                <a:lnTo>
                  <a:pt x="62483" y="239267"/>
                </a:lnTo>
                <a:lnTo>
                  <a:pt x="71627" y="222503"/>
                </a:lnTo>
                <a:lnTo>
                  <a:pt x="80771" y="207263"/>
                </a:lnTo>
                <a:lnTo>
                  <a:pt x="89915" y="190499"/>
                </a:lnTo>
                <a:lnTo>
                  <a:pt x="100583" y="176783"/>
                </a:lnTo>
                <a:lnTo>
                  <a:pt x="112775" y="161543"/>
                </a:lnTo>
                <a:lnTo>
                  <a:pt x="123443" y="147827"/>
                </a:lnTo>
                <a:lnTo>
                  <a:pt x="137159" y="135635"/>
                </a:lnTo>
                <a:lnTo>
                  <a:pt x="149351" y="123443"/>
                </a:lnTo>
                <a:lnTo>
                  <a:pt x="163067" y="111251"/>
                </a:lnTo>
                <a:lnTo>
                  <a:pt x="178307" y="100583"/>
                </a:lnTo>
                <a:lnTo>
                  <a:pt x="192023" y="89915"/>
                </a:lnTo>
                <a:lnTo>
                  <a:pt x="207263" y="79247"/>
                </a:lnTo>
                <a:lnTo>
                  <a:pt x="256031" y="54863"/>
                </a:lnTo>
                <a:lnTo>
                  <a:pt x="327659" y="32003"/>
                </a:lnTo>
                <a:lnTo>
                  <a:pt x="403859" y="24383"/>
                </a:lnTo>
                <a:lnTo>
                  <a:pt x="2101595" y="24383"/>
                </a:lnTo>
                <a:lnTo>
                  <a:pt x="2081783" y="18287"/>
                </a:lnTo>
                <a:lnTo>
                  <a:pt x="2063495" y="12191"/>
                </a:lnTo>
                <a:lnTo>
                  <a:pt x="2043683" y="7619"/>
                </a:lnTo>
                <a:lnTo>
                  <a:pt x="2004059" y="1523"/>
                </a:lnTo>
                <a:lnTo>
                  <a:pt x="1984247" y="0"/>
                </a:lnTo>
                <a:close/>
              </a:path>
              <a:path w="2365375" h="2833370">
                <a:moveTo>
                  <a:pt x="2101595" y="24383"/>
                </a:moveTo>
                <a:lnTo>
                  <a:pt x="1962911" y="24383"/>
                </a:lnTo>
                <a:lnTo>
                  <a:pt x="2020823" y="28955"/>
                </a:lnTo>
                <a:lnTo>
                  <a:pt x="2039111" y="32003"/>
                </a:lnTo>
                <a:lnTo>
                  <a:pt x="2057399" y="36575"/>
                </a:lnTo>
                <a:lnTo>
                  <a:pt x="2075687" y="42671"/>
                </a:lnTo>
                <a:lnTo>
                  <a:pt x="2092451" y="48767"/>
                </a:lnTo>
                <a:lnTo>
                  <a:pt x="2110739" y="54863"/>
                </a:lnTo>
                <a:lnTo>
                  <a:pt x="2159507" y="79247"/>
                </a:lnTo>
                <a:lnTo>
                  <a:pt x="2188463" y="100583"/>
                </a:lnTo>
                <a:lnTo>
                  <a:pt x="2203703" y="111251"/>
                </a:lnTo>
                <a:lnTo>
                  <a:pt x="2266187" y="176783"/>
                </a:lnTo>
                <a:lnTo>
                  <a:pt x="2295143" y="222503"/>
                </a:lnTo>
                <a:lnTo>
                  <a:pt x="2318003" y="272795"/>
                </a:lnTo>
                <a:lnTo>
                  <a:pt x="2333243" y="326135"/>
                </a:lnTo>
                <a:lnTo>
                  <a:pt x="2339339" y="382523"/>
                </a:lnTo>
                <a:lnTo>
                  <a:pt x="2340863" y="402335"/>
                </a:lnTo>
                <a:lnTo>
                  <a:pt x="2340863" y="2430779"/>
                </a:lnTo>
                <a:lnTo>
                  <a:pt x="2339339" y="2450591"/>
                </a:lnTo>
                <a:lnTo>
                  <a:pt x="2337815" y="2468879"/>
                </a:lnTo>
                <a:lnTo>
                  <a:pt x="2336291" y="2488698"/>
                </a:lnTo>
                <a:lnTo>
                  <a:pt x="2324099" y="2543562"/>
                </a:lnTo>
                <a:lnTo>
                  <a:pt x="2295143" y="2610618"/>
                </a:lnTo>
                <a:lnTo>
                  <a:pt x="2264663" y="2656338"/>
                </a:lnTo>
                <a:lnTo>
                  <a:pt x="2253995" y="2671578"/>
                </a:lnTo>
                <a:lnTo>
                  <a:pt x="2202179" y="2721870"/>
                </a:lnTo>
                <a:lnTo>
                  <a:pt x="2157983" y="2753874"/>
                </a:lnTo>
                <a:lnTo>
                  <a:pt x="2092451" y="2785878"/>
                </a:lnTo>
                <a:lnTo>
                  <a:pt x="2075687" y="2790450"/>
                </a:lnTo>
                <a:lnTo>
                  <a:pt x="2057399" y="2796546"/>
                </a:lnTo>
                <a:lnTo>
                  <a:pt x="2039111" y="2801118"/>
                </a:lnTo>
                <a:lnTo>
                  <a:pt x="2020823" y="2804166"/>
                </a:lnTo>
                <a:lnTo>
                  <a:pt x="1962911" y="2808738"/>
                </a:lnTo>
                <a:lnTo>
                  <a:pt x="2101595" y="2808738"/>
                </a:lnTo>
                <a:lnTo>
                  <a:pt x="2138171" y="2793498"/>
                </a:lnTo>
                <a:lnTo>
                  <a:pt x="2171699" y="2775210"/>
                </a:lnTo>
                <a:lnTo>
                  <a:pt x="2203703" y="2753874"/>
                </a:lnTo>
                <a:lnTo>
                  <a:pt x="2234183" y="2727966"/>
                </a:lnTo>
                <a:lnTo>
                  <a:pt x="2247899" y="2715774"/>
                </a:lnTo>
                <a:lnTo>
                  <a:pt x="2273807" y="2686818"/>
                </a:lnTo>
                <a:lnTo>
                  <a:pt x="2318003" y="2622810"/>
                </a:lnTo>
                <a:lnTo>
                  <a:pt x="2325623" y="2604522"/>
                </a:lnTo>
                <a:lnTo>
                  <a:pt x="2334767" y="2587758"/>
                </a:lnTo>
                <a:lnTo>
                  <a:pt x="2340863" y="2569470"/>
                </a:lnTo>
                <a:lnTo>
                  <a:pt x="2348483" y="2549658"/>
                </a:lnTo>
                <a:lnTo>
                  <a:pt x="2353055" y="2531370"/>
                </a:lnTo>
                <a:lnTo>
                  <a:pt x="2357627" y="2511558"/>
                </a:lnTo>
                <a:lnTo>
                  <a:pt x="2363723" y="2471934"/>
                </a:lnTo>
                <a:lnTo>
                  <a:pt x="2365247" y="2450591"/>
                </a:lnTo>
                <a:lnTo>
                  <a:pt x="2365247" y="380999"/>
                </a:lnTo>
                <a:lnTo>
                  <a:pt x="2357627" y="321563"/>
                </a:lnTo>
                <a:lnTo>
                  <a:pt x="2346959" y="281939"/>
                </a:lnTo>
                <a:lnTo>
                  <a:pt x="2325623" y="227075"/>
                </a:lnTo>
                <a:lnTo>
                  <a:pt x="2307335" y="193547"/>
                </a:lnTo>
                <a:lnTo>
                  <a:pt x="2285999" y="161543"/>
                </a:lnTo>
                <a:lnTo>
                  <a:pt x="2261615" y="131063"/>
                </a:lnTo>
                <a:lnTo>
                  <a:pt x="2234183" y="103631"/>
                </a:lnTo>
                <a:lnTo>
                  <a:pt x="2203703" y="79247"/>
                </a:lnTo>
                <a:lnTo>
                  <a:pt x="2171699" y="57911"/>
                </a:lnTo>
                <a:lnTo>
                  <a:pt x="2138171" y="39623"/>
                </a:lnTo>
                <a:lnTo>
                  <a:pt x="2119883" y="30479"/>
                </a:lnTo>
                <a:lnTo>
                  <a:pt x="2101595" y="24383"/>
                </a:lnTo>
                <a:close/>
              </a:path>
            </a:pathLst>
          </a:custGeom>
          <a:solidFill>
            <a:srgbClr val="FF0000"/>
          </a:solidFill>
        </p:spPr>
        <p:txBody>
          <a:bodyPr wrap="square" lIns="0" tIns="0" rIns="0" bIns="0" rtlCol="0"/>
          <a:lstStyle/>
          <a:p>
            <a:endParaRPr/>
          </a:p>
        </p:txBody>
      </p:sp>
      <p:sp>
        <p:nvSpPr>
          <p:cNvPr id="10" name="object 10"/>
          <p:cNvSpPr txBox="1"/>
          <p:nvPr/>
        </p:nvSpPr>
        <p:spPr>
          <a:xfrm>
            <a:off x="7011307" y="2458227"/>
            <a:ext cx="1458595" cy="1417955"/>
          </a:xfrm>
          <a:prstGeom prst="rect">
            <a:avLst/>
          </a:prstGeom>
        </p:spPr>
        <p:txBody>
          <a:bodyPr vert="horz" wrap="square" lIns="0" tIns="0" rIns="0" bIns="0" rtlCol="0">
            <a:spAutoFit/>
          </a:bodyPr>
          <a:lstStyle/>
          <a:p>
            <a:pPr algn="ctr">
              <a:lnSpc>
                <a:spcPct val="100000"/>
              </a:lnSpc>
            </a:pPr>
            <a:r>
              <a:rPr sz="1400" b="1" spc="-10" dirty="0">
                <a:latin typeface="Arial"/>
                <a:cs typeface="Arial"/>
              </a:rPr>
              <a:t>Fo</a:t>
            </a:r>
            <a:r>
              <a:rPr sz="1400" b="1" spc="5" dirty="0">
                <a:latin typeface="Arial"/>
                <a:cs typeface="Arial"/>
              </a:rPr>
              <a:t>r</a:t>
            </a:r>
            <a:r>
              <a:rPr sz="1400" b="1" spc="-5" dirty="0">
                <a:latin typeface="Arial"/>
                <a:cs typeface="Arial"/>
              </a:rPr>
              <a:t>m</a:t>
            </a:r>
            <a:r>
              <a:rPr sz="1400" b="1" spc="-10" dirty="0">
                <a:latin typeface="Arial"/>
                <a:cs typeface="Arial"/>
              </a:rPr>
              <a:t>u</a:t>
            </a:r>
            <a:r>
              <a:rPr sz="1400" b="1" spc="5" dirty="0">
                <a:latin typeface="Arial"/>
                <a:cs typeface="Arial"/>
              </a:rPr>
              <a:t>l</a:t>
            </a:r>
            <a:r>
              <a:rPr sz="1400" b="1" dirty="0">
                <a:latin typeface="Arial"/>
                <a:cs typeface="Arial"/>
              </a:rPr>
              <a:t>a</a:t>
            </a:r>
            <a:r>
              <a:rPr sz="1400" b="1" spc="-20" dirty="0">
                <a:latin typeface="Arial"/>
                <a:cs typeface="Arial"/>
              </a:rPr>
              <a:t> </a:t>
            </a:r>
            <a:r>
              <a:rPr sz="1400" b="1" spc="-10" dirty="0">
                <a:latin typeface="Arial"/>
                <a:cs typeface="Arial"/>
              </a:rPr>
              <a:t>C</a:t>
            </a:r>
            <a:r>
              <a:rPr sz="1350" b="1" spc="15" baseline="-21604" dirty="0">
                <a:latin typeface="Arial"/>
                <a:cs typeface="Arial"/>
              </a:rPr>
              <a:t>40</a:t>
            </a:r>
            <a:r>
              <a:rPr sz="1400" b="1" spc="-10" dirty="0">
                <a:latin typeface="Arial"/>
                <a:cs typeface="Arial"/>
              </a:rPr>
              <a:t>H</a:t>
            </a:r>
            <a:r>
              <a:rPr sz="1350" b="1" spc="15" baseline="-21604" dirty="0">
                <a:latin typeface="Arial"/>
                <a:cs typeface="Arial"/>
              </a:rPr>
              <a:t>56</a:t>
            </a:r>
            <a:r>
              <a:rPr sz="1400" b="1" spc="-5" dirty="0">
                <a:latin typeface="Arial"/>
                <a:cs typeface="Arial"/>
              </a:rPr>
              <a:t>0</a:t>
            </a:r>
            <a:r>
              <a:rPr sz="1350" b="1" spc="22" baseline="-21604" dirty="0">
                <a:latin typeface="Arial"/>
                <a:cs typeface="Arial"/>
              </a:rPr>
              <a:t>4</a:t>
            </a:r>
            <a:endParaRPr sz="1350" baseline="-21604">
              <a:latin typeface="Arial"/>
              <a:cs typeface="Arial"/>
            </a:endParaRPr>
          </a:p>
          <a:p>
            <a:pPr marL="35560" marR="26670" indent="-1905" algn="ctr">
              <a:lnSpc>
                <a:spcPct val="130000"/>
              </a:lnSpc>
              <a:spcBef>
                <a:spcPts val="900"/>
              </a:spcBef>
            </a:pPr>
            <a:r>
              <a:rPr sz="1400" b="1" dirty="0">
                <a:latin typeface="Tahoma"/>
                <a:cs typeface="Tahoma"/>
              </a:rPr>
              <a:t>v</a:t>
            </a:r>
            <a:r>
              <a:rPr sz="1400" b="1" spc="-5" dirty="0">
                <a:latin typeface="Tahoma"/>
                <a:cs typeface="Tahoma"/>
              </a:rPr>
              <a:t>iola</a:t>
            </a:r>
            <a:r>
              <a:rPr sz="1400" b="1" dirty="0">
                <a:latin typeface="Tahoma"/>
                <a:cs typeface="Tahoma"/>
              </a:rPr>
              <a:t>xan</a:t>
            </a:r>
            <a:r>
              <a:rPr sz="1400" b="1" spc="5" dirty="0">
                <a:latin typeface="Tahoma"/>
                <a:cs typeface="Tahoma"/>
              </a:rPr>
              <a:t>t</a:t>
            </a:r>
            <a:r>
              <a:rPr sz="1400" b="1" dirty="0">
                <a:latin typeface="Tahoma"/>
                <a:cs typeface="Tahoma"/>
              </a:rPr>
              <a:t>h</a:t>
            </a:r>
            <a:r>
              <a:rPr sz="1400" b="1" spc="-5" dirty="0">
                <a:latin typeface="Tahoma"/>
                <a:cs typeface="Tahoma"/>
              </a:rPr>
              <a:t>i</a:t>
            </a:r>
            <a:r>
              <a:rPr sz="1400" b="1" dirty="0">
                <a:latin typeface="Tahoma"/>
                <a:cs typeface="Tahoma"/>
              </a:rPr>
              <a:t>n</a:t>
            </a:r>
            <a:r>
              <a:rPr sz="1400" b="1" dirty="0">
                <a:latin typeface="Times New Roman"/>
                <a:cs typeface="Times New Roman"/>
              </a:rPr>
              <a:t> </a:t>
            </a:r>
            <a:r>
              <a:rPr sz="1400" b="1" dirty="0">
                <a:latin typeface="Tahoma"/>
                <a:cs typeface="Tahoma"/>
              </a:rPr>
              <a:t>n</a:t>
            </a:r>
            <a:r>
              <a:rPr sz="1400" b="1" spc="-10" dirty="0">
                <a:latin typeface="Tahoma"/>
                <a:cs typeface="Tahoma"/>
              </a:rPr>
              <a:t>e</a:t>
            </a:r>
            <a:r>
              <a:rPr sz="1400" b="1" spc="-5" dirty="0">
                <a:latin typeface="Tahoma"/>
                <a:cs typeface="Tahoma"/>
              </a:rPr>
              <a:t>o</a:t>
            </a:r>
            <a:r>
              <a:rPr sz="1400" b="1" dirty="0">
                <a:latin typeface="Tahoma"/>
                <a:cs typeface="Tahoma"/>
              </a:rPr>
              <a:t>xan</a:t>
            </a:r>
            <a:r>
              <a:rPr sz="1400" b="1" spc="5" dirty="0">
                <a:latin typeface="Tahoma"/>
                <a:cs typeface="Tahoma"/>
              </a:rPr>
              <a:t>t</a:t>
            </a:r>
            <a:r>
              <a:rPr sz="1400" b="1" dirty="0">
                <a:latin typeface="Tahoma"/>
                <a:cs typeface="Tahoma"/>
              </a:rPr>
              <a:t>h</a:t>
            </a:r>
            <a:r>
              <a:rPr sz="1400" b="1" spc="-5" dirty="0">
                <a:latin typeface="Tahoma"/>
                <a:cs typeface="Tahoma"/>
              </a:rPr>
              <a:t>i</a:t>
            </a:r>
            <a:r>
              <a:rPr sz="1400" b="1" dirty="0">
                <a:latin typeface="Tahoma"/>
                <a:cs typeface="Tahoma"/>
              </a:rPr>
              <a:t>n</a:t>
            </a:r>
            <a:r>
              <a:rPr sz="1400" b="1" dirty="0">
                <a:latin typeface="Times New Roman"/>
                <a:cs typeface="Times New Roman"/>
              </a:rPr>
              <a:t> </a:t>
            </a:r>
            <a:r>
              <a:rPr sz="1400" b="1" dirty="0">
                <a:latin typeface="Tahoma"/>
                <a:cs typeface="Tahoma"/>
              </a:rPr>
              <a:t>pra</a:t>
            </a:r>
            <a:r>
              <a:rPr sz="1400" b="1" spc="-5" dirty="0">
                <a:latin typeface="Tahoma"/>
                <a:cs typeface="Tahoma"/>
              </a:rPr>
              <a:t>si</a:t>
            </a:r>
            <a:r>
              <a:rPr sz="1400" b="1" dirty="0">
                <a:latin typeface="Tahoma"/>
                <a:cs typeface="Tahoma"/>
              </a:rPr>
              <a:t>n</a:t>
            </a:r>
            <a:r>
              <a:rPr sz="1400" b="1" spc="-5" dirty="0">
                <a:latin typeface="Tahoma"/>
                <a:cs typeface="Tahoma"/>
              </a:rPr>
              <a:t>o</a:t>
            </a:r>
            <a:r>
              <a:rPr sz="1400" b="1" dirty="0">
                <a:latin typeface="Tahoma"/>
                <a:cs typeface="Tahoma"/>
              </a:rPr>
              <a:t>xan</a:t>
            </a:r>
            <a:r>
              <a:rPr sz="1400" b="1" spc="5" dirty="0">
                <a:latin typeface="Tahoma"/>
                <a:cs typeface="Tahoma"/>
              </a:rPr>
              <a:t>t</a:t>
            </a:r>
            <a:r>
              <a:rPr sz="1400" b="1" dirty="0">
                <a:latin typeface="Tahoma"/>
                <a:cs typeface="Tahoma"/>
              </a:rPr>
              <a:t>h</a:t>
            </a:r>
            <a:r>
              <a:rPr sz="1400" b="1" spc="-5" dirty="0">
                <a:latin typeface="Tahoma"/>
                <a:cs typeface="Tahoma"/>
              </a:rPr>
              <a:t>i</a:t>
            </a:r>
            <a:r>
              <a:rPr sz="1400" b="1" dirty="0">
                <a:latin typeface="Tahoma"/>
                <a:cs typeface="Tahoma"/>
              </a:rPr>
              <a:t>n</a:t>
            </a:r>
            <a:r>
              <a:rPr sz="1400" b="1" dirty="0">
                <a:latin typeface="Times New Roman"/>
                <a:cs typeface="Times New Roman"/>
              </a:rPr>
              <a:t> </a:t>
            </a:r>
            <a:r>
              <a:rPr sz="1400" b="1" spc="-5" dirty="0">
                <a:latin typeface="Tahoma"/>
                <a:cs typeface="Tahoma"/>
              </a:rPr>
              <a:t>si</a:t>
            </a:r>
            <a:r>
              <a:rPr sz="1400" b="1" dirty="0">
                <a:latin typeface="Tahoma"/>
                <a:cs typeface="Tahoma"/>
              </a:rPr>
              <a:t>ph</a:t>
            </a:r>
            <a:r>
              <a:rPr sz="1400" b="1" spc="-5" dirty="0">
                <a:latin typeface="Tahoma"/>
                <a:cs typeface="Tahoma"/>
              </a:rPr>
              <a:t>o</a:t>
            </a:r>
            <a:r>
              <a:rPr sz="1400" b="1" dirty="0">
                <a:latin typeface="Tahoma"/>
                <a:cs typeface="Tahoma"/>
              </a:rPr>
              <a:t>n</a:t>
            </a:r>
            <a:r>
              <a:rPr sz="1400" b="1" spc="-5" dirty="0">
                <a:latin typeface="Tahoma"/>
                <a:cs typeface="Tahoma"/>
              </a:rPr>
              <a:t>a</a:t>
            </a:r>
            <a:r>
              <a:rPr sz="1400" b="1" dirty="0">
                <a:latin typeface="Tahoma"/>
                <a:cs typeface="Tahoma"/>
              </a:rPr>
              <a:t>xan</a:t>
            </a:r>
            <a:r>
              <a:rPr sz="1400" b="1" spc="5" dirty="0">
                <a:latin typeface="Tahoma"/>
                <a:cs typeface="Tahoma"/>
              </a:rPr>
              <a:t>t</a:t>
            </a:r>
            <a:r>
              <a:rPr sz="1400" b="1" dirty="0">
                <a:latin typeface="Tahoma"/>
                <a:cs typeface="Tahoma"/>
              </a:rPr>
              <a:t>h</a:t>
            </a:r>
            <a:r>
              <a:rPr sz="1400" b="1" spc="-5" dirty="0">
                <a:latin typeface="Tahoma"/>
                <a:cs typeface="Tahoma"/>
              </a:rPr>
              <a:t>i</a:t>
            </a:r>
            <a:r>
              <a:rPr sz="1400" b="1" dirty="0">
                <a:latin typeface="Tahoma"/>
                <a:cs typeface="Tahoma"/>
              </a:rPr>
              <a:t>n</a:t>
            </a:r>
            <a:endParaRPr sz="1400">
              <a:latin typeface="Tahoma"/>
              <a:cs typeface="Tahoma"/>
            </a:endParaRPr>
          </a:p>
        </p:txBody>
      </p:sp>
      <p:sp>
        <p:nvSpPr>
          <p:cNvPr id="12" name="object 12"/>
          <p:cNvSpPr/>
          <p:nvPr/>
        </p:nvSpPr>
        <p:spPr>
          <a:xfrm>
            <a:off x="1601605" y="1331204"/>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13" name="object 13"/>
          <p:cNvSpPr txBox="1"/>
          <p:nvPr/>
        </p:nvSpPr>
        <p:spPr>
          <a:xfrm>
            <a:off x="774700" y="1564629"/>
            <a:ext cx="3772535"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Mol</a:t>
            </a:r>
            <a:r>
              <a:rPr sz="1800" b="1" spc="-5" dirty="0">
                <a:latin typeface="Arial"/>
                <a:cs typeface="Arial"/>
              </a:rPr>
              <a:t>ec</a:t>
            </a:r>
            <a:r>
              <a:rPr sz="1800" b="1" dirty="0">
                <a:latin typeface="Arial"/>
                <a:cs typeface="Arial"/>
              </a:rPr>
              <a:t>ul</a:t>
            </a:r>
            <a:r>
              <a:rPr sz="1800" b="1" spc="-5" dirty="0">
                <a:latin typeface="Arial"/>
                <a:cs typeface="Arial"/>
              </a:rPr>
              <a:t>a</a:t>
            </a:r>
            <a:r>
              <a:rPr sz="1800" b="1" dirty="0">
                <a:latin typeface="Arial"/>
                <a:cs typeface="Arial"/>
              </a:rPr>
              <a:t>r</a:t>
            </a:r>
            <a:r>
              <a:rPr sz="1800" b="1" spc="-5" dirty="0">
                <a:latin typeface="Arial"/>
                <a:cs typeface="Arial"/>
              </a:rPr>
              <a:t> c</a:t>
            </a:r>
            <a:r>
              <a:rPr sz="1800" b="1" dirty="0">
                <a:latin typeface="Arial"/>
                <a:cs typeface="Arial"/>
              </a:rPr>
              <a:t>h</a:t>
            </a:r>
            <a:r>
              <a:rPr sz="1800" b="1" spc="-5" dirty="0">
                <a:latin typeface="Arial"/>
                <a:cs typeface="Arial"/>
              </a:rPr>
              <a:t>arac</a:t>
            </a:r>
            <a:r>
              <a:rPr sz="1800" b="1" dirty="0">
                <a:latin typeface="Arial"/>
                <a:cs typeface="Arial"/>
              </a:rPr>
              <a:t>t</a:t>
            </a:r>
            <a:r>
              <a:rPr sz="1800" b="1" spc="-5" dirty="0">
                <a:latin typeface="Arial"/>
                <a:cs typeface="Arial"/>
              </a:rPr>
              <a:t>er</a:t>
            </a:r>
            <a:r>
              <a:rPr sz="1800" b="1" dirty="0">
                <a:latin typeface="Arial"/>
                <a:cs typeface="Arial"/>
              </a:rPr>
              <a:t>iz</a:t>
            </a:r>
            <a:r>
              <a:rPr sz="1800" b="1" spc="-5" dirty="0">
                <a:latin typeface="Arial"/>
                <a:cs typeface="Arial"/>
              </a:rPr>
              <a:t>a</a:t>
            </a:r>
            <a:r>
              <a:rPr sz="1800" b="1" dirty="0">
                <a:latin typeface="Arial"/>
                <a:cs typeface="Arial"/>
              </a:rPr>
              <a:t>tion</a:t>
            </a:r>
            <a:r>
              <a:rPr sz="1800" b="1" spc="5" dirty="0">
                <a:latin typeface="Arial"/>
                <a:cs typeface="Arial"/>
              </a:rPr>
              <a:t> </a:t>
            </a:r>
            <a:r>
              <a:rPr sz="1800" b="1" dirty="0">
                <a:latin typeface="Arial"/>
                <a:cs typeface="Arial"/>
              </a:rPr>
              <a:t>of F</a:t>
            </a:r>
            <a:r>
              <a:rPr sz="1800" b="1" spc="-5" dirty="0">
                <a:latin typeface="Arial"/>
                <a:cs typeface="Arial"/>
              </a:rPr>
              <a:t>1</a:t>
            </a:r>
            <a:r>
              <a:rPr sz="1800" b="1" dirty="0">
                <a:latin typeface="Arial"/>
                <a:cs typeface="Arial"/>
              </a:rPr>
              <a:t>.</a:t>
            </a:r>
            <a:r>
              <a:rPr sz="1800" b="1" spc="-5" dirty="0">
                <a:latin typeface="Arial"/>
                <a:cs typeface="Arial"/>
              </a:rPr>
              <a:t>4</a:t>
            </a:r>
            <a:r>
              <a:rPr sz="1800" b="1" dirty="0">
                <a:latin typeface="Arial"/>
                <a:cs typeface="Arial"/>
              </a:rPr>
              <a:t>.</a:t>
            </a:r>
            <a:endParaRPr sz="18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38890" y="2907790"/>
            <a:ext cx="8359139" cy="3560064"/>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562477" y="3954769"/>
            <a:ext cx="3672840" cy="0"/>
          </a:xfrm>
          <a:custGeom>
            <a:avLst/>
            <a:gdLst/>
            <a:ahLst/>
            <a:cxnLst/>
            <a:rect l="l" t="t" r="r" b="b"/>
            <a:pathLst>
              <a:path w="3672840">
                <a:moveTo>
                  <a:pt x="0" y="0"/>
                </a:moveTo>
                <a:lnTo>
                  <a:pt x="3672839" y="0"/>
                </a:lnTo>
              </a:path>
            </a:pathLst>
          </a:custGeom>
          <a:ln w="12699">
            <a:solidFill>
              <a:srgbClr val="000000"/>
            </a:solidFill>
          </a:ln>
        </p:spPr>
        <p:txBody>
          <a:bodyPr wrap="square" lIns="0" tIns="0" rIns="0" bIns="0" rtlCol="0"/>
          <a:lstStyle/>
          <a:p>
            <a:endParaRPr/>
          </a:p>
        </p:txBody>
      </p:sp>
      <p:sp>
        <p:nvSpPr>
          <p:cNvPr id="4" name="object 4"/>
          <p:cNvSpPr/>
          <p:nvPr/>
        </p:nvSpPr>
        <p:spPr>
          <a:xfrm>
            <a:off x="5562477" y="3418321"/>
            <a:ext cx="3672840" cy="0"/>
          </a:xfrm>
          <a:custGeom>
            <a:avLst/>
            <a:gdLst/>
            <a:ahLst/>
            <a:cxnLst/>
            <a:rect l="l" t="t" r="r" b="b"/>
            <a:pathLst>
              <a:path w="3672840">
                <a:moveTo>
                  <a:pt x="0" y="0"/>
                </a:moveTo>
                <a:lnTo>
                  <a:pt x="3672839" y="0"/>
                </a:lnTo>
              </a:path>
            </a:pathLst>
          </a:custGeom>
          <a:ln w="12699">
            <a:solidFill>
              <a:srgbClr val="000000"/>
            </a:solidFill>
          </a:ln>
        </p:spPr>
        <p:txBody>
          <a:bodyPr wrap="square" lIns="0" tIns="0" rIns="0" bIns="0" rtlCol="0"/>
          <a:lstStyle/>
          <a:p>
            <a:endParaRPr/>
          </a:p>
        </p:txBody>
      </p:sp>
      <p:sp>
        <p:nvSpPr>
          <p:cNvPr id="5" name="object 5"/>
          <p:cNvSpPr/>
          <p:nvPr/>
        </p:nvSpPr>
        <p:spPr>
          <a:xfrm>
            <a:off x="5562477" y="5361428"/>
            <a:ext cx="3672840" cy="0"/>
          </a:xfrm>
          <a:custGeom>
            <a:avLst/>
            <a:gdLst/>
            <a:ahLst/>
            <a:cxnLst/>
            <a:rect l="l" t="t" r="r" b="b"/>
            <a:pathLst>
              <a:path w="3672840">
                <a:moveTo>
                  <a:pt x="0" y="0"/>
                </a:moveTo>
                <a:lnTo>
                  <a:pt x="3672839" y="0"/>
                </a:lnTo>
              </a:path>
            </a:pathLst>
          </a:custGeom>
          <a:ln w="12699">
            <a:solidFill>
              <a:srgbClr val="000000"/>
            </a:solidFill>
          </a:ln>
        </p:spPr>
        <p:txBody>
          <a:bodyPr wrap="square" lIns="0" tIns="0" rIns="0" bIns="0" rtlCol="0"/>
          <a:lstStyle/>
          <a:p>
            <a:endParaRPr/>
          </a:p>
        </p:txBody>
      </p:sp>
      <p:sp>
        <p:nvSpPr>
          <p:cNvPr id="6" name="object 6"/>
          <p:cNvSpPr txBox="1"/>
          <p:nvPr/>
        </p:nvSpPr>
        <p:spPr>
          <a:xfrm>
            <a:off x="6174630" y="3582072"/>
            <a:ext cx="812800"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sam</a:t>
            </a:r>
            <a:r>
              <a:rPr sz="1800" b="1" dirty="0">
                <a:latin typeface="Arial"/>
                <a:cs typeface="Arial"/>
              </a:rPr>
              <a:t>ple</a:t>
            </a:r>
            <a:endParaRPr sz="1800">
              <a:latin typeface="Arial"/>
              <a:cs typeface="Arial"/>
            </a:endParaRPr>
          </a:p>
        </p:txBody>
      </p:sp>
      <p:sp>
        <p:nvSpPr>
          <p:cNvPr id="7" name="object 7"/>
          <p:cNvSpPr txBox="1"/>
          <p:nvPr/>
        </p:nvSpPr>
        <p:spPr>
          <a:xfrm>
            <a:off x="7969904" y="3582072"/>
            <a:ext cx="889635"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R</a:t>
            </a:r>
            <a:r>
              <a:rPr sz="1800" b="1" dirty="0">
                <a:latin typeface="Arial"/>
                <a:cs typeface="Arial"/>
              </a:rPr>
              <a:t>t (</a:t>
            </a:r>
            <a:r>
              <a:rPr sz="1800" b="1" spc="-5" dirty="0">
                <a:latin typeface="Arial"/>
                <a:cs typeface="Arial"/>
              </a:rPr>
              <a:t>m</a:t>
            </a:r>
            <a:r>
              <a:rPr sz="1800" b="1" dirty="0">
                <a:latin typeface="Arial"/>
                <a:cs typeface="Arial"/>
              </a:rPr>
              <a:t>in)</a:t>
            </a:r>
            <a:endParaRPr sz="1800">
              <a:latin typeface="Arial"/>
              <a:cs typeface="Arial"/>
            </a:endParaRPr>
          </a:p>
        </p:txBody>
      </p:sp>
      <p:sp>
        <p:nvSpPr>
          <p:cNvPr id="8" name="object 8"/>
          <p:cNvSpPr txBox="1"/>
          <p:nvPr/>
        </p:nvSpPr>
        <p:spPr>
          <a:xfrm>
            <a:off x="6391038" y="4203865"/>
            <a:ext cx="378460" cy="304165"/>
          </a:xfrm>
          <a:prstGeom prst="rect">
            <a:avLst/>
          </a:prstGeom>
        </p:spPr>
        <p:txBody>
          <a:bodyPr vert="horz" wrap="square" lIns="0" tIns="0" rIns="0" bIns="0" rtlCol="0">
            <a:spAutoFit/>
          </a:bodyPr>
          <a:lstStyle/>
          <a:p>
            <a:pPr marL="12700">
              <a:lnSpc>
                <a:spcPct val="100000"/>
              </a:lnSpc>
            </a:pPr>
            <a:r>
              <a:rPr sz="2700" b="1" baseline="16975" dirty="0">
                <a:latin typeface="Arial"/>
                <a:cs typeface="Arial"/>
              </a:rPr>
              <a:t>F</a:t>
            </a:r>
            <a:r>
              <a:rPr sz="1200" b="1" dirty="0">
                <a:latin typeface="Arial"/>
                <a:cs typeface="Arial"/>
              </a:rPr>
              <a:t>1.4</a:t>
            </a:r>
            <a:endParaRPr sz="1200">
              <a:latin typeface="Arial"/>
              <a:cs typeface="Arial"/>
            </a:endParaRPr>
          </a:p>
        </p:txBody>
      </p:sp>
      <p:sp>
        <p:nvSpPr>
          <p:cNvPr id="9" name="object 9"/>
          <p:cNvSpPr txBox="1"/>
          <p:nvPr/>
        </p:nvSpPr>
        <p:spPr>
          <a:xfrm>
            <a:off x="8053723" y="4203865"/>
            <a:ext cx="722630"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13</a:t>
            </a:r>
            <a:r>
              <a:rPr sz="1800" b="1" dirty="0">
                <a:latin typeface="Arial"/>
                <a:cs typeface="Arial"/>
              </a:rPr>
              <a:t>,</a:t>
            </a:r>
            <a:r>
              <a:rPr sz="1800" b="1" spc="-5" dirty="0">
                <a:latin typeface="Arial"/>
                <a:cs typeface="Arial"/>
              </a:rPr>
              <a:t>96</a:t>
            </a:r>
            <a:r>
              <a:rPr sz="1800" b="1" dirty="0">
                <a:latin typeface="Arial"/>
                <a:cs typeface="Arial"/>
              </a:rPr>
              <a:t>3</a:t>
            </a:r>
            <a:endParaRPr sz="1800">
              <a:latin typeface="Arial"/>
              <a:cs typeface="Arial"/>
            </a:endParaRPr>
          </a:p>
        </p:txBody>
      </p:sp>
      <p:sp>
        <p:nvSpPr>
          <p:cNvPr id="10" name="object 10"/>
          <p:cNvSpPr txBox="1"/>
          <p:nvPr/>
        </p:nvSpPr>
        <p:spPr>
          <a:xfrm>
            <a:off x="5889642" y="4769269"/>
            <a:ext cx="1381760" cy="528320"/>
          </a:xfrm>
          <a:prstGeom prst="rect">
            <a:avLst/>
          </a:prstGeom>
        </p:spPr>
        <p:txBody>
          <a:bodyPr vert="horz" wrap="square" lIns="0" tIns="0" rIns="0" bIns="0" rtlCol="0">
            <a:spAutoFit/>
          </a:bodyPr>
          <a:lstStyle/>
          <a:p>
            <a:pPr marL="12700" marR="5080" indent="182880">
              <a:lnSpc>
                <a:spcPct val="100000"/>
              </a:lnSpc>
            </a:pPr>
            <a:r>
              <a:rPr sz="1800" b="1" spc="-5" dirty="0">
                <a:latin typeface="Arial"/>
                <a:cs typeface="Arial"/>
              </a:rPr>
              <a:t>S</a:t>
            </a:r>
            <a:r>
              <a:rPr sz="1800" b="1" dirty="0">
                <a:latin typeface="Arial"/>
                <a:cs typeface="Arial"/>
              </a:rPr>
              <a:t>t</a:t>
            </a:r>
            <a:r>
              <a:rPr sz="1800" b="1" spc="-5" dirty="0">
                <a:latin typeface="Arial"/>
                <a:cs typeface="Arial"/>
              </a:rPr>
              <a:t>a</a:t>
            </a:r>
            <a:r>
              <a:rPr sz="1800" b="1" dirty="0">
                <a:latin typeface="Arial"/>
                <a:cs typeface="Arial"/>
              </a:rPr>
              <a:t>nd</a:t>
            </a:r>
            <a:r>
              <a:rPr sz="1800" b="1" spc="-5" dirty="0">
                <a:latin typeface="Arial"/>
                <a:cs typeface="Arial"/>
              </a:rPr>
              <a:t>ar</a:t>
            </a:r>
            <a:r>
              <a:rPr sz="1800" b="1" dirty="0">
                <a:latin typeface="Arial"/>
                <a:cs typeface="Arial"/>
              </a:rPr>
              <a:t>d </a:t>
            </a:r>
            <a:r>
              <a:rPr sz="1800" b="1" spc="-40" dirty="0">
                <a:latin typeface="Arial"/>
                <a:cs typeface="Arial"/>
              </a:rPr>
              <a:t>V</a:t>
            </a:r>
            <a:r>
              <a:rPr sz="1800" b="1" dirty="0">
                <a:latin typeface="Arial"/>
                <a:cs typeface="Arial"/>
              </a:rPr>
              <a:t>iol</a:t>
            </a:r>
            <a:r>
              <a:rPr sz="1800" b="1" spc="-5" dirty="0">
                <a:latin typeface="Arial"/>
                <a:cs typeface="Arial"/>
              </a:rPr>
              <a:t>axa</a:t>
            </a:r>
            <a:r>
              <a:rPr sz="1800" b="1" dirty="0">
                <a:latin typeface="Arial"/>
                <a:cs typeface="Arial"/>
              </a:rPr>
              <a:t>nthin</a:t>
            </a:r>
            <a:endParaRPr sz="1800">
              <a:latin typeface="Arial"/>
              <a:cs typeface="Arial"/>
            </a:endParaRPr>
          </a:p>
        </p:txBody>
      </p:sp>
      <p:sp>
        <p:nvSpPr>
          <p:cNvPr id="11" name="object 11"/>
          <p:cNvSpPr txBox="1"/>
          <p:nvPr/>
        </p:nvSpPr>
        <p:spPr>
          <a:xfrm>
            <a:off x="8053723" y="4906429"/>
            <a:ext cx="722630"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14</a:t>
            </a:r>
            <a:r>
              <a:rPr sz="1800" b="1" dirty="0">
                <a:latin typeface="Arial"/>
                <a:cs typeface="Arial"/>
              </a:rPr>
              <a:t>,</a:t>
            </a:r>
            <a:r>
              <a:rPr sz="1800" b="1" spc="-5" dirty="0">
                <a:latin typeface="Arial"/>
                <a:cs typeface="Arial"/>
              </a:rPr>
              <a:t>04</a:t>
            </a:r>
            <a:r>
              <a:rPr sz="1800" b="1" dirty="0">
                <a:latin typeface="Arial"/>
                <a:cs typeface="Arial"/>
              </a:rPr>
              <a:t>7</a:t>
            </a:r>
            <a:endParaRPr sz="1800">
              <a:latin typeface="Arial"/>
              <a:cs typeface="Arial"/>
            </a:endParaRPr>
          </a:p>
        </p:txBody>
      </p:sp>
      <p:sp>
        <p:nvSpPr>
          <p:cNvPr id="12" name="object 12"/>
          <p:cNvSpPr txBox="1"/>
          <p:nvPr/>
        </p:nvSpPr>
        <p:spPr>
          <a:xfrm>
            <a:off x="1177425" y="1814231"/>
            <a:ext cx="7627620" cy="742950"/>
          </a:xfrm>
          <a:prstGeom prst="rect">
            <a:avLst/>
          </a:prstGeom>
        </p:spPr>
        <p:txBody>
          <a:bodyPr vert="horz" wrap="square" lIns="0" tIns="0" rIns="0" bIns="0" rtlCol="0">
            <a:spAutoFit/>
          </a:bodyPr>
          <a:lstStyle/>
          <a:p>
            <a:pPr marL="12700">
              <a:lnSpc>
                <a:spcPct val="100000"/>
              </a:lnSpc>
              <a:tabLst>
                <a:tab pos="354965" algn="l"/>
              </a:tabLst>
            </a:pPr>
            <a:r>
              <a:rPr sz="1250" spc="-140" dirty="0">
                <a:solidFill>
                  <a:srgbClr val="FF0000"/>
                </a:solidFill>
                <a:latin typeface="Wingdings"/>
                <a:cs typeface="Wingdings"/>
              </a:rPr>
              <a:t></a:t>
            </a:r>
            <a:r>
              <a:rPr sz="1250" spc="-140" dirty="0">
                <a:solidFill>
                  <a:srgbClr val="FF0000"/>
                </a:solidFill>
                <a:latin typeface="Times New Roman"/>
                <a:cs typeface="Times New Roman"/>
              </a:rPr>
              <a:t>	</a:t>
            </a:r>
            <a:r>
              <a:rPr sz="1800" b="1" spc="-5" dirty="0">
                <a:solidFill>
                  <a:srgbClr val="716D92"/>
                </a:solidFill>
                <a:latin typeface="Arial"/>
                <a:cs typeface="Arial"/>
              </a:rPr>
              <a:t>C</a:t>
            </a:r>
            <a:r>
              <a:rPr sz="1800" b="1" dirty="0">
                <a:solidFill>
                  <a:srgbClr val="716D92"/>
                </a:solidFill>
                <a:latin typeface="Arial"/>
                <a:cs typeface="Arial"/>
              </a:rPr>
              <a:t>o</a:t>
            </a:r>
            <a:r>
              <a:rPr sz="1800" b="1" spc="-5" dirty="0">
                <a:solidFill>
                  <a:srgbClr val="716D92"/>
                </a:solidFill>
                <a:latin typeface="Arial"/>
                <a:cs typeface="Arial"/>
              </a:rPr>
              <a:t>m</a:t>
            </a:r>
            <a:r>
              <a:rPr sz="1800" b="1" dirty="0">
                <a:solidFill>
                  <a:srgbClr val="716D92"/>
                </a:solidFill>
                <a:latin typeface="Arial"/>
                <a:cs typeface="Arial"/>
              </a:rPr>
              <a:t>p</a:t>
            </a:r>
            <a:r>
              <a:rPr sz="1800" b="1" spc="-5" dirty="0">
                <a:solidFill>
                  <a:srgbClr val="716D92"/>
                </a:solidFill>
                <a:latin typeface="Arial"/>
                <a:cs typeface="Arial"/>
              </a:rPr>
              <a:t>ar</a:t>
            </a:r>
            <a:r>
              <a:rPr sz="1800" b="1" dirty="0">
                <a:solidFill>
                  <a:srgbClr val="716D92"/>
                </a:solidFill>
                <a:latin typeface="Arial"/>
                <a:cs typeface="Arial"/>
              </a:rPr>
              <a:t>i</a:t>
            </a:r>
            <a:r>
              <a:rPr sz="1800" b="1" spc="-5" dirty="0">
                <a:solidFill>
                  <a:srgbClr val="716D92"/>
                </a:solidFill>
                <a:latin typeface="Arial"/>
                <a:cs typeface="Arial"/>
              </a:rPr>
              <a:t>s</a:t>
            </a:r>
            <a:r>
              <a:rPr sz="1800" b="1" dirty="0">
                <a:solidFill>
                  <a:srgbClr val="716D92"/>
                </a:solidFill>
                <a:latin typeface="Arial"/>
                <a:cs typeface="Arial"/>
              </a:rPr>
              <a:t>on</a:t>
            </a:r>
            <a:r>
              <a:rPr sz="1800" b="1" spc="-5" dirty="0">
                <a:solidFill>
                  <a:srgbClr val="716D92"/>
                </a:solidFill>
                <a:latin typeface="Arial"/>
                <a:cs typeface="Arial"/>
              </a:rPr>
              <a:t> </a:t>
            </a:r>
            <a:r>
              <a:rPr sz="1800" b="1" spc="35" dirty="0">
                <a:solidFill>
                  <a:srgbClr val="716D92"/>
                </a:solidFill>
                <a:latin typeface="Arial"/>
                <a:cs typeface="Arial"/>
              </a:rPr>
              <a:t>w</a:t>
            </a:r>
            <a:r>
              <a:rPr sz="1800" b="1" dirty="0">
                <a:solidFill>
                  <a:srgbClr val="716D92"/>
                </a:solidFill>
                <a:latin typeface="Arial"/>
                <a:cs typeface="Arial"/>
              </a:rPr>
              <a:t>ith</a:t>
            </a:r>
            <a:r>
              <a:rPr sz="1800" b="1" spc="-45" dirty="0">
                <a:solidFill>
                  <a:srgbClr val="716D92"/>
                </a:solidFill>
                <a:latin typeface="Arial"/>
                <a:cs typeface="Arial"/>
              </a:rPr>
              <a:t> </a:t>
            </a:r>
            <a:r>
              <a:rPr sz="1800" b="1" spc="-5" dirty="0">
                <a:solidFill>
                  <a:srgbClr val="716D92"/>
                </a:solidFill>
                <a:latin typeface="Arial"/>
                <a:cs typeface="Arial"/>
              </a:rPr>
              <a:t>s</a:t>
            </a:r>
            <a:r>
              <a:rPr sz="1800" b="1" dirty="0">
                <a:solidFill>
                  <a:srgbClr val="716D92"/>
                </a:solidFill>
                <a:latin typeface="Arial"/>
                <a:cs typeface="Arial"/>
              </a:rPr>
              <a:t>t</a:t>
            </a:r>
            <a:r>
              <a:rPr sz="1800" b="1" spc="-5" dirty="0">
                <a:solidFill>
                  <a:srgbClr val="716D92"/>
                </a:solidFill>
                <a:latin typeface="Arial"/>
                <a:cs typeface="Arial"/>
              </a:rPr>
              <a:t>a</a:t>
            </a:r>
            <a:r>
              <a:rPr sz="1800" b="1" dirty="0">
                <a:solidFill>
                  <a:srgbClr val="716D92"/>
                </a:solidFill>
                <a:latin typeface="Arial"/>
                <a:cs typeface="Arial"/>
              </a:rPr>
              <a:t>nd</a:t>
            </a:r>
            <a:r>
              <a:rPr sz="1800" b="1" spc="-5" dirty="0">
                <a:solidFill>
                  <a:srgbClr val="716D92"/>
                </a:solidFill>
                <a:latin typeface="Arial"/>
                <a:cs typeface="Arial"/>
              </a:rPr>
              <a:t>ar</a:t>
            </a:r>
            <a:r>
              <a:rPr sz="1800" b="1" dirty="0">
                <a:solidFill>
                  <a:srgbClr val="716D92"/>
                </a:solidFill>
                <a:latin typeface="Arial"/>
                <a:cs typeface="Arial"/>
              </a:rPr>
              <a:t>d</a:t>
            </a:r>
            <a:r>
              <a:rPr sz="1800" b="1" spc="5" dirty="0">
                <a:solidFill>
                  <a:srgbClr val="716D92"/>
                </a:solidFill>
                <a:latin typeface="Arial"/>
                <a:cs typeface="Arial"/>
              </a:rPr>
              <a:t> </a:t>
            </a:r>
            <a:r>
              <a:rPr sz="1800" b="1" spc="-5" dirty="0">
                <a:solidFill>
                  <a:srgbClr val="716D92"/>
                </a:solidFill>
                <a:latin typeface="Arial"/>
                <a:cs typeface="Arial"/>
              </a:rPr>
              <a:t>car</a:t>
            </a:r>
            <a:r>
              <a:rPr sz="1800" b="1" dirty="0">
                <a:solidFill>
                  <a:srgbClr val="716D92"/>
                </a:solidFill>
                <a:latin typeface="Arial"/>
                <a:cs typeface="Arial"/>
              </a:rPr>
              <a:t>ot</a:t>
            </a:r>
            <a:r>
              <a:rPr sz="1800" b="1" spc="-5" dirty="0">
                <a:solidFill>
                  <a:srgbClr val="716D92"/>
                </a:solidFill>
                <a:latin typeface="Arial"/>
                <a:cs typeface="Arial"/>
              </a:rPr>
              <a:t>e</a:t>
            </a:r>
            <a:r>
              <a:rPr sz="1800" b="1" dirty="0">
                <a:solidFill>
                  <a:srgbClr val="716D92"/>
                </a:solidFill>
                <a:latin typeface="Arial"/>
                <a:cs typeface="Arial"/>
              </a:rPr>
              <a:t>noids</a:t>
            </a:r>
            <a:endParaRPr sz="1800">
              <a:latin typeface="Arial"/>
              <a:cs typeface="Arial"/>
            </a:endParaRPr>
          </a:p>
          <a:p>
            <a:pPr marL="756285" marR="5080" indent="-286385">
              <a:lnSpc>
                <a:spcPts val="1730"/>
              </a:lnSpc>
              <a:spcBef>
                <a:spcPts val="415"/>
              </a:spcBef>
              <a:buClr>
                <a:srgbClr val="FF0000"/>
              </a:buClr>
              <a:buSzPct val="68750"/>
              <a:buFont typeface="Wingdings 2"/>
              <a:buChar char=""/>
              <a:tabLst>
                <a:tab pos="756920" algn="l"/>
              </a:tabLst>
            </a:pPr>
            <a:r>
              <a:rPr sz="1600" spc="-15" dirty="0">
                <a:latin typeface="Arial"/>
                <a:cs typeface="Arial"/>
              </a:rPr>
              <a:t>T</a:t>
            </a:r>
            <a:r>
              <a:rPr sz="1600" spc="-10" dirty="0">
                <a:latin typeface="Arial"/>
                <a:cs typeface="Arial"/>
              </a:rPr>
              <a:t>he</a:t>
            </a:r>
            <a:r>
              <a:rPr sz="1600" spc="10" dirty="0">
                <a:latin typeface="Arial"/>
                <a:cs typeface="Arial"/>
              </a:rPr>
              <a:t> </a:t>
            </a:r>
            <a:r>
              <a:rPr sz="1600" spc="-15" dirty="0">
                <a:latin typeface="Arial"/>
                <a:cs typeface="Arial"/>
              </a:rPr>
              <a:t>r</a:t>
            </a:r>
            <a:r>
              <a:rPr sz="1600" spc="-10" dirty="0">
                <a:latin typeface="Arial"/>
                <a:cs typeface="Arial"/>
              </a:rPr>
              <a:t>etent</a:t>
            </a:r>
            <a:r>
              <a:rPr sz="1600" dirty="0">
                <a:latin typeface="Arial"/>
                <a:cs typeface="Arial"/>
              </a:rPr>
              <a:t>i</a:t>
            </a:r>
            <a:r>
              <a:rPr sz="1600" spc="-10" dirty="0">
                <a:latin typeface="Arial"/>
                <a:cs typeface="Arial"/>
              </a:rPr>
              <a:t>on</a:t>
            </a:r>
            <a:r>
              <a:rPr sz="1600" spc="10" dirty="0">
                <a:latin typeface="Arial"/>
                <a:cs typeface="Arial"/>
              </a:rPr>
              <a:t> </a:t>
            </a:r>
            <a:r>
              <a:rPr sz="1600" spc="-5" dirty="0">
                <a:latin typeface="Arial"/>
                <a:cs typeface="Arial"/>
              </a:rPr>
              <a:t>t</a:t>
            </a:r>
            <a:r>
              <a:rPr sz="1600" dirty="0">
                <a:latin typeface="Arial"/>
                <a:cs typeface="Arial"/>
              </a:rPr>
              <a:t>i</a:t>
            </a:r>
            <a:r>
              <a:rPr sz="1600" spc="-15" dirty="0">
                <a:latin typeface="Arial"/>
                <a:cs typeface="Arial"/>
              </a:rPr>
              <a:t>me</a:t>
            </a:r>
            <a:r>
              <a:rPr sz="1600" spc="10" dirty="0">
                <a:latin typeface="Arial"/>
                <a:cs typeface="Arial"/>
              </a:rPr>
              <a:t> </a:t>
            </a:r>
            <a:r>
              <a:rPr sz="1600" spc="-10" dirty="0">
                <a:latin typeface="Arial"/>
                <a:cs typeface="Arial"/>
              </a:rPr>
              <a:t>of</a:t>
            </a:r>
            <a:r>
              <a:rPr sz="1600" spc="-5" dirty="0">
                <a:latin typeface="Arial"/>
                <a:cs typeface="Arial"/>
              </a:rPr>
              <a:t> </a:t>
            </a:r>
            <a:r>
              <a:rPr sz="1600" spc="-15" dirty="0">
                <a:latin typeface="Arial"/>
                <a:cs typeface="Arial"/>
              </a:rPr>
              <a:t>F</a:t>
            </a:r>
            <a:r>
              <a:rPr sz="1600" spc="-10" dirty="0">
                <a:latin typeface="Arial"/>
                <a:cs typeface="Arial"/>
              </a:rPr>
              <a:t>1.4</a:t>
            </a:r>
            <a:r>
              <a:rPr sz="1600" spc="20" dirty="0">
                <a:latin typeface="Arial"/>
                <a:cs typeface="Arial"/>
              </a:rPr>
              <a:t> </a:t>
            </a:r>
            <a:r>
              <a:rPr sz="1600" dirty="0">
                <a:latin typeface="Arial"/>
                <a:cs typeface="Arial"/>
              </a:rPr>
              <a:t>i</a:t>
            </a:r>
            <a:r>
              <a:rPr sz="1600" spc="-10" dirty="0">
                <a:latin typeface="Arial"/>
                <a:cs typeface="Arial"/>
              </a:rPr>
              <a:t>s the</a:t>
            </a:r>
            <a:r>
              <a:rPr sz="1600" spc="10" dirty="0">
                <a:latin typeface="Arial"/>
                <a:cs typeface="Arial"/>
              </a:rPr>
              <a:t> </a:t>
            </a:r>
            <a:r>
              <a:rPr sz="1600" spc="-5" dirty="0">
                <a:latin typeface="Arial"/>
                <a:cs typeface="Arial"/>
              </a:rPr>
              <a:t>s</a:t>
            </a:r>
            <a:r>
              <a:rPr sz="1600" spc="-15" dirty="0">
                <a:latin typeface="Arial"/>
                <a:cs typeface="Arial"/>
              </a:rPr>
              <a:t>ame</a:t>
            </a:r>
            <a:r>
              <a:rPr sz="1600" spc="-5" dirty="0">
                <a:latin typeface="Arial"/>
                <a:cs typeface="Arial"/>
              </a:rPr>
              <a:t> </a:t>
            </a:r>
            <a:r>
              <a:rPr sz="1600" spc="-10" dirty="0">
                <a:latin typeface="Arial"/>
                <a:cs typeface="Arial"/>
              </a:rPr>
              <a:t>as</a:t>
            </a:r>
            <a:r>
              <a:rPr sz="1600" spc="15" dirty="0">
                <a:latin typeface="Arial"/>
                <a:cs typeface="Arial"/>
              </a:rPr>
              <a:t> </a:t>
            </a:r>
            <a:r>
              <a:rPr sz="1600" spc="-5" dirty="0">
                <a:latin typeface="Arial"/>
                <a:cs typeface="Arial"/>
              </a:rPr>
              <a:t>s</a:t>
            </a:r>
            <a:r>
              <a:rPr sz="1600" spc="-10" dirty="0">
                <a:latin typeface="Arial"/>
                <a:cs typeface="Arial"/>
              </a:rPr>
              <a:t>tanda</a:t>
            </a:r>
            <a:r>
              <a:rPr sz="1600" spc="-15" dirty="0">
                <a:latin typeface="Arial"/>
                <a:cs typeface="Arial"/>
              </a:rPr>
              <a:t>r</a:t>
            </a:r>
            <a:r>
              <a:rPr sz="1600" spc="-10" dirty="0">
                <a:latin typeface="Arial"/>
                <a:cs typeface="Arial"/>
              </a:rPr>
              <a:t>d</a:t>
            </a:r>
            <a:r>
              <a:rPr sz="1600" spc="10" dirty="0">
                <a:latin typeface="Arial"/>
                <a:cs typeface="Arial"/>
              </a:rPr>
              <a:t> </a:t>
            </a:r>
            <a:r>
              <a:rPr sz="1600" spc="-5" dirty="0">
                <a:latin typeface="Arial"/>
                <a:cs typeface="Arial"/>
              </a:rPr>
              <a:t>v</a:t>
            </a:r>
            <a:r>
              <a:rPr sz="1600" dirty="0">
                <a:latin typeface="Arial"/>
                <a:cs typeface="Arial"/>
              </a:rPr>
              <a:t>i</a:t>
            </a:r>
            <a:r>
              <a:rPr sz="1600" spc="-10" dirty="0">
                <a:latin typeface="Arial"/>
                <a:cs typeface="Arial"/>
              </a:rPr>
              <a:t>o</a:t>
            </a:r>
            <a:r>
              <a:rPr sz="1600" dirty="0">
                <a:latin typeface="Arial"/>
                <a:cs typeface="Arial"/>
              </a:rPr>
              <a:t>l</a:t>
            </a:r>
            <a:r>
              <a:rPr sz="1600" spc="-10" dirty="0">
                <a:latin typeface="Arial"/>
                <a:cs typeface="Arial"/>
              </a:rPr>
              <a:t>a</a:t>
            </a:r>
            <a:r>
              <a:rPr sz="1600" spc="-20" dirty="0">
                <a:latin typeface="Arial"/>
                <a:cs typeface="Arial"/>
              </a:rPr>
              <a:t>x</a:t>
            </a:r>
            <a:r>
              <a:rPr sz="1600" spc="-10" dirty="0">
                <a:latin typeface="Arial"/>
                <a:cs typeface="Arial"/>
              </a:rPr>
              <a:t>anth</a:t>
            </a:r>
            <a:r>
              <a:rPr sz="1600" dirty="0">
                <a:latin typeface="Arial"/>
                <a:cs typeface="Arial"/>
              </a:rPr>
              <a:t>i</a:t>
            </a:r>
            <a:r>
              <a:rPr sz="1600" spc="-10" dirty="0">
                <a:latin typeface="Arial"/>
                <a:cs typeface="Arial"/>
              </a:rPr>
              <a:t>n</a:t>
            </a:r>
            <a:r>
              <a:rPr sz="1600" spc="-25" dirty="0">
                <a:latin typeface="Arial"/>
                <a:cs typeface="Arial"/>
              </a:rPr>
              <a:t> </a:t>
            </a:r>
            <a:r>
              <a:rPr sz="1600" spc="-10" dirty="0">
                <a:latin typeface="Arial"/>
                <a:cs typeface="Arial"/>
              </a:rPr>
              <a:t>and</a:t>
            </a:r>
            <a:r>
              <a:rPr sz="1600" spc="10" dirty="0">
                <a:latin typeface="Arial"/>
                <a:cs typeface="Arial"/>
              </a:rPr>
              <a:t> </a:t>
            </a:r>
            <a:r>
              <a:rPr sz="1600" spc="-10" dirty="0">
                <a:latin typeface="Arial"/>
                <a:cs typeface="Arial"/>
              </a:rPr>
              <a:t>d</a:t>
            </a:r>
            <a:r>
              <a:rPr sz="1600" dirty="0">
                <a:latin typeface="Arial"/>
                <a:cs typeface="Arial"/>
              </a:rPr>
              <a:t>i</a:t>
            </a:r>
            <a:r>
              <a:rPr sz="1600" spc="-10" dirty="0">
                <a:latin typeface="Arial"/>
                <a:cs typeface="Arial"/>
              </a:rPr>
              <a:t>ffe</a:t>
            </a:r>
            <a:r>
              <a:rPr sz="1600" spc="-15" dirty="0">
                <a:latin typeface="Arial"/>
                <a:cs typeface="Arial"/>
              </a:rPr>
              <a:t>r</a:t>
            </a:r>
            <a:r>
              <a:rPr sz="1600" spc="-10" dirty="0">
                <a:latin typeface="Arial"/>
                <a:cs typeface="Arial"/>
              </a:rPr>
              <a:t>ent</a:t>
            </a:r>
            <a:r>
              <a:rPr sz="1600" spc="-5" dirty="0">
                <a:latin typeface="Arial"/>
                <a:cs typeface="Arial"/>
              </a:rPr>
              <a:t> f</a:t>
            </a:r>
            <a:r>
              <a:rPr sz="1600" spc="-15" dirty="0">
                <a:latin typeface="Arial"/>
                <a:cs typeface="Arial"/>
              </a:rPr>
              <a:t>rom</a:t>
            </a:r>
            <a:r>
              <a:rPr sz="1600" spc="2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3</a:t>
            </a:r>
            <a:r>
              <a:rPr sz="1600" spc="10" dirty="0">
                <a:latin typeface="Arial"/>
                <a:cs typeface="Arial"/>
              </a:rPr>
              <a:t> </a:t>
            </a:r>
            <a:r>
              <a:rPr sz="1600" spc="-10" dirty="0">
                <a:latin typeface="Arial"/>
                <a:cs typeface="Arial"/>
              </a:rPr>
              <a:t>other</a:t>
            </a:r>
            <a:r>
              <a:rPr sz="1600" spc="5" dirty="0">
                <a:latin typeface="Arial"/>
                <a:cs typeface="Arial"/>
              </a:rPr>
              <a:t> </a:t>
            </a:r>
            <a:r>
              <a:rPr sz="1600" spc="-10" dirty="0">
                <a:latin typeface="Arial"/>
                <a:cs typeface="Arial"/>
              </a:rPr>
              <a:t>p</a:t>
            </a:r>
            <a:r>
              <a:rPr sz="1600" dirty="0">
                <a:latin typeface="Arial"/>
                <a:cs typeface="Arial"/>
              </a:rPr>
              <a:t>i</a:t>
            </a:r>
            <a:r>
              <a:rPr sz="1600" spc="-10" dirty="0">
                <a:latin typeface="Arial"/>
                <a:cs typeface="Arial"/>
              </a:rPr>
              <a:t>gments</a:t>
            </a:r>
            <a:endParaRPr sz="1600">
              <a:latin typeface="Arial"/>
              <a:cs typeface="Arial"/>
            </a:endParaRPr>
          </a:p>
        </p:txBody>
      </p:sp>
      <p:sp>
        <p:nvSpPr>
          <p:cNvPr id="14" name="object 14"/>
          <p:cNvSpPr/>
          <p:nvPr/>
        </p:nvSpPr>
        <p:spPr>
          <a:xfrm>
            <a:off x="1601605" y="1331204"/>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15" name="object 15"/>
          <p:cNvSpPr txBox="1"/>
          <p:nvPr/>
        </p:nvSpPr>
        <p:spPr>
          <a:xfrm>
            <a:off x="469900" y="1447753"/>
            <a:ext cx="3772535"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Mol</a:t>
            </a:r>
            <a:r>
              <a:rPr sz="1800" b="1" spc="-5" dirty="0">
                <a:latin typeface="Arial"/>
                <a:cs typeface="Arial"/>
              </a:rPr>
              <a:t>ec</a:t>
            </a:r>
            <a:r>
              <a:rPr sz="1800" b="1" dirty="0">
                <a:latin typeface="Arial"/>
                <a:cs typeface="Arial"/>
              </a:rPr>
              <a:t>ul</a:t>
            </a:r>
            <a:r>
              <a:rPr sz="1800" b="1" spc="-5" dirty="0">
                <a:latin typeface="Arial"/>
                <a:cs typeface="Arial"/>
              </a:rPr>
              <a:t>a</a:t>
            </a:r>
            <a:r>
              <a:rPr sz="1800" b="1" dirty="0">
                <a:latin typeface="Arial"/>
                <a:cs typeface="Arial"/>
              </a:rPr>
              <a:t>r</a:t>
            </a:r>
            <a:r>
              <a:rPr sz="1800" b="1" spc="-5" dirty="0">
                <a:latin typeface="Arial"/>
                <a:cs typeface="Arial"/>
              </a:rPr>
              <a:t> c</a:t>
            </a:r>
            <a:r>
              <a:rPr sz="1800" b="1" dirty="0">
                <a:latin typeface="Arial"/>
                <a:cs typeface="Arial"/>
              </a:rPr>
              <a:t>h</a:t>
            </a:r>
            <a:r>
              <a:rPr sz="1800" b="1" spc="-5" dirty="0">
                <a:latin typeface="Arial"/>
                <a:cs typeface="Arial"/>
              </a:rPr>
              <a:t>arac</a:t>
            </a:r>
            <a:r>
              <a:rPr sz="1800" b="1" dirty="0">
                <a:latin typeface="Arial"/>
                <a:cs typeface="Arial"/>
              </a:rPr>
              <a:t>t</a:t>
            </a:r>
            <a:r>
              <a:rPr sz="1800" b="1" spc="-5" dirty="0">
                <a:latin typeface="Arial"/>
                <a:cs typeface="Arial"/>
              </a:rPr>
              <a:t>er</a:t>
            </a:r>
            <a:r>
              <a:rPr sz="1800" b="1" dirty="0">
                <a:latin typeface="Arial"/>
                <a:cs typeface="Arial"/>
              </a:rPr>
              <a:t>iz</a:t>
            </a:r>
            <a:r>
              <a:rPr sz="1800" b="1" spc="-5" dirty="0">
                <a:latin typeface="Arial"/>
                <a:cs typeface="Arial"/>
              </a:rPr>
              <a:t>a</a:t>
            </a:r>
            <a:r>
              <a:rPr sz="1800" b="1" dirty="0">
                <a:latin typeface="Arial"/>
                <a:cs typeface="Arial"/>
              </a:rPr>
              <a:t>tion</a:t>
            </a:r>
            <a:r>
              <a:rPr sz="1800" b="1" spc="5" dirty="0">
                <a:latin typeface="Arial"/>
                <a:cs typeface="Arial"/>
              </a:rPr>
              <a:t> </a:t>
            </a:r>
            <a:r>
              <a:rPr sz="1800" b="1" dirty="0">
                <a:latin typeface="Arial"/>
                <a:cs typeface="Arial"/>
              </a:rPr>
              <a:t>of F</a:t>
            </a:r>
            <a:r>
              <a:rPr sz="1800" b="1" spc="-5" dirty="0">
                <a:latin typeface="Arial"/>
                <a:cs typeface="Arial"/>
              </a:rPr>
              <a:t>1</a:t>
            </a:r>
            <a:r>
              <a:rPr sz="1800" b="1" dirty="0">
                <a:latin typeface="Arial"/>
                <a:cs typeface="Arial"/>
              </a:rPr>
              <a:t>.</a:t>
            </a:r>
            <a:r>
              <a:rPr sz="1800" b="1" spc="-5" dirty="0">
                <a:latin typeface="Arial"/>
                <a:cs typeface="Arial"/>
              </a:rPr>
              <a:t>4</a:t>
            </a:r>
            <a:r>
              <a:rPr sz="1800" b="1" dirty="0">
                <a:latin typeface="Arial"/>
                <a:cs typeface="Arial"/>
              </a:rPr>
              <a:t>.</a:t>
            </a:r>
            <a:endParaRPr sz="1800" dirty="0">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77425" y="1797050"/>
            <a:ext cx="7252334" cy="501015"/>
          </a:xfrm>
          <a:prstGeom prst="rect">
            <a:avLst/>
          </a:prstGeom>
        </p:spPr>
        <p:txBody>
          <a:bodyPr vert="horz" wrap="square" lIns="0" tIns="0" rIns="0" bIns="0" rtlCol="0">
            <a:spAutoFit/>
          </a:bodyPr>
          <a:lstStyle/>
          <a:p>
            <a:pPr marL="355600" marR="5080" indent="-342900">
              <a:lnSpc>
                <a:spcPts val="1939"/>
              </a:lnSpc>
              <a:tabLst>
                <a:tab pos="354965" algn="l"/>
              </a:tabLst>
            </a:pPr>
            <a:r>
              <a:rPr sz="1250" spc="-140" dirty="0">
                <a:solidFill>
                  <a:srgbClr val="FF0000"/>
                </a:solidFill>
                <a:latin typeface="Wingdings"/>
                <a:cs typeface="Wingdings"/>
              </a:rPr>
              <a:t></a:t>
            </a:r>
            <a:r>
              <a:rPr sz="1250" spc="-140" dirty="0">
                <a:solidFill>
                  <a:srgbClr val="FF0000"/>
                </a:solidFill>
                <a:latin typeface="Times New Roman"/>
                <a:cs typeface="Times New Roman"/>
              </a:rPr>
              <a:t>	</a:t>
            </a:r>
            <a:r>
              <a:rPr sz="1800" b="1" spc="-55" dirty="0">
                <a:solidFill>
                  <a:srgbClr val="716D92"/>
                </a:solidFill>
                <a:latin typeface="Arial"/>
                <a:cs typeface="Arial"/>
              </a:rPr>
              <a:t>A</a:t>
            </a:r>
            <a:r>
              <a:rPr sz="1800" b="1" dirty="0">
                <a:solidFill>
                  <a:srgbClr val="716D92"/>
                </a:solidFill>
                <a:latin typeface="Arial"/>
                <a:cs typeface="Arial"/>
              </a:rPr>
              <a:t>b</a:t>
            </a:r>
            <a:r>
              <a:rPr sz="1800" b="1" spc="-5" dirty="0">
                <a:solidFill>
                  <a:srgbClr val="716D92"/>
                </a:solidFill>
                <a:latin typeface="Arial"/>
                <a:cs typeface="Arial"/>
              </a:rPr>
              <a:t>s</a:t>
            </a:r>
            <a:r>
              <a:rPr sz="1800" b="1" dirty="0">
                <a:solidFill>
                  <a:srgbClr val="716D92"/>
                </a:solidFill>
                <a:latin typeface="Arial"/>
                <a:cs typeface="Arial"/>
              </a:rPr>
              <a:t>o</a:t>
            </a:r>
            <a:r>
              <a:rPr sz="1800" b="1" spc="-5" dirty="0">
                <a:solidFill>
                  <a:srgbClr val="716D92"/>
                </a:solidFill>
                <a:latin typeface="Arial"/>
                <a:cs typeface="Arial"/>
              </a:rPr>
              <a:t>r</a:t>
            </a:r>
            <a:r>
              <a:rPr sz="1800" b="1" dirty="0">
                <a:solidFill>
                  <a:srgbClr val="716D92"/>
                </a:solidFill>
                <a:latin typeface="Arial"/>
                <a:cs typeface="Arial"/>
              </a:rPr>
              <a:t>ption</a:t>
            </a:r>
            <a:r>
              <a:rPr sz="1800" b="1" spc="40" dirty="0">
                <a:solidFill>
                  <a:srgbClr val="716D92"/>
                </a:solidFill>
                <a:latin typeface="Arial"/>
                <a:cs typeface="Arial"/>
              </a:rPr>
              <a:t> </a:t>
            </a:r>
            <a:r>
              <a:rPr sz="1800" b="1" spc="-5" dirty="0">
                <a:solidFill>
                  <a:srgbClr val="716D92"/>
                </a:solidFill>
                <a:latin typeface="Arial"/>
                <a:cs typeface="Arial"/>
              </a:rPr>
              <a:t>max</a:t>
            </a:r>
            <a:r>
              <a:rPr sz="1800" b="1" dirty="0">
                <a:solidFill>
                  <a:srgbClr val="716D92"/>
                </a:solidFill>
                <a:latin typeface="Arial"/>
                <a:cs typeface="Arial"/>
              </a:rPr>
              <a:t>i</a:t>
            </a:r>
            <a:r>
              <a:rPr sz="1800" b="1" spc="-5" dirty="0">
                <a:solidFill>
                  <a:srgbClr val="716D92"/>
                </a:solidFill>
                <a:latin typeface="Arial"/>
                <a:cs typeface="Arial"/>
              </a:rPr>
              <a:t>m</a:t>
            </a:r>
            <a:r>
              <a:rPr sz="1800" b="1" dirty="0">
                <a:solidFill>
                  <a:srgbClr val="716D92"/>
                </a:solidFill>
                <a:latin typeface="Arial"/>
                <a:cs typeface="Arial"/>
              </a:rPr>
              <a:t>a</a:t>
            </a:r>
            <a:r>
              <a:rPr sz="1800" b="1" spc="10" dirty="0">
                <a:solidFill>
                  <a:srgbClr val="716D92"/>
                </a:solidFill>
                <a:latin typeface="Arial"/>
                <a:cs typeface="Arial"/>
              </a:rPr>
              <a:t> </a:t>
            </a:r>
            <a:r>
              <a:rPr sz="1800" b="1" spc="-5" dirty="0">
                <a:solidFill>
                  <a:srgbClr val="716D92"/>
                </a:solidFill>
                <a:latin typeface="Arial"/>
                <a:cs typeface="Arial"/>
              </a:rPr>
              <a:t>a</a:t>
            </a:r>
            <a:r>
              <a:rPr sz="1800" b="1" dirty="0">
                <a:solidFill>
                  <a:srgbClr val="716D92"/>
                </a:solidFill>
                <a:latin typeface="Arial"/>
                <a:cs typeface="Arial"/>
              </a:rPr>
              <a:t>nd</a:t>
            </a:r>
            <a:r>
              <a:rPr sz="1800" b="1" spc="-5" dirty="0">
                <a:solidFill>
                  <a:srgbClr val="716D92"/>
                </a:solidFill>
                <a:latin typeface="Arial"/>
                <a:cs typeface="Arial"/>
              </a:rPr>
              <a:t> Ba</a:t>
            </a:r>
            <a:r>
              <a:rPr sz="1800" b="1" dirty="0">
                <a:solidFill>
                  <a:srgbClr val="716D92"/>
                </a:solidFill>
                <a:latin typeface="Arial"/>
                <a:cs typeface="Arial"/>
              </a:rPr>
              <a:t>nd</a:t>
            </a:r>
            <a:r>
              <a:rPr sz="1800" b="1" spc="5" dirty="0">
                <a:solidFill>
                  <a:srgbClr val="716D92"/>
                </a:solidFill>
                <a:latin typeface="Arial"/>
                <a:cs typeface="Arial"/>
              </a:rPr>
              <a:t> </a:t>
            </a:r>
            <a:r>
              <a:rPr sz="1800" b="1" dirty="0">
                <a:solidFill>
                  <a:srgbClr val="716D92"/>
                </a:solidFill>
                <a:latin typeface="Arial"/>
                <a:cs typeface="Arial"/>
              </a:rPr>
              <a:t>III/II</a:t>
            </a:r>
            <a:r>
              <a:rPr sz="1800" b="1" spc="-30" dirty="0">
                <a:solidFill>
                  <a:srgbClr val="716D92"/>
                </a:solidFill>
                <a:latin typeface="Arial"/>
                <a:cs typeface="Arial"/>
              </a:rPr>
              <a:t> </a:t>
            </a:r>
            <a:r>
              <a:rPr sz="1800" b="1" spc="-5" dirty="0">
                <a:solidFill>
                  <a:srgbClr val="716D92"/>
                </a:solidFill>
                <a:latin typeface="Arial"/>
                <a:cs typeface="Arial"/>
              </a:rPr>
              <a:t>ra</a:t>
            </a:r>
            <a:r>
              <a:rPr sz="1800" b="1" dirty="0">
                <a:solidFill>
                  <a:srgbClr val="716D92"/>
                </a:solidFill>
                <a:latin typeface="Arial"/>
                <a:cs typeface="Arial"/>
              </a:rPr>
              <a:t>tio</a:t>
            </a:r>
            <a:r>
              <a:rPr sz="1800" b="1" spc="5" dirty="0">
                <a:solidFill>
                  <a:srgbClr val="716D92"/>
                </a:solidFill>
                <a:latin typeface="Arial"/>
                <a:cs typeface="Arial"/>
              </a:rPr>
              <a:t> </a:t>
            </a:r>
            <a:r>
              <a:rPr sz="1800" b="1" spc="-5" dirty="0">
                <a:solidFill>
                  <a:srgbClr val="716D92"/>
                </a:solidFill>
                <a:latin typeface="Arial"/>
                <a:cs typeface="Arial"/>
              </a:rPr>
              <a:t>ar</a:t>
            </a:r>
            <a:r>
              <a:rPr sz="1800" b="1" dirty="0">
                <a:solidFill>
                  <a:srgbClr val="716D92"/>
                </a:solidFill>
                <a:latin typeface="Arial"/>
                <a:cs typeface="Arial"/>
              </a:rPr>
              <a:t>e</a:t>
            </a:r>
            <a:r>
              <a:rPr sz="1800" b="1" spc="10" dirty="0">
                <a:solidFill>
                  <a:srgbClr val="716D92"/>
                </a:solidFill>
                <a:latin typeface="Arial"/>
                <a:cs typeface="Arial"/>
              </a:rPr>
              <a:t> </a:t>
            </a:r>
            <a:r>
              <a:rPr sz="1800" b="1" spc="-5" dirty="0">
                <a:solidFill>
                  <a:srgbClr val="716D92"/>
                </a:solidFill>
                <a:latin typeface="Arial"/>
                <a:cs typeface="Arial"/>
              </a:rPr>
              <a:t>e</a:t>
            </a:r>
            <a:r>
              <a:rPr sz="1800" b="1" dirty="0">
                <a:solidFill>
                  <a:srgbClr val="716D92"/>
                </a:solidFill>
                <a:latin typeface="Arial"/>
                <a:cs typeface="Arial"/>
              </a:rPr>
              <a:t>qui</a:t>
            </a:r>
            <a:r>
              <a:rPr sz="1800" b="1" spc="-45" dirty="0">
                <a:solidFill>
                  <a:srgbClr val="716D92"/>
                </a:solidFill>
                <a:latin typeface="Arial"/>
                <a:cs typeface="Arial"/>
              </a:rPr>
              <a:t>v</a:t>
            </a:r>
            <a:r>
              <a:rPr sz="1800" b="1" spc="-5" dirty="0">
                <a:solidFill>
                  <a:srgbClr val="716D92"/>
                </a:solidFill>
                <a:latin typeface="Arial"/>
                <a:cs typeface="Arial"/>
              </a:rPr>
              <a:t>a</a:t>
            </a:r>
            <a:r>
              <a:rPr sz="1800" b="1" dirty="0">
                <a:solidFill>
                  <a:srgbClr val="716D92"/>
                </a:solidFill>
                <a:latin typeface="Arial"/>
                <a:cs typeface="Arial"/>
              </a:rPr>
              <a:t>l</a:t>
            </a:r>
            <a:r>
              <a:rPr sz="1800" b="1" spc="-5" dirty="0">
                <a:solidFill>
                  <a:srgbClr val="716D92"/>
                </a:solidFill>
                <a:latin typeface="Arial"/>
                <a:cs typeface="Arial"/>
              </a:rPr>
              <a:t>e</a:t>
            </a:r>
            <a:r>
              <a:rPr sz="1800" b="1" dirty="0">
                <a:solidFill>
                  <a:srgbClr val="716D92"/>
                </a:solidFill>
                <a:latin typeface="Arial"/>
                <a:cs typeface="Arial"/>
              </a:rPr>
              <a:t>nt</a:t>
            </a:r>
            <a:r>
              <a:rPr sz="1800" b="1" spc="25" dirty="0">
                <a:solidFill>
                  <a:srgbClr val="716D92"/>
                </a:solidFill>
                <a:latin typeface="Arial"/>
                <a:cs typeface="Arial"/>
              </a:rPr>
              <a:t> </a:t>
            </a:r>
            <a:r>
              <a:rPr sz="1800" b="1" dirty="0">
                <a:solidFill>
                  <a:srgbClr val="716D92"/>
                </a:solidFill>
                <a:latin typeface="Arial"/>
                <a:cs typeface="Arial"/>
              </a:rPr>
              <a:t>to</a:t>
            </a:r>
            <a:r>
              <a:rPr sz="1800" b="1" spc="-5" dirty="0">
                <a:solidFill>
                  <a:srgbClr val="716D92"/>
                </a:solidFill>
                <a:latin typeface="Arial"/>
                <a:cs typeface="Arial"/>
              </a:rPr>
              <a:t> </a:t>
            </a:r>
            <a:r>
              <a:rPr sz="1800" b="1" dirty="0">
                <a:solidFill>
                  <a:srgbClr val="716D92"/>
                </a:solidFill>
                <a:latin typeface="Arial"/>
                <a:cs typeface="Arial"/>
              </a:rPr>
              <a:t>th</a:t>
            </a:r>
            <a:r>
              <a:rPr sz="1800" b="1" spc="-5" dirty="0">
                <a:solidFill>
                  <a:srgbClr val="716D92"/>
                </a:solidFill>
                <a:latin typeface="Arial"/>
                <a:cs typeface="Arial"/>
              </a:rPr>
              <a:t>a</a:t>
            </a:r>
            <a:r>
              <a:rPr sz="1800" b="1" dirty="0">
                <a:solidFill>
                  <a:srgbClr val="716D92"/>
                </a:solidFill>
                <a:latin typeface="Arial"/>
                <a:cs typeface="Arial"/>
              </a:rPr>
              <a:t>t of </a:t>
            </a:r>
            <a:r>
              <a:rPr sz="1800" b="1" spc="-5" dirty="0">
                <a:solidFill>
                  <a:srgbClr val="716D92"/>
                </a:solidFill>
                <a:latin typeface="Arial"/>
                <a:cs typeface="Arial"/>
              </a:rPr>
              <a:t>s</a:t>
            </a:r>
            <a:r>
              <a:rPr sz="1800" b="1" dirty="0">
                <a:solidFill>
                  <a:srgbClr val="716D92"/>
                </a:solidFill>
                <a:latin typeface="Arial"/>
                <a:cs typeface="Arial"/>
              </a:rPr>
              <a:t>t</a:t>
            </a:r>
            <a:r>
              <a:rPr sz="1800" b="1" spc="-5" dirty="0">
                <a:solidFill>
                  <a:srgbClr val="716D92"/>
                </a:solidFill>
                <a:latin typeface="Arial"/>
                <a:cs typeface="Arial"/>
              </a:rPr>
              <a:t>a</a:t>
            </a:r>
            <a:r>
              <a:rPr sz="1800" b="1" dirty="0">
                <a:solidFill>
                  <a:srgbClr val="716D92"/>
                </a:solidFill>
                <a:latin typeface="Arial"/>
                <a:cs typeface="Arial"/>
              </a:rPr>
              <a:t>nd</a:t>
            </a:r>
            <a:r>
              <a:rPr sz="1800" b="1" spc="-5" dirty="0">
                <a:solidFill>
                  <a:srgbClr val="716D92"/>
                </a:solidFill>
                <a:latin typeface="Arial"/>
                <a:cs typeface="Arial"/>
              </a:rPr>
              <a:t>ar</a:t>
            </a:r>
            <a:r>
              <a:rPr sz="1800" b="1" dirty="0">
                <a:solidFill>
                  <a:srgbClr val="716D92"/>
                </a:solidFill>
                <a:latin typeface="Arial"/>
                <a:cs typeface="Arial"/>
              </a:rPr>
              <a:t>d</a:t>
            </a:r>
            <a:r>
              <a:rPr sz="1800" b="1" spc="5" dirty="0">
                <a:solidFill>
                  <a:srgbClr val="716D92"/>
                </a:solidFill>
                <a:latin typeface="Arial"/>
                <a:cs typeface="Arial"/>
              </a:rPr>
              <a:t> </a:t>
            </a:r>
            <a:r>
              <a:rPr sz="1800" b="1" spc="-5" dirty="0">
                <a:solidFill>
                  <a:srgbClr val="716D92"/>
                </a:solidFill>
                <a:latin typeface="Arial"/>
                <a:cs typeface="Arial"/>
              </a:rPr>
              <a:t>V</a:t>
            </a:r>
            <a:r>
              <a:rPr sz="1800" b="1" dirty="0">
                <a:solidFill>
                  <a:srgbClr val="716D92"/>
                </a:solidFill>
                <a:latin typeface="Arial"/>
                <a:cs typeface="Arial"/>
              </a:rPr>
              <a:t>iol</a:t>
            </a:r>
            <a:r>
              <a:rPr sz="1800" b="1" spc="-5" dirty="0">
                <a:solidFill>
                  <a:srgbClr val="716D92"/>
                </a:solidFill>
                <a:latin typeface="Arial"/>
                <a:cs typeface="Arial"/>
              </a:rPr>
              <a:t>axa</a:t>
            </a:r>
            <a:r>
              <a:rPr sz="1800" b="1" dirty="0">
                <a:solidFill>
                  <a:srgbClr val="716D92"/>
                </a:solidFill>
                <a:latin typeface="Arial"/>
                <a:cs typeface="Arial"/>
              </a:rPr>
              <a:t>nthin</a:t>
            </a:r>
            <a:endParaRPr sz="1800">
              <a:latin typeface="Arial"/>
              <a:cs typeface="Arial"/>
            </a:endParaRPr>
          </a:p>
        </p:txBody>
      </p:sp>
      <p:sp>
        <p:nvSpPr>
          <p:cNvPr id="3" name="object 3"/>
          <p:cNvSpPr/>
          <p:nvPr/>
        </p:nvSpPr>
        <p:spPr>
          <a:xfrm>
            <a:off x="1170313" y="2974421"/>
            <a:ext cx="8425180" cy="0"/>
          </a:xfrm>
          <a:custGeom>
            <a:avLst/>
            <a:gdLst/>
            <a:ahLst/>
            <a:cxnLst/>
            <a:rect l="l" t="t" r="r" b="b"/>
            <a:pathLst>
              <a:path w="8425180">
                <a:moveTo>
                  <a:pt x="0" y="0"/>
                </a:moveTo>
                <a:lnTo>
                  <a:pt x="8424668" y="0"/>
                </a:lnTo>
              </a:path>
            </a:pathLst>
          </a:custGeom>
          <a:ln w="12699">
            <a:solidFill>
              <a:srgbClr val="000000"/>
            </a:solidFill>
          </a:ln>
        </p:spPr>
        <p:txBody>
          <a:bodyPr wrap="square" lIns="0" tIns="0" rIns="0" bIns="0" rtlCol="0"/>
          <a:lstStyle/>
          <a:p>
            <a:endParaRPr/>
          </a:p>
        </p:txBody>
      </p:sp>
      <p:sp>
        <p:nvSpPr>
          <p:cNvPr id="4" name="object 4"/>
          <p:cNvSpPr/>
          <p:nvPr/>
        </p:nvSpPr>
        <p:spPr>
          <a:xfrm>
            <a:off x="1170313" y="4556333"/>
            <a:ext cx="8425180" cy="0"/>
          </a:xfrm>
          <a:custGeom>
            <a:avLst/>
            <a:gdLst/>
            <a:ahLst/>
            <a:cxnLst/>
            <a:rect l="l" t="t" r="r" b="b"/>
            <a:pathLst>
              <a:path w="8425180">
                <a:moveTo>
                  <a:pt x="0" y="0"/>
                </a:moveTo>
                <a:lnTo>
                  <a:pt x="8424668" y="0"/>
                </a:lnTo>
              </a:path>
            </a:pathLst>
          </a:custGeom>
          <a:ln w="12699">
            <a:solidFill>
              <a:srgbClr val="000000"/>
            </a:solidFill>
          </a:ln>
        </p:spPr>
        <p:txBody>
          <a:bodyPr wrap="square" lIns="0" tIns="0" rIns="0" bIns="0" rtlCol="0"/>
          <a:lstStyle/>
          <a:p>
            <a:endParaRPr/>
          </a:p>
        </p:txBody>
      </p:sp>
      <p:sp>
        <p:nvSpPr>
          <p:cNvPr id="5" name="object 5"/>
          <p:cNvSpPr/>
          <p:nvPr/>
        </p:nvSpPr>
        <p:spPr>
          <a:xfrm>
            <a:off x="1170313" y="2395300"/>
            <a:ext cx="8425180" cy="0"/>
          </a:xfrm>
          <a:custGeom>
            <a:avLst/>
            <a:gdLst/>
            <a:ahLst/>
            <a:cxnLst/>
            <a:rect l="l" t="t" r="r" b="b"/>
            <a:pathLst>
              <a:path w="8425180">
                <a:moveTo>
                  <a:pt x="0" y="0"/>
                </a:moveTo>
                <a:lnTo>
                  <a:pt x="8424668" y="0"/>
                </a:lnTo>
              </a:path>
            </a:pathLst>
          </a:custGeom>
          <a:ln w="12699">
            <a:solidFill>
              <a:srgbClr val="000000"/>
            </a:solidFill>
          </a:ln>
        </p:spPr>
        <p:txBody>
          <a:bodyPr wrap="square" lIns="0" tIns="0" rIns="0" bIns="0" rtlCol="0"/>
          <a:lstStyle/>
          <a:p>
            <a:endParaRPr/>
          </a:p>
        </p:txBody>
      </p:sp>
      <p:sp>
        <p:nvSpPr>
          <p:cNvPr id="6" name="object 6"/>
          <p:cNvSpPr/>
          <p:nvPr/>
        </p:nvSpPr>
        <p:spPr>
          <a:xfrm>
            <a:off x="1170313" y="6141299"/>
            <a:ext cx="8425180" cy="0"/>
          </a:xfrm>
          <a:custGeom>
            <a:avLst/>
            <a:gdLst/>
            <a:ahLst/>
            <a:cxnLst/>
            <a:rect l="l" t="t" r="r" b="b"/>
            <a:pathLst>
              <a:path w="8425180">
                <a:moveTo>
                  <a:pt x="0" y="0"/>
                </a:moveTo>
                <a:lnTo>
                  <a:pt x="8424668" y="0"/>
                </a:lnTo>
              </a:path>
            </a:pathLst>
          </a:custGeom>
          <a:ln w="12699">
            <a:solidFill>
              <a:srgbClr val="000000"/>
            </a:solidFill>
          </a:ln>
        </p:spPr>
        <p:txBody>
          <a:bodyPr wrap="square" lIns="0" tIns="0" rIns="0" bIns="0" rtlCol="0"/>
          <a:lstStyle/>
          <a:p>
            <a:endParaRPr/>
          </a:p>
        </p:txBody>
      </p:sp>
      <p:sp>
        <p:nvSpPr>
          <p:cNvPr id="7" name="object 7"/>
          <p:cNvSpPr txBox="1"/>
          <p:nvPr/>
        </p:nvSpPr>
        <p:spPr>
          <a:xfrm>
            <a:off x="1552334" y="2589792"/>
            <a:ext cx="746760" cy="228600"/>
          </a:xfrm>
          <a:prstGeom prst="rect">
            <a:avLst/>
          </a:prstGeom>
        </p:spPr>
        <p:txBody>
          <a:bodyPr vert="horz" wrap="square" lIns="0" tIns="0" rIns="0" bIns="0" rtlCol="0">
            <a:spAutoFit/>
          </a:bodyPr>
          <a:lstStyle/>
          <a:p>
            <a:pPr marL="12700">
              <a:lnSpc>
                <a:spcPct val="100000"/>
              </a:lnSpc>
            </a:pPr>
            <a:r>
              <a:rPr sz="1600" b="1" spc="-10" dirty="0">
                <a:latin typeface="Arial"/>
                <a:cs typeface="Arial"/>
              </a:rPr>
              <a:t>Sa</a:t>
            </a:r>
            <a:r>
              <a:rPr sz="1600" b="1" spc="-20" dirty="0">
                <a:latin typeface="Arial"/>
                <a:cs typeface="Arial"/>
              </a:rPr>
              <a:t>mp</a:t>
            </a:r>
            <a:r>
              <a:rPr sz="1600" b="1" spc="-10" dirty="0">
                <a:latin typeface="Arial"/>
                <a:cs typeface="Arial"/>
              </a:rPr>
              <a:t>le</a:t>
            </a:r>
            <a:endParaRPr sz="1600">
              <a:latin typeface="Arial"/>
              <a:cs typeface="Arial"/>
            </a:endParaRPr>
          </a:p>
        </p:txBody>
      </p:sp>
      <p:sp>
        <p:nvSpPr>
          <p:cNvPr id="8" name="object 8"/>
          <p:cNvSpPr txBox="1"/>
          <p:nvPr/>
        </p:nvSpPr>
        <p:spPr>
          <a:xfrm>
            <a:off x="2939176" y="2467872"/>
            <a:ext cx="2077085" cy="472440"/>
          </a:xfrm>
          <a:prstGeom prst="rect">
            <a:avLst/>
          </a:prstGeom>
        </p:spPr>
        <p:txBody>
          <a:bodyPr vert="horz" wrap="square" lIns="0" tIns="0" rIns="0" bIns="0" rtlCol="0">
            <a:spAutoFit/>
          </a:bodyPr>
          <a:lstStyle/>
          <a:p>
            <a:pPr marL="405765" marR="5080" indent="-393700">
              <a:lnSpc>
                <a:spcPct val="100000"/>
              </a:lnSpc>
            </a:pPr>
            <a:r>
              <a:rPr sz="1600" b="1" spc="-65" dirty="0">
                <a:latin typeface="Arial"/>
                <a:cs typeface="Arial"/>
              </a:rPr>
              <a:t>A</a:t>
            </a:r>
            <a:r>
              <a:rPr sz="1600" b="1" spc="-15" dirty="0">
                <a:latin typeface="Arial"/>
                <a:cs typeface="Arial"/>
              </a:rPr>
              <a:t>b</a:t>
            </a:r>
            <a:r>
              <a:rPr sz="1600" b="1" spc="-10" dirty="0">
                <a:latin typeface="Arial"/>
                <a:cs typeface="Arial"/>
              </a:rPr>
              <a:t>s</a:t>
            </a:r>
            <a:r>
              <a:rPr sz="1600" b="1" spc="-15" dirty="0">
                <a:latin typeface="Arial"/>
                <a:cs typeface="Arial"/>
              </a:rPr>
              <a:t>o</a:t>
            </a:r>
            <a:r>
              <a:rPr sz="1600" b="1" spc="-10" dirty="0">
                <a:latin typeface="Arial"/>
                <a:cs typeface="Arial"/>
              </a:rPr>
              <a:t>r</a:t>
            </a:r>
            <a:r>
              <a:rPr sz="1600" b="1" spc="-15" dirty="0">
                <a:latin typeface="Arial"/>
                <a:cs typeface="Arial"/>
              </a:rPr>
              <a:t>p</a:t>
            </a:r>
            <a:r>
              <a:rPr sz="1600" b="1" spc="-5" dirty="0">
                <a:latin typeface="Arial"/>
                <a:cs typeface="Arial"/>
              </a:rPr>
              <a:t>ti</a:t>
            </a:r>
            <a:r>
              <a:rPr sz="1600" b="1" spc="-15" dirty="0">
                <a:latin typeface="Arial"/>
                <a:cs typeface="Arial"/>
              </a:rPr>
              <a:t>o</a:t>
            </a:r>
            <a:r>
              <a:rPr sz="1600" b="1" spc="-10" dirty="0">
                <a:latin typeface="Arial"/>
                <a:cs typeface="Arial"/>
              </a:rPr>
              <a:t>n</a:t>
            </a:r>
            <a:r>
              <a:rPr sz="1600" b="1" spc="65" dirty="0">
                <a:latin typeface="Arial"/>
                <a:cs typeface="Arial"/>
              </a:rPr>
              <a:t> </a:t>
            </a:r>
            <a:r>
              <a:rPr sz="1600" b="1" spc="-10" dirty="0">
                <a:latin typeface="Arial"/>
                <a:cs typeface="Arial"/>
              </a:rPr>
              <a:t>s</a:t>
            </a:r>
            <a:r>
              <a:rPr sz="1600" b="1" spc="-15" dirty="0">
                <a:latin typeface="Arial"/>
                <a:cs typeface="Arial"/>
              </a:rPr>
              <a:t>p</a:t>
            </a:r>
            <a:r>
              <a:rPr sz="1600" b="1" spc="-10" dirty="0">
                <a:latin typeface="Arial"/>
                <a:cs typeface="Arial"/>
              </a:rPr>
              <a:t>ec</a:t>
            </a:r>
            <a:r>
              <a:rPr sz="1600" b="1" spc="-15" dirty="0">
                <a:latin typeface="Arial"/>
                <a:cs typeface="Arial"/>
              </a:rPr>
              <a:t>t</a:t>
            </a:r>
            <a:r>
              <a:rPr sz="1600" b="1" spc="-10" dirty="0">
                <a:latin typeface="Arial"/>
                <a:cs typeface="Arial"/>
              </a:rPr>
              <a:t>r</a:t>
            </a:r>
            <a:r>
              <a:rPr sz="1600" b="1" spc="-15" dirty="0">
                <a:latin typeface="Arial"/>
                <a:cs typeface="Arial"/>
              </a:rPr>
              <a:t>um</a:t>
            </a:r>
            <a:r>
              <a:rPr sz="1600" b="1" spc="-10" dirty="0">
                <a:latin typeface="Arial"/>
                <a:cs typeface="Arial"/>
              </a:rPr>
              <a:t> 300</a:t>
            </a:r>
            <a:r>
              <a:rPr sz="1600" b="1" spc="-5" dirty="0">
                <a:latin typeface="Arial"/>
                <a:cs typeface="Arial"/>
              </a:rPr>
              <a:t> </a:t>
            </a:r>
            <a:r>
              <a:rPr sz="1600" b="1" spc="-10" dirty="0">
                <a:latin typeface="Arial"/>
                <a:cs typeface="Arial"/>
              </a:rPr>
              <a:t>à</a:t>
            </a:r>
            <a:r>
              <a:rPr sz="1600" b="1" spc="10" dirty="0">
                <a:latin typeface="Arial"/>
                <a:cs typeface="Arial"/>
              </a:rPr>
              <a:t> </a:t>
            </a:r>
            <a:r>
              <a:rPr sz="1600" b="1" spc="-10" dirty="0">
                <a:latin typeface="Arial"/>
                <a:cs typeface="Arial"/>
              </a:rPr>
              <a:t>600</a:t>
            </a:r>
            <a:r>
              <a:rPr sz="1600" b="1" spc="-5" dirty="0">
                <a:latin typeface="Arial"/>
                <a:cs typeface="Arial"/>
              </a:rPr>
              <a:t> </a:t>
            </a:r>
            <a:r>
              <a:rPr sz="1600" b="1" spc="-15" dirty="0">
                <a:latin typeface="Arial"/>
                <a:cs typeface="Arial"/>
              </a:rPr>
              <a:t>nm</a:t>
            </a:r>
            <a:endParaRPr sz="1600">
              <a:latin typeface="Arial"/>
              <a:cs typeface="Arial"/>
            </a:endParaRPr>
          </a:p>
        </p:txBody>
      </p:sp>
      <p:sp>
        <p:nvSpPr>
          <p:cNvPr id="9" name="object 9"/>
          <p:cNvSpPr txBox="1"/>
          <p:nvPr/>
        </p:nvSpPr>
        <p:spPr>
          <a:xfrm>
            <a:off x="5488830" y="2589792"/>
            <a:ext cx="2417445" cy="228600"/>
          </a:xfrm>
          <a:prstGeom prst="rect">
            <a:avLst/>
          </a:prstGeom>
        </p:spPr>
        <p:txBody>
          <a:bodyPr vert="horz" wrap="square" lIns="0" tIns="0" rIns="0" bIns="0" rtlCol="0">
            <a:spAutoFit/>
          </a:bodyPr>
          <a:lstStyle/>
          <a:p>
            <a:pPr marL="12700">
              <a:lnSpc>
                <a:spcPct val="100000"/>
              </a:lnSpc>
            </a:pPr>
            <a:r>
              <a:rPr sz="1600" b="1" spc="-65" dirty="0">
                <a:latin typeface="Arial"/>
                <a:cs typeface="Arial"/>
              </a:rPr>
              <a:t>A</a:t>
            </a:r>
            <a:r>
              <a:rPr sz="1600" b="1" spc="-15" dirty="0">
                <a:latin typeface="Arial"/>
                <a:cs typeface="Arial"/>
              </a:rPr>
              <a:t>b</a:t>
            </a:r>
            <a:r>
              <a:rPr sz="1600" b="1" spc="-10" dirty="0">
                <a:latin typeface="Arial"/>
                <a:cs typeface="Arial"/>
              </a:rPr>
              <a:t>s</a:t>
            </a:r>
            <a:r>
              <a:rPr sz="1600" b="1" spc="-15" dirty="0">
                <a:latin typeface="Arial"/>
                <a:cs typeface="Arial"/>
              </a:rPr>
              <a:t>o</a:t>
            </a:r>
            <a:r>
              <a:rPr sz="1600" b="1" spc="-10" dirty="0">
                <a:latin typeface="Arial"/>
                <a:cs typeface="Arial"/>
              </a:rPr>
              <a:t>r</a:t>
            </a:r>
            <a:r>
              <a:rPr sz="1600" b="1" spc="-15" dirty="0">
                <a:latin typeface="Arial"/>
                <a:cs typeface="Arial"/>
              </a:rPr>
              <a:t>p</a:t>
            </a:r>
            <a:r>
              <a:rPr sz="1600" b="1" spc="-5" dirty="0">
                <a:latin typeface="Arial"/>
                <a:cs typeface="Arial"/>
              </a:rPr>
              <a:t>ti</a:t>
            </a:r>
            <a:r>
              <a:rPr sz="1600" b="1" spc="-15" dirty="0">
                <a:latin typeface="Arial"/>
                <a:cs typeface="Arial"/>
              </a:rPr>
              <a:t>o</a:t>
            </a:r>
            <a:r>
              <a:rPr sz="1600" b="1" spc="-10" dirty="0">
                <a:latin typeface="Arial"/>
                <a:cs typeface="Arial"/>
              </a:rPr>
              <a:t>n</a:t>
            </a:r>
            <a:r>
              <a:rPr sz="1600" b="1" spc="65" dirty="0">
                <a:latin typeface="Arial"/>
                <a:cs typeface="Arial"/>
              </a:rPr>
              <a:t> </a:t>
            </a:r>
            <a:r>
              <a:rPr sz="1600" b="1" spc="-20" dirty="0">
                <a:latin typeface="Arial"/>
                <a:cs typeface="Arial"/>
              </a:rPr>
              <a:t>m</a:t>
            </a:r>
            <a:r>
              <a:rPr sz="1600" b="1" spc="-10" dirty="0">
                <a:latin typeface="Arial"/>
                <a:cs typeface="Arial"/>
              </a:rPr>
              <a:t>axi</a:t>
            </a:r>
            <a:r>
              <a:rPr sz="1600" b="1" spc="-20" dirty="0">
                <a:latin typeface="Arial"/>
                <a:cs typeface="Arial"/>
              </a:rPr>
              <a:t>m</a:t>
            </a:r>
            <a:r>
              <a:rPr sz="1600" b="1" spc="-10" dirty="0">
                <a:latin typeface="Arial"/>
                <a:cs typeface="Arial"/>
              </a:rPr>
              <a:t>a</a:t>
            </a:r>
            <a:r>
              <a:rPr sz="1600" b="1" spc="20" dirty="0">
                <a:latin typeface="Arial"/>
                <a:cs typeface="Arial"/>
              </a:rPr>
              <a:t> </a:t>
            </a:r>
            <a:r>
              <a:rPr sz="1600" b="1" spc="-15" dirty="0">
                <a:latin typeface="Arial"/>
                <a:cs typeface="Arial"/>
              </a:rPr>
              <a:t>(nm</a:t>
            </a:r>
            <a:r>
              <a:rPr sz="1600" b="1" spc="-10" dirty="0">
                <a:latin typeface="Arial"/>
                <a:cs typeface="Arial"/>
              </a:rPr>
              <a:t>)</a:t>
            </a:r>
            <a:endParaRPr sz="1600">
              <a:latin typeface="Arial"/>
              <a:cs typeface="Arial"/>
            </a:endParaRPr>
          </a:p>
        </p:txBody>
      </p:sp>
      <p:sp>
        <p:nvSpPr>
          <p:cNvPr id="10" name="object 10"/>
          <p:cNvSpPr txBox="1"/>
          <p:nvPr/>
        </p:nvSpPr>
        <p:spPr>
          <a:xfrm>
            <a:off x="8556644" y="2467872"/>
            <a:ext cx="601980" cy="228600"/>
          </a:xfrm>
          <a:prstGeom prst="rect">
            <a:avLst/>
          </a:prstGeom>
        </p:spPr>
        <p:txBody>
          <a:bodyPr vert="horz" wrap="square" lIns="0" tIns="0" rIns="0" bIns="0" rtlCol="0">
            <a:spAutoFit/>
          </a:bodyPr>
          <a:lstStyle/>
          <a:p>
            <a:pPr marL="12700">
              <a:lnSpc>
                <a:spcPct val="100000"/>
              </a:lnSpc>
            </a:pPr>
            <a:r>
              <a:rPr sz="1600" b="1" spc="-15" dirty="0">
                <a:latin typeface="Arial"/>
                <a:cs typeface="Arial"/>
              </a:rPr>
              <a:t>%</a:t>
            </a:r>
            <a:r>
              <a:rPr sz="1600" b="1" spc="5" dirty="0">
                <a:latin typeface="Arial"/>
                <a:cs typeface="Arial"/>
              </a:rPr>
              <a:t> </a:t>
            </a:r>
            <a:r>
              <a:rPr sz="1600" b="1" spc="-5" dirty="0">
                <a:latin typeface="Arial"/>
                <a:cs typeface="Arial"/>
              </a:rPr>
              <a:t>III/II</a:t>
            </a:r>
            <a:endParaRPr sz="1600">
              <a:latin typeface="Arial"/>
              <a:cs typeface="Arial"/>
            </a:endParaRPr>
          </a:p>
        </p:txBody>
      </p:sp>
      <p:sp>
        <p:nvSpPr>
          <p:cNvPr id="11" name="object 11"/>
          <p:cNvSpPr txBox="1"/>
          <p:nvPr/>
        </p:nvSpPr>
        <p:spPr>
          <a:xfrm>
            <a:off x="1756551" y="3671833"/>
            <a:ext cx="337185" cy="273050"/>
          </a:xfrm>
          <a:prstGeom prst="rect">
            <a:avLst/>
          </a:prstGeom>
        </p:spPr>
        <p:txBody>
          <a:bodyPr vert="horz" wrap="square" lIns="0" tIns="0" rIns="0" bIns="0" rtlCol="0">
            <a:spAutoFit/>
          </a:bodyPr>
          <a:lstStyle/>
          <a:p>
            <a:pPr marL="12700">
              <a:lnSpc>
                <a:spcPct val="100000"/>
              </a:lnSpc>
            </a:pPr>
            <a:r>
              <a:rPr sz="2400" b="1" spc="-22" baseline="15625" dirty="0">
                <a:latin typeface="Arial"/>
                <a:cs typeface="Arial"/>
              </a:rPr>
              <a:t>F</a:t>
            </a:r>
            <a:r>
              <a:rPr sz="1050" b="1" spc="-5" dirty="0">
                <a:latin typeface="Arial"/>
                <a:cs typeface="Arial"/>
              </a:rPr>
              <a:t>1</a:t>
            </a:r>
            <a:r>
              <a:rPr sz="1050" b="1" dirty="0">
                <a:latin typeface="Arial"/>
                <a:cs typeface="Arial"/>
              </a:rPr>
              <a:t>.4</a:t>
            </a:r>
            <a:endParaRPr sz="1050">
              <a:latin typeface="Arial"/>
              <a:cs typeface="Arial"/>
            </a:endParaRPr>
          </a:p>
        </p:txBody>
      </p:sp>
      <p:sp>
        <p:nvSpPr>
          <p:cNvPr id="12" name="object 12"/>
          <p:cNvSpPr txBox="1"/>
          <p:nvPr/>
        </p:nvSpPr>
        <p:spPr>
          <a:xfrm>
            <a:off x="6430662" y="3427993"/>
            <a:ext cx="533400" cy="716280"/>
          </a:xfrm>
          <a:prstGeom prst="rect">
            <a:avLst/>
          </a:prstGeom>
        </p:spPr>
        <p:txBody>
          <a:bodyPr vert="horz" wrap="square" lIns="0" tIns="0" rIns="0" bIns="0" rtlCol="0">
            <a:spAutoFit/>
          </a:bodyPr>
          <a:lstStyle/>
          <a:p>
            <a:pPr marL="12700">
              <a:lnSpc>
                <a:spcPct val="100000"/>
              </a:lnSpc>
            </a:pPr>
            <a:r>
              <a:rPr sz="1600" b="1" spc="-10" dirty="0">
                <a:latin typeface="Arial"/>
                <a:cs typeface="Arial"/>
              </a:rPr>
              <a:t>417,2</a:t>
            </a:r>
            <a:endParaRPr sz="1600">
              <a:latin typeface="Arial"/>
              <a:cs typeface="Arial"/>
            </a:endParaRPr>
          </a:p>
          <a:p>
            <a:pPr marL="12700">
              <a:lnSpc>
                <a:spcPct val="100000"/>
              </a:lnSpc>
            </a:pPr>
            <a:r>
              <a:rPr sz="1600" b="1" spc="-10" dirty="0">
                <a:latin typeface="Arial"/>
                <a:cs typeface="Arial"/>
              </a:rPr>
              <a:t>441,5</a:t>
            </a:r>
            <a:endParaRPr sz="1600">
              <a:latin typeface="Arial"/>
              <a:cs typeface="Arial"/>
            </a:endParaRPr>
          </a:p>
          <a:p>
            <a:pPr marL="12700">
              <a:lnSpc>
                <a:spcPct val="100000"/>
              </a:lnSpc>
            </a:pPr>
            <a:r>
              <a:rPr sz="1600" b="1" spc="-10" dirty="0">
                <a:latin typeface="Arial"/>
                <a:cs typeface="Arial"/>
              </a:rPr>
              <a:t>471,9</a:t>
            </a:r>
            <a:endParaRPr sz="1600">
              <a:latin typeface="Arial"/>
              <a:cs typeface="Arial"/>
            </a:endParaRPr>
          </a:p>
        </p:txBody>
      </p:sp>
      <p:sp>
        <p:nvSpPr>
          <p:cNvPr id="13" name="object 13"/>
          <p:cNvSpPr txBox="1"/>
          <p:nvPr/>
        </p:nvSpPr>
        <p:spPr>
          <a:xfrm>
            <a:off x="8731904" y="3671833"/>
            <a:ext cx="251460" cy="228600"/>
          </a:xfrm>
          <a:prstGeom prst="rect">
            <a:avLst/>
          </a:prstGeom>
        </p:spPr>
        <p:txBody>
          <a:bodyPr vert="horz" wrap="square" lIns="0" tIns="0" rIns="0" bIns="0" rtlCol="0">
            <a:spAutoFit/>
          </a:bodyPr>
          <a:lstStyle/>
          <a:p>
            <a:pPr marL="12700">
              <a:lnSpc>
                <a:spcPct val="100000"/>
              </a:lnSpc>
            </a:pPr>
            <a:r>
              <a:rPr sz="1600" b="1" spc="-10" dirty="0">
                <a:latin typeface="Arial"/>
                <a:cs typeface="Arial"/>
              </a:rPr>
              <a:t>96</a:t>
            </a:r>
            <a:endParaRPr sz="1600">
              <a:latin typeface="Arial"/>
              <a:cs typeface="Arial"/>
            </a:endParaRPr>
          </a:p>
        </p:txBody>
      </p:sp>
      <p:sp>
        <p:nvSpPr>
          <p:cNvPr id="14" name="object 14"/>
          <p:cNvSpPr txBox="1"/>
          <p:nvPr/>
        </p:nvSpPr>
        <p:spPr>
          <a:xfrm>
            <a:off x="1323734" y="5133350"/>
            <a:ext cx="1203960" cy="472440"/>
          </a:xfrm>
          <a:prstGeom prst="rect">
            <a:avLst/>
          </a:prstGeom>
        </p:spPr>
        <p:txBody>
          <a:bodyPr vert="horz" wrap="square" lIns="0" tIns="0" rIns="0" bIns="0" rtlCol="0">
            <a:spAutoFit/>
          </a:bodyPr>
          <a:lstStyle/>
          <a:p>
            <a:pPr marL="12700" marR="5080" indent="149225">
              <a:lnSpc>
                <a:spcPct val="100000"/>
              </a:lnSpc>
            </a:pPr>
            <a:r>
              <a:rPr sz="1600" b="1" spc="-15" dirty="0">
                <a:latin typeface="Arial"/>
                <a:cs typeface="Arial"/>
              </a:rPr>
              <a:t>St</a:t>
            </a:r>
            <a:r>
              <a:rPr sz="1600" b="1" spc="-10" dirty="0">
                <a:latin typeface="Arial"/>
                <a:cs typeface="Arial"/>
              </a:rPr>
              <a:t>a</a:t>
            </a:r>
            <a:r>
              <a:rPr sz="1600" b="1" spc="-15" dirty="0">
                <a:latin typeface="Arial"/>
                <a:cs typeface="Arial"/>
              </a:rPr>
              <a:t>nd</a:t>
            </a:r>
            <a:r>
              <a:rPr sz="1600" b="1" spc="-10" dirty="0">
                <a:latin typeface="Arial"/>
                <a:cs typeface="Arial"/>
              </a:rPr>
              <a:t>ard</a:t>
            </a:r>
            <a:r>
              <a:rPr sz="1600" b="1" spc="-5" dirty="0">
                <a:latin typeface="Arial"/>
                <a:cs typeface="Arial"/>
              </a:rPr>
              <a:t> </a:t>
            </a:r>
            <a:r>
              <a:rPr sz="1600" b="1" spc="-50" dirty="0">
                <a:latin typeface="Arial"/>
                <a:cs typeface="Arial"/>
              </a:rPr>
              <a:t>v</a:t>
            </a:r>
            <a:r>
              <a:rPr sz="1600" b="1" spc="-5" dirty="0">
                <a:latin typeface="Arial"/>
                <a:cs typeface="Arial"/>
              </a:rPr>
              <a:t>i</a:t>
            </a:r>
            <a:r>
              <a:rPr sz="1600" b="1" spc="-15" dirty="0">
                <a:latin typeface="Arial"/>
                <a:cs typeface="Arial"/>
              </a:rPr>
              <a:t>o</a:t>
            </a:r>
            <a:r>
              <a:rPr sz="1600" b="1" spc="-10" dirty="0">
                <a:latin typeface="Arial"/>
                <a:cs typeface="Arial"/>
              </a:rPr>
              <a:t>laxa</a:t>
            </a:r>
            <a:r>
              <a:rPr sz="1600" b="1" spc="-15" dirty="0">
                <a:latin typeface="Arial"/>
                <a:cs typeface="Arial"/>
              </a:rPr>
              <a:t>nt</a:t>
            </a:r>
            <a:r>
              <a:rPr sz="1600" b="1" spc="-5" dirty="0">
                <a:latin typeface="Arial"/>
                <a:cs typeface="Arial"/>
              </a:rPr>
              <a:t>h</a:t>
            </a:r>
            <a:r>
              <a:rPr sz="1600" b="1" spc="-10" dirty="0">
                <a:latin typeface="Arial"/>
                <a:cs typeface="Arial"/>
              </a:rPr>
              <a:t>in</a:t>
            </a:r>
            <a:endParaRPr sz="1600">
              <a:latin typeface="Arial"/>
              <a:cs typeface="Arial"/>
            </a:endParaRPr>
          </a:p>
        </p:txBody>
      </p:sp>
      <p:sp>
        <p:nvSpPr>
          <p:cNvPr id="15" name="object 15"/>
          <p:cNvSpPr txBox="1"/>
          <p:nvPr/>
        </p:nvSpPr>
        <p:spPr>
          <a:xfrm>
            <a:off x="6430662" y="5011430"/>
            <a:ext cx="533400" cy="716280"/>
          </a:xfrm>
          <a:prstGeom prst="rect">
            <a:avLst/>
          </a:prstGeom>
        </p:spPr>
        <p:txBody>
          <a:bodyPr vert="horz" wrap="square" lIns="0" tIns="0" rIns="0" bIns="0" rtlCol="0">
            <a:spAutoFit/>
          </a:bodyPr>
          <a:lstStyle/>
          <a:p>
            <a:pPr marL="12700">
              <a:lnSpc>
                <a:spcPct val="100000"/>
              </a:lnSpc>
            </a:pPr>
            <a:r>
              <a:rPr sz="1600" b="1" spc="-10" dirty="0">
                <a:latin typeface="Arial"/>
                <a:cs typeface="Arial"/>
              </a:rPr>
              <a:t>417,2</a:t>
            </a:r>
            <a:endParaRPr sz="1600">
              <a:latin typeface="Arial"/>
              <a:cs typeface="Arial"/>
            </a:endParaRPr>
          </a:p>
          <a:p>
            <a:pPr marL="12700">
              <a:lnSpc>
                <a:spcPct val="100000"/>
              </a:lnSpc>
            </a:pPr>
            <a:r>
              <a:rPr sz="1600" b="1" spc="-10" dirty="0">
                <a:latin typeface="Arial"/>
                <a:cs typeface="Arial"/>
              </a:rPr>
              <a:t>441,5</a:t>
            </a:r>
            <a:endParaRPr sz="1600">
              <a:latin typeface="Arial"/>
              <a:cs typeface="Arial"/>
            </a:endParaRPr>
          </a:p>
          <a:p>
            <a:pPr marL="12700">
              <a:lnSpc>
                <a:spcPct val="100000"/>
              </a:lnSpc>
            </a:pPr>
            <a:r>
              <a:rPr sz="1600" b="1" spc="-10" dirty="0">
                <a:latin typeface="Arial"/>
                <a:cs typeface="Arial"/>
              </a:rPr>
              <a:t>471,9</a:t>
            </a:r>
            <a:endParaRPr sz="1600">
              <a:latin typeface="Arial"/>
              <a:cs typeface="Arial"/>
            </a:endParaRPr>
          </a:p>
        </p:txBody>
      </p:sp>
      <p:sp>
        <p:nvSpPr>
          <p:cNvPr id="16" name="object 16"/>
          <p:cNvSpPr txBox="1"/>
          <p:nvPr/>
        </p:nvSpPr>
        <p:spPr>
          <a:xfrm>
            <a:off x="8731904" y="5255270"/>
            <a:ext cx="251460" cy="228600"/>
          </a:xfrm>
          <a:prstGeom prst="rect">
            <a:avLst/>
          </a:prstGeom>
        </p:spPr>
        <p:txBody>
          <a:bodyPr vert="horz" wrap="square" lIns="0" tIns="0" rIns="0" bIns="0" rtlCol="0">
            <a:spAutoFit/>
          </a:bodyPr>
          <a:lstStyle/>
          <a:p>
            <a:pPr marL="12700">
              <a:lnSpc>
                <a:spcPct val="100000"/>
              </a:lnSpc>
            </a:pPr>
            <a:r>
              <a:rPr sz="1600" b="1" spc="-10" dirty="0">
                <a:latin typeface="Arial"/>
                <a:cs typeface="Arial"/>
              </a:rPr>
              <a:t>98</a:t>
            </a:r>
            <a:endParaRPr sz="1600">
              <a:latin typeface="Arial"/>
              <a:cs typeface="Arial"/>
            </a:endParaRPr>
          </a:p>
        </p:txBody>
      </p:sp>
      <p:sp>
        <p:nvSpPr>
          <p:cNvPr id="17" name="object 17"/>
          <p:cNvSpPr txBox="1"/>
          <p:nvPr/>
        </p:nvSpPr>
        <p:spPr>
          <a:xfrm>
            <a:off x="3532012" y="3062196"/>
            <a:ext cx="173990" cy="59690"/>
          </a:xfrm>
          <a:prstGeom prst="rect">
            <a:avLst/>
          </a:prstGeom>
        </p:spPr>
        <p:txBody>
          <a:bodyPr vert="horz" wrap="square" lIns="0" tIns="0" rIns="0" bIns="0" rtlCol="0">
            <a:spAutoFit/>
          </a:bodyPr>
          <a:lstStyle/>
          <a:p>
            <a:pPr marL="12700">
              <a:lnSpc>
                <a:spcPct val="100000"/>
              </a:lnSpc>
            </a:pPr>
            <a:r>
              <a:rPr sz="250" spc="-35" dirty="0">
                <a:latin typeface="Arial"/>
                <a:cs typeface="Arial"/>
              </a:rPr>
              <a:t>1</a:t>
            </a:r>
            <a:r>
              <a:rPr sz="250" spc="-50" dirty="0">
                <a:latin typeface="Arial"/>
                <a:cs typeface="Arial"/>
              </a:rPr>
              <a:t>7</a:t>
            </a:r>
            <a:r>
              <a:rPr sz="250" spc="-30" dirty="0">
                <a:latin typeface="Arial"/>
                <a:cs typeface="Arial"/>
              </a:rPr>
              <a:t>,</a:t>
            </a:r>
            <a:r>
              <a:rPr sz="250" spc="-50" dirty="0">
                <a:latin typeface="Arial"/>
                <a:cs typeface="Arial"/>
              </a:rPr>
              <a:t>32</a:t>
            </a:r>
            <a:r>
              <a:rPr sz="250" spc="10" dirty="0">
                <a:latin typeface="Arial"/>
                <a:cs typeface="Arial"/>
              </a:rPr>
              <a:t>7</a:t>
            </a:r>
            <a:r>
              <a:rPr sz="250" spc="-75" dirty="0">
                <a:latin typeface="Arial"/>
                <a:cs typeface="Arial"/>
              </a:rPr>
              <a:t>P</a:t>
            </a:r>
            <a:r>
              <a:rPr sz="250" spc="-50" dirty="0">
                <a:latin typeface="Arial"/>
                <a:cs typeface="Arial"/>
              </a:rPr>
              <a:t>ea</a:t>
            </a:r>
            <a:r>
              <a:rPr sz="250" dirty="0">
                <a:latin typeface="Arial"/>
                <a:cs typeface="Arial"/>
              </a:rPr>
              <a:t>k</a:t>
            </a:r>
            <a:r>
              <a:rPr sz="250" spc="5" dirty="0">
                <a:latin typeface="Arial"/>
                <a:cs typeface="Arial"/>
              </a:rPr>
              <a:t>1</a:t>
            </a:r>
            <a:endParaRPr sz="250">
              <a:latin typeface="Arial"/>
              <a:cs typeface="Arial"/>
            </a:endParaRPr>
          </a:p>
        </p:txBody>
      </p:sp>
      <p:sp>
        <p:nvSpPr>
          <p:cNvPr id="18" name="object 18"/>
          <p:cNvSpPr/>
          <p:nvPr/>
        </p:nvSpPr>
        <p:spPr>
          <a:xfrm>
            <a:off x="3545463" y="3108533"/>
            <a:ext cx="0" cy="1165860"/>
          </a:xfrm>
          <a:custGeom>
            <a:avLst/>
            <a:gdLst/>
            <a:ahLst/>
            <a:cxnLst/>
            <a:rect l="l" t="t" r="r" b="b"/>
            <a:pathLst>
              <a:path h="1165860">
                <a:moveTo>
                  <a:pt x="0" y="0"/>
                </a:moveTo>
                <a:lnTo>
                  <a:pt x="0" y="1165859"/>
                </a:lnTo>
              </a:path>
            </a:pathLst>
          </a:custGeom>
          <a:ln w="3175">
            <a:solidFill>
              <a:srgbClr val="000000"/>
            </a:solidFill>
          </a:ln>
        </p:spPr>
        <p:txBody>
          <a:bodyPr wrap="square" lIns="0" tIns="0" rIns="0" bIns="0" rtlCol="0"/>
          <a:lstStyle/>
          <a:p>
            <a:endParaRPr/>
          </a:p>
        </p:txBody>
      </p:sp>
      <p:sp>
        <p:nvSpPr>
          <p:cNvPr id="19" name="object 19"/>
          <p:cNvSpPr/>
          <p:nvPr/>
        </p:nvSpPr>
        <p:spPr>
          <a:xfrm>
            <a:off x="3544701" y="3108533"/>
            <a:ext cx="1264920" cy="0"/>
          </a:xfrm>
          <a:custGeom>
            <a:avLst/>
            <a:gdLst/>
            <a:ahLst/>
            <a:cxnLst/>
            <a:rect l="l" t="t" r="r" b="b"/>
            <a:pathLst>
              <a:path w="1264920">
                <a:moveTo>
                  <a:pt x="0" y="0"/>
                </a:moveTo>
                <a:lnTo>
                  <a:pt x="1264919" y="0"/>
                </a:lnTo>
              </a:path>
            </a:pathLst>
          </a:custGeom>
          <a:ln w="3175">
            <a:solidFill>
              <a:srgbClr val="000000"/>
            </a:solidFill>
          </a:ln>
        </p:spPr>
        <p:txBody>
          <a:bodyPr wrap="square" lIns="0" tIns="0" rIns="0" bIns="0" rtlCol="0"/>
          <a:lstStyle/>
          <a:p>
            <a:endParaRPr/>
          </a:p>
        </p:txBody>
      </p:sp>
      <p:sp>
        <p:nvSpPr>
          <p:cNvPr id="20" name="object 20"/>
          <p:cNvSpPr/>
          <p:nvPr/>
        </p:nvSpPr>
        <p:spPr>
          <a:xfrm>
            <a:off x="4808859" y="3108533"/>
            <a:ext cx="0" cy="1165860"/>
          </a:xfrm>
          <a:custGeom>
            <a:avLst/>
            <a:gdLst/>
            <a:ahLst/>
            <a:cxnLst/>
            <a:rect l="l" t="t" r="r" b="b"/>
            <a:pathLst>
              <a:path h="1165860">
                <a:moveTo>
                  <a:pt x="0" y="0"/>
                </a:moveTo>
                <a:lnTo>
                  <a:pt x="0" y="1165859"/>
                </a:lnTo>
              </a:path>
            </a:pathLst>
          </a:custGeom>
          <a:ln w="3175">
            <a:solidFill>
              <a:srgbClr val="000000"/>
            </a:solidFill>
          </a:ln>
        </p:spPr>
        <p:txBody>
          <a:bodyPr wrap="square" lIns="0" tIns="0" rIns="0" bIns="0" rtlCol="0"/>
          <a:lstStyle/>
          <a:p>
            <a:endParaRPr/>
          </a:p>
        </p:txBody>
      </p:sp>
      <p:sp>
        <p:nvSpPr>
          <p:cNvPr id="21" name="object 21"/>
          <p:cNvSpPr/>
          <p:nvPr/>
        </p:nvSpPr>
        <p:spPr>
          <a:xfrm>
            <a:off x="3540130" y="4254580"/>
            <a:ext cx="1270000" cy="0"/>
          </a:xfrm>
          <a:custGeom>
            <a:avLst/>
            <a:gdLst/>
            <a:ahLst/>
            <a:cxnLst/>
            <a:rect l="l" t="t" r="r" b="b"/>
            <a:pathLst>
              <a:path w="1270000">
                <a:moveTo>
                  <a:pt x="0" y="0"/>
                </a:moveTo>
                <a:lnTo>
                  <a:pt x="1269491" y="0"/>
                </a:lnTo>
              </a:path>
            </a:pathLst>
          </a:custGeom>
          <a:ln w="4571">
            <a:solidFill>
              <a:srgbClr val="000000"/>
            </a:solidFill>
          </a:ln>
        </p:spPr>
        <p:txBody>
          <a:bodyPr wrap="square" lIns="0" tIns="0" rIns="0" bIns="0" rtlCol="0"/>
          <a:lstStyle/>
          <a:p>
            <a:endParaRPr/>
          </a:p>
        </p:txBody>
      </p:sp>
      <p:sp>
        <p:nvSpPr>
          <p:cNvPr id="22" name="object 22"/>
          <p:cNvSpPr/>
          <p:nvPr/>
        </p:nvSpPr>
        <p:spPr>
          <a:xfrm>
            <a:off x="3547750" y="3160349"/>
            <a:ext cx="1260475" cy="1043940"/>
          </a:xfrm>
          <a:custGeom>
            <a:avLst/>
            <a:gdLst/>
            <a:ahLst/>
            <a:cxnLst/>
            <a:rect l="l" t="t" r="r" b="b"/>
            <a:pathLst>
              <a:path w="1260475" h="1043939">
                <a:moveTo>
                  <a:pt x="0" y="1021079"/>
                </a:moveTo>
                <a:lnTo>
                  <a:pt x="18287" y="1021079"/>
                </a:lnTo>
                <a:lnTo>
                  <a:pt x="21335" y="1018031"/>
                </a:lnTo>
                <a:lnTo>
                  <a:pt x="38099" y="1018031"/>
                </a:lnTo>
                <a:lnTo>
                  <a:pt x="42671" y="1014983"/>
                </a:lnTo>
                <a:lnTo>
                  <a:pt x="47243" y="1011935"/>
                </a:lnTo>
                <a:lnTo>
                  <a:pt x="53339" y="1008887"/>
                </a:lnTo>
                <a:lnTo>
                  <a:pt x="57911" y="1008887"/>
                </a:lnTo>
                <a:lnTo>
                  <a:pt x="64007" y="1005839"/>
                </a:lnTo>
                <a:lnTo>
                  <a:pt x="67055" y="1005839"/>
                </a:lnTo>
                <a:lnTo>
                  <a:pt x="71627" y="1008887"/>
                </a:lnTo>
                <a:lnTo>
                  <a:pt x="82295" y="1008887"/>
                </a:lnTo>
                <a:lnTo>
                  <a:pt x="88391" y="1011935"/>
                </a:lnTo>
                <a:lnTo>
                  <a:pt x="92963" y="1008887"/>
                </a:lnTo>
                <a:lnTo>
                  <a:pt x="97535" y="1008887"/>
                </a:lnTo>
                <a:lnTo>
                  <a:pt x="103631" y="1005839"/>
                </a:lnTo>
                <a:lnTo>
                  <a:pt x="106679" y="999743"/>
                </a:lnTo>
                <a:lnTo>
                  <a:pt x="112775" y="996695"/>
                </a:lnTo>
                <a:lnTo>
                  <a:pt x="128015" y="996695"/>
                </a:lnTo>
                <a:lnTo>
                  <a:pt x="132587" y="999743"/>
                </a:lnTo>
                <a:lnTo>
                  <a:pt x="138683" y="1005839"/>
                </a:lnTo>
                <a:lnTo>
                  <a:pt x="143255" y="1008887"/>
                </a:lnTo>
                <a:lnTo>
                  <a:pt x="149351" y="1011935"/>
                </a:lnTo>
                <a:lnTo>
                  <a:pt x="152399" y="1014983"/>
                </a:lnTo>
                <a:lnTo>
                  <a:pt x="156971" y="1014983"/>
                </a:lnTo>
                <a:lnTo>
                  <a:pt x="163067" y="1018031"/>
                </a:lnTo>
                <a:lnTo>
                  <a:pt x="178307" y="1018031"/>
                </a:lnTo>
                <a:lnTo>
                  <a:pt x="182879" y="1014983"/>
                </a:lnTo>
                <a:lnTo>
                  <a:pt x="188975" y="1014983"/>
                </a:lnTo>
                <a:lnTo>
                  <a:pt x="192023" y="1011935"/>
                </a:lnTo>
                <a:lnTo>
                  <a:pt x="199643" y="1008887"/>
                </a:lnTo>
                <a:lnTo>
                  <a:pt x="202691" y="1008887"/>
                </a:lnTo>
                <a:lnTo>
                  <a:pt x="208787" y="1005839"/>
                </a:lnTo>
                <a:lnTo>
                  <a:pt x="213359" y="1002791"/>
                </a:lnTo>
                <a:lnTo>
                  <a:pt x="217931" y="999743"/>
                </a:lnTo>
                <a:lnTo>
                  <a:pt x="224027" y="996695"/>
                </a:lnTo>
                <a:lnTo>
                  <a:pt x="228599" y="993647"/>
                </a:lnTo>
                <a:lnTo>
                  <a:pt x="234695" y="993647"/>
                </a:lnTo>
                <a:lnTo>
                  <a:pt x="239267" y="987551"/>
                </a:lnTo>
                <a:lnTo>
                  <a:pt x="242315" y="984503"/>
                </a:lnTo>
                <a:lnTo>
                  <a:pt x="246887" y="981455"/>
                </a:lnTo>
                <a:lnTo>
                  <a:pt x="251459" y="978407"/>
                </a:lnTo>
                <a:lnTo>
                  <a:pt x="254507" y="972311"/>
                </a:lnTo>
                <a:lnTo>
                  <a:pt x="259079" y="966215"/>
                </a:lnTo>
                <a:lnTo>
                  <a:pt x="263651" y="963167"/>
                </a:lnTo>
                <a:lnTo>
                  <a:pt x="268223" y="957071"/>
                </a:lnTo>
                <a:lnTo>
                  <a:pt x="274319" y="950975"/>
                </a:lnTo>
                <a:lnTo>
                  <a:pt x="278891" y="944879"/>
                </a:lnTo>
                <a:lnTo>
                  <a:pt x="281939" y="938783"/>
                </a:lnTo>
                <a:lnTo>
                  <a:pt x="288035" y="932687"/>
                </a:lnTo>
                <a:lnTo>
                  <a:pt x="292607" y="926591"/>
                </a:lnTo>
                <a:lnTo>
                  <a:pt x="298703" y="920495"/>
                </a:lnTo>
                <a:lnTo>
                  <a:pt x="303275" y="914399"/>
                </a:lnTo>
                <a:lnTo>
                  <a:pt x="309371" y="908303"/>
                </a:lnTo>
                <a:lnTo>
                  <a:pt x="313943" y="905255"/>
                </a:lnTo>
                <a:lnTo>
                  <a:pt x="318515" y="899159"/>
                </a:lnTo>
                <a:lnTo>
                  <a:pt x="324611" y="893063"/>
                </a:lnTo>
                <a:lnTo>
                  <a:pt x="327659" y="886967"/>
                </a:lnTo>
                <a:lnTo>
                  <a:pt x="333755" y="877823"/>
                </a:lnTo>
                <a:lnTo>
                  <a:pt x="338327" y="868679"/>
                </a:lnTo>
                <a:lnTo>
                  <a:pt x="344423" y="856487"/>
                </a:lnTo>
                <a:lnTo>
                  <a:pt x="348995" y="844295"/>
                </a:lnTo>
                <a:lnTo>
                  <a:pt x="355091" y="826007"/>
                </a:lnTo>
                <a:lnTo>
                  <a:pt x="359663" y="810767"/>
                </a:lnTo>
                <a:lnTo>
                  <a:pt x="364235" y="790955"/>
                </a:lnTo>
                <a:lnTo>
                  <a:pt x="370331" y="775715"/>
                </a:lnTo>
                <a:lnTo>
                  <a:pt x="373379" y="760475"/>
                </a:lnTo>
                <a:lnTo>
                  <a:pt x="380999" y="745235"/>
                </a:lnTo>
                <a:lnTo>
                  <a:pt x="384047" y="733043"/>
                </a:lnTo>
                <a:lnTo>
                  <a:pt x="390143" y="723899"/>
                </a:lnTo>
                <a:lnTo>
                  <a:pt x="394715" y="714755"/>
                </a:lnTo>
                <a:lnTo>
                  <a:pt x="399287" y="711707"/>
                </a:lnTo>
                <a:lnTo>
                  <a:pt x="405383" y="708659"/>
                </a:lnTo>
                <a:lnTo>
                  <a:pt x="409955" y="702563"/>
                </a:lnTo>
                <a:lnTo>
                  <a:pt x="416051" y="699515"/>
                </a:lnTo>
                <a:lnTo>
                  <a:pt x="420623" y="693419"/>
                </a:lnTo>
                <a:lnTo>
                  <a:pt x="426719" y="684275"/>
                </a:lnTo>
                <a:lnTo>
                  <a:pt x="429767" y="669035"/>
                </a:lnTo>
                <a:lnTo>
                  <a:pt x="435863" y="647699"/>
                </a:lnTo>
                <a:lnTo>
                  <a:pt x="440435" y="623315"/>
                </a:lnTo>
                <a:lnTo>
                  <a:pt x="445007" y="592835"/>
                </a:lnTo>
                <a:lnTo>
                  <a:pt x="451103" y="560831"/>
                </a:lnTo>
                <a:lnTo>
                  <a:pt x="455675" y="527303"/>
                </a:lnTo>
                <a:lnTo>
                  <a:pt x="461771" y="490727"/>
                </a:lnTo>
                <a:lnTo>
                  <a:pt x="466343" y="460247"/>
                </a:lnTo>
                <a:lnTo>
                  <a:pt x="472439" y="429767"/>
                </a:lnTo>
                <a:lnTo>
                  <a:pt x="475487" y="405383"/>
                </a:lnTo>
                <a:lnTo>
                  <a:pt x="480059" y="387095"/>
                </a:lnTo>
                <a:lnTo>
                  <a:pt x="486155" y="374903"/>
                </a:lnTo>
                <a:lnTo>
                  <a:pt x="490727" y="368807"/>
                </a:lnTo>
                <a:lnTo>
                  <a:pt x="496823" y="368807"/>
                </a:lnTo>
                <a:lnTo>
                  <a:pt x="501395" y="377951"/>
                </a:lnTo>
                <a:lnTo>
                  <a:pt x="507491" y="387095"/>
                </a:lnTo>
                <a:lnTo>
                  <a:pt x="512063" y="402335"/>
                </a:lnTo>
                <a:lnTo>
                  <a:pt x="518159" y="414527"/>
                </a:lnTo>
                <a:lnTo>
                  <a:pt x="522731" y="426719"/>
                </a:lnTo>
                <a:lnTo>
                  <a:pt x="525779" y="432815"/>
                </a:lnTo>
                <a:lnTo>
                  <a:pt x="531875" y="432815"/>
                </a:lnTo>
                <a:lnTo>
                  <a:pt x="536447" y="423671"/>
                </a:lnTo>
                <a:lnTo>
                  <a:pt x="542543" y="402335"/>
                </a:lnTo>
                <a:lnTo>
                  <a:pt x="547115" y="368807"/>
                </a:lnTo>
                <a:lnTo>
                  <a:pt x="553211" y="324611"/>
                </a:lnTo>
                <a:lnTo>
                  <a:pt x="557783" y="266699"/>
                </a:lnTo>
                <a:lnTo>
                  <a:pt x="563879" y="211835"/>
                </a:lnTo>
                <a:lnTo>
                  <a:pt x="568451" y="156971"/>
                </a:lnTo>
                <a:lnTo>
                  <a:pt x="574547" y="100583"/>
                </a:lnTo>
                <a:lnTo>
                  <a:pt x="577595" y="57911"/>
                </a:lnTo>
                <a:lnTo>
                  <a:pt x="582167" y="27431"/>
                </a:lnTo>
                <a:lnTo>
                  <a:pt x="588263" y="9143"/>
                </a:lnTo>
                <a:lnTo>
                  <a:pt x="592835" y="0"/>
                </a:lnTo>
                <a:lnTo>
                  <a:pt x="598931" y="6095"/>
                </a:lnTo>
                <a:lnTo>
                  <a:pt x="614171" y="73151"/>
                </a:lnTo>
                <a:lnTo>
                  <a:pt x="620267" y="114299"/>
                </a:lnTo>
                <a:lnTo>
                  <a:pt x="624839" y="160019"/>
                </a:lnTo>
                <a:lnTo>
                  <a:pt x="627887" y="205739"/>
                </a:lnTo>
                <a:lnTo>
                  <a:pt x="633983" y="254507"/>
                </a:lnTo>
                <a:lnTo>
                  <a:pt x="638555" y="303275"/>
                </a:lnTo>
                <a:lnTo>
                  <a:pt x="644651" y="350519"/>
                </a:lnTo>
                <a:lnTo>
                  <a:pt x="649223" y="390143"/>
                </a:lnTo>
                <a:lnTo>
                  <a:pt x="655319" y="420623"/>
                </a:lnTo>
                <a:lnTo>
                  <a:pt x="659891" y="441959"/>
                </a:lnTo>
                <a:lnTo>
                  <a:pt x="665987" y="448055"/>
                </a:lnTo>
                <a:lnTo>
                  <a:pt x="670559" y="438911"/>
                </a:lnTo>
                <a:lnTo>
                  <a:pt x="673607" y="414527"/>
                </a:lnTo>
                <a:lnTo>
                  <a:pt x="679703" y="371855"/>
                </a:lnTo>
                <a:lnTo>
                  <a:pt x="684275" y="318515"/>
                </a:lnTo>
                <a:lnTo>
                  <a:pt x="690371" y="260603"/>
                </a:lnTo>
                <a:lnTo>
                  <a:pt x="694943" y="196595"/>
                </a:lnTo>
                <a:lnTo>
                  <a:pt x="701039" y="132587"/>
                </a:lnTo>
                <a:lnTo>
                  <a:pt x="705611" y="73151"/>
                </a:lnTo>
                <a:lnTo>
                  <a:pt x="711707" y="39623"/>
                </a:lnTo>
                <a:lnTo>
                  <a:pt x="716279" y="21335"/>
                </a:lnTo>
                <a:lnTo>
                  <a:pt x="722375" y="18287"/>
                </a:lnTo>
                <a:lnTo>
                  <a:pt x="726947" y="39623"/>
                </a:lnTo>
                <a:lnTo>
                  <a:pt x="733043" y="91439"/>
                </a:lnTo>
                <a:lnTo>
                  <a:pt x="736091" y="160019"/>
                </a:lnTo>
                <a:lnTo>
                  <a:pt x="740663" y="236219"/>
                </a:lnTo>
                <a:lnTo>
                  <a:pt x="746759" y="324611"/>
                </a:lnTo>
                <a:lnTo>
                  <a:pt x="751331" y="414527"/>
                </a:lnTo>
                <a:lnTo>
                  <a:pt x="757427" y="499871"/>
                </a:lnTo>
                <a:lnTo>
                  <a:pt x="761999" y="583691"/>
                </a:lnTo>
                <a:lnTo>
                  <a:pt x="768095" y="662939"/>
                </a:lnTo>
                <a:lnTo>
                  <a:pt x="772667" y="723899"/>
                </a:lnTo>
                <a:lnTo>
                  <a:pt x="778763" y="794003"/>
                </a:lnTo>
                <a:lnTo>
                  <a:pt x="781811" y="819911"/>
                </a:lnTo>
                <a:lnTo>
                  <a:pt x="789431" y="856487"/>
                </a:lnTo>
                <a:lnTo>
                  <a:pt x="792479" y="896111"/>
                </a:lnTo>
                <a:lnTo>
                  <a:pt x="797051" y="920495"/>
                </a:lnTo>
                <a:lnTo>
                  <a:pt x="803147" y="941831"/>
                </a:lnTo>
                <a:lnTo>
                  <a:pt x="807719" y="960119"/>
                </a:lnTo>
                <a:lnTo>
                  <a:pt x="813815" y="969263"/>
                </a:lnTo>
                <a:lnTo>
                  <a:pt x="818387" y="981455"/>
                </a:lnTo>
                <a:lnTo>
                  <a:pt x="824483" y="990599"/>
                </a:lnTo>
                <a:lnTo>
                  <a:pt x="829055" y="996695"/>
                </a:lnTo>
                <a:lnTo>
                  <a:pt x="835151" y="1002791"/>
                </a:lnTo>
                <a:lnTo>
                  <a:pt x="838199" y="1008887"/>
                </a:lnTo>
                <a:lnTo>
                  <a:pt x="845819" y="1011935"/>
                </a:lnTo>
                <a:lnTo>
                  <a:pt x="848867" y="1014983"/>
                </a:lnTo>
                <a:lnTo>
                  <a:pt x="854963" y="1018031"/>
                </a:lnTo>
                <a:lnTo>
                  <a:pt x="859535" y="1021079"/>
                </a:lnTo>
                <a:lnTo>
                  <a:pt x="864107" y="1021079"/>
                </a:lnTo>
                <a:lnTo>
                  <a:pt x="870203" y="1024127"/>
                </a:lnTo>
                <a:lnTo>
                  <a:pt x="874775" y="1024127"/>
                </a:lnTo>
                <a:lnTo>
                  <a:pt x="880871" y="1027175"/>
                </a:lnTo>
                <a:lnTo>
                  <a:pt x="883919" y="1027175"/>
                </a:lnTo>
                <a:lnTo>
                  <a:pt x="891539" y="1030223"/>
                </a:lnTo>
                <a:lnTo>
                  <a:pt x="900683" y="1030223"/>
                </a:lnTo>
                <a:lnTo>
                  <a:pt x="905255" y="1033271"/>
                </a:lnTo>
                <a:lnTo>
                  <a:pt x="931163" y="1033271"/>
                </a:lnTo>
                <a:lnTo>
                  <a:pt x="937259" y="1037843"/>
                </a:lnTo>
                <a:lnTo>
                  <a:pt x="961643" y="1037843"/>
                </a:lnTo>
                <a:lnTo>
                  <a:pt x="967739" y="1040891"/>
                </a:lnTo>
                <a:lnTo>
                  <a:pt x="1039367" y="1040891"/>
                </a:lnTo>
                <a:lnTo>
                  <a:pt x="1045463" y="1043939"/>
                </a:lnTo>
                <a:lnTo>
                  <a:pt x="1260347" y="1043939"/>
                </a:lnTo>
              </a:path>
            </a:pathLst>
          </a:custGeom>
          <a:ln w="3175">
            <a:solidFill>
              <a:srgbClr val="FF0000"/>
            </a:solidFill>
          </a:ln>
        </p:spPr>
        <p:txBody>
          <a:bodyPr wrap="square" lIns="0" tIns="0" rIns="0" bIns="0" rtlCol="0"/>
          <a:lstStyle/>
          <a:p>
            <a:endParaRPr/>
          </a:p>
        </p:txBody>
      </p:sp>
      <p:sp>
        <p:nvSpPr>
          <p:cNvPr id="23" name="object 23"/>
          <p:cNvSpPr txBox="1"/>
          <p:nvPr/>
        </p:nvSpPr>
        <p:spPr>
          <a:xfrm>
            <a:off x="3626500" y="4104457"/>
            <a:ext cx="99695" cy="65405"/>
          </a:xfrm>
          <a:prstGeom prst="rect">
            <a:avLst/>
          </a:prstGeom>
        </p:spPr>
        <p:txBody>
          <a:bodyPr vert="horz" wrap="square" lIns="0" tIns="0" rIns="0" bIns="0" rtlCol="0">
            <a:spAutoFit/>
          </a:bodyPr>
          <a:lstStyle/>
          <a:p>
            <a:pPr marL="12700">
              <a:lnSpc>
                <a:spcPct val="100000"/>
              </a:lnSpc>
            </a:pPr>
            <a:r>
              <a:rPr sz="300" spc="-65" dirty="0">
                <a:solidFill>
                  <a:srgbClr val="FF0000"/>
                </a:solidFill>
                <a:latin typeface="Arial"/>
                <a:cs typeface="Arial"/>
              </a:rPr>
              <a:t>3</a:t>
            </a:r>
            <a:r>
              <a:rPr sz="300" spc="-50" dirty="0">
                <a:solidFill>
                  <a:srgbClr val="FF0000"/>
                </a:solidFill>
                <a:latin typeface="Arial"/>
                <a:cs typeface="Arial"/>
              </a:rPr>
              <a:t>29</a:t>
            </a:r>
            <a:r>
              <a:rPr sz="300" spc="-30" dirty="0">
                <a:solidFill>
                  <a:srgbClr val="FF0000"/>
                </a:solidFill>
                <a:latin typeface="Arial"/>
                <a:cs typeface="Arial"/>
              </a:rPr>
              <a:t>,</a:t>
            </a:r>
            <a:r>
              <a:rPr sz="300" spc="5" dirty="0">
                <a:solidFill>
                  <a:srgbClr val="FF0000"/>
                </a:solidFill>
                <a:latin typeface="Arial"/>
                <a:cs typeface="Arial"/>
              </a:rPr>
              <a:t>5</a:t>
            </a:r>
            <a:endParaRPr sz="300">
              <a:latin typeface="Arial"/>
              <a:cs typeface="Arial"/>
            </a:endParaRPr>
          </a:p>
        </p:txBody>
      </p:sp>
      <p:sp>
        <p:nvSpPr>
          <p:cNvPr id="24" name="object 24"/>
          <p:cNvSpPr txBox="1"/>
          <p:nvPr/>
        </p:nvSpPr>
        <p:spPr>
          <a:xfrm>
            <a:off x="3993785" y="3475045"/>
            <a:ext cx="99695" cy="65405"/>
          </a:xfrm>
          <a:prstGeom prst="rect">
            <a:avLst/>
          </a:prstGeom>
        </p:spPr>
        <p:txBody>
          <a:bodyPr vert="horz" wrap="square" lIns="0" tIns="0" rIns="0" bIns="0" rtlCol="0">
            <a:spAutoFit/>
          </a:bodyPr>
          <a:lstStyle/>
          <a:p>
            <a:pPr marL="12700">
              <a:lnSpc>
                <a:spcPct val="100000"/>
              </a:lnSpc>
            </a:pPr>
            <a:r>
              <a:rPr sz="300" spc="-65" dirty="0">
                <a:solidFill>
                  <a:srgbClr val="FF0000"/>
                </a:solidFill>
                <a:latin typeface="Arial"/>
                <a:cs typeface="Arial"/>
              </a:rPr>
              <a:t>4</a:t>
            </a:r>
            <a:r>
              <a:rPr sz="300" spc="-50" dirty="0">
                <a:solidFill>
                  <a:srgbClr val="FF0000"/>
                </a:solidFill>
                <a:latin typeface="Arial"/>
                <a:cs typeface="Arial"/>
              </a:rPr>
              <a:t>1</a:t>
            </a:r>
            <a:r>
              <a:rPr sz="300" spc="-65" dirty="0">
                <a:solidFill>
                  <a:srgbClr val="FF0000"/>
                </a:solidFill>
                <a:latin typeface="Arial"/>
                <a:cs typeface="Arial"/>
              </a:rPr>
              <a:t>7</a:t>
            </a:r>
            <a:r>
              <a:rPr sz="300" spc="-20" dirty="0">
                <a:solidFill>
                  <a:srgbClr val="FF0000"/>
                </a:solidFill>
                <a:latin typeface="Arial"/>
                <a:cs typeface="Arial"/>
              </a:rPr>
              <a:t>,</a:t>
            </a:r>
            <a:r>
              <a:rPr sz="300" spc="5" dirty="0">
                <a:solidFill>
                  <a:srgbClr val="FF0000"/>
                </a:solidFill>
                <a:latin typeface="Arial"/>
                <a:cs typeface="Arial"/>
              </a:rPr>
              <a:t>2</a:t>
            </a:r>
            <a:endParaRPr sz="300">
              <a:latin typeface="Arial"/>
              <a:cs typeface="Arial"/>
            </a:endParaRPr>
          </a:p>
        </p:txBody>
      </p:sp>
      <p:sp>
        <p:nvSpPr>
          <p:cNvPr id="25" name="object 25"/>
          <p:cNvSpPr txBox="1"/>
          <p:nvPr/>
        </p:nvSpPr>
        <p:spPr>
          <a:xfrm>
            <a:off x="4095893" y="3106237"/>
            <a:ext cx="229235" cy="83820"/>
          </a:xfrm>
          <a:prstGeom prst="rect">
            <a:avLst/>
          </a:prstGeom>
        </p:spPr>
        <p:txBody>
          <a:bodyPr vert="horz" wrap="square" lIns="0" tIns="0" rIns="0" bIns="0" rtlCol="0">
            <a:spAutoFit/>
          </a:bodyPr>
          <a:lstStyle/>
          <a:p>
            <a:pPr marL="12700">
              <a:lnSpc>
                <a:spcPct val="100000"/>
              </a:lnSpc>
            </a:pPr>
            <a:r>
              <a:rPr sz="300" spc="-65" dirty="0">
                <a:solidFill>
                  <a:srgbClr val="FF0000"/>
                </a:solidFill>
                <a:latin typeface="Arial"/>
                <a:cs typeface="Arial"/>
              </a:rPr>
              <a:t>4</a:t>
            </a:r>
            <a:r>
              <a:rPr sz="300" spc="-50" dirty="0">
                <a:solidFill>
                  <a:srgbClr val="FF0000"/>
                </a:solidFill>
                <a:latin typeface="Arial"/>
                <a:cs typeface="Arial"/>
              </a:rPr>
              <a:t>4</a:t>
            </a:r>
            <a:r>
              <a:rPr sz="300" spc="-65" dirty="0">
                <a:solidFill>
                  <a:srgbClr val="FF0000"/>
                </a:solidFill>
                <a:latin typeface="Arial"/>
                <a:cs typeface="Arial"/>
              </a:rPr>
              <a:t>1</a:t>
            </a:r>
            <a:r>
              <a:rPr sz="300" spc="-20" dirty="0">
                <a:solidFill>
                  <a:srgbClr val="FF0000"/>
                </a:solidFill>
                <a:latin typeface="Arial"/>
                <a:cs typeface="Arial"/>
              </a:rPr>
              <a:t>,</a:t>
            </a:r>
            <a:r>
              <a:rPr sz="300" spc="5" dirty="0">
                <a:solidFill>
                  <a:srgbClr val="FF0000"/>
                </a:solidFill>
                <a:latin typeface="Arial"/>
                <a:cs typeface="Arial"/>
              </a:rPr>
              <a:t>5</a:t>
            </a:r>
            <a:r>
              <a:rPr sz="300" dirty="0">
                <a:solidFill>
                  <a:srgbClr val="FF0000"/>
                </a:solidFill>
                <a:latin typeface="Arial"/>
                <a:cs typeface="Arial"/>
              </a:rPr>
              <a:t>    </a:t>
            </a:r>
            <a:r>
              <a:rPr sz="300" spc="5" dirty="0">
                <a:solidFill>
                  <a:srgbClr val="FF0000"/>
                </a:solidFill>
                <a:latin typeface="Arial"/>
                <a:cs typeface="Arial"/>
              </a:rPr>
              <a:t> </a:t>
            </a:r>
            <a:r>
              <a:rPr sz="450" spc="-75" baseline="-27777" dirty="0">
                <a:solidFill>
                  <a:srgbClr val="FF0000"/>
                </a:solidFill>
                <a:latin typeface="Arial"/>
                <a:cs typeface="Arial"/>
              </a:rPr>
              <a:t>47</a:t>
            </a:r>
            <a:r>
              <a:rPr sz="450" spc="-97" baseline="-27777" dirty="0">
                <a:solidFill>
                  <a:srgbClr val="FF0000"/>
                </a:solidFill>
                <a:latin typeface="Arial"/>
                <a:cs typeface="Arial"/>
              </a:rPr>
              <a:t>1</a:t>
            </a:r>
            <a:r>
              <a:rPr sz="450" spc="-30" baseline="-27777" dirty="0">
                <a:solidFill>
                  <a:srgbClr val="FF0000"/>
                </a:solidFill>
                <a:latin typeface="Arial"/>
                <a:cs typeface="Arial"/>
              </a:rPr>
              <a:t>,</a:t>
            </a:r>
            <a:r>
              <a:rPr sz="450" spc="7" baseline="-27777" dirty="0">
                <a:solidFill>
                  <a:srgbClr val="FF0000"/>
                </a:solidFill>
                <a:latin typeface="Arial"/>
                <a:cs typeface="Arial"/>
              </a:rPr>
              <a:t>9</a:t>
            </a:r>
            <a:endParaRPr sz="450" baseline="-27777">
              <a:latin typeface="Arial"/>
              <a:cs typeface="Arial"/>
            </a:endParaRPr>
          </a:p>
        </p:txBody>
      </p:sp>
      <p:sp>
        <p:nvSpPr>
          <p:cNvPr id="26" name="object 26"/>
          <p:cNvSpPr txBox="1"/>
          <p:nvPr/>
        </p:nvSpPr>
        <p:spPr>
          <a:xfrm>
            <a:off x="3449601" y="3647532"/>
            <a:ext cx="59690" cy="71120"/>
          </a:xfrm>
          <a:prstGeom prst="rect">
            <a:avLst/>
          </a:prstGeom>
        </p:spPr>
        <p:txBody>
          <a:bodyPr vert="vert270" wrap="square" lIns="0" tIns="0" rIns="0" bIns="0" rtlCol="0">
            <a:spAutoFit/>
          </a:bodyPr>
          <a:lstStyle/>
          <a:p>
            <a:pPr marL="12700">
              <a:lnSpc>
                <a:spcPct val="100000"/>
              </a:lnSpc>
            </a:pPr>
            <a:r>
              <a:rPr sz="250" spc="-10" dirty="0">
                <a:latin typeface="Arial"/>
                <a:cs typeface="Arial"/>
              </a:rPr>
              <a:t>A</a:t>
            </a:r>
            <a:r>
              <a:rPr sz="250" dirty="0">
                <a:latin typeface="Arial"/>
                <a:cs typeface="Arial"/>
              </a:rPr>
              <a:t>U</a:t>
            </a:r>
            <a:endParaRPr sz="250">
              <a:latin typeface="Arial"/>
              <a:cs typeface="Arial"/>
            </a:endParaRPr>
          </a:p>
        </p:txBody>
      </p:sp>
      <p:sp>
        <p:nvSpPr>
          <p:cNvPr id="27" name="object 27"/>
          <p:cNvSpPr/>
          <p:nvPr/>
        </p:nvSpPr>
        <p:spPr>
          <a:xfrm>
            <a:off x="3540130" y="422867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8" name="object 28"/>
          <p:cNvSpPr/>
          <p:nvPr/>
        </p:nvSpPr>
        <p:spPr>
          <a:xfrm>
            <a:off x="3534033" y="4207336"/>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29" name="object 29"/>
          <p:cNvSpPr/>
          <p:nvPr/>
        </p:nvSpPr>
        <p:spPr>
          <a:xfrm>
            <a:off x="3540130" y="418142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30" name="object 30"/>
          <p:cNvSpPr/>
          <p:nvPr/>
        </p:nvSpPr>
        <p:spPr>
          <a:xfrm>
            <a:off x="3540130" y="415704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31" name="object 31"/>
          <p:cNvSpPr/>
          <p:nvPr/>
        </p:nvSpPr>
        <p:spPr>
          <a:xfrm>
            <a:off x="3540130" y="4135709"/>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32" name="object 32"/>
          <p:cNvSpPr/>
          <p:nvPr/>
        </p:nvSpPr>
        <p:spPr>
          <a:xfrm>
            <a:off x="3540130" y="411132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33" name="object 33"/>
          <p:cNvSpPr/>
          <p:nvPr/>
        </p:nvSpPr>
        <p:spPr>
          <a:xfrm>
            <a:off x="3534033" y="4086941"/>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34" name="object 34"/>
          <p:cNvSpPr/>
          <p:nvPr/>
        </p:nvSpPr>
        <p:spPr>
          <a:xfrm>
            <a:off x="3540130" y="406560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35" name="object 35"/>
          <p:cNvSpPr/>
          <p:nvPr/>
        </p:nvSpPr>
        <p:spPr>
          <a:xfrm>
            <a:off x="3540130" y="404122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36" name="object 36"/>
          <p:cNvSpPr/>
          <p:nvPr/>
        </p:nvSpPr>
        <p:spPr>
          <a:xfrm>
            <a:off x="3540130" y="401683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37" name="object 37"/>
          <p:cNvSpPr/>
          <p:nvPr/>
        </p:nvSpPr>
        <p:spPr>
          <a:xfrm>
            <a:off x="3540130" y="399550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38" name="object 38"/>
          <p:cNvSpPr/>
          <p:nvPr/>
        </p:nvSpPr>
        <p:spPr>
          <a:xfrm>
            <a:off x="3534033" y="3971116"/>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39" name="object 39"/>
          <p:cNvSpPr/>
          <p:nvPr/>
        </p:nvSpPr>
        <p:spPr>
          <a:xfrm>
            <a:off x="3540130" y="394825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40" name="object 40"/>
          <p:cNvSpPr/>
          <p:nvPr/>
        </p:nvSpPr>
        <p:spPr>
          <a:xfrm>
            <a:off x="3540130" y="392387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41" name="object 41"/>
          <p:cNvSpPr/>
          <p:nvPr/>
        </p:nvSpPr>
        <p:spPr>
          <a:xfrm>
            <a:off x="3540130" y="389948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42" name="object 42"/>
          <p:cNvSpPr/>
          <p:nvPr/>
        </p:nvSpPr>
        <p:spPr>
          <a:xfrm>
            <a:off x="3540130" y="3878153"/>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43" name="object 43"/>
          <p:cNvSpPr/>
          <p:nvPr/>
        </p:nvSpPr>
        <p:spPr>
          <a:xfrm>
            <a:off x="3534033" y="3853768"/>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44" name="object 44"/>
          <p:cNvSpPr/>
          <p:nvPr/>
        </p:nvSpPr>
        <p:spPr>
          <a:xfrm>
            <a:off x="3540130" y="382938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45" name="object 45"/>
          <p:cNvSpPr/>
          <p:nvPr/>
        </p:nvSpPr>
        <p:spPr>
          <a:xfrm>
            <a:off x="3540130" y="380804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46" name="object 46"/>
          <p:cNvSpPr/>
          <p:nvPr/>
        </p:nvSpPr>
        <p:spPr>
          <a:xfrm>
            <a:off x="3540130" y="3783665"/>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47" name="object 47"/>
          <p:cNvSpPr/>
          <p:nvPr/>
        </p:nvSpPr>
        <p:spPr>
          <a:xfrm>
            <a:off x="3540130" y="375928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48" name="object 48"/>
          <p:cNvSpPr/>
          <p:nvPr/>
        </p:nvSpPr>
        <p:spPr>
          <a:xfrm>
            <a:off x="3534033" y="3737944"/>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49" name="object 49"/>
          <p:cNvSpPr/>
          <p:nvPr/>
        </p:nvSpPr>
        <p:spPr>
          <a:xfrm>
            <a:off x="3540130" y="371203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50" name="object 50"/>
          <p:cNvSpPr/>
          <p:nvPr/>
        </p:nvSpPr>
        <p:spPr>
          <a:xfrm>
            <a:off x="3540130" y="369070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51" name="object 51"/>
          <p:cNvSpPr/>
          <p:nvPr/>
        </p:nvSpPr>
        <p:spPr>
          <a:xfrm>
            <a:off x="3540130" y="366631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52" name="object 52"/>
          <p:cNvSpPr/>
          <p:nvPr/>
        </p:nvSpPr>
        <p:spPr>
          <a:xfrm>
            <a:off x="3540130" y="3641933"/>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53" name="object 53"/>
          <p:cNvSpPr/>
          <p:nvPr/>
        </p:nvSpPr>
        <p:spPr>
          <a:xfrm>
            <a:off x="3534033" y="3620597"/>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54" name="object 54"/>
          <p:cNvSpPr/>
          <p:nvPr/>
        </p:nvSpPr>
        <p:spPr>
          <a:xfrm>
            <a:off x="3540130" y="359621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55" name="object 55"/>
          <p:cNvSpPr/>
          <p:nvPr/>
        </p:nvSpPr>
        <p:spPr>
          <a:xfrm>
            <a:off x="3540130" y="357182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56" name="object 56"/>
          <p:cNvSpPr/>
          <p:nvPr/>
        </p:nvSpPr>
        <p:spPr>
          <a:xfrm>
            <a:off x="3540130" y="355049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57" name="object 57"/>
          <p:cNvSpPr/>
          <p:nvPr/>
        </p:nvSpPr>
        <p:spPr>
          <a:xfrm>
            <a:off x="3540130" y="3526109"/>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58" name="object 58"/>
          <p:cNvSpPr/>
          <p:nvPr/>
        </p:nvSpPr>
        <p:spPr>
          <a:xfrm>
            <a:off x="3534033" y="3504772"/>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59" name="object 59"/>
          <p:cNvSpPr/>
          <p:nvPr/>
        </p:nvSpPr>
        <p:spPr>
          <a:xfrm>
            <a:off x="3540130" y="3478865"/>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60" name="object 60"/>
          <p:cNvSpPr/>
          <p:nvPr/>
        </p:nvSpPr>
        <p:spPr>
          <a:xfrm>
            <a:off x="3540130" y="345448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61" name="object 61"/>
          <p:cNvSpPr/>
          <p:nvPr/>
        </p:nvSpPr>
        <p:spPr>
          <a:xfrm>
            <a:off x="3540130" y="343314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62" name="object 62"/>
          <p:cNvSpPr/>
          <p:nvPr/>
        </p:nvSpPr>
        <p:spPr>
          <a:xfrm>
            <a:off x="3540130" y="340876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63" name="object 63"/>
          <p:cNvSpPr/>
          <p:nvPr/>
        </p:nvSpPr>
        <p:spPr>
          <a:xfrm>
            <a:off x="3534033" y="3384377"/>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64" name="object 64"/>
          <p:cNvSpPr/>
          <p:nvPr/>
        </p:nvSpPr>
        <p:spPr>
          <a:xfrm>
            <a:off x="3540130" y="336304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65" name="object 65"/>
          <p:cNvSpPr/>
          <p:nvPr/>
        </p:nvSpPr>
        <p:spPr>
          <a:xfrm>
            <a:off x="3540130" y="333865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66" name="object 66"/>
          <p:cNvSpPr/>
          <p:nvPr/>
        </p:nvSpPr>
        <p:spPr>
          <a:xfrm>
            <a:off x="3540130" y="331732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67" name="object 67"/>
          <p:cNvSpPr/>
          <p:nvPr/>
        </p:nvSpPr>
        <p:spPr>
          <a:xfrm>
            <a:off x="3540130" y="329293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68" name="object 68"/>
          <p:cNvSpPr/>
          <p:nvPr/>
        </p:nvSpPr>
        <p:spPr>
          <a:xfrm>
            <a:off x="3534033" y="3267028"/>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69" name="object 69"/>
          <p:cNvSpPr/>
          <p:nvPr/>
        </p:nvSpPr>
        <p:spPr>
          <a:xfrm>
            <a:off x="3540130" y="324569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70" name="object 70"/>
          <p:cNvSpPr/>
          <p:nvPr/>
        </p:nvSpPr>
        <p:spPr>
          <a:xfrm>
            <a:off x="3540130" y="322130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71" name="object 71"/>
          <p:cNvSpPr/>
          <p:nvPr/>
        </p:nvSpPr>
        <p:spPr>
          <a:xfrm>
            <a:off x="3540130" y="319692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72" name="object 72"/>
          <p:cNvSpPr/>
          <p:nvPr/>
        </p:nvSpPr>
        <p:spPr>
          <a:xfrm>
            <a:off x="3540130" y="317558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73" name="object 73"/>
          <p:cNvSpPr/>
          <p:nvPr/>
        </p:nvSpPr>
        <p:spPr>
          <a:xfrm>
            <a:off x="3534033" y="3151205"/>
            <a:ext cx="10795" cy="0"/>
          </a:xfrm>
          <a:custGeom>
            <a:avLst/>
            <a:gdLst/>
            <a:ahLst/>
            <a:cxnLst/>
            <a:rect l="l" t="t" r="r" b="b"/>
            <a:pathLst>
              <a:path w="10795">
                <a:moveTo>
                  <a:pt x="10667" y="0"/>
                </a:moveTo>
                <a:lnTo>
                  <a:pt x="0" y="0"/>
                </a:lnTo>
              </a:path>
            </a:pathLst>
          </a:custGeom>
          <a:ln w="3175">
            <a:solidFill>
              <a:srgbClr val="000000"/>
            </a:solidFill>
          </a:ln>
        </p:spPr>
        <p:txBody>
          <a:bodyPr wrap="square" lIns="0" tIns="0" rIns="0" bIns="0" rtlCol="0"/>
          <a:lstStyle/>
          <a:p>
            <a:endParaRPr/>
          </a:p>
        </p:txBody>
      </p:sp>
      <p:sp>
        <p:nvSpPr>
          <p:cNvPr id="74" name="object 74"/>
          <p:cNvSpPr/>
          <p:nvPr/>
        </p:nvSpPr>
        <p:spPr>
          <a:xfrm>
            <a:off x="3540130" y="312682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75" name="object 75"/>
          <p:cNvSpPr/>
          <p:nvPr/>
        </p:nvSpPr>
        <p:spPr>
          <a:xfrm>
            <a:off x="3567562"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76" name="object 76"/>
          <p:cNvSpPr/>
          <p:nvPr/>
        </p:nvSpPr>
        <p:spPr>
          <a:xfrm>
            <a:off x="3588897"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77" name="object 77"/>
          <p:cNvSpPr/>
          <p:nvPr/>
        </p:nvSpPr>
        <p:spPr>
          <a:xfrm>
            <a:off x="3608709"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78" name="object 78"/>
          <p:cNvSpPr/>
          <p:nvPr/>
        </p:nvSpPr>
        <p:spPr>
          <a:xfrm>
            <a:off x="3630045"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79" name="object 79"/>
          <p:cNvSpPr/>
          <p:nvPr/>
        </p:nvSpPr>
        <p:spPr>
          <a:xfrm>
            <a:off x="3651382"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80" name="object 80"/>
          <p:cNvSpPr/>
          <p:nvPr/>
        </p:nvSpPr>
        <p:spPr>
          <a:xfrm>
            <a:off x="3671194"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81" name="object 81"/>
          <p:cNvSpPr/>
          <p:nvPr/>
        </p:nvSpPr>
        <p:spPr>
          <a:xfrm>
            <a:off x="3694053"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82" name="object 82"/>
          <p:cNvSpPr/>
          <p:nvPr/>
        </p:nvSpPr>
        <p:spPr>
          <a:xfrm>
            <a:off x="3715389"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83" name="object 83"/>
          <p:cNvSpPr/>
          <p:nvPr/>
        </p:nvSpPr>
        <p:spPr>
          <a:xfrm>
            <a:off x="3736726"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84" name="object 84"/>
          <p:cNvSpPr/>
          <p:nvPr/>
        </p:nvSpPr>
        <p:spPr>
          <a:xfrm>
            <a:off x="3756538"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85" name="object 85"/>
          <p:cNvSpPr/>
          <p:nvPr/>
        </p:nvSpPr>
        <p:spPr>
          <a:xfrm>
            <a:off x="3777874"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86" name="object 86"/>
          <p:cNvSpPr/>
          <p:nvPr/>
        </p:nvSpPr>
        <p:spPr>
          <a:xfrm>
            <a:off x="3799209"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87" name="object 87"/>
          <p:cNvSpPr/>
          <p:nvPr/>
        </p:nvSpPr>
        <p:spPr>
          <a:xfrm>
            <a:off x="3819021"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88" name="object 88"/>
          <p:cNvSpPr/>
          <p:nvPr/>
        </p:nvSpPr>
        <p:spPr>
          <a:xfrm>
            <a:off x="3840357"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89" name="object 89"/>
          <p:cNvSpPr/>
          <p:nvPr/>
        </p:nvSpPr>
        <p:spPr>
          <a:xfrm>
            <a:off x="3861694"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90" name="object 90"/>
          <p:cNvSpPr/>
          <p:nvPr/>
        </p:nvSpPr>
        <p:spPr>
          <a:xfrm>
            <a:off x="3881506"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91" name="object 91"/>
          <p:cNvSpPr/>
          <p:nvPr/>
        </p:nvSpPr>
        <p:spPr>
          <a:xfrm>
            <a:off x="3902842"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92" name="object 92"/>
          <p:cNvSpPr/>
          <p:nvPr/>
        </p:nvSpPr>
        <p:spPr>
          <a:xfrm>
            <a:off x="3924177"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93" name="object 93"/>
          <p:cNvSpPr/>
          <p:nvPr/>
        </p:nvSpPr>
        <p:spPr>
          <a:xfrm>
            <a:off x="3947038"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94" name="object 94"/>
          <p:cNvSpPr/>
          <p:nvPr/>
        </p:nvSpPr>
        <p:spPr>
          <a:xfrm>
            <a:off x="3968374"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95" name="object 95"/>
          <p:cNvSpPr/>
          <p:nvPr/>
        </p:nvSpPr>
        <p:spPr>
          <a:xfrm>
            <a:off x="3988186"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96" name="object 96"/>
          <p:cNvSpPr/>
          <p:nvPr/>
        </p:nvSpPr>
        <p:spPr>
          <a:xfrm>
            <a:off x="4009521"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97" name="object 97"/>
          <p:cNvSpPr/>
          <p:nvPr/>
        </p:nvSpPr>
        <p:spPr>
          <a:xfrm>
            <a:off x="4030857"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98" name="object 98"/>
          <p:cNvSpPr/>
          <p:nvPr/>
        </p:nvSpPr>
        <p:spPr>
          <a:xfrm>
            <a:off x="4050669"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99" name="object 99"/>
          <p:cNvSpPr/>
          <p:nvPr/>
        </p:nvSpPr>
        <p:spPr>
          <a:xfrm>
            <a:off x="4072006"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00" name="object 100"/>
          <p:cNvSpPr/>
          <p:nvPr/>
        </p:nvSpPr>
        <p:spPr>
          <a:xfrm>
            <a:off x="4093342"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01" name="object 101"/>
          <p:cNvSpPr/>
          <p:nvPr/>
        </p:nvSpPr>
        <p:spPr>
          <a:xfrm>
            <a:off x="4113153"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02" name="object 102"/>
          <p:cNvSpPr/>
          <p:nvPr/>
        </p:nvSpPr>
        <p:spPr>
          <a:xfrm>
            <a:off x="4134489"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103" name="object 103"/>
          <p:cNvSpPr/>
          <p:nvPr/>
        </p:nvSpPr>
        <p:spPr>
          <a:xfrm>
            <a:off x="4155826"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04" name="object 104"/>
          <p:cNvSpPr/>
          <p:nvPr/>
        </p:nvSpPr>
        <p:spPr>
          <a:xfrm>
            <a:off x="4175638"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05" name="object 105"/>
          <p:cNvSpPr/>
          <p:nvPr/>
        </p:nvSpPr>
        <p:spPr>
          <a:xfrm>
            <a:off x="4198497"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06" name="object 106"/>
          <p:cNvSpPr/>
          <p:nvPr/>
        </p:nvSpPr>
        <p:spPr>
          <a:xfrm>
            <a:off x="4219833"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107" name="object 107"/>
          <p:cNvSpPr/>
          <p:nvPr/>
        </p:nvSpPr>
        <p:spPr>
          <a:xfrm>
            <a:off x="4241169"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08" name="object 108"/>
          <p:cNvSpPr/>
          <p:nvPr/>
        </p:nvSpPr>
        <p:spPr>
          <a:xfrm>
            <a:off x="4260982"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09" name="object 109"/>
          <p:cNvSpPr/>
          <p:nvPr/>
        </p:nvSpPr>
        <p:spPr>
          <a:xfrm>
            <a:off x="4282318"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10" name="object 110"/>
          <p:cNvSpPr/>
          <p:nvPr/>
        </p:nvSpPr>
        <p:spPr>
          <a:xfrm>
            <a:off x="4303653"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111" name="object 111"/>
          <p:cNvSpPr/>
          <p:nvPr/>
        </p:nvSpPr>
        <p:spPr>
          <a:xfrm>
            <a:off x="4323465"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12" name="object 112"/>
          <p:cNvSpPr/>
          <p:nvPr/>
        </p:nvSpPr>
        <p:spPr>
          <a:xfrm>
            <a:off x="4344801"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13" name="object 113"/>
          <p:cNvSpPr/>
          <p:nvPr/>
        </p:nvSpPr>
        <p:spPr>
          <a:xfrm>
            <a:off x="4366138"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14" name="object 114"/>
          <p:cNvSpPr/>
          <p:nvPr/>
        </p:nvSpPr>
        <p:spPr>
          <a:xfrm>
            <a:off x="4385950"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115" name="object 115"/>
          <p:cNvSpPr/>
          <p:nvPr/>
        </p:nvSpPr>
        <p:spPr>
          <a:xfrm>
            <a:off x="4407286"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16" name="object 116"/>
          <p:cNvSpPr/>
          <p:nvPr/>
        </p:nvSpPr>
        <p:spPr>
          <a:xfrm>
            <a:off x="4428621"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17" name="object 117"/>
          <p:cNvSpPr/>
          <p:nvPr/>
        </p:nvSpPr>
        <p:spPr>
          <a:xfrm>
            <a:off x="4448433"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18" name="object 118"/>
          <p:cNvSpPr/>
          <p:nvPr/>
        </p:nvSpPr>
        <p:spPr>
          <a:xfrm>
            <a:off x="4471294"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119" name="object 119"/>
          <p:cNvSpPr/>
          <p:nvPr/>
        </p:nvSpPr>
        <p:spPr>
          <a:xfrm>
            <a:off x="4492630"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20" name="object 120"/>
          <p:cNvSpPr/>
          <p:nvPr/>
        </p:nvSpPr>
        <p:spPr>
          <a:xfrm>
            <a:off x="4513965"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21" name="object 121"/>
          <p:cNvSpPr/>
          <p:nvPr/>
        </p:nvSpPr>
        <p:spPr>
          <a:xfrm>
            <a:off x="4533777"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22" name="object 122"/>
          <p:cNvSpPr/>
          <p:nvPr/>
        </p:nvSpPr>
        <p:spPr>
          <a:xfrm>
            <a:off x="4555113"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123" name="object 123"/>
          <p:cNvSpPr/>
          <p:nvPr/>
        </p:nvSpPr>
        <p:spPr>
          <a:xfrm>
            <a:off x="4576450"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24" name="object 124"/>
          <p:cNvSpPr/>
          <p:nvPr/>
        </p:nvSpPr>
        <p:spPr>
          <a:xfrm>
            <a:off x="4597786"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25" name="object 125"/>
          <p:cNvSpPr/>
          <p:nvPr/>
        </p:nvSpPr>
        <p:spPr>
          <a:xfrm>
            <a:off x="4617597"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26" name="object 126"/>
          <p:cNvSpPr/>
          <p:nvPr/>
        </p:nvSpPr>
        <p:spPr>
          <a:xfrm>
            <a:off x="4638933"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127" name="object 127"/>
          <p:cNvSpPr/>
          <p:nvPr/>
        </p:nvSpPr>
        <p:spPr>
          <a:xfrm>
            <a:off x="4660269"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28" name="object 128"/>
          <p:cNvSpPr/>
          <p:nvPr/>
        </p:nvSpPr>
        <p:spPr>
          <a:xfrm>
            <a:off x="4680082"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29" name="object 129"/>
          <p:cNvSpPr/>
          <p:nvPr/>
        </p:nvSpPr>
        <p:spPr>
          <a:xfrm>
            <a:off x="4701418"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30" name="object 130"/>
          <p:cNvSpPr/>
          <p:nvPr/>
        </p:nvSpPr>
        <p:spPr>
          <a:xfrm>
            <a:off x="4724277" y="4256104"/>
            <a:ext cx="0" cy="18415"/>
          </a:xfrm>
          <a:custGeom>
            <a:avLst/>
            <a:gdLst/>
            <a:ahLst/>
            <a:cxnLst/>
            <a:rect l="l" t="t" r="r" b="b"/>
            <a:pathLst>
              <a:path h="18414">
                <a:moveTo>
                  <a:pt x="0" y="0"/>
                </a:moveTo>
                <a:lnTo>
                  <a:pt x="0" y="18287"/>
                </a:lnTo>
              </a:path>
            </a:pathLst>
          </a:custGeom>
          <a:ln w="3175">
            <a:solidFill>
              <a:srgbClr val="000000"/>
            </a:solidFill>
          </a:ln>
        </p:spPr>
        <p:txBody>
          <a:bodyPr wrap="square" lIns="0" tIns="0" rIns="0" bIns="0" rtlCol="0"/>
          <a:lstStyle/>
          <a:p>
            <a:endParaRPr/>
          </a:p>
        </p:txBody>
      </p:sp>
      <p:sp>
        <p:nvSpPr>
          <p:cNvPr id="131" name="object 131"/>
          <p:cNvSpPr/>
          <p:nvPr/>
        </p:nvSpPr>
        <p:spPr>
          <a:xfrm>
            <a:off x="4745613"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32" name="object 132"/>
          <p:cNvSpPr/>
          <p:nvPr/>
        </p:nvSpPr>
        <p:spPr>
          <a:xfrm>
            <a:off x="4765425"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33" name="object 133"/>
          <p:cNvSpPr/>
          <p:nvPr/>
        </p:nvSpPr>
        <p:spPr>
          <a:xfrm>
            <a:off x="4786762" y="4256104"/>
            <a:ext cx="0" cy="9525"/>
          </a:xfrm>
          <a:custGeom>
            <a:avLst/>
            <a:gdLst/>
            <a:ahLst/>
            <a:cxnLst/>
            <a:rect l="l" t="t" r="r" b="b"/>
            <a:pathLst>
              <a:path h="9525">
                <a:moveTo>
                  <a:pt x="0" y="0"/>
                </a:moveTo>
                <a:lnTo>
                  <a:pt x="0" y="9143"/>
                </a:lnTo>
              </a:path>
            </a:pathLst>
          </a:custGeom>
          <a:ln w="3175">
            <a:solidFill>
              <a:srgbClr val="000000"/>
            </a:solidFill>
          </a:ln>
        </p:spPr>
        <p:txBody>
          <a:bodyPr wrap="square" lIns="0" tIns="0" rIns="0" bIns="0" rtlCol="0"/>
          <a:lstStyle/>
          <a:p>
            <a:endParaRPr/>
          </a:p>
        </p:txBody>
      </p:sp>
      <p:sp>
        <p:nvSpPr>
          <p:cNvPr id="134" name="object 134"/>
          <p:cNvSpPr txBox="1"/>
          <p:nvPr/>
        </p:nvSpPr>
        <p:spPr>
          <a:xfrm>
            <a:off x="3478672" y="4179289"/>
            <a:ext cx="1382395" cy="194945"/>
          </a:xfrm>
          <a:prstGeom prst="rect">
            <a:avLst/>
          </a:prstGeom>
        </p:spPr>
        <p:txBody>
          <a:bodyPr vert="horz" wrap="square" lIns="0" tIns="0" rIns="0" bIns="0" rtlCol="0">
            <a:spAutoFit/>
          </a:bodyPr>
          <a:lstStyle/>
          <a:p>
            <a:pPr marL="12700">
              <a:lnSpc>
                <a:spcPct val="100000"/>
              </a:lnSpc>
            </a:pPr>
            <a:r>
              <a:rPr sz="250" spc="-50" dirty="0">
                <a:latin typeface="Arial"/>
                <a:cs typeface="Arial"/>
              </a:rPr>
              <a:t>0</a:t>
            </a:r>
            <a:r>
              <a:rPr sz="250" spc="-30" dirty="0">
                <a:latin typeface="Arial"/>
                <a:cs typeface="Arial"/>
              </a:rPr>
              <a:t>,</a:t>
            </a:r>
            <a:r>
              <a:rPr sz="250" spc="-50" dirty="0">
                <a:latin typeface="Arial"/>
                <a:cs typeface="Arial"/>
              </a:rPr>
              <a:t>0</a:t>
            </a:r>
            <a:r>
              <a:rPr sz="250" spc="5" dirty="0">
                <a:latin typeface="Arial"/>
                <a:cs typeface="Arial"/>
              </a:rPr>
              <a:t>0</a:t>
            </a:r>
            <a:endParaRPr sz="250">
              <a:latin typeface="Arial"/>
              <a:cs typeface="Arial"/>
            </a:endParaRPr>
          </a:p>
          <a:p>
            <a:pPr>
              <a:lnSpc>
                <a:spcPct val="100000"/>
              </a:lnSpc>
            </a:pPr>
            <a:endParaRPr sz="200">
              <a:latin typeface="Times New Roman"/>
              <a:cs typeface="Times New Roman"/>
            </a:endParaRPr>
          </a:p>
          <a:p>
            <a:pPr marL="20955" algn="ctr">
              <a:lnSpc>
                <a:spcPct val="100000"/>
              </a:lnSpc>
              <a:spcBef>
                <a:spcPts val="155"/>
              </a:spcBef>
            </a:pPr>
            <a:r>
              <a:rPr sz="250" spc="-50" dirty="0">
                <a:latin typeface="Arial"/>
                <a:cs typeface="Arial"/>
              </a:rPr>
              <a:t>300</a:t>
            </a:r>
            <a:r>
              <a:rPr sz="250" spc="-15" dirty="0">
                <a:latin typeface="Arial"/>
                <a:cs typeface="Arial"/>
              </a:rPr>
              <a:t>,</a:t>
            </a:r>
            <a:r>
              <a:rPr sz="250" spc="-50" dirty="0">
                <a:latin typeface="Arial"/>
                <a:cs typeface="Arial"/>
              </a:rPr>
              <a:t>0</a:t>
            </a:r>
            <a:r>
              <a:rPr sz="250" spc="5" dirty="0">
                <a:latin typeface="Arial"/>
                <a:cs typeface="Arial"/>
              </a:rPr>
              <a:t>0</a:t>
            </a:r>
            <a:r>
              <a:rPr sz="250" spc="-15" dirty="0">
                <a:latin typeface="Arial"/>
                <a:cs typeface="Arial"/>
              </a:rPr>
              <a:t> </a:t>
            </a:r>
            <a:r>
              <a:rPr sz="250" spc="-35" dirty="0">
                <a:latin typeface="Arial"/>
                <a:cs typeface="Arial"/>
              </a:rPr>
              <a:t>3</a:t>
            </a:r>
            <a:r>
              <a:rPr sz="250" spc="-50" dirty="0">
                <a:latin typeface="Arial"/>
                <a:cs typeface="Arial"/>
              </a:rPr>
              <a:t>2</a:t>
            </a:r>
            <a:r>
              <a:rPr sz="250" dirty="0">
                <a:latin typeface="Arial"/>
                <a:cs typeface="Arial"/>
              </a:rPr>
              <a:t>0</a:t>
            </a:r>
            <a:r>
              <a:rPr sz="250" spc="-50" dirty="0">
                <a:latin typeface="Arial"/>
                <a:cs typeface="Arial"/>
              </a:rPr>
              <a:t>0</a:t>
            </a:r>
            <a:r>
              <a:rPr sz="250" spc="-290" dirty="0">
                <a:latin typeface="Arial"/>
                <a:cs typeface="Arial"/>
              </a:rPr>
              <a:t>0</a:t>
            </a:r>
            <a:r>
              <a:rPr sz="250" dirty="0">
                <a:latin typeface="Arial"/>
                <a:cs typeface="Arial"/>
              </a:rPr>
              <a:t>,   </a:t>
            </a:r>
            <a:r>
              <a:rPr sz="250" spc="30" dirty="0">
                <a:latin typeface="Arial"/>
                <a:cs typeface="Arial"/>
              </a:rPr>
              <a:t> </a:t>
            </a:r>
            <a:r>
              <a:rPr sz="250" spc="-50" dirty="0">
                <a:latin typeface="Arial"/>
                <a:cs typeface="Arial"/>
              </a:rPr>
              <a:t>34</a:t>
            </a:r>
            <a:r>
              <a:rPr sz="250" dirty="0">
                <a:latin typeface="Arial"/>
                <a:cs typeface="Arial"/>
              </a:rPr>
              <a:t>0</a:t>
            </a:r>
            <a:r>
              <a:rPr sz="250" spc="-50" dirty="0">
                <a:latin typeface="Arial"/>
                <a:cs typeface="Arial"/>
              </a:rPr>
              <a:t>0</a:t>
            </a:r>
            <a:r>
              <a:rPr sz="250" spc="-290" dirty="0">
                <a:latin typeface="Arial"/>
                <a:cs typeface="Arial"/>
              </a:rPr>
              <a:t>0</a:t>
            </a:r>
            <a:r>
              <a:rPr sz="250" dirty="0">
                <a:latin typeface="Arial"/>
                <a:cs typeface="Arial"/>
              </a:rPr>
              <a:t>,   </a:t>
            </a:r>
            <a:r>
              <a:rPr sz="250" spc="5" dirty="0">
                <a:latin typeface="Arial"/>
                <a:cs typeface="Arial"/>
              </a:rPr>
              <a:t> </a:t>
            </a:r>
            <a:r>
              <a:rPr sz="250" spc="-50" dirty="0">
                <a:latin typeface="Arial"/>
                <a:cs typeface="Arial"/>
              </a:rPr>
              <a:t>3</a:t>
            </a:r>
            <a:r>
              <a:rPr sz="250" spc="-35" dirty="0">
                <a:latin typeface="Arial"/>
                <a:cs typeface="Arial"/>
              </a:rPr>
              <a:t>6</a:t>
            </a:r>
            <a:r>
              <a:rPr sz="250" dirty="0">
                <a:latin typeface="Arial"/>
                <a:cs typeface="Arial"/>
              </a:rPr>
              <a:t>0</a:t>
            </a:r>
            <a:r>
              <a:rPr sz="250" spc="-50" dirty="0">
                <a:latin typeface="Arial"/>
                <a:cs typeface="Arial"/>
              </a:rPr>
              <a:t>0</a:t>
            </a:r>
            <a:r>
              <a:rPr sz="250" spc="-290" dirty="0">
                <a:latin typeface="Arial"/>
                <a:cs typeface="Arial"/>
              </a:rPr>
              <a:t>0</a:t>
            </a:r>
            <a:r>
              <a:rPr sz="250" dirty="0">
                <a:latin typeface="Arial"/>
                <a:cs typeface="Arial"/>
              </a:rPr>
              <a:t>,   </a:t>
            </a:r>
            <a:r>
              <a:rPr sz="250" spc="5" dirty="0">
                <a:latin typeface="Arial"/>
                <a:cs typeface="Arial"/>
              </a:rPr>
              <a:t> </a:t>
            </a:r>
            <a:r>
              <a:rPr sz="250" spc="-50" dirty="0">
                <a:latin typeface="Arial"/>
                <a:cs typeface="Arial"/>
              </a:rPr>
              <a:t>38</a:t>
            </a:r>
            <a:r>
              <a:rPr sz="250" spc="-35" dirty="0">
                <a:latin typeface="Arial"/>
                <a:cs typeface="Arial"/>
              </a:rPr>
              <a:t>0</a:t>
            </a:r>
            <a:r>
              <a:rPr sz="250" spc="-30" dirty="0">
                <a:latin typeface="Arial"/>
                <a:cs typeface="Arial"/>
              </a:rPr>
              <a:t>,</a:t>
            </a:r>
            <a:r>
              <a:rPr sz="250" spc="-50" dirty="0">
                <a:latin typeface="Arial"/>
                <a:cs typeface="Arial"/>
              </a:rPr>
              <a:t>0</a:t>
            </a:r>
            <a:r>
              <a:rPr sz="250" spc="5" dirty="0">
                <a:latin typeface="Arial"/>
                <a:cs typeface="Arial"/>
              </a:rPr>
              <a:t>0</a:t>
            </a:r>
            <a:r>
              <a:rPr sz="250" spc="10" dirty="0">
                <a:latin typeface="Arial"/>
                <a:cs typeface="Arial"/>
              </a:rPr>
              <a:t> </a:t>
            </a:r>
            <a:r>
              <a:rPr sz="250" spc="-50" dirty="0">
                <a:latin typeface="Arial"/>
                <a:cs typeface="Arial"/>
              </a:rPr>
              <a:t>40</a:t>
            </a:r>
            <a:r>
              <a:rPr sz="250" spc="-35" dirty="0">
                <a:latin typeface="Arial"/>
                <a:cs typeface="Arial"/>
              </a:rPr>
              <a:t>0</a:t>
            </a:r>
            <a:r>
              <a:rPr sz="250" spc="-30" dirty="0">
                <a:latin typeface="Arial"/>
                <a:cs typeface="Arial"/>
              </a:rPr>
              <a:t>,</a:t>
            </a:r>
            <a:r>
              <a:rPr sz="250" spc="-50" dirty="0">
                <a:latin typeface="Arial"/>
                <a:cs typeface="Arial"/>
              </a:rPr>
              <a:t>0</a:t>
            </a:r>
            <a:r>
              <a:rPr sz="250" spc="5" dirty="0">
                <a:latin typeface="Arial"/>
                <a:cs typeface="Arial"/>
              </a:rPr>
              <a:t>0</a:t>
            </a:r>
            <a:r>
              <a:rPr sz="250" spc="-5" dirty="0">
                <a:latin typeface="Arial"/>
                <a:cs typeface="Arial"/>
              </a:rPr>
              <a:t> </a:t>
            </a:r>
            <a:r>
              <a:rPr sz="250" spc="-50" dirty="0">
                <a:latin typeface="Arial"/>
                <a:cs typeface="Arial"/>
              </a:rPr>
              <a:t>42</a:t>
            </a:r>
            <a:r>
              <a:rPr sz="250" dirty="0">
                <a:latin typeface="Arial"/>
                <a:cs typeface="Arial"/>
              </a:rPr>
              <a:t>0</a:t>
            </a:r>
            <a:r>
              <a:rPr sz="250" spc="-35" dirty="0">
                <a:latin typeface="Arial"/>
                <a:cs typeface="Arial"/>
              </a:rPr>
              <a:t>0</a:t>
            </a:r>
            <a:r>
              <a:rPr sz="250" spc="-300" dirty="0">
                <a:latin typeface="Arial"/>
                <a:cs typeface="Arial"/>
              </a:rPr>
              <a:t>0</a:t>
            </a:r>
            <a:r>
              <a:rPr sz="250" dirty="0">
                <a:latin typeface="Arial"/>
                <a:cs typeface="Arial"/>
              </a:rPr>
              <a:t>,   </a:t>
            </a:r>
            <a:r>
              <a:rPr sz="250" spc="5" dirty="0">
                <a:latin typeface="Arial"/>
                <a:cs typeface="Arial"/>
              </a:rPr>
              <a:t> </a:t>
            </a:r>
            <a:r>
              <a:rPr sz="250" spc="-35" dirty="0">
                <a:latin typeface="Arial"/>
                <a:cs typeface="Arial"/>
              </a:rPr>
              <a:t>4</a:t>
            </a:r>
            <a:r>
              <a:rPr sz="250" spc="-50" dirty="0">
                <a:latin typeface="Arial"/>
                <a:cs typeface="Arial"/>
              </a:rPr>
              <a:t>4</a:t>
            </a:r>
            <a:r>
              <a:rPr sz="250" dirty="0">
                <a:latin typeface="Arial"/>
                <a:cs typeface="Arial"/>
              </a:rPr>
              <a:t>0</a:t>
            </a:r>
            <a:r>
              <a:rPr sz="250" spc="-50" dirty="0">
                <a:latin typeface="Arial"/>
                <a:cs typeface="Arial"/>
              </a:rPr>
              <a:t>0</a:t>
            </a:r>
            <a:r>
              <a:rPr sz="250" spc="-290" dirty="0">
                <a:latin typeface="Arial"/>
                <a:cs typeface="Arial"/>
              </a:rPr>
              <a:t>0</a:t>
            </a:r>
            <a:r>
              <a:rPr sz="250" dirty="0">
                <a:latin typeface="Arial"/>
                <a:cs typeface="Arial"/>
              </a:rPr>
              <a:t>,   </a:t>
            </a:r>
            <a:r>
              <a:rPr sz="250" spc="20" dirty="0">
                <a:latin typeface="Arial"/>
                <a:cs typeface="Arial"/>
              </a:rPr>
              <a:t> </a:t>
            </a:r>
            <a:r>
              <a:rPr sz="250" spc="-35" dirty="0">
                <a:latin typeface="Arial"/>
                <a:cs typeface="Arial"/>
              </a:rPr>
              <a:t>4</a:t>
            </a:r>
            <a:r>
              <a:rPr sz="250" spc="-50" dirty="0">
                <a:latin typeface="Arial"/>
                <a:cs typeface="Arial"/>
              </a:rPr>
              <a:t>6</a:t>
            </a:r>
            <a:r>
              <a:rPr sz="250" dirty="0">
                <a:latin typeface="Arial"/>
                <a:cs typeface="Arial"/>
              </a:rPr>
              <a:t>0</a:t>
            </a:r>
            <a:r>
              <a:rPr sz="250" spc="-50" dirty="0">
                <a:latin typeface="Arial"/>
                <a:cs typeface="Arial"/>
              </a:rPr>
              <a:t>0</a:t>
            </a:r>
            <a:r>
              <a:rPr sz="250" spc="-290" dirty="0">
                <a:latin typeface="Arial"/>
                <a:cs typeface="Arial"/>
              </a:rPr>
              <a:t>0</a:t>
            </a:r>
            <a:r>
              <a:rPr sz="250" dirty="0">
                <a:latin typeface="Arial"/>
                <a:cs typeface="Arial"/>
              </a:rPr>
              <a:t>,   </a:t>
            </a:r>
            <a:r>
              <a:rPr sz="250" spc="5" dirty="0">
                <a:latin typeface="Arial"/>
                <a:cs typeface="Arial"/>
              </a:rPr>
              <a:t> </a:t>
            </a:r>
            <a:r>
              <a:rPr sz="250" spc="-50" dirty="0">
                <a:latin typeface="Arial"/>
                <a:cs typeface="Arial"/>
              </a:rPr>
              <a:t>4</a:t>
            </a:r>
            <a:r>
              <a:rPr sz="250" spc="-35" dirty="0">
                <a:latin typeface="Arial"/>
                <a:cs typeface="Arial"/>
              </a:rPr>
              <a:t>8</a:t>
            </a:r>
            <a:r>
              <a:rPr sz="250" dirty="0">
                <a:latin typeface="Arial"/>
                <a:cs typeface="Arial"/>
              </a:rPr>
              <a:t>0</a:t>
            </a:r>
            <a:r>
              <a:rPr sz="250" spc="-50" dirty="0">
                <a:latin typeface="Arial"/>
                <a:cs typeface="Arial"/>
              </a:rPr>
              <a:t>0</a:t>
            </a:r>
            <a:r>
              <a:rPr sz="250" spc="-290" dirty="0">
                <a:latin typeface="Arial"/>
                <a:cs typeface="Arial"/>
              </a:rPr>
              <a:t>0</a:t>
            </a:r>
            <a:r>
              <a:rPr sz="250" dirty="0">
                <a:latin typeface="Arial"/>
                <a:cs typeface="Arial"/>
              </a:rPr>
              <a:t>,   </a:t>
            </a:r>
            <a:r>
              <a:rPr sz="250" spc="5" dirty="0">
                <a:latin typeface="Arial"/>
                <a:cs typeface="Arial"/>
              </a:rPr>
              <a:t> </a:t>
            </a:r>
            <a:r>
              <a:rPr sz="250" spc="-50" dirty="0">
                <a:latin typeface="Arial"/>
                <a:cs typeface="Arial"/>
              </a:rPr>
              <a:t>50</a:t>
            </a:r>
            <a:r>
              <a:rPr sz="250" spc="-35" dirty="0">
                <a:latin typeface="Arial"/>
                <a:cs typeface="Arial"/>
              </a:rPr>
              <a:t>0</a:t>
            </a:r>
            <a:r>
              <a:rPr sz="250" spc="-30" dirty="0">
                <a:latin typeface="Arial"/>
                <a:cs typeface="Arial"/>
              </a:rPr>
              <a:t>,</a:t>
            </a:r>
            <a:r>
              <a:rPr sz="250" spc="-50" dirty="0">
                <a:latin typeface="Arial"/>
                <a:cs typeface="Arial"/>
              </a:rPr>
              <a:t>0</a:t>
            </a:r>
            <a:r>
              <a:rPr sz="250" spc="5" dirty="0">
                <a:latin typeface="Arial"/>
                <a:cs typeface="Arial"/>
              </a:rPr>
              <a:t>0</a:t>
            </a:r>
            <a:r>
              <a:rPr sz="250" spc="10" dirty="0">
                <a:latin typeface="Arial"/>
                <a:cs typeface="Arial"/>
              </a:rPr>
              <a:t> </a:t>
            </a:r>
            <a:r>
              <a:rPr sz="250" spc="-50" dirty="0">
                <a:latin typeface="Arial"/>
                <a:cs typeface="Arial"/>
              </a:rPr>
              <a:t>52</a:t>
            </a:r>
            <a:r>
              <a:rPr sz="250" spc="-35" dirty="0">
                <a:latin typeface="Arial"/>
                <a:cs typeface="Arial"/>
              </a:rPr>
              <a:t>0</a:t>
            </a:r>
            <a:r>
              <a:rPr sz="250" spc="-30" dirty="0">
                <a:latin typeface="Arial"/>
                <a:cs typeface="Arial"/>
              </a:rPr>
              <a:t>,</a:t>
            </a:r>
            <a:r>
              <a:rPr sz="250" spc="-50" dirty="0">
                <a:latin typeface="Arial"/>
                <a:cs typeface="Arial"/>
              </a:rPr>
              <a:t>0</a:t>
            </a:r>
            <a:r>
              <a:rPr sz="250" spc="5" dirty="0">
                <a:latin typeface="Arial"/>
                <a:cs typeface="Arial"/>
              </a:rPr>
              <a:t>0</a:t>
            </a:r>
            <a:r>
              <a:rPr sz="250" spc="-5" dirty="0">
                <a:latin typeface="Arial"/>
                <a:cs typeface="Arial"/>
              </a:rPr>
              <a:t> </a:t>
            </a:r>
            <a:r>
              <a:rPr sz="250" spc="-50" dirty="0">
                <a:latin typeface="Arial"/>
                <a:cs typeface="Arial"/>
              </a:rPr>
              <a:t>54</a:t>
            </a:r>
            <a:r>
              <a:rPr sz="250" dirty="0">
                <a:latin typeface="Arial"/>
                <a:cs typeface="Arial"/>
              </a:rPr>
              <a:t>0</a:t>
            </a:r>
            <a:r>
              <a:rPr sz="250" spc="-35" dirty="0">
                <a:latin typeface="Arial"/>
                <a:cs typeface="Arial"/>
              </a:rPr>
              <a:t>0</a:t>
            </a:r>
            <a:r>
              <a:rPr sz="250" spc="-300" dirty="0">
                <a:latin typeface="Arial"/>
                <a:cs typeface="Arial"/>
              </a:rPr>
              <a:t>0</a:t>
            </a:r>
            <a:r>
              <a:rPr sz="250" dirty="0">
                <a:latin typeface="Arial"/>
                <a:cs typeface="Arial"/>
              </a:rPr>
              <a:t>,   </a:t>
            </a:r>
            <a:r>
              <a:rPr sz="250" spc="5" dirty="0">
                <a:latin typeface="Arial"/>
                <a:cs typeface="Arial"/>
              </a:rPr>
              <a:t> </a:t>
            </a:r>
            <a:r>
              <a:rPr sz="250" spc="-35" dirty="0">
                <a:latin typeface="Arial"/>
                <a:cs typeface="Arial"/>
              </a:rPr>
              <a:t>5</a:t>
            </a:r>
            <a:r>
              <a:rPr sz="250" spc="-50" dirty="0">
                <a:latin typeface="Arial"/>
                <a:cs typeface="Arial"/>
              </a:rPr>
              <a:t>6</a:t>
            </a:r>
            <a:r>
              <a:rPr sz="250" dirty="0">
                <a:latin typeface="Arial"/>
                <a:cs typeface="Arial"/>
              </a:rPr>
              <a:t>0</a:t>
            </a:r>
            <a:r>
              <a:rPr sz="250" spc="-50" dirty="0">
                <a:latin typeface="Arial"/>
                <a:cs typeface="Arial"/>
              </a:rPr>
              <a:t>0</a:t>
            </a:r>
            <a:r>
              <a:rPr sz="250" spc="-290" dirty="0">
                <a:latin typeface="Arial"/>
                <a:cs typeface="Arial"/>
              </a:rPr>
              <a:t>0</a:t>
            </a:r>
            <a:r>
              <a:rPr sz="250" dirty="0">
                <a:latin typeface="Arial"/>
                <a:cs typeface="Arial"/>
              </a:rPr>
              <a:t>,   </a:t>
            </a:r>
            <a:r>
              <a:rPr sz="250" spc="20" dirty="0">
                <a:latin typeface="Arial"/>
                <a:cs typeface="Arial"/>
              </a:rPr>
              <a:t> </a:t>
            </a:r>
            <a:r>
              <a:rPr sz="250" spc="-35" dirty="0">
                <a:latin typeface="Arial"/>
                <a:cs typeface="Arial"/>
              </a:rPr>
              <a:t>5</a:t>
            </a:r>
            <a:r>
              <a:rPr sz="250" spc="-50" dirty="0">
                <a:latin typeface="Arial"/>
                <a:cs typeface="Arial"/>
              </a:rPr>
              <a:t>8</a:t>
            </a:r>
            <a:r>
              <a:rPr sz="250" dirty="0">
                <a:latin typeface="Arial"/>
                <a:cs typeface="Arial"/>
              </a:rPr>
              <a:t>0</a:t>
            </a:r>
            <a:r>
              <a:rPr sz="250" spc="-50" dirty="0">
                <a:latin typeface="Arial"/>
                <a:cs typeface="Arial"/>
              </a:rPr>
              <a:t>0</a:t>
            </a:r>
            <a:r>
              <a:rPr sz="250" spc="-290" dirty="0">
                <a:latin typeface="Arial"/>
                <a:cs typeface="Arial"/>
              </a:rPr>
              <a:t>0</a:t>
            </a:r>
            <a:r>
              <a:rPr sz="250" dirty="0">
                <a:latin typeface="Arial"/>
                <a:cs typeface="Arial"/>
              </a:rPr>
              <a:t>,   </a:t>
            </a:r>
            <a:r>
              <a:rPr sz="250" spc="5" dirty="0">
                <a:latin typeface="Arial"/>
                <a:cs typeface="Arial"/>
              </a:rPr>
              <a:t> </a:t>
            </a:r>
            <a:r>
              <a:rPr sz="250" spc="-50" dirty="0">
                <a:latin typeface="Arial"/>
                <a:cs typeface="Arial"/>
              </a:rPr>
              <a:t>6</a:t>
            </a:r>
            <a:r>
              <a:rPr sz="250" spc="-35" dirty="0">
                <a:latin typeface="Arial"/>
                <a:cs typeface="Arial"/>
              </a:rPr>
              <a:t>0</a:t>
            </a:r>
            <a:r>
              <a:rPr sz="250" dirty="0">
                <a:latin typeface="Arial"/>
                <a:cs typeface="Arial"/>
              </a:rPr>
              <a:t>0</a:t>
            </a:r>
            <a:r>
              <a:rPr sz="250" spc="-50" dirty="0">
                <a:latin typeface="Arial"/>
                <a:cs typeface="Arial"/>
              </a:rPr>
              <a:t>0</a:t>
            </a:r>
            <a:r>
              <a:rPr sz="250" spc="-290" dirty="0">
                <a:latin typeface="Arial"/>
                <a:cs typeface="Arial"/>
              </a:rPr>
              <a:t>0</a:t>
            </a:r>
            <a:r>
              <a:rPr sz="250" dirty="0">
                <a:latin typeface="Arial"/>
                <a:cs typeface="Arial"/>
              </a:rPr>
              <a:t>,</a:t>
            </a:r>
            <a:endParaRPr sz="250">
              <a:latin typeface="Arial"/>
              <a:cs typeface="Arial"/>
            </a:endParaRPr>
          </a:p>
          <a:p>
            <a:pPr marL="24130" algn="ctr">
              <a:lnSpc>
                <a:spcPct val="100000"/>
              </a:lnSpc>
              <a:spcBef>
                <a:spcPts val="85"/>
              </a:spcBef>
            </a:pPr>
            <a:r>
              <a:rPr sz="250" spc="-50" dirty="0">
                <a:latin typeface="Arial"/>
                <a:cs typeface="Arial"/>
              </a:rPr>
              <a:t>n</a:t>
            </a:r>
            <a:r>
              <a:rPr sz="250" spc="10" dirty="0">
                <a:latin typeface="Arial"/>
                <a:cs typeface="Arial"/>
              </a:rPr>
              <a:t>m</a:t>
            </a:r>
            <a:endParaRPr sz="250">
              <a:latin typeface="Arial"/>
              <a:cs typeface="Arial"/>
            </a:endParaRPr>
          </a:p>
        </p:txBody>
      </p:sp>
      <p:sp>
        <p:nvSpPr>
          <p:cNvPr id="135" name="object 135"/>
          <p:cNvSpPr txBox="1"/>
          <p:nvPr/>
        </p:nvSpPr>
        <p:spPr>
          <a:xfrm>
            <a:off x="3478672" y="4063465"/>
            <a:ext cx="74930" cy="59690"/>
          </a:xfrm>
          <a:prstGeom prst="rect">
            <a:avLst/>
          </a:prstGeom>
        </p:spPr>
        <p:txBody>
          <a:bodyPr vert="horz" wrap="square" lIns="0" tIns="0" rIns="0" bIns="0" rtlCol="0">
            <a:spAutoFit/>
          </a:bodyPr>
          <a:lstStyle/>
          <a:p>
            <a:pPr marL="12700">
              <a:lnSpc>
                <a:spcPct val="100000"/>
              </a:lnSpc>
            </a:pPr>
            <a:r>
              <a:rPr sz="250" spc="-50" dirty="0">
                <a:latin typeface="Arial"/>
                <a:cs typeface="Arial"/>
              </a:rPr>
              <a:t>0</a:t>
            </a:r>
            <a:r>
              <a:rPr sz="250" spc="-30" dirty="0">
                <a:latin typeface="Arial"/>
                <a:cs typeface="Arial"/>
              </a:rPr>
              <a:t>,</a:t>
            </a:r>
            <a:r>
              <a:rPr sz="250" spc="-50" dirty="0">
                <a:latin typeface="Arial"/>
                <a:cs typeface="Arial"/>
              </a:rPr>
              <a:t>1</a:t>
            </a:r>
            <a:r>
              <a:rPr sz="250" spc="5" dirty="0">
                <a:latin typeface="Arial"/>
                <a:cs typeface="Arial"/>
              </a:rPr>
              <a:t>0</a:t>
            </a:r>
            <a:endParaRPr sz="250">
              <a:latin typeface="Arial"/>
              <a:cs typeface="Arial"/>
            </a:endParaRPr>
          </a:p>
        </p:txBody>
      </p:sp>
      <p:sp>
        <p:nvSpPr>
          <p:cNvPr id="136" name="object 136"/>
          <p:cNvSpPr txBox="1"/>
          <p:nvPr/>
        </p:nvSpPr>
        <p:spPr>
          <a:xfrm>
            <a:off x="3478672" y="3946117"/>
            <a:ext cx="74930" cy="59690"/>
          </a:xfrm>
          <a:prstGeom prst="rect">
            <a:avLst/>
          </a:prstGeom>
        </p:spPr>
        <p:txBody>
          <a:bodyPr vert="horz" wrap="square" lIns="0" tIns="0" rIns="0" bIns="0" rtlCol="0">
            <a:spAutoFit/>
          </a:bodyPr>
          <a:lstStyle/>
          <a:p>
            <a:pPr marL="12700">
              <a:lnSpc>
                <a:spcPct val="100000"/>
              </a:lnSpc>
            </a:pPr>
            <a:r>
              <a:rPr sz="250" spc="-50" dirty="0">
                <a:latin typeface="Arial"/>
                <a:cs typeface="Arial"/>
              </a:rPr>
              <a:t>0</a:t>
            </a:r>
            <a:r>
              <a:rPr sz="250" spc="-30" dirty="0">
                <a:latin typeface="Arial"/>
                <a:cs typeface="Arial"/>
              </a:rPr>
              <a:t>,</a:t>
            </a:r>
            <a:r>
              <a:rPr sz="250" spc="-50" dirty="0">
                <a:latin typeface="Arial"/>
                <a:cs typeface="Arial"/>
              </a:rPr>
              <a:t>2</a:t>
            </a:r>
            <a:r>
              <a:rPr sz="250" spc="5" dirty="0">
                <a:latin typeface="Arial"/>
                <a:cs typeface="Arial"/>
              </a:rPr>
              <a:t>0</a:t>
            </a:r>
            <a:endParaRPr sz="250">
              <a:latin typeface="Arial"/>
              <a:cs typeface="Arial"/>
            </a:endParaRPr>
          </a:p>
        </p:txBody>
      </p:sp>
      <p:sp>
        <p:nvSpPr>
          <p:cNvPr id="137" name="object 137"/>
          <p:cNvSpPr txBox="1"/>
          <p:nvPr/>
        </p:nvSpPr>
        <p:spPr>
          <a:xfrm>
            <a:off x="3478672" y="3830293"/>
            <a:ext cx="74930" cy="59690"/>
          </a:xfrm>
          <a:prstGeom prst="rect">
            <a:avLst/>
          </a:prstGeom>
        </p:spPr>
        <p:txBody>
          <a:bodyPr vert="horz" wrap="square" lIns="0" tIns="0" rIns="0" bIns="0" rtlCol="0">
            <a:spAutoFit/>
          </a:bodyPr>
          <a:lstStyle/>
          <a:p>
            <a:pPr marL="12700">
              <a:lnSpc>
                <a:spcPct val="100000"/>
              </a:lnSpc>
            </a:pPr>
            <a:r>
              <a:rPr sz="250" spc="-50" dirty="0">
                <a:latin typeface="Arial"/>
                <a:cs typeface="Arial"/>
              </a:rPr>
              <a:t>0</a:t>
            </a:r>
            <a:r>
              <a:rPr sz="250" spc="-30" dirty="0">
                <a:latin typeface="Arial"/>
                <a:cs typeface="Arial"/>
              </a:rPr>
              <a:t>,</a:t>
            </a:r>
            <a:r>
              <a:rPr sz="250" spc="-50" dirty="0">
                <a:latin typeface="Arial"/>
                <a:cs typeface="Arial"/>
              </a:rPr>
              <a:t>3</a:t>
            </a:r>
            <a:r>
              <a:rPr sz="250" spc="5" dirty="0">
                <a:latin typeface="Arial"/>
                <a:cs typeface="Arial"/>
              </a:rPr>
              <a:t>0</a:t>
            </a:r>
            <a:endParaRPr sz="250">
              <a:latin typeface="Arial"/>
              <a:cs typeface="Arial"/>
            </a:endParaRPr>
          </a:p>
        </p:txBody>
      </p:sp>
      <p:sp>
        <p:nvSpPr>
          <p:cNvPr id="138" name="object 138"/>
          <p:cNvSpPr txBox="1"/>
          <p:nvPr/>
        </p:nvSpPr>
        <p:spPr>
          <a:xfrm>
            <a:off x="3478672" y="3712944"/>
            <a:ext cx="74930" cy="59690"/>
          </a:xfrm>
          <a:prstGeom prst="rect">
            <a:avLst/>
          </a:prstGeom>
        </p:spPr>
        <p:txBody>
          <a:bodyPr vert="horz" wrap="square" lIns="0" tIns="0" rIns="0" bIns="0" rtlCol="0">
            <a:spAutoFit/>
          </a:bodyPr>
          <a:lstStyle/>
          <a:p>
            <a:pPr marL="12700">
              <a:lnSpc>
                <a:spcPct val="100000"/>
              </a:lnSpc>
            </a:pPr>
            <a:r>
              <a:rPr sz="250" spc="-50" dirty="0">
                <a:latin typeface="Arial"/>
                <a:cs typeface="Arial"/>
              </a:rPr>
              <a:t>0</a:t>
            </a:r>
            <a:r>
              <a:rPr sz="250" spc="-30" dirty="0">
                <a:latin typeface="Arial"/>
                <a:cs typeface="Arial"/>
              </a:rPr>
              <a:t>,</a:t>
            </a:r>
            <a:r>
              <a:rPr sz="250" spc="-50" dirty="0">
                <a:latin typeface="Arial"/>
                <a:cs typeface="Arial"/>
              </a:rPr>
              <a:t>4</a:t>
            </a:r>
            <a:r>
              <a:rPr sz="250" spc="5" dirty="0">
                <a:latin typeface="Arial"/>
                <a:cs typeface="Arial"/>
              </a:rPr>
              <a:t>0</a:t>
            </a:r>
            <a:endParaRPr sz="250">
              <a:latin typeface="Arial"/>
              <a:cs typeface="Arial"/>
            </a:endParaRPr>
          </a:p>
        </p:txBody>
      </p:sp>
      <p:sp>
        <p:nvSpPr>
          <p:cNvPr id="139" name="object 139"/>
          <p:cNvSpPr txBox="1"/>
          <p:nvPr/>
        </p:nvSpPr>
        <p:spPr>
          <a:xfrm>
            <a:off x="3478672" y="3597121"/>
            <a:ext cx="74930" cy="59690"/>
          </a:xfrm>
          <a:prstGeom prst="rect">
            <a:avLst/>
          </a:prstGeom>
        </p:spPr>
        <p:txBody>
          <a:bodyPr vert="horz" wrap="square" lIns="0" tIns="0" rIns="0" bIns="0" rtlCol="0">
            <a:spAutoFit/>
          </a:bodyPr>
          <a:lstStyle/>
          <a:p>
            <a:pPr marL="12700">
              <a:lnSpc>
                <a:spcPct val="100000"/>
              </a:lnSpc>
            </a:pPr>
            <a:r>
              <a:rPr sz="250" spc="-50" dirty="0">
                <a:latin typeface="Arial"/>
                <a:cs typeface="Arial"/>
              </a:rPr>
              <a:t>0</a:t>
            </a:r>
            <a:r>
              <a:rPr sz="250" spc="-30" dirty="0">
                <a:latin typeface="Arial"/>
                <a:cs typeface="Arial"/>
              </a:rPr>
              <a:t>,</a:t>
            </a:r>
            <a:r>
              <a:rPr sz="250" spc="-50" dirty="0">
                <a:latin typeface="Arial"/>
                <a:cs typeface="Arial"/>
              </a:rPr>
              <a:t>5</a:t>
            </a:r>
            <a:r>
              <a:rPr sz="250" spc="5" dirty="0">
                <a:latin typeface="Arial"/>
                <a:cs typeface="Arial"/>
              </a:rPr>
              <a:t>0</a:t>
            </a:r>
            <a:endParaRPr sz="250">
              <a:latin typeface="Arial"/>
              <a:cs typeface="Arial"/>
            </a:endParaRPr>
          </a:p>
        </p:txBody>
      </p:sp>
      <p:sp>
        <p:nvSpPr>
          <p:cNvPr id="140" name="object 140"/>
          <p:cNvSpPr txBox="1"/>
          <p:nvPr/>
        </p:nvSpPr>
        <p:spPr>
          <a:xfrm>
            <a:off x="3478672" y="3476724"/>
            <a:ext cx="74930" cy="59690"/>
          </a:xfrm>
          <a:prstGeom prst="rect">
            <a:avLst/>
          </a:prstGeom>
        </p:spPr>
        <p:txBody>
          <a:bodyPr vert="horz" wrap="square" lIns="0" tIns="0" rIns="0" bIns="0" rtlCol="0">
            <a:spAutoFit/>
          </a:bodyPr>
          <a:lstStyle/>
          <a:p>
            <a:pPr marL="12700">
              <a:lnSpc>
                <a:spcPct val="100000"/>
              </a:lnSpc>
            </a:pPr>
            <a:r>
              <a:rPr sz="250" spc="-50" dirty="0">
                <a:latin typeface="Arial"/>
                <a:cs typeface="Arial"/>
              </a:rPr>
              <a:t>0</a:t>
            </a:r>
            <a:r>
              <a:rPr sz="250" spc="-30" dirty="0">
                <a:latin typeface="Arial"/>
                <a:cs typeface="Arial"/>
              </a:rPr>
              <a:t>,</a:t>
            </a:r>
            <a:r>
              <a:rPr sz="250" spc="-50" dirty="0">
                <a:latin typeface="Arial"/>
                <a:cs typeface="Arial"/>
              </a:rPr>
              <a:t>6</a:t>
            </a:r>
            <a:r>
              <a:rPr sz="250" spc="5" dirty="0">
                <a:latin typeface="Arial"/>
                <a:cs typeface="Arial"/>
              </a:rPr>
              <a:t>0</a:t>
            </a:r>
            <a:endParaRPr sz="250">
              <a:latin typeface="Arial"/>
              <a:cs typeface="Arial"/>
            </a:endParaRPr>
          </a:p>
        </p:txBody>
      </p:sp>
      <p:sp>
        <p:nvSpPr>
          <p:cNvPr id="141" name="object 141"/>
          <p:cNvSpPr txBox="1"/>
          <p:nvPr/>
        </p:nvSpPr>
        <p:spPr>
          <a:xfrm>
            <a:off x="3478672" y="3243552"/>
            <a:ext cx="74930" cy="176530"/>
          </a:xfrm>
          <a:prstGeom prst="rect">
            <a:avLst/>
          </a:prstGeom>
        </p:spPr>
        <p:txBody>
          <a:bodyPr vert="horz" wrap="square" lIns="0" tIns="0" rIns="0" bIns="0" rtlCol="0">
            <a:spAutoFit/>
          </a:bodyPr>
          <a:lstStyle/>
          <a:p>
            <a:pPr marL="12700">
              <a:lnSpc>
                <a:spcPct val="100000"/>
              </a:lnSpc>
            </a:pPr>
            <a:r>
              <a:rPr sz="250" spc="-50" dirty="0">
                <a:latin typeface="Arial"/>
                <a:cs typeface="Arial"/>
              </a:rPr>
              <a:t>0</a:t>
            </a:r>
            <a:r>
              <a:rPr sz="250" spc="-30" dirty="0">
                <a:latin typeface="Arial"/>
                <a:cs typeface="Arial"/>
              </a:rPr>
              <a:t>,</a:t>
            </a:r>
            <a:r>
              <a:rPr sz="250" spc="-50" dirty="0">
                <a:latin typeface="Arial"/>
                <a:cs typeface="Arial"/>
              </a:rPr>
              <a:t>8</a:t>
            </a:r>
            <a:r>
              <a:rPr sz="250" spc="5" dirty="0">
                <a:latin typeface="Arial"/>
                <a:cs typeface="Arial"/>
              </a:rPr>
              <a:t>0</a:t>
            </a:r>
            <a:endParaRPr sz="250">
              <a:latin typeface="Arial"/>
              <a:cs typeface="Arial"/>
            </a:endParaRPr>
          </a:p>
          <a:p>
            <a:pPr>
              <a:lnSpc>
                <a:spcPct val="100000"/>
              </a:lnSpc>
            </a:pPr>
            <a:endParaRPr sz="200">
              <a:latin typeface="Times New Roman"/>
              <a:cs typeface="Times New Roman"/>
            </a:endParaRPr>
          </a:p>
          <a:p>
            <a:pPr>
              <a:lnSpc>
                <a:spcPct val="100000"/>
              </a:lnSpc>
            </a:pPr>
            <a:endParaRPr sz="200">
              <a:latin typeface="Times New Roman"/>
              <a:cs typeface="Times New Roman"/>
            </a:endParaRPr>
          </a:p>
          <a:p>
            <a:pPr marL="12700">
              <a:lnSpc>
                <a:spcPct val="100000"/>
              </a:lnSpc>
              <a:spcBef>
                <a:spcPts val="165"/>
              </a:spcBef>
            </a:pPr>
            <a:r>
              <a:rPr sz="250" dirty="0">
                <a:latin typeface="Arial"/>
                <a:cs typeface="Arial"/>
              </a:rPr>
              <a:t>0</a:t>
            </a:r>
            <a:r>
              <a:rPr sz="250" spc="-50" dirty="0">
                <a:latin typeface="Arial"/>
                <a:cs typeface="Arial"/>
              </a:rPr>
              <a:t>7</a:t>
            </a:r>
            <a:r>
              <a:rPr sz="250" spc="-290" dirty="0">
                <a:latin typeface="Arial"/>
                <a:cs typeface="Arial"/>
              </a:rPr>
              <a:t>0</a:t>
            </a:r>
            <a:r>
              <a:rPr sz="250" dirty="0">
                <a:latin typeface="Arial"/>
                <a:cs typeface="Arial"/>
              </a:rPr>
              <a:t>,</a:t>
            </a:r>
            <a:endParaRPr sz="250">
              <a:latin typeface="Arial"/>
              <a:cs typeface="Arial"/>
            </a:endParaRPr>
          </a:p>
        </p:txBody>
      </p:sp>
      <p:sp>
        <p:nvSpPr>
          <p:cNvPr id="142" name="object 142"/>
          <p:cNvSpPr txBox="1"/>
          <p:nvPr/>
        </p:nvSpPr>
        <p:spPr>
          <a:xfrm>
            <a:off x="3478672" y="3127728"/>
            <a:ext cx="74930" cy="59690"/>
          </a:xfrm>
          <a:prstGeom prst="rect">
            <a:avLst/>
          </a:prstGeom>
        </p:spPr>
        <p:txBody>
          <a:bodyPr vert="horz" wrap="square" lIns="0" tIns="0" rIns="0" bIns="0" rtlCol="0">
            <a:spAutoFit/>
          </a:bodyPr>
          <a:lstStyle/>
          <a:p>
            <a:pPr marL="12700">
              <a:lnSpc>
                <a:spcPct val="100000"/>
              </a:lnSpc>
            </a:pPr>
            <a:r>
              <a:rPr sz="250" spc="-50" dirty="0">
                <a:latin typeface="Arial"/>
                <a:cs typeface="Arial"/>
              </a:rPr>
              <a:t>0</a:t>
            </a:r>
            <a:r>
              <a:rPr sz="250" spc="-30" dirty="0">
                <a:latin typeface="Arial"/>
                <a:cs typeface="Arial"/>
              </a:rPr>
              <a:t>,</a:t>
            </a:r>
            <a:r>
              <a:rPr sz="250" spc="-50" dirty="0">
                <a:latin typeface="Arial"/>
                <a:cs typeface="Arial"/>
              </a:rPr>
              <a:t>9</a:t>
            </a:r>
            <a:r>
              <a:rPr sz="250" spc="5" dirty="0">
                <a:latin typeface="Arial"/>
                <a:cs typeface="Arial"/>
              </a:rPr>
              <a:t>0</a:t>
            </a:r>
            <a:endParaRPr sz="250">
              <a:latin typeface="Arial"/>
              <a:cs typeface="Arial"/>
            </a:endParaRPr>
          </a:p>
        </p:txBody>
      </p:sp>
      <p:sp>
        <p:nvSpPr>
          <p:cNvPr id="143" name="object 143"/>
          <p:cNvSpPr txBox="1"/>
          <p:nvPr/>
        </p:nvSpPr>
        <p:spPr>
          <a:xfrm>
            <a:off x="3539632" y="4681283"/>
            <a:ext cx="196215" cy="52705"/>
          </a:xfrm>
          <a:prstGeom prst="rect">
            <a:avLst/>
          </a:prstGeom>
        </p:spPr>
        <p:txBody>
          <a:bodyPr vert="horz" wrap="square" lIns="0" tIns="0" rIns="0" bIns="0" rtlCol="0">
            <a:spAutoFit/>
          </a:bodyPr>
          <a:lstStyle/>
          <a:p>
            <a:pPr marL="12700">
              <a:lnSpc>
                <a:spcPct val="100000"/>
              </a:lnSpc>
            </a:pPr>
            <a:r>
              <a:rPr sz="200" spc="5" dirty="0">
                <a:latin typeface="Arial"/>
                <a:cs typeface="Arial"/>
              </a:rPr>
              <a:t>17</a:t>
            </a:r>
            <a:r>
              <a:rPr sz="200" spc="-15" dirty="0">
                <a:latin typeface="Arial"/>
                <a:cs typeface="Arial"/>
              </a:rPr>
              <a:t>,</a:t>
            </a:r>
            <a:r>
              <a:rPr sz="200" spc="5" dirty="0">
                <a:latin typeface="Arial"/>
                <a:cs typeface="Arial"/>
              </a:rPr>
              <a:t>438 </a:t>
            </a:r>
            <a:r>
              <a:rPr sz="200" spc="-20" dirty="0">
                <a:latin typeface="Arial"/>
                <a:cs typeface="Arial"/>
              </a:rPr>
              <a:t>P</a:t>
            </a:r>
            <a:r>
              <a:rPr sz="200" spc="5" dirty="0">
                <a:latin typeface="Arial"/>
                <a:cs typeface="Arial"/>
              </a:rPr>
              <a:t>eak</a:t>
            </a:r>
            <a:r>
              <a:rPr sz="200" spc="-10" dirty="0">
                <a:latin typeface="Arial"/>
                <a:cs typeface="Arial"/>
              </a:rPr>
              <a:t> </a:t>
            </a:r>
            <a:r>
              <a:rPr sz="200" spc="5" dirty="0">
                <a:latin typeface="Arial"/>
                <a:cs typeface="Arial"/>
              </a:rPr>
              <a:t>1</a:t>
            </a:r>
            <a:endParaRPr sz="200">
              <a:latin typeface="Arial"/>
              <a:cs typeface="Arial"/>
            </a:endParaRPr>
          </a:p>
        </p:txBody>
      </p:sp>
      <p:sp>
        <p:nvSpPr>
          <p:cNvPr id="144" name="object 144"/>
          <p:cNvSpPr/>
          <p:nvPr/>
        </p:nvSpPr>
        <p:spPr>
          <a:xfrm>
            <a:off x="3552321" y="4719407"/>
            <a:ext cx="0" cy="1217930"/>
          </a:xfrm>
          <a:custGeom>
            <a:avLst/>
            <a:gdLst/>
            <a:ahLst/>
            <a:cxnLst/>
            <a:rect l="l" t="t" r="r" b="b"/>
            <a:pathLst>
              <a:path h="1217929">
                <a:moveTo>
                  <a:pt x="0" y="0"/>
                </a:moveTo>
                <a:lnTo>
                  <a:pt x="0" y="1217675"/>
                </a:lnTo>
              </a:path>
            </a:pathLst>
          </a:custGeom>
          <a:ln w="4571">
            <a:solidFill>
              <a:srgbClr val="000000"/>
            </a:solidFill>
          </a:ln>
        </p:spPr>
        <p:txBody>
          <a:bodyPr wrap="square" lIns="0" tIns="0" rIns="0" bIns="0" rtlCol="0"/>
          <a:lstStyle/>
          <a:p>
            <a:endParaRPr/>
          </a:p>
        </p:txBody>
      </p:sp>
      <p:sp>
        <p:nvSpPr>
          <p:cNvPr id="145" name="object 145"/>
          <p:cNvSpPr/>
          <p:nvPr/>
        </p:nvSpPr>
        <p:spPr>
          <a:xfrm>
            <a:off x="3550797" y="4719407"/>
            <a:ext cx="1249680" cy="0"/>
          </a:xfrm>
          <a:custGeom>
            <a:avLst/>
            <a:gdLst/>
            <a:ahLst/>
            <a:cxnLst/>
            <a:rect l="l" t="t" r="r" b="b"/>
            <a:pathLst>
              <a:path w="1249679">
                <a:moveTo>
                  <a:pt x="0" y="0"/>
                </a:moveTo>
                <a:lnTo>
                  <a:pt x="1249679" y="0"/>
                </a:lnTo>
              </a:path>
            </a:pathLst>
          </a:custGeom>
          <a:ln w="3175">
            <a:solidFill>
              <a:srgbClr val="000000"/>
            </a:solidFill>
          </a:ln>
        </p:spPr>
        <p:txBody>
          <a:bodyPr wrap="square" lIns="0" tIns="0" rIns="0" bIns="0" rtlCol="0"/>
          <a:lstStyle/>
          <a:p>
            <a:endParaRPr/>
          </a:p>
        </p:txBody>
      </p:sp>
      <p:sp>
        <p:nvSpPr>
          <p:cNvPr id="146" name="object 146"/>
          <p:cNvSpPr/>
          <p:nvPr/>
        </p:nvSpPr>
        <p:spPr>
          <a:xfrm>
            <a:off x="4798953" y="4719407"/>
            <a:ext cx="0" cy="1217930"/>
          </a:xfrm>
          <a:custGeom>
            <a:avLst/>
            <a:gdLst/>
            <a:ahLst/>
            <a:cxnLst/>
            <a:rect l="l" t="t" r="r" b="b"/>
            <a:pathLst>
              <a:path h="1217929">
                <a:moveTo>
                  <a:pt x="0" y="0"/>
                </a:moveTo>
                <a:lnTo>
                  <a:pt x="0" y="1217675"/>
                </a:lnTo>
              </a:path>
            </a:pathLst>
          </a:custGeom>
          <a:ln w="4571">
            <a:solidFill>
              <a:srgbClr val="000000"/>
            </a:solidFill>
          </a:ln>
        </p:spPr>
        <p:txBody>
          <a:bodyPr wrap="square" lIns="0" tIns="0" rIns="0" bIns="0" rtlCol="0"/>
          <a:lstStyle/>
          <a:p>
            <a:endParaRPr/>
          </a:p>
        </p:txBody>
      </p:sp>
      <p:sp>
        <p:nvSpPr>
          <p:cNvPr id="147" name="object 147"/>
          <p:cNvSpPr/>
          <p:nvPr/>
        </p:nvSpPr>
        <p:spPr>
          <a:xfrm>
            <a:off x="3550797" y="5921843"/>
            <a:ext cx="1249680" cy="0"/>
          </a:xfrm>
          <a:custGeom>
            <a:avLst/>
            <a:gdLst/>
            <a:ahLst/>
            <a:cxnLst/>
            <a:rect l="l" t="t" r="r" b="b"/>
            <a:pathLst>
              <a:path w="1249679">
                <a:moveTo>
                  <a:pt x="1249679" y="0"/>
                </a:moveTo>
                <a:lnTo>
                  <a:pt x="0" y="0"/>
                </a:lnTo>
              </a:path>
            </a:pathLst>
          </a:custGeom>
          <a:ln w="3175">
            <a:solidFill>
              <a:srgbClr val="000000"/>
            </a:solidFill>
          </a:ln>
        </p:spPr>
        <p:txBody>
          <a:bodyPr wrap="square" lIns="0" tIns="0" rIns="0" bIns="0" rtlCol="0"/>
          <a:lstStyle/>
          <a:p>
            <a:endParaRPr/>
          </a:p>
        </p:txBody>
      </p:sp>
      <p:sp>
        <p:nvSpPr>
          <p:cNvPr id="148" name="object 148"/>
          <p:cNvSpPr/>
          <p:nvPr/>
        </p:nvSpPr>
        <p:spPr>
          <a:xfrm>
            <a:off x="3553846" y="4774270"/>
            <a:ext cx="1247140" cy="1094740"/>
          </a:xfrm>
          <a:custGeom>
            <a:avLst/>
            <a:gdLst/>
            <a:ahLst/>
            <a:cxnLst/>
            <a:rect l="l" t="t" r="r" b="b"/>
            <a:pathLst>
              <a:path w="1247139" h="1094739">
                <a:moveTo>
                  <a:pt x="0" y="1069847"/>
                </a:moveTo>
                <a:lnTo>
                  <a:pt x="3047" y="1069847"/>
                </a:lnTo>
                <a:lnTo>
                  <a:pt x="7619" y="1066799"/>
                </a:lnTo>
                <a:lnTo>
                  <a:pt x="27431" y="1066799"/>
                </a:lnTo>
                <a:lnTo>
                  <a:pt x="32003" y="1063751"/>
                </a:lnTo>
                <a:lnTo>
                  <a:pt x="38099" y="1063751"/>
                </a:lnTo>
                <a:lnTo>
                  <a:pt x="42671" y="1062227"/>
                </a:lnTo>
                <a:lnTo>
                  <a:pt x="47243" y="1059179"/>
                </a:lnTo>
                <a:lnTo>
                  <a:pt x="51815" y="1057655"/>
                </a:lnTo>
                <a:lnTo>
                  <a:pt x="57911" y="1054607"/>
                </a:lnTo>
                <a:lnTo>
                  <a:pt x="62483" y="1054607"/>
                </a:lnTo>
                <a:lnTo>
                  <a:pt x="67055" y="1051559"/>
                </a:lnTo>
                <a:lnTo>
                  <a:pt x="73151" y="1054607"/>
                </a:lnTo>
                <a:lnTo>
                  <a:pt x="77723" y="1057655"/>
                </a:lnTo>
                <a:lnTo>
                  <a:pt x="92963" y="1057655"/>
                </a:lnTo>
                <a:lnTo>
                  <a:pt x="97535" y="1054607"/>
                </a:lnTo>
                <a:lnTo>
                  <a:pt x="102107" y="1051559"/>
                </a:lnTo>
                <a:lnTo>
                  <a:pt x="108203" y="1046987"/>
                </a:lnTo>
                <a:lnTo>
                  <a:pt x="112775" y="1042415"/>
                </a:lnTo>
                <a:lnTo>
                  <a:pt x="117347" y="1042415"/>
                </a:lnTo>
                <a:lnTo>
                  <a:pt x="123443" y="1039367"/>
                </a:lnTo>
                <a:lnTo>
                  <a:pt x="128015" y="1042415"/>
                </a:lnTo>
                <a:lnTo>
                  <a:pt x="131063" y="1045463"/>
                </a:lnTo>
                <a:lnTo>
                  <a:pt x="135635" y="1050035"/>
                </a:lnTo>
                <a:lnTo>
                  <a:pt x="140207" y="1051559"/>
                </a:lnTo>
                <a:lnTo>
                  <a:pt x="146303" y="1057655"/>
                </a:lnTo>
                <a:lnTo>
                  <a:pt x="150875" y="1059179"/>
                </a:lnTo>
                <a:lnTo>
                  <a:pt x="155447" y="1062227"/>
                </a:lnTo>
                <a:lnTo>
                  <a:pt x="181355" y="1062227"/>
                </a:lnTo>
                <a:lnTo>
                  <a:pt x="185927" y="1059179"/>
                </a:lnTo>
                <a:lnTo>
                  <a:pt x="190499" y="1057655"/>
                </a:lnTo>
                <a:lnTo>
                  <a:pt x="195071" y="1054607"/>
                </a:lnTo>
                <a:lnTo>
                  <a:pt x="201167" y="1051559"/>
                </a:lnTo>
                <a:lnTo>
                  <a:pt x="205739" y="1050035"/>
                </a:lnTo>
                <a:lnTo>
                  <a:pt x="210311" y="1046987"/>
                </a:lnTo>
                <a:lnTo>
                  <a:pt x="216407" y="1045463"/>
                </a:lnTo>
                <a:lnTo>
                  <a:pt x="220979" y="1042415"/>
                </a:lnTo>
                <a:lnTo>
                  <a:pt x="225551" y="1039367"/>
                </a:lnTo>
                <a:lnTo>
                  <a:pt x="231647" y="1037843"/>
                </a:lnTo>
                <a:lnTo>
                  <a:pt x="236219" y="1033271"/>
                </a:lnTo>
                <a:lnTo>
                  <a:pt x="239267" y="1030223"/>
                </a:lnTo>
                <a:lnTo>
                  <a:pt x="243839" y="1025651"/>
                </a:lnTo>
                <a:lnTo>
                  <a:pt x="248411" y="1019555"/>
                </a:lnTo>
                <a:lnTo>
                  <a:pt x="251459" y="1014983"/>
                </a:lnTo>
                <a:lnTo>
                  <a:pt x="256031" y="1010411"/>
                </a:lnTo>
                <a:lnTo>
                  <a:pt x="260603" y="1002791"/>
                </a:lnTo>
                <a:lnTo>
                  <a:pt x="266699" y="998219"/>
                </a:lnTo>
                <a:lnTo>
                  <a:pt x="271271" y="993647"/>
                </a:lnTo>
                <a:lnTo>
                  <a:pt x="275843" y="987551"/>
                </a:lnTo>
                <a:lnTo>
                  <a:pt x="281939" y="978407"/>
                </a:lnTo>
                <a:lnTo>
                  <a:pt x="286511" y="970787"/>
                </a:lnTo>
                <a:lnTo>
                  <a:pt x="291083" y="966215"/>
                </a:lnTo>
                <a:lnTo>
                  <a:pt x="295655" y="958595"/>
                </a:lnTo>
                <a:lnTo>
                  <a:pt x="301751" y="954023"/>
                </a:lnTo>
                <a:lnTo>
                  <a:pt x="306323" y="949451"/>
                </a:lnTo>
                <a:lnTo>
                  <a:pt x="310895" y="943355"/>
                </a:lnTo>
                <a:lnTo>
                  <a:pt x="313943" y="938783"/>
                </a:lnTo>
                <a:lnTo>
                  <a:pt x="318515" y="934211"/>
                </a:lnTo>
                <a:lnTo>
                  <a:pt x="324611" y="926591"/>
                </a:lnTo>
                <a:lnTo>
                  <a:pt x="329183" y="918971"/>
                </a:lnTo>
                <a:lnTo>
                  <a:pt x="333755" y="909827"/>
                </a:lnTo>
                <a:lnTo>
                  <a:pt x="338327" y="894587"/>
                </a:lnTo>
                <a:lnTo>
                  <a:pt x="344423" y="882395"/>
                </a:lnTo>
                <a:lnTo>
                  <a:pt x="348995" y="865631"/>
                </a:lnTo>
                <a:lnTo>
                  <a:pt x="353567" y="848867"/>
                </a:lnTo>
                <a:lnTo>
                  <a:pt x="359663" y="829055"/>
                </a:lnTo>
                <a:lnTo>
                  <a:pt x="364235" y="810767"/>
                </a:lnTo>
                <a:lnTo>
                  <a:pt x="368807" y="797051"/>
                </a:lnTo>
                <a:lnTo>
                  <a:pt x="374903" y="781811"/>
                </a:lnTo>
                <a:lnTo>
                  <a:pt x="379475" y="769619"/>
                </a:lnTo>
                <a:lnTo>
                  <a:pt x="384047" y="757427"/>
                </a:lnTo>
                <a:lnTo>
                  <a:pt x="388619" y="749807"/>
                </a:lnTo>
                <a:lnTo>
                  <a:pt x="394715" y="745235"/>
                </a:lnTo>
                <a:lnTo>
                  <a:pt x="399287" y="740663"/>
                </a:lnTo>
                <a:lnTo>
                  <a:pt x="403859" y="737615"/>
                </a:lnTo>
                <a:lnTo>
                  <a:pt x="409955" y="733043"/>
                </a:lnTo>
                <a:lnTo>
                  <a:pt x="414527" y="726947"/>
                </a:lnTo>
                <a:lnTo>
                  <a:pt x="419099" y="714755"/>
                </a:lnTo>
                <a:lnTo>
                  <a:pt x="425195" y="701039"/>
                </a:lnTo>
                <a:lnTo>
                  <a:pt x="429767" y="678179"/>
                </a:lnTo>
                <a:lnTo>
                  <a:pt x="434339" y="650747"/>
                </a:lnTo>
                <a:lnTo>
                  <a:pt x="438911" y="621791"/>
                </a:lnTo>
                <a:lnTo>
                  <a:pt x="445007" y="592835"/>
                </a:lnTo>
                <a:lnTo>
                  <a:pt x="449579" y="553211"/>
                </a:lnTo>
                <a:lnTo>
                  <a:pt x="454151" y="518159"/>
                </a:lnTo>
                <a:lnTo>
                  <a:pt x="460247" y="484631"/>
                </a:lnTo>
                <a:lnTo>
                  <a:pt x="464819" y="452627"/>
                </a:lnTo>
                <a:lnTo>
                  <a:pt x="469391" y="428243"/>
                </a:lnTo>
                <a:lnTo>
                  <a:pt x="475487" y="408431"/>
                </a:lnTo>
                <a:lnTo>
                  <a:pt x="480059" y="396239"/>
                </a:lnTo>
                <a:lnTo>
                  <a:pt x="484631" y="388619"/>
                </a:lnTo>
                <a:lnTo>
                  <a:pt x="489203" y="390143"/>
                </a:lnTo>
                <a:lnTo>
                  <a:pt x="495299" y="397763"/>
                </a:lnTo>
                <a:lnTo>
                  <a:pt x="499871" y="409955"/>
                </a:lnTo>
                <a:lnTo>
                  <a:pt x="504443" y="422147"/>
                </a:lnTo>
                <a:lnTo>
                  <a:pt x="510539" y="440435"/>
                </a:lnTo>
                <a:lnTo>
                  <a:pt x="515111" y="449579"/>
                </a:lnTo>
                <a:lnTo>
                  <a:pt x="519683" y="457199"/>
                </a:lnTo>
                <a:lnTo>
                  <a:pt x="525779" y="457199"/>
                </a:lnTo>
                <a:lnTo>
                  <a:pt x="530351" y="449579"/>
                </a:lnTo>
                <a:lnTo>
                  <a:pt x="534923" y="425195"/>
                </a:lnTo>
                <a:lnTo>
                  <a:pt x="539495" y="390143"/>
                </a:lnTo>
                <a:lnTo>
                  <a:pt x="545591" y="345947"/>
                </a:lnTo>
                <a:lnTo>
                  <a:pt x="550163" y="284987"/>
                </a:lnTo>
                <a:lnTo>
                  <a:pt x="554735" y="225551"/>
                </a:lnTo>
                <a:lnTo>
                  <a:pt x="560831" y="167639"/>
                </a:lnTo>
                <a:lnTo>
                  <a:pt x="565403" y="111251"/>
                </a:lnTo>
                <a:lnTo>
                  <a:pt x="569975" y="64007"/>
                </a:lnTo>
                <a:lnTo>
                  <a:pt x="574547" y="32003"/>
                </a:lnTo>
                <a:lnTo>
                  <a:pt x="580643" y="9143"/>
                </a:lnTo>
                <a:lnTo>
                  <a:pt x="585215" y="0"/>
                </a:lnTo>
                <a:lnTo>
                  <a:pt x="589787" y="7619"/>
                </a:lnTo>
                <a:lnTo>
                  <a:pt x="595883" y="21335"/>
                </a:lnTo>
                <a:lnTo>
                  <a:pt x="600455" y="47243"/>
                </a:lnTo>
                <a:lnTo>
                  <a:pt x="605027" y="80771"/>
                </a:lnTo>
                <a:lnTo>
                  <a:pt x="611123" y="120395"/>
                </a:lnTo>
                <a:lnTo>
                  <a:pt x="615695" y="167639"/>
                </a:lnTo>
                <a:lnTo>
                  <a:pt x="620267" y="216407"/>
                </a:lnTo>
                <a:lnTo>
                  <a:pt x="624839" y="268223"/>
                </a:lnTo>
                <a:lnTo>
                  <a:pt x="630935" y="324611"/>
                </a:lnTo>
                <a:lnTo>
                  <a:pt x="635507" y="371855"/>
                </a:lnTo>
                <a:lnTo>
                  <a:pt x="640079" y="413003"/>
                </a:lnTo>
                <a:lnTo>
                  <a:pt x="650747" y="469391"/>
                </a:lnTo>
                <a:lnTo>
                  <a:pt x="658367" y="473963"/>
                </a:lnTo>
                <a:lnTo>
                  <a:pt x="662939" y="466343"/>
                </a:lnTo>
                <a:lnTo>
                  <a:pt x="669035" y="441959"/>
                </a:lnTo>
                <a:lnTo>
                  <a:pt x="673607" y="396239"/>
                </a:lnTo>
                <a:lnTo>
                  <a:pt x="678179" y="341375"/>
                </a:lnTo>
                <a:lnTo>
                  <a:pt x="682751" y="281939"/>
                </a:lnTo>
                <a:lnTo>
                  <a:pt x="688847" y="211835"/>
                </a:lnTo>
                <a:lnTo>
                  <a:pt x="693419" y="137159"/>
                </a:lnTo>
                <a:lnTo>
                  <a:pt x="697991" y="73151"/>
                </a:lnTo>
                <a:lnTo>
                  <a:pt x="704087" y="33527"/>
                </a:lnTo>
                <a:lnTo>
                  <a:pt x="708659" y="7619"/>
                </a:lnTo>
                <a:lnTo>
                  <a:pt x="713231" y="7619"/>
                </a:lnTo>
                <a:lnTo>
                  <a:pt x="717803" y="32003"/>
                </a:lnTo>
                <a:lnTo>
                  <a:pt x="723899" y="83819"/>
                </a:lnTo>
                <a:lnTo>
                  <a:pt x="728471" y="155447"/>
                </a:lnTo>
                <a:lnTo>
                  <a:pt x="733043" y="237743"/>
                </a:lnTo>
                <a:lnTo>
                  <a:pt x="739139" y="333755"/>
                </a:lnTo>
                <a:lnTo>
                  <a:pt x="743711" y="429767"/>
                </a:lnTo>
                <a:lnTo>
                  <a:pt x="748283" y="521207"/>
                </a:lnTo>
                <a:lnTo>
                  <a:pt x="754379" y="606551"/>
                </a:lnTo>
                <a:lnTo>
                  <a:pt x="758951" y="690371"/>
                </a:lnTo>
                <a:lnTo>
                  <a:pt x="763523" y="758951"/>
                </a:lnTo>
                <a:lnTo>
                  <a:pt x="768095" y="833627"/>
                </a:lnTo>
                <a:lnTo>
                  <a:pt x="774191" y="858011"/>
                </a:lnTo>
                <a:lnTo>
                  <a:pt x="778763" y="897635"/>
                </a:lnTo>
                <a:lnTo>
                  <a:pt x="783335" y="937259"/>
                </a:lnTo>
                <a:lnTo>
                  <a:pt x="789431" y="966215"/>
                </a:lnTo>
                <a:lnTo>
                  <a:pt x="794003" y="982979"/>
                </a:lnTo>
                <a:lnTo>
                  <a:pt x="798575" y="1005839"/>
                </a:lnTo>
                <a:lnTo>
                  <a:pt x="804671" y="1014983"/>
                </a:lnTo>
                <a:lnTo>
                  <a:pt x="809243" y="1027175"/>
                </a:lnTo>
                <a:lnTo>
                  <a:pt x="813815" y="1037843"/>
                </a:lnTo>
                <a:lnTo>
                  <a:pt x="818387" y="1045463"/>
                </a:lnTo>
                <a:lnTo>
                  <a:pt x="824483" y="1050035"/>
                </a:lnTo>
                <a:lnTo>
                  <a:pt x="829055" y="1057655"/>
                </a:lnTo>
                <a:lnTo>
                  <a:pt x="833627" y="1059179"/>
                </a:lnTo>
                <a:lnTo>
                  <a:pt x="839723" y="1063751"/>
                </a:lnTo>
                <a:lnTo>
                  <a:pt x="844295" y="1063751"/>
                </a:lnTo>
                <a:lnTo>
                  <a:pt x="848867" y="1066799"/>
                </a:lnTo>
                <a:lnTo>
                  <a:pt x="854963" y="1069847"/>
                </a:lnTo>
                <a:lnTo>
                  <a:pt x="859535" y="1071371"/>
                </a:lnTo>
                <a:lnTo>
                  <a:pt x="864107" y="1077467"/>
                </a:lnTo>
                <a:lnTo>
                  <a:pt x="868679" y="1074419"/>
                </a:lnTo>
                <a:lnTo>
                  <a:pt x="874775" y="1078991"/>
                </a:lnTo>
                <a:lnTo>
                  <a:pt x="879347" y="1077467"/>
                </a:lnTo>
                <a:lnTo>
                  <a:pt x="883919" y="1078991"/>
                </a:lnTo>
                <a:lnTo>
                  <a:pt x="890015" y="1082039"/>
                </a:lnTo>
                <a:lnTo>
                  <a:pt x="909827" y="1082039"/>
                </a:lnTo>
                <a:lnTo>
                  <a:pt x="914399" y="1083563"/>
                </a:lnTo>
                <a:lnTo>
                  <a:pt x="918971" y="1086611"/>
                </a:lnTo>
                <a:lnTo>
                  <a:pt x="925067" y="1086611"/>
                </a:lnTo>
                <a:lnTo>
                  <a:pt x="929639" y="1083563"/>
                </a:lnTo>
                <a:lnTo>
                  <a:pt x="934211" y="1083563"/>
                </a:lnTo>
                <a:lnTo>
                  <a:pt x="940307" y="1086611"/>
                </a:lnTo>
                <a:lnTo>
                  <a:pt x="944879" y="1086611"/>
                </a:lnTo>
                <a:lnTo>
                  <a:pt x="949451" y="1083563"/>
                </a:lnTo>
                <a:lnTo>
                  <a:pt x="955547" y="1089659"/>
                </a:lnTo>
                <a:lnTo>
                  <a:pt x="960119" y="1091183"/>
                </a:lnTo>
                <a:lnTo>
                  <a:pt x="964691" y="1086611"/>
                </a:lnTo>
                <a:lnTo>
                  <a:pt x="969263" y="1086611"/>
                </a:lnTo>
                <a:lnTo>
                  <a:pt x="975359" y="1089659"/>
                </a:lnTo>
                <a:lnTo>
                  <a:pt x="979931" y="1091183"/>
                </a:lnTo>
                <a:lnTo>
                  <a:pt x="990599" y="1091183"/>
                </a:lnTo>
                <a:lnTo>
                  <a:pt x="995171" y="1089659"/>
                </a:lnTo>
                <a:lnTo>
                  <a:pt x="999743" y="1094231"/>
                </a:lnTo>
                <a:lnTo>
                  <a:pt x="1004315" y="1089659"/>
                </a:lnTo>
                <a:lnTo>
                  <a:pt x="1018031" y="1089659"/>
                </a:lnTo>
                <a:lnTo>
                  <a:pt x="1022603" y="1091183"/>
                </a:lnTo>
                <a:lnTo>
                  <a:pt x="1025651" y="1094231"/>
                </a:lnTo>
                <a:lnTo>
                  <a:pt x="1033271" y="1091183"/>
                </a:lnTo>
                <a:lnTo>
                  <a:pt x="1037843" y="1094231"/>
                </a:lnTo>
                <a:lnTo>
                  <a:pt x="1042415" y="1091183"/>
                </a:lnTo>
                <a:lnTo>
                  <a:pt x="1048511" y="1094231"/>
                </a:lnTo>
                <a:lnTo>
                  <a:pt x="1053083" y="1091183"/>
                </a:lnTo>
                <a:lnTo>
                  <a:pt x="1057655" y="1091183"/>
                </a:lnTo>
                <a:lnTo>
                  <a:pt x="1062227" y="1094231"/>
                </a:lnTo>
                <a:lnTo>
                  <a:pt x="1068323" y="1091183"/>
                </a:lnTo>
                <a:lnTo>
                  <a:pt x="1072895" y="1094231"/>
                </a:lnTo>
                <a:lnTo>
                  <a:pt x="1077467" y="1091183"/>
                </a:lnTo>
                <a:lnTo>
                  <a:pt x="1083563" y="1094231"/>
                </a:lnTo>
                <a:lnTo>
                  <a:pt x="1088135" y="1089659"/>
                </a:lnTo>
                <a:lnTo>
                  <a:pt x="1092707" y="1094231"/>
                </a:lnTo>
                <a:lnTo>
                  <a:pt x="1098803" y="1094231"/>
                </a:lnTo>
                <a:lnTo>
                  <a:pt x="1103375" y="1089659"/>
                </a:lnTo>
                <a:lnTo>
                  <a:pt x="1107947" y="1091183"/>
                </a:lnTo>
                <a:lnTo>
                  <a:pt x="1112519" y="1091183"/>
                </a:lnTo>
                <a:lnTo>
                  <a:pt x="1118615" y="1094231"/>
                </a:lnTo>
                <a:lnTo>
                  <a:pt x="1246631" y="1094231"/>
                </a:lnTo>
              </a:path>
            </a:pathLst>
          </a:custGeom>
          <a:ln w="3175">
            <a:solidFill>
              <a:srgbClr val="FF0000"/>
            </a:solidFill>
          </a:ln>
        </p:spPr>
        <p:txBody>
          <a:bodyPr wrap="square" lIns="0" tIns="0" rIns="0" bIns="0" rtlCol="0"/>
          <a:lstStyle/>
          <a:p>
            <a:endParaRPr/>
          </a:p>
        </p:txBody>
      </p:sp>
      <p:sp>
        <p:nvSpPr>
          <p:cNvPr id="149" name="object 149"/>
          <p:cNvSpPr txBox="1"/>
          <p:nvPr/>
        </p:nvSpPr>
        <p:spPr>
          <a:xfrm>
            <a:off x="3624976" y="5767151"/>
            <a:ext cx="106045" cy="57785"/>
          </a:xfrm>
          <a:prstGeom prst="rect">
            <a:avLst/>
          </a:prstGeom>
        </p:spPr>
        <p:txBody>
          <a:bodyPr vert="horz" wrap="square" lIns="0" tIns="0" rIns="0" bIns="0" rtlCol="0">
            <a:spAutoFit/>
          </a:bodyPr>
          <a:lstStyle/>
          <a:p>
            <a:pPr marL="12700">
              <a:lnSpc>
                <a:spcPct val="100000"/>
              </a:lnSpc>
            </a:pPr>
            <a:r>
              <a:rPr sz="250" spc="-10" dirty="0">
                <a:solidFill>
                  <a:srgbClr val="FF0000"/>
                </a:solidFill>
                <a:latin typeface="Arial"/>
                <a:cs typeface="Arial"/>
              </a:rPr>
              <a:t>3</a:t>
            </a:r>
            <a:r>
              <a:rPr sz="250" dirty="0">
                <a:solidFill>
                  <a:srgbClr val="FF0000"/>
                </a:solidFill>
                <a:latin typeface="Arial"/>
                <a:cs typeface="Arial"/>
              </a:rPr>
              <a:t>2</a:t>
            </a:r>
            <a:r>
              <a:rPr sz="250" spc="-10" dirty="0">
                <a:solidFill>
                  <a:srgbClr val="FF0000"/>
                </a:solidFill>
                <a:latin typeface="Arial"/>
                <a:cs typeface="Arial"/>
              </a:rPr>
              <a:t>9</a:t>
            </a:r>
            <a:r>
              <a:rPr sz="250" spc="10" dirty="0">
                <a:solidFill>
                  <a:srgbClr val="FF0000"/>
                </a:solidFill>
                <a:latin typeface="Arial"/>
                <a:cs typeface="Arial"/>
              </a:rPr>
              <a:t>,</a:t>
            </a:r>
            <a:r>
              <a:rPr sz="250" dirty="0">
                <a:solidFill>
                  <a:srgbClr val="FF0000"/>
                </a:solidFill>
                <a:latin typeface="Arial"/>
                <a:cs typeface="Arial"/>
              </a:rPr>
              <a:t>5</a:t>
            </a:r>
            <a:endParaRPr sz="250">
              <a:latin typeface="Arial"/>
              <a:cs typeface="Arial"/>
            </a:endParaRPr>
          </a:p>
        </p:txBody>
      </p:sp>
      <p:sp>
        <p:nvSpPr>
          <p:cNvPr id="150" name="object 150"/>
          <p:cNvSpPr txBox="1"/>
          <p:nvPr/>
        </p:nvSpPr>
        <p:spPr>
          <a:xfrm>
            <a:off x="3986164" y="5116403"/>
            <a:ext cx="106045" cy="57785"/>
          </a:xfrm>
          <a:prstGeom prst="rect">
            <a:avLst/>
          </a:prstGeom>
        </p:spPr>
        <p:txBody>
          <a:bodyPr vert="horz" wrap="square" lIns="0" tIns="0" rIns="0" bIns="0" rtlCol="0">
            <a:spAutoFit/>
          </a:bodyPr>
          <a:lstStyle/>
          <a:p>
            <a:pPr marL="12700">
              <a:lnSpc>
                <a:spcPct val="100000"/>
              </a:lnSpc>
            </a:pPr>
            <a:r>
              <a:rPr sz="250" dirty="0">
                <a:solidFill>
                  <a:srgbClr val="FF0000"/>
                </a:solidFill>
                <a:latin typeface="Arial"/>
                <a:cs typeface="Arial"/>
              </a:rPr>
              <a:t>4</a:t>
            </a:r>
            <a:r>
              <a:rPr sz="250" spc="-10" dirty="0">
                <a:solidFill>
                  <a:srgbClr val="FF0000"/>
                </a:solidFill>
                <a:latin typeface="Arial"/>
                <a:cs typeface="Arial"/>
              </a:rPr>
              <a:t>1</a:t>
            </a:r>
            <a:r>
              <a:rPr sz="250" dirty="0">
                <a:solidFill>
                  <a:srgbClr val="FF0000"/>
                </a:solidFill>
                <a:latin typeface="Arial"/>
                <a:cs typeface="Arial"/>
              </a:rPr>
              <a:t>7,2</a:t>
            </a:r>
            <a:endParaRPr sz="250">
              <a:latin typeface="Arial"/>
              <a:cs typeface="Arial"/>
            </a:endParaRPr>
          </a:p>
        </p:txBody>
      </p:sp>
      <p:sp>
        <p:nvSpPr>
          <p:cNvPr id="151" name="object 151"/>
          <p:cNvSpPr txBox="1"/>
          <p:nvPr/>
        </p:nvSpPr>
        <p:spPr>
          <a:xfrm>
            <a:off x="4086748" y="4727783"/>
            <a:ext cx="235585" cy="63500"/>
          </a:xfrm>
          <a:prstGeom prst="rect">
            <a:avLst/>
          </a:prstGeom>
        </p:spPr>
        <p:txBody>
          <a:bodyPr vert="horz" wrap="square" lIns="0" tIns="0" rIns="0" bIns="0" rtlCol="0">
            <a:spAutoFit/>
          </a:bodyPr>
          <a:lstStyle/>
          <a:p>
            <a:pPr marL="12700">
              <a:lnSpc>
                <a:spcPct val="100000"/>
              </a:lnSpc>
            </a:pPr>
            <a:r>
              <a:rPr sz="375" spc="22" baseline="11111" dirty="0">
                <a:solidFill>
                  <a:srgbClr val="FF0000"/>
                </a:solidFill>
                <a:latin typeface="Arial"/>
                <a:cs typeface="Arial"/>
              </a:rPr>
              <a:t>4</a:t>
            </a:r>
            <a:r>
              <a:rPr sz="375" spc="-30" baseline="11111" dirty="0">
                <a:solidFill>
                  <a:srgbClr val="FF0000"/>
                </a:solidFill>
                <a:latin typeface="Arial"/>
                <a:cs typeface="Arial"/>
              </a:rPr>
              <a:t>4</a:t>
            </a:r>
            <a:r>
              <a:rPr sz="375" baseline="11111" dirty="0">
                <a:solidFill>
                  <a:srgbClr val="FF0000"/>
                </a:solidFill>
                <a:latin typeface="Arial"/>
                <a:cs typeface="Arial"/>
              </a:rPr>
              <a:t>1,5    </a:t>
            </a:r>
            <a:r>
              <a:rPr sz="375" spc="37" baseline="11111" dirty="0">
                <a:solidFill>
                  <a:srgbClr val="FF0000"/>
                </a:solidFill>
                <a:latin typeface="Arial"/>
                <a:cs typeface="Arial"/>
              </a:rPr>
              <a:t> </a:t>
            </a:r>
            <a:r>
              <a:rPr sz="250" dirty="0">
                <a:solidFill>
                  <a:srgbClr val="FF0000"/>
                </a:solidFill>
                <a:latin typeface="Arial"/>
                <a:cs typeface="Arial"/>
              </a:rPr>
              <a:t>4</a:t>
            </a:r>
            <a:r>
              <a:rPr sz="250" spc="-10" dirty="0">
                <a:solidFill>
                  <a:srgbClr val="FF0000"/>
                </a:solidFill>
                <a:latin typeface="Arial"/>
                <a:cs typeface="Arial"/>
              </a:rPr>
              <a:t>7</a:t>
            </a:r>
            <a:r>
              <a:rPr sz="250" dirty="0">
                <a:solidFill>
                  <a:srgbClr val="FF0000"/>
                </a:solidFill>
                <a:latin typeface="Arial"/>
                <a:cs typeface="Arial"/>
              </a:rPr>
              <a:t>1</a:t>
            </a:r>
            <a:r>
              <a:rPr sz="250" spc="10" dirty="0">
                <a:solidFill>
                  <a:srgbClr val="FF0000"/>
                </a:solidFill>
                <a:latin typeface="Arial"/>
                <a:cs typeface="Arial"/>
              </a:rPr>
              <a:t>,</a:t>
            </a:r>
            <a:r>
              <a:rPr sz="250" dirty="0">
                <a:solidFill>
                  <a:srgbClr val="FF0000"/>
                </a:solidFill>
                <a:latin typeface="Arial"/>
                <a:cs typeface="Arial"/>
              </a:rPr>
              <a:t>9</a:t>
            </a:r>
            <a:endParaRPr sz="250">
              <a:latin typeface="Arial"/>
              <a:cs typeface="Arial"/>
            </a:endParaRPr>
          </a:p>
        </p:txBody>
      </p:sp>
      <p:sp>
        <p:nvSpPr>
          <p:cNvPr id="152" name="object 152"/>
          <p:cNvSpPr txBox="1"/>
          <p:nvPr/>
        </p:nvSpPr>
        <p:spPr>
          <a:xfrm>
            <a:off x="4589670" y="5815919"/>
            <a:ext cx="106045" cy="57785"/>
          </a:xfrm>
          <a:prstGeom prst="rect">
            <a:avLst/>
          </a:prstGeom>
        </p:spPr>
        <p:txBody>
          <a:bodyPr vert="horz" wrap="square" lIns="0" tIns="0" rIns="0" bIns="0" rtlCol="0">
            <a:spAutoFit/>
          </a:bodyPr>
          <a:lstStyle/>
          <a:p>
            <a:pPr marL="12700">
              <a:lnSpc>
                <a:spcPct val="100000"/>
              </a:lnSpc>
            </a:pPr>
            <a:r>
              <a:rPr sz="250" dirty="0">
                <a:solidFill>
                  <a:srgbClr val="FF0000"/>
                </a:solidFill>
                <a:latin typeface="Arial"/>
                <a:cs typeface="Arial"/>
              </a:rPr>
              <a:t>5</a:t>
            </a:r>
            <a:r>
              <a:rPr sz="250" spc="-10" dirty="0">
                <a:solidFill>
                  <a:srgbClr val="FF0000"/>
                </a:solidFill>
                <a:latin typeface="Arial"/>
                <a:cs typeface="Arial"/>
              </a:rPr>
              <a:t>6</a:t>
            </a:r>
            <a:r>
              <a:rPr sz="250" dirty="0">
                <a:solidFill>
                  <a:srgbClr val="FF0000"/>
                </a:solidFill>
                <a:latin typeface="Arial"/>
                <a:cs typeface="Arial"/>
              </a:rPr>
              <a:t>2,3</a:t>
            </a:r>
            <a:endParaRPr sz="250">
              <a:latin typeface="Arial"/>
              <a:cs typeface="Arial"/>
            </a:endParaRPr>
          </a:p>
        </p:txBody>
      </p:sp>
      <p:sp>
        <p:nvSpPr>
          <p:cNvPr id="153" name="object 153"/>
          <p:cNvSpPr txBox="1"/>
          <p:nvPr/>
        </p:nvSpPr>
        <p:spPr>
          <a:xfrm>
            <a:off x="3421242" y="5292202"/>
            <a:ext cx="52705" cy="62230"/>
          </a:xfrm>
          <a:prstGeom prst="rect">
            <a:avLst/>
          </a:prstGeom>
        </p:spPr>
        <p:txBody>
          <a:bodyPr vert="vert270" wrap="square" lIns="0" tIns="0" rIns="0" bIns="0" rtlCol="0">
            <a:spAutoFit/>
          </a:bodyPr>
          <a:lstStyle/>
          <a:p>
            <a:pPr marL="12700">
              <a:lnSpc>
                <a:spcPct val="100000"/>
              </a:lnSpc>
            </a:pPr>
            <a:r>
              <a:rPr sz="200" spc="-15" dirty="0">
                <a:latin typeface="Arial"/>
                <a:cs typeface="Arial"/>
              </a:rPr>
              <a:t>A</a:t>
            </a:r>
            <a:r>
              <a:rPr sz="200" dirty="0">
                <a:latin typeface="Arial"/>
                <a:cs typeface="Arial"/>
              </a:rPr>
              <a:t>U</a:t>
            </a:r>
            <a:endParaRPr sz="200">
              <a:latin typeface="Arial"/>
              <a:cs typeface="Arial"/>
            </a:endParaRPr>
          </a:p>
        </p:txBody>
      </p:sp>
      <p:sp>
        <p:nvSpPr>
          <p:cNvPr id="154" name="object 154"/>
          <p:cNvSpPr/>
          <p:nvPr/>
        </p:nvSpPr>
        <p:spPr>
          <a:xfrm>
            <a:off x="3546226" y="5912699"/>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55" name="object 155"/>
          <p:cNvSpPr/>
          <p:nvPr/>
        </p:nvSpPr>
        <p:spPr>
          <a:xfrm>
            <a:off x="3546226" y="589745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56" name="object 156"/>
          <p:cNvSpPr/>
          <p:nvPr/>
        </p:nvSpPr>
        <p:spPr>
          <a:xfrm>
            <a:off x="3546226" y="5883743"/>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57" name="object 157"/>
          <p:cNvSpPr/>
          <p:nvPr/>
        </p:nvSpPr>
        <p:spPr>
          <a:xfrm>
            <a:off x="3538606" y="5868502"/>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58" name="object 158"/>
          <p:cNvSpPr/>
          <p:nvPr/>
        </p:nvSpPr>
        <p:spPr>
          <a:xfrm>
            <a:off x="3546226" y="5853263"/>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59" name="object 159"/>
          <p:cNvSpPr/>
          <p:nvPr/>
        </p:nvSpPr>
        <p:spPr>
          <a:xfrm>
            <a:off x="3546226" y="583802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60" name="object 160"/>
          <p:cNvSpPr/>
          <p:nvPr/>
        </p:nvSpPr>
        <p:spPr>
          <a:xfrm>
            <a:off x="3546226" y="5824307"/>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61" name="object 161"/>
          <p:cNvSpPr/>
          <p:nvPr/>
        </p:nvSpPr>
        <p:spPr>
          <a:xfrm>
            <a:off x="3538606" y="5809067"/>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62" name="object 162"/>
          <p:cNvSpPr txBox="1"/>
          <p:nvPr/>
        </p:nvSpPr>
        <p:spPr>
          <a:xfrm>
            <a:off x="3457336" y="5787707"/>
            <a:ext cx="93980" cy="112395"/>
          </a:xfrm>
          <a:prstGeom prst="rect">
            <a:avLst/>
          </a:prstGeom>
        </p:spPr>
        <p:txBody>
          <a:bodyPr vert="horz" wrap="square" lIns="0" tIns="0" rIns="0" bIns="0" rtlCol="0">
            <a:spAutoFit/>
          </a:bodyPr>
          <a:lstStyle/>
          <a:p>
            <a:pPr marL="12700">
              <a:lnSpc>
                <a:spcPct val="100000"/>
              </a:lnSpc>
            </a:pPr>
            <a:r>
              <a:rPr sz="200" spc="5" dirty="0">
                <a:latin typeface="Arial"/>
                <a:cs typeface="Arial"/>
              </a:rPr>
              <a:t>0,002</a:t>
            </a:r>
            <a:endParaRPr sz="200">
              <a:latin typeface="Arial"/>
              <a:cs typeface="Arial"/>
            </a:endParaRPr>
          </a:p>
          <a:p>
            <a:pPr>
              <a:lnSpc>
                <a:spcPct val="100000"/>
              </a:lnSpc>
              <a:spcBef>
                <a:spcPts val="55"/>
              </a:spcBef>
            </a:pPr>
            <a:endParaRPr sz="150">
              <a:latin typeface="Times New Roman"/>
              <a:cs typeface="Times New Roman"/>
            </a:endParaRPr>
          </a:p>
          <a:p>
            <a:pPr marL="12700">
              <a:lnSpc>
                <a:spcPct val="100000"/>
              </a:lnSpc>
            </a:pPr>
            <a:r>
              <a:rPr sz="200" spc="5" dirty="0">
                <a:latin typeface="Arial"/>
                <a:cs typeface="Arial"/>
              </a:rPr>
              <a:t>0,000</a:t>
            </a:r>
            <a:endParaRPr sz="200">
              <a:latin typeface="Arial"/>
              <a:cs typeface="Arial"/>
            </a:endParaRPr>
          </a:p>
        </p:txBody>
      </p:sp>
      <p:sp>
        <p:nvSpPr>
          <p:cNvPr id="163" name="object 163"/>
          <p:cNvSpPr/>
          <p:nvPr/>
        </p:nvSpPr>
        <p:spPr>
          <a:xfrm>
            <a:off x="3546226" y="579382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64" name="object 164"/>
          <p:cNvSpPr/>
          <p:nvPr/>
        </p:nvSpPr>
        <p:spPr>
          <a:xfrm>
            <a:off x="3546226" y="578011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65" name="object 165"/>
          <p:cNvSpPr/>
          <p:nvPr/>
        </p:nvSpPr>
        <p:spPr>
          <a:xfrm>
            <a:off x="3546226" y="576487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66" name="object 166"/>
          <p:cNvSpPr/>
          <p:nvPr/>
        </p:nvSpPr>
        <p:spPr>
          <a:xfrm>
            <a:off x="3538606" y="5749631"/>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67" name="object 167"/>
          <p:cNvSpPr/>
          <p:nvPr/>
        </p:nvSpPr>
        <p:spPr>
          <a:xfrm>
            <a:off x="3546226" y="573591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68" name="object 168"/>
          <p:cNvSpPr/>
          <p:nvPr/>
        </p:nvSpPr>
        <p:spPr>
          <a:xfrm>
            <a:off x="3546226" y="5720675"/>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69" name="object 169"/>
          <p:cNvSpPr/>
          <p:nvPr/>
        </p:nvSpPr>
        <p:spPr>
          <a:xfrm>
            <a:off x="3546226" y="570543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70" name="object 170"/>
          <p:cNvSpPr/>
          <p:nvPr/>
        </p:nvSpPr>
        <p:spPr>
          <a:xfrm>
            <a:off x="3538606" y="5693243"/>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71" name="object 171"/>
          <p:cNvSpPr/>
          <p:nvPr/>
        </p:nvSpPr>
        <p:spPr>
          <a:xfrm>
            <a:off x="3546226" y="567952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72" name="object 172"/>
          <p:cNvSpPr/>
          <p:nvPr/>
        </p:nvSpPr>
        <p:spPr>
          <a:xfrm>
            <a:off x="3546226" y="5664287"/>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73" name="object 173"/>
          <p:cNvSpPr/>
          <p:nvPr/>
        </p:nvSpPr>
        <p:spPr>
          <a:xfrm>
            <a:off x="3546226" y="564904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74" name="object 174"/>
          <p:cNvSpPr/>
          <p:nvPr/>
        </p:nvSpPr>
        <p:spPr>
          <a:xfrm>
            <a:off x="3538606" y="5635331"/>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75" name="object 175"/>
          <p:cNvSpPr txBox="1"/>
          <p:nvPr/>
        </p:nvSpPr>
        <p:spPr>
          <a:xfrm>
            <a:off x="3457336" y="5612447"/>
            <a:ext cx="93980" cy="168275"/>
          </a:xfrm>
          <a:prstGeom prst="rect">
            <a:avLst/>
          </a:prstGeom>
        </p:spPr>
        <p:txBody>
          <a:bodyPr vert="horz" wrap="square" lIns="0" tIns="0" rIns="0" bIns="0" rtlCol="0">
            <a:spAutoFit/>
          </a:bodyPr>
          <a:lstStyle/>
          <a:p>
            <a:pPr marL="12700">
              <a:lnSpc>
                <a:spcPct val="100000"/>
              </a:lnSpc>
            </a:pPr>
            <a:r>
              <a:rPr sz="200" spc="5" dirty="0">
                <a:latin typeface="Arial"/>
                <a:cs typeface="Arial"/>
              </a:rPr>
              <a:t>0,008</a:t>
            </a:r>
            <a:endParaRPr sz="200">
              <a:latin typeface="Arial"/>
              <a:cs typeface="Arial"/>
            </a:endParaRPr>
          </a:p>
          <a:p>
            <a:pPr>
              <a:lnSpc>
                <a:spcPct val="100000"/>
              </a:lnSpc>
              <a:spcBef>
                <a:spcPts val="55"/>
              </a:spcBef>
            </a:pPr>
            <a:endParaRPr sz="150">
              <a:latin typeface="Times New Roman"/>
              <a:cs typeface="Times New Roman"/>
            </a:endParaRPr>
          </a:p>
          <a:p>
            <a:pPr marL="12700">
              <a:lnSpc>
                <a:spcPct val="100000"/>
              </a:lnSpc>
            </a:pPr>
            <a:r>
              <a:rPr sz="200" spc="5" dirty="0">
                <a:latin typeface="Arial"/>
                <a:cs typeface="Arial"/>
              </a:rPr>
              <a:t>0,006</a:t>
            </a:r>
            <a:endParaRPr sz="200">
              <a:latin typeface="Arial"/>
              <a:cs typeface="Arial"/>
            </a:endParaRPr>
          </a:p>
          <a:p>
            <a:pPr>
              <a:lnSpc>
                <a:spcPct val="100000"/>
              </a:lnSpc>
              <a:spcBef>
                <a:spcPts val="31"/>
              </a:spcBef>
            </a:pPr>
            <a:endParaRPr sz="150">
              <a:latin typeface="Times New Roman"/>
              <a:cs typeface="Times New Roman"/>
            </a:endParaRPr>
          </a:p>
          <a:p>
            <a:pPr marL="12700">
              <a:lnSpc>
                <a:spcPct val="100000"/>
              </a:lnSpc>
            </a:pPr>
            <a:r>
              <a:rPr sz="200" spc="5" dirty="0">
                <a:latin typeface="Arial"/>
                <a:cs typeface="Arial"/>
              </a:rPr>
              <a:t>0,004</a:t>
            </a:r>
            <a:endParaRPr sz="200">
              <a:latin typeface="Arial"/>
              <a:cs typeface="Arial"/>
            </a:endParaRPr>
          </a:p>
        </p:txBody>
      </p:sp>
      <p:sp>
        <p:nvSpPr>
          <p:cNvPr id="176" name="object 176"/>
          <p:cNvSpPr/>
          <p:nvPr/>
        </p:nvSpPr>
        <p:spPr>
          <a:xfrm>
            <a:off x="3546226" y="562009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77" name="object 177"/>
          <p:cNvSpPr/>
          <p:nvPr/>
        </p:nvSpPr>
        <p:spPr>
          <a:xfrm>
            <a:off x="3546226" y="560485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78" name="object 178"/>
          <p:cNvSpPr/>
          <p:nvPr/>
        </p:nvSpPr>
        <p:spPr>
          <a:xfrm>
            <a:off x="3546226" y="559113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79" name="object 179"/>
          <p:cNvSpPr/>
          <p:nvPr/>
        </p:nvSpPr>
        <p:spPr>
          <a:xfrm>
            <a:off x="3538606" y="5575894"/>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80" name="object 180"/>
          <p:cNvSpPr/>
          <p:nvPr/>
        </p:nvSpPr>
        <p:spPr>
          <a:xfrm>
            <a:off x="3546226" y="5560655"/>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81" name="object 181"/>
          <p:cNvSpPr/>
          <p:nvPr/>
        </p:nvSpPr>
        <p:spPr>
          <a:xfrm>
            <a:off x="3546226" y="554541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82" name="object 182"/>
          <p:cNvSpPr/>
          <p:nvPr/>
        </p:nvSpPr>
        <p:spPr>
          <a:xfrm>
            <a:off x="3546226" y="5531699"/>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83" name="object 183"/>
          <p:cNvSpPr/>
          <p:nvPr/>
        </p:nvSpPr>
        <p:spPr>
          <a:xfrm>
            <a:off x="3538606" y="5516458"/>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84" name="object 184"/>
          <p:cNvSpPr txBox="1"/>
          <p:nvPr/>
        </p:nvSpPr>
        <p:spPr>
          <a:xfrm>
            <a:off x="3457336" y="5495099"/>
            <a:ext cx="93980" cy="112395"/>
          </a:xfrm>
          <a:prstGeom prst="rect">
            <a:avLst/>
          </a:prstGeom>
        </p:spPr>
        <p:txBody>
          <a:bodyPr vert="horz" wrap="square" lIns="0" tIns="0" rIns="0" bIns="0" rtlCol="0">
            <a:spAutoFit/>
          </a:bodyPr>
          <a:lstStyle/>
          <a:p>
            <a:pPr marL="12700">
              <a:lnSpc>
                <a:spcPct val="100000"/>
              </a:lnSpc>
            </a:pPr>
            <a:r>
              <a:rPr sz="200" spc="5" dirty="0">
                <a:latin typeface="Arial"/>
                <a:cs typeface="Arial"/>
              </a:rPr>
              <a:t>0,012</a:t>
            </a:r>
            <a:endParaRPr sz="200">
              <a:latin typeface="Arial"/>
              <a:cs typeface="Arial"/>
            </a:endParaRPr>
          </a:p>
          <a:p>
            <a:pPr>
              <a:lnSpc>
                <a:spcPct val="100000"/>
              </a:lnSpc>
              <a:spcBef>
                <a:spcPts val="55"/>
              </a:spcBef>
            </a:pPr>
            <a:endParaRPr sz="150">
              <a:latin typeface="Times New Roman"/>
              <a:cs typeface="Times New Roman"/>
            </a:endParaRPr>
          </a:p>
          <a:p>
            <a:pPr marL="12700">
              <a:lnSpc>
                <a:spcPct val="100000"/>
              </a:lnSpc>
            </a:pPr>
            <a:r>
              <a:rPr sz="200" spc="5" dirty="0">
                <a:latin typeface="Arial"/>
                <a:cs typeface="Arial"/>
              </a:rPr>
              <a:t>0,010</a:t>
            </a:r>
            <a:endParaRPr sz="200">
              <a:latin typeface="Arial"/>
              <a:cs typeface="Arial"/>
            </a:endParaRPr>
          </a:p>
        </p:txBody>
      </p:sp>
      <p:sp>
        <p:nvSpPr>
          <p:cNvPr id="185" name="object 185"/>
          <p:cNvSpPr/>
          <p:nvPr/>
        </p:nvSpPr>
        <p:spPr>
          <a:xfrm>
            <a:off x="3546226" y="5501219"/>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86" name="object 186"/>
          <p:cNvSpPr/>
          <p:nvPr/>
        </p:nvSpPr>
        <p:spPr>
          <a:xfrm>
            <a:off x="3546226" y="548750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87" name="object 187"/>
          <p:cNvSpPr/>
          <p:nvPr/>
        </p:nvSpPr>
        <p:spPr>
          <a:xfrm>
            <a:off x="3546226" y="547531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88" name="object 188"/>
          <p:cNvSpPr/>
          <p:nvPr/>
        </p:nvSpPr>
        <p:spPr>
          <a:xfrm>
            <a:off x="3538606" y="5460070"/>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89" name="object 189"/>
          <p:cNvSpPr/>
          <p:nvPr/>
        </p:nvSpPr>
        <p:spPr>
          <a:xfrm>
            <a:off x="3546226" y="544483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90" name="object 190"/>
          <p:cNvSpPr/>
          <p:nvPr/>
        </p:nvSpPr>
        <p:spPr>
          <a:xfrm>
            <a:off x="3546226" y="543111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91" name="object 191"/>
          <p:cNvSpPr/>
          <p:nvPr/>
        </p:nvSpPr>
        <p:spPr>
          <a:xfrm>
            <a:off x="3546226" y="5415875"/>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92" name="object 192"/>
          <p:cNvSpPr/>
          <p:nvPr/>
        </p:nvSpPr>
        <p:spPr>
          <a:xfrm>
            <a:off x="3538606" y="5400634"/>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93" name="object 193"/>
          <p:cNvSpPr/>
          <p:nvPr/>
        </p:nvSpPr>
        <p:spPr>
          <a:xfrm>
            <a:off x="3546226" y="5386919"/>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94" name="object 194"/>
          <p:cNvSpPr/>
          <p:nvPr/>
        </p:nvSpPr>
        <p:spPr>
          <a:xfrm>
            <a:off x="3546226" y="537167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95" name="object 195"/>
          <p:cNvSpPr/>
          <p:nvPr/>
        </p:nvSpPr>
        <p:spPr>
          <a:xfrm>
            <a:off x="3546226" y="535643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96" name="object 196"/>
          <p:cNvSpPr/>
          <p:nvPr/>
        </p:nvSpPr>
        <p:spPr>
          <a:xfrm>
            <a:off x="3538606" y="5342722"/>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197" name="object 197"/>
          <p:cNvSpPr txBox="1"/>
          <p:nvPr/>
        </p:nvSpPr>
        <p:spPr>
          <a:xfrm>
            <a:off x="3457336" y="5319839"/>
            <a:ext cx="93980" cy="171450"/>
          </a:xfrm>
          <a:prstGeom prst="rect">
            <a:avLst/>
          </a:prstGeom>
        </p:spPr>
        <p:txBody>
          <a:bodyPr vert="horz" wrap="square" lIns="0" tIns="0" rIns="0" bIns="0" rtlCol="0">
            <a:spAutoFit/>
          </a:bodyPr>
          <a:lstStyle/>
          <a:p>
            <a:pPr marL="12700">
              <a:lnSpc>
                <a:spcPct val="100000"/>
              </a:lnSpc>
            </a:pPr>
            <a:r>
              <a:rPr sz="200" spc="5" dirty="0">
                <a:latin typeface="Arial"/>
                <a:cs typeface="Arial"/>
              </a:rPr>
              <a:t>0,018</a:t>
            </a:r>
            <a:endParaRPr sz="200">
              <a:latin typeface="Arial"/>
              <a:cs typeface="Arial"/>
            </a:endParaRPr>
          </a:p>
          <a:p>
            <a:pPr>
              <a:lnSpc>
                <a:spcPct val="100000"/>
              </a:lnSpc>
              <a:spcBef>
                <a:spcPts val="55"/>
              </a:spcBef>
            </a:pPr>
            <a:endParaRPr sz="150">
              <a:latin typeface="Times New Roman"/>
              <a:cs typeface="Times New Roman"/>
            </a:endParaRPr>
          </a:p>
          <a:p>
            <a:pPr marL="12700">
              <a:lnSpc>
                <a:spcPct val="100000"/>
              </a:lnSpc>
            </a:pPr>
            <a:r>
              <a:rPr sz="200" spc="5" dirty="0">
                <a:latin typeface="Arial"/>
                <a:cs typeface="Arial"/>
              </a:rPr>
              <a:t>0,016</a:t>
            </a:r>
            <a:endParaRPr sz="200">
              <a:latin typeface="Arial"/>
              <a:cs typeface="Arial"/>
            </a:endParaRPr>
          </a:p>
          <a:p>
            <a:pPr>
              <a:lnSpc>
                <a:spcPct val="100000"/>
              </a:lnSpc>
              <a:spcBef>
                <a:spcPts val="55"/>
              </a:spcBef>
            </a:pPr>
            <a:endParaRPr sz="150">
              <a:latin typeface="Times New Roman"/>
              <a:cs typeface="Times New Roman"/>
            </a:endParaRPr>
          </a:p>
          <a:p>
            <a:pPr marL="12700">
              <a:lnSpc>
                <a:spcPct val="100000"/>
              </a:lnSpc>
            </a:pPr>
            <a:r>
              <a:rPr sz="200" spc="5" dirty="0">
                <a:latin typeface="Arial"/>
                <a:cs typeface="Arial"/>
              </a:rPr>
              <a:t>0,014</a:t>
            </a:r>
            <a:endParaRPr sz="200">
              <a:latin typeface="Arial"/>
              <a:cs typeface="Arial"/>
            </a:endParaRPr>
          </a:p>
        </p:txBody>
      </p:sp>
      <p:sp>
        <p:nvSpPr>
          <p:cNvPr id="198" name="object 198"/>
          <p:cNvSpPr/>
          <p:nvPr/>
        </p:nvSpPr>
        <p:spPr>
          <a:xfrm>
            <a:off x="3546226" y="532748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199" name="object 199"/>
          <p:cNvSpPr/>
          <p:nvPr/>
        </p:nvSpPr>
        <p:spPr>
          <a:xfrm>
            <a:off x="3546226" y="5312243"/>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00" name="object 200"/>
          <p:cNvSpPr/>
          <p:nvPr/>
        </p:nvSpPr>
        <p:spPr>
          <a:xfrm>
            <a:off x="3546226" y="529852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01" name="object 201"/>
          <p:cNvSpPr/>
          <p:nvPr/>
        </p:nvSpPr>
        <p:spPr>
          <a:xfrm>
            <a:off x="3538606" y="5283287"/>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02" name="object 202"/>
          <p:cNvSpPr/>
          <p:nvPr/>
        </p:nvSpPr>
        <p:spPr>
          <a:xfrm>
            <a:off x="3546226" y="526804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03" name="object 203"/>
          <p:cNvSpPr/>
          <p:nvPr/>
        </p:nvSpPr>
        <p:spPr>
          <a:xfrm>
            <a:off x="3546226" y="5255855"/>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04" name="object 204"/>
          <p:cNvSpPr/>
          <p:nvPr/>
        </p:nvSpPr>
        <p:spPr>
          <a:xfrm>
            <a:off x="3546226" y="524061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05" name="object 205"/>
          <p:cNvSpPr/>
          <p:nvPr/>
        </p:nvSpPr>
        <p:spPr>
          <a:xfrm>
            <a:off x="3538606" y="5226899"/>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06" name="object 206"/>
          <p:cNvSpPr txBox="1"/>
          <p:nvPr/>
        </p:nvSpPr>
        <p:spPr>
          <a:xfrm>
            <a:off x="3457336" y="5205539"/>
            <a:ext cx="93980" cy="109220"/>
          </a:xfrm>
          <a:prstGeom prst="rect">
            <a:avLst/>
          </a:prstGeom>
        </p:spPr>
        <p:txBody>
          <a:bodyPr vert="horz" wrap="square" lIns="0" tIns="0" rIns="0" bIns="0" rtlCol="0">
            <a:spAutoFit/>
          </a:bodyPr>
          <a:lstStyle/>
          <a:p>
            <a:pPr marL="12700">
              <a:lnSpc>
                <a:spcPct val="100000"/>
              </a:lnSpc>
            </a:pPr>
            <a:r>
              <a:rPr sz="200" spc="5" dirty="0">
                <a:latin typeface="Arial"/>
                <a:cs typeface="Arial"/>
              </a:rPr>
              <a:t>0,022</a:t>
            </a:r>
            <a:endParaRPr sz="200">
              <a:latin typeface="Arial"/>
              <a:cs typeface="Arial"/>
            </a:endParaRPr>
          </a:p>
          <a:p>
            <a:pPr>
              <a:lnSpc>
                <a:spcPct val="100000"/>
              </a:lnSpc>
              <a:spcBef>
                <a:spcPts val="31"/>
              </a:spcBef>
            </a:pPr>
            <a:endParaRPr sz="150">
              <a:latin typeface="Times New Roman"/>
              <a:cs typeface="Times New Roman"/>
            </a:endParaRPr>
          </a:p>
          <a:p>
            <a:pPr marL="12700">
              <a:lnSpc>
                <a:spcPct val="100000"/>
              </a:lnSpc>
            </a:pPr>
            <a:r>
              <a:rPr sz="200" spc="5" dirty="0">
                <a:latin typeface="Arial"/>
                <a:cs typeface="Arial"/>
              </a:rPr>
              <a:t>0,020</a:t>
            </a:r>
            <a:endParaRPr sz="200">
              <a:latin typeface="Arial"/>
              <a:cs typeface="Arial"/>
            </a:endParaRPr>
          </a:p>
        </p:txBody>
      </p:sp>
      <p:sp>
        <p:nvSpPr>
          <p:cNvPr id="207" name="object 207"/>
          <p:cNvSpPr/>
          <p:nvPr/>
        </p:nvSpPr>
        <p:spPr>
          <a:xfrm>
            <a:off x="3546226" y="521165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08" name="object 208"/>
          <p:cNvSpPr/>
          <p:nvPr/>
        </p:nvSpPr>
        <p:spPr>
          <a:xfrm>
            <a:off x="3546226" y="5196419"/>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09" name="object 209"/>
          <p:cNvSpPr/>
          <p:nvPr/>
        </p:nvSpPr>
        <p:spPr>
          <a:xfrm>
            <a:off x="3546226" y="518270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10" name="object 210"/>
          <p:cNvSpPr/>
          <p:nvPr/>
        </p:nvSpPr>
        <p:spPr>
          <a:xfrm>
            <a:off x="3538606" y="5167463"/>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11" name="object 211"/>
          <p:cNvSpPr/>
          <p:nvPr/>
        </p:nvSpPr>
        <p:spPr>
          <a:xfrm>
            <a:off x="3546226" y="515222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12" name="object 212"/>
          <p:cNvSpPr/>
          <p:nvPr/>
        </p:nvSpPr>
        <p:spPr>
          <a:xfrm>
            <a:off x="3546226" y="5138507"/>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13" name="object 213"/>
          <p:cNvSpPr/>
          <p:nvPr/>
        </p:nvSpPr>
        <p:spPr>
          <a:xfrm>
            <a:off x="3546226" y="5123267"/>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14" name="object 214"/>
          <p:cNvSpPr/>
          <p:nvPr/>
        </p:nvSpPr>
        <p:spPr>
          <a:xfrm>
            <a:off x="3538606" y="5108026"/>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15" name="object 215"/>
          <p:cNvSpPr/>
          <p:nvPr/>
        </p:nvSpPr>
        <p:spPr>
          <a:xfrm>
            <a:off x="3546226" y="509431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16" name="object 216"/>
          <p:cNvSpPr/>
          <p:nvPr/>
        </p:nvSpPr>
        <p:spPr>
          <a:xfrm>
            <a:off x="3546226" y="507907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17" name="object 217"/>
          <p:cNvSpPr/>
          <p:nvPr/>
        </p:nvSpPr>
        <p:spPr>
          <a:xfrm>
            <a:off x="3546226" y="506383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18" name="object 218"/>
          <p:cNvSpPr/>
          <p:nvPr/>
        </p:nvSpPr>
        <p:spPr>
          <a:xfrm>
            <a:off x="3538606" y="5050114"/>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19" name="object 219"/>
          <p:cNvSpPr txBox="1"/>
          <p:nvPr/>
        </p:nvSpPr>
        <p:spPr>
          <a:xfrm>
            <a:off x="3457336" y="5027231"/>
            <a:ext cx="93980" cy="171450"/>
          </a:xfrm>
          <a:prstGeom prst="rect">
            <a:avLst/>
          </a:prstGeom>
        </p:spPr>
        <p:txBody>
          <a:bodyPr vert="horz" wrap="square" lIns="0" tIns="0" rIns="0" bIns="0" rtlCol="0">
            <a:spAutoFit/>
          </a:bodyPr>
          <a:lstStyle/>
          <a:p>
            <a:pPr marL="12700">
              <a:lnSpc>
                <a:spcPct val="100000"/>
              </a:lnSpc>
            </a:pPr>
            <a:r>
              <a:rPr sz="200" spc="5" dirty="0">
                <a:latin typeface="Arial"/>
                <a:cs typeface="Arial"/>
              </a:rPr>
              <a:t>0,028</a:t>
            </a:r>
            <a:endParaRPr sz="200">
              <a:latin typeface="Arial"/>
              <a:cs typeface="Arial"/>
            </a:endParaRPr>
          </a:p>
          <a:p>
            <a:pPr>
              <a:lnSpc>
                <a:spcPct val="100000"/>
              </a:lnSpc>
              <a:spcBef>
                <a:spcPts val="55"/>
              </a:spcBef>
            </a:pPr>
            <a:endParaRPr sz="150">
              <a:latin typeface="Times New Roman"/>
              <a:cs typeface="Times New Roman"/>
            </a:endParaRPr>
          </a:p>
          <a:p>
            <a:pPr marL="12700">
              <a:lnSpc>
                <a:spcPct val="100000"/>
              </a:lnSpc>
            </a:pPr>
            <a:r>
              <a:rPr sz="200" spc="5" dirty="0">
                <a:latin typeface="Arial"/>
                <a:cs typeface="Arial"/>
              </a:rPr>
              <a:t>0,026</a:t>
            </a:r>
            <a:endParaRPr sz="200">
              <a:latin typeface="Arial"/>
              <a:cs typeface="Arial"/>
            </a:endParaRPr>
          </a:p>
          <a:p>
            <a:pPr>
              <a:lnSpc>
                <a:spcPct val="100000"/>
              </a:lnSpc>
              <a:spcBef>
                <a:spcPts val="55"/>
              </a:spcBef>
            </a:pPr>
            <a:endParaRPr sz="150">
              <a:latin typeface="Times New Roman"/>
              <a:cs typeface="Times New Roman"/>
            </a:endParaRPr>
          </a:p>
          <a:p>
            <a:pPr marL="12700">
              <a:lnSpc>
                <a:spcPct val="100000"/>
              </a:lnSpc>
            </a:pPr>
            <a:r>
              <a:rPr sz="200" spc="5" dirty="0">
                <a:latin typeface="Arial"/>
                <a:cs typeface="Arial"/>
              </a:rPr>
              <a:t>0,024</a:t>
            </a:r>
            <a:endParaRPr sz="200">
              <a:latin typeface="Arial"/>
              <a:cs typeface="Arial"/>
            </a:endParaRPr>
          </a:p>
        </p:txBody>
      </p:sp>
      <p:sp>
        <p:nvSpPr>
          <p:cNvPr id="220" name="object 220"/>
          <p:cNvSpPr/>
          <p:nvPr/>
        </p:nvSpPr>
        <p:spPr>
          <a:xfrm>
            <a:off x="3546226" y="5034875"/>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21" name="object 221"/>
          <p:cNvSpPr/>
          <p:nvPr/>
        </p:nvSpPr>
        <p:spPr>
          <a:xfrm>
            <a:off x="3546226" y="5022682"/>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22" name="object 222"/>
          <p:cNvSpPr/>
          <p:nvPr/>
        </p:nvSpPr>
        <p:spPr>
          <a:xfrm>
            <a:off x="3546226" y="5007443"/>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23" name="object 223"/>
          <p:cNvSpPr/>
          <p:nvPr/>
        </p:nvSpPr>
        <p:spPr>
          <a:xfrm>
            <a:off x="3538606" y="4992202"/>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24" name="object 224"/>
          <p:cNvSpPr/>
          <p:nvPr/>
        </p:nvSpPr>
        <p:spPr>
          <a:xfrm>
            <a:off x="3546226" y="4978487"/>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25" name="object 225"/>
          <p:cNvSpPr/>
          <p:nvPr/>
        </p:nvSpPr>
        <p:spPr>
          <a:xfrm>
            <a:off x="3546226" y="496324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26" name="object 226"/>
          <p:cNvSpPr/>
          <p:nvPr/>
        </p:nvSpPr>
        <p:spPr>
          <a:xfrm>
            <a:off x="3546226" y="4948007"/>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27" name="object 227"/>
          <p:cNvSpPr/>
          <p:nvPr/>
        </p:nvSpPr>
        <p:spPr>
          <a:xfrm>
            <a:off x="3538606" y="4934290"/>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28" name="object 228"/>
          <p:cNvSpPr txBox="1"/>
          <p:nvPr/>
        </p:nvSpPr>
        <p:spPr>
          <a:xfrm>
            <a:off x="3457336" y="4912931"/>
            <a:ext cx="93980" cy="110489"/>
          </a:xfrm>
          <a:prstGeom prst="rect">
            <a:avLst/>
          </a:prstGeom>
        </p:spPr>
        <p:txBody>
          <a:bodyPr vert="horz" wrap="square" lIns="0" tIns="0" rIns="0" bIns="0" rtlCol="0">
            <a:spAutoFit/>
          </a:bodyPr>
          <a:lstStyle/>
          <a:p>
            <a:pPr marL="12700">
              <a:lnSpc>
                <a:spcPct val="100000"/>
              </a:lnSpc>
            </a:pPr>
            <a:r>
              <a:rPr sz="200" spc="5" dirty="0">
                <a:latin typeface="Arial"/>
                <a:cs typeface="Arial"/>
              </a:rPr>
              <a:t>0,032</a:t>
            </a:r>
            <a:endParaRPr sz="200">
              <a:latin typeface="Arial"/>
              <a:cs typeface="Arial"/>
            </a:endParaRPr>
          </a:p>
          <a:p>
            <a:pPr>
              <a:lnSpc>
                <a:spcPct val="100000"/>
              </a:lnSpc>
              <a:spcBef>
                <a:spcPts val="43"/>
              </a:spcBef>
            </a:pPr>
            <a:endParaRPr sz="150">
              <a:latin typeface="Times New Roman"/>
              <a:cs typeface="Times New Roman"/>
            </a:endParaRPr>
          </a:p>
          <a:p>
            <a:pPr marL="12700">
              <a:lnSpc>
                <a:spcPct val="100000"/>
              </a:lnSpc>
            </a:pPr>
            <a:r>
              <a:rPr sz="200" spc="5" dirty="0">
                <a:latin typeface="Arial"/>
                <a:cs typeface="Arial"/>
              </a:rPr>
              <a:t>0,030</a:t>
            </a:r>
            <a:endParaRPr sz="200">
              <a:latin typeface="Arial"/>
              <a:cs typeface="Arial"/>
            </a:endParaRPr>
          </a:p>
        </p:txBody>
      </p:sp>
      <p:sp>
        <p:nvSpPr>
          <p:cNvPr id="229" name="object 229"/>
          <p:cNvSpPr/>
          <p:nvPr/>
        </p:nvSpPr>
        <p:spPr>
          <a:xfrm>
            <a:off x="3546226" y="491905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30" name="object 230"/>
          <p:cNvSpPr/>
          <p:nvPr/>
        </p:nvSpPr>
        <p:spPr>
          <a:xfrm>
            <a:off x="3546226" y="490381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31" name="object 231"/>
          <p:cNvSpPr/>
          <p:nvPr/>
        </p:nvSpPr>
        <p:spPr>
          <a:xfrm>
            <a:off x="3546226" y="4890095"/>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32" name="object 232"/>
          <p:cNvSpPr/>
          <p:nvPr/>
        </p:nvSpPr>
        <p:spPr>
          <a:xfrm>
            <a:off x="3538606" y="4874855"/>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33" name="object 233"/>
          <p:cNvSpPr/>
          <p:nvPr/>
        </p:nvSpPr>
        <p:spPr>
          <a:xfrm>
            <a:off x="3546226" y="485961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34" name="object 234"/>
          <p:cNvSpPr/>
          <p:nvPr/>
        </p:nvSpPr>
        <p:spPr>
          <a:xfrm>
            <a:off x="3546226" y="4845899"/>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35" name="object 235"/>
          <p:cNvSpPr/>
          <p:nvPr/>
        </p:nvSpPr>
        <p:spPr>
          <a:xfrm>
            <a:off x="3546226" y="4830658"/>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36" name="object 236"/>
          <p:cNvSpPr/>
          <p:nvPr/>
        </p:nvSpPr>
        <p:spPr>
          <a:xfrm>
            <a:off x="3538606" y="4815419"/>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37" name="object 237"/>
          <p:cNvSpPr/>
          <p:nvPr/>
        </p:nvSpPr>
        <p:spPr>
          <a:xfrm>
            <a:off x="3546226" y="4803226"/>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38" name="object 238"/>
          <p:cNvSpPr/>
          <p:nvPr/>
        </p:nvSpPr>
        <p:spPr>
          <a:xfrm>
            <a:off x="3546226" y="4789511"/>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39" name="object 239"/>
          <p:cNvSpPr/>
          <p:nvPr/>
        </p:nvSpPr>
        <p:spPr>
          <a:xfrm>
            <a:off x="3546226" y="4774270"/>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40" name="object 240"/>
          <p:cNvSpPr/>
          <p:nvPr/>
        </p:nvSpPr>
        <p:spPr>
          <a:xfrm>
            <a:off x="3538606" y="4759031"/>
            <a:ext cx="12700" cy="0"/>
          </a:xfrm>
          <a:custGeom>
            <a:avLst/>
            <a:gdLst/>
            <a:ahLst/>
            <a:cxnLst/>
            <a:rect l="l" t="t" r="r" b="b"/>
            <a:pathLst>
              <a:path w="12700">
                <a:moveTo>
                  <a:pt x="12191" y="0"/>
                </a:moveTo>
                <a:lnTo>
                  <a:pt x="0" y="0"/>
                </a:lnTo>
              </a:path>
            </a:pathLst>
          </a:custGeom>
          <a:ln w="3175">
            <a:solidFill>
              <a:srgbClr val="000000"/>
            </a:solidFill>
          </a:ln>
        </p:spPr>
        <p:txBody>
          <a:bodyPr wrap="square" lIns="0" tIns="0" rIns="0" bIns="0" rtlCol="0"/>
          <a:lstStyle/>
          <a:p>
            <a:endParaRPr/>
          </a:p>
        </p:txBody>
      </p:sp>
      <p:sp>
        <p:nvSpPr>
          <p:cNvPr id="241" name="object 241"/>
          <p:cNvSpPr txBox="1"/>
          <p:nvPr/>
        </p:nvSpPr>
        <p:spPr>
          <a:xfrm>
            <a:off x="3457336" y="4737671"/>
            <a:ext cx="93980" cy="168275"/>
          </a:xfrm>
          <a:prstGeom prst="rect">
            <a:avLst/>
          </a:prstGeom>
        </p:spPr>
        <p:txBody>
          <a:bodyPr vert="horz" wrap="square" lIns="0" tIns="0" rIns="0" bIns="0" rtlCol="0">
            <a:spAutoFit/>
          </a:bodyPr>
          <a:lstStyle/>
          <a:p>
            <a:pPr marL="12700">
              <a:lnSpc>
                <a:spcPct val="100000"/>
              </a:lnSpc>
            </a:pPr>
            <a:r>
              <a:rPr sz="200" spc="5" dirty="0">
                <a:latin typeface="Arial"/>
                <a:cs typeface="Arial"/>
              </a:rPr>
              <a:t>0,038</a:t>
            </a:r>
            <a:endParaRPr sz="200">
              <a:latin typeface="Arial"/>
              <a:cs typeface="Arial"/>
            </a:endParaRPr>
          </a:p>
          <a:p>
            <a:pPr>
              <a:lnSpc>
                <a:spcPct val="100000"/>
              </a:lnSpc>
              <a:spcBef>
                <a:spcPts val="31"/>
              </a:spcBef>
            </a:pPr>
            <a:endParaRPr sz="150">
              <a:latin typeface="Times New Roman"/>
              <a:cs typeface="Times New Roman"/>
            </a:endParaRPr>
          </a:p>
          <a:p>
            <a:pPr marL="12700">
              <a:lnSpc>
                <a:spcPct val="100000"/>
              </a:lnSpc>
            </a:pPr>
            <a:r>
              <a:rPr sz="200" spc="5" dirty="0">
                <a:latin typeface="Arial"/>
                <a:cs typeface="Arial"/>
              </a:rPr>
              <a:t>0,036</a:t>
            </a:r>
            <a:endParaRPr sz="200">
              <a:latin typeface="Arial"/>
              <a:cs typeface="Arial"/>
            </a:endParaRPr>
          </a:p>
          <a:p>
            <a:pPr>
              <a:lnSpc>
                <a:spcPct val="100000"/>
              </a:lnSpc>
              <a:spcBef>
                <a:spcPts val="55"/>
              </a:spcBef>
            </a:pPr>
            <a:endParaRPr sz="150">
              <a:latin typeface="Times New Roman"/>
              <a:cs typeface="Times New Roman"/>
            </a:endParaRPr>
          </a:p>
          <a:p>
            <a:pPr marL="12700">
              <a:lnSpc>
                <a:spcPct val="100000"/>
              </a:lnSpc>
            </a:pPr>
            <a:r>
              <a:rPr sz="200" spc="5" dirty="0">
                <a:latin typeface="Arial"/>
                <a:cs typeface="Arial"/>
              </a:rPr>
              <a:t>0,034</a:t>
            </a:r>
            <a:endParaRPr sz="200">
              <a:latin typeface="Arial"/>
              <a:cs typeface="Arial"/>
            </a:endParaRPr>
          </a:p>
        </p:txBody>
      </p:sp>
      <p:sp>
        <p:nvSpPr>
          <p:cNvPr id="242" name="object 242"/>
          <p:cNvSpPr/>
          <p:nvPr/>
        </p:nvSpPr>
        <p:spPr>
          <a:xfrm>
            <a:off x="3546226" y="4745314"/>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43" name="object 243"/>
          <p:cNvSpPr/>
          <p:nvPr/>
        </p:nvSpPr>
        <p:spPr>
          <a:xfrm>
            <a:off x="3546226" y="4730075"/>
            <a:ext cx="5080" cy="0"/>
          </a:xfrm>
          <a:custGeom>
            <a:avLst/>
            <a:gdLst/>
            <a:ahLst/>
            <a:cxnLst/>
            <a:rect l="l" t="t" r="r" b="b"/>
            <a:pathLst>
              <a:path w="5079">
                <a:moveTo>
                  <a:pt x="4571" y="0"/>
                </a:moveTo>
                <a:lnTo>
                  <a:pt x="0" y="0"/>
                </a:lnTo>
              </a:path>
            </a:pathLst>
          </a:custGeom>
          <a:ln w="3175">
            <a:solidFill>
              <a:srgbClr val="000000"/>
            </a:solidFill>
          </a:ln>
        </p:spPr>
        <p:txBody>
          <a:bodyPr wrap="square" lIns="0" tIns="0" rIns="0" bIns="0" rtlCol="0"/>
          <a:lstStyle/>
          <a:p>
            <a:endParaRPr/>
          </a:p>
        </p:txBody>
      </p:sp>
      <p:sp>
        <p:nvSpPr>
          <p:cNvPr id="244" name="object 244"/>
          <p:cNvSpPr/>
          <p:nvPr/>
        </p:nvSpPr>
        <p:spPr>
          <a:xfrm>
            <a:off x="3593469"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45" name="object 245"/>
          <p:cNvSpPr/>
          <p:nvPr/>
        </p:nvSpPr>
        <p:spPr>
          <a:xfrm>
            <a:off x="3636142"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46" name="object 246"/>
          <p:cNvSpPr/>
          <p:nvPr/>
        </p:nvSpPr>
        <p:spPr>
          <a:xfrm>
            <a:off x="3677289"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47" name="object 247"/>
          <p:cNvSpPr/>
          <p:nvPr/>
        </p:nvSpPr>
        <p:spPr>
          <a:xfrm>
            <a:off x="3719962"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48" name="object 248"/>
          <p:cNvSpPr/>
          <p:nvPr/>
        </p:nvSpPr>
        <p:spPr>
          <a:xfrm>
            <a:off x="3759586" y="5921843"/>
            <a:ext cx="0" cy="15240"/>
          </a:xfrm>
          <a:custGeom>
            <a:avLst/>
            <a:gdLst/>
            <a:ahLst/>
            <a:cxnLst/>
            <a:rect l="l" t="t" r="r" b="b"/>
            <a:pathLst>
              <a:path h="15239">
                <a:moveTo>
                  <a:pt x="0" y="0"/>
                </a:moveTo>
                <a:lnTo>
                  <a:pt x="0" y="15239"/>
                </a:lnTo>
              </a:path>
            </a:pathLst>
          </a:custGeom>
          <a:ln w="3175">
            <a:solidFill>
              <a:srgbClr val="000000"/>
            </a:solidFill>
          </a:ln>
        </p:spPr>
        <p:txBody>
          <a:bodyPr wrap="square" lIns="0" tIns="0" rIns="0" bIns="0" rtlCol="0"/>
          <a:lstStyle/>
          <a:p>
            <a:endParaRPr/>
          </a:p>
        </p:txBody>
      </p:sp>
      <p:sp>
        <p:nvSpPr>
          <p:cNvPr id="249" name="object 249"/>
          <p:cNvSpPr/>
          <p:nvPr/>
        </p:nvSpPr>
        <p:spPr>
          <a:xfrm>
            <a:off x="3802257"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50" name="object 250"/>
          <p:cNvSpPr/>
          <p:nvPr/>
        </p:nvSpPr>
        <p:spPr>
          <a:xfrm>
            <a:off x="3843406"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51" name="object 251"/>
          <p:cNvSpPr/>
          <p:nvPr/>
        </p:nvSpPr>
        <p:spPr>
          <a:xfrm>
            <a:off x="3886077"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52" name="object 252"/>
          <p:cNvSpPr/>
          <p:nvPr/>
        </p:nvSpPr>
        <p:spPr>
          <a:xfrm>
            <a:off x="3925701"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53" name="object 253"/>
          <p:cNvSpPr/>
          <p:nvPr/>
        </p:nvSpPr>
        <p:spPr>
          <a:xfrm>
            <a:off x="3968374" y="5921843"/>
            <a:ext cx="0" cy="15240"/>
          </a:xfrm>
          <a:custGeom>
            <a:avLst/>
            <a:gdLst/>
            <a:ahLst/>
            <a:cxnLst/>
            <a:rect l="l" t="t" r="r" b="b"/>
            <a:pathLst>
              <a:path h="15239">
                <a:moveTo>
                  <a:pt x="0" y="0"/>
                </a:moveTo>
                <a:lnTo>
                  <a:pt x="0" y="15239"/>
                </a:lnTo>
              </a:path>
            </a:pathLst>
          </a:custGeom>
          <a:ln w="3175">
            <a:solidFill>
              <a:srgbClr val="000000"/>
            </a:solidFill>
          </a:ln>
        </p:spPr>
        <p:txBody>
          <a:bodyPr wrap="square" lIns="0" tIns="0" rIns="0" bIns="0" rtlCol="0"/>
          <a:lstStyle/>
          <a:p>
            <a:endParaRPr/>
          </a:p>
        </p:txBody>
      </p:sp>
      <p:sp>
        <p:nvSpPr>
          <p:cNvPr id="254" name="object 254"/>
          <p:cNvSpPr/>
          <p:nvPr/>
        </p:nvSpPr>
        <p:spPr>
          <a:xfrm>
            <a:off x="4007997"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55" name="object 255"/>
          <p:cNvSpPr/>
          <p:nvPr/>
        </p:nvSpPr>
        <p:spPr>
          <a:xfrm>
            <a:off x="4050669"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56" name="object 256"/>
          <p:cNvSpPr/>
          <p:nvPr/>
        </p:nvSpPr>
        <p:spPr>
          <a:xfrm>
            <a:off x="4091818"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57" name="object 257"/>
          <p:cNvSpPr/>
          <p:nvPr/>
        </p:nvSpPr>
        <p:spPr>
          <a:xfrm>
            <a:off x="4134489"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58" name="object 258"/>
          <p:cNvSpPr/>
          <p:nvPr/>
        </p:nvSpPr>
        <p:spPr>
          <a:xfrm>
            <a:off x="4174113" y="5921843"/>
            <a:ext cx="0" cy="15240"/>
          </a:xfrm>
          <a:custGeom>
            <a:avLst/>
            <a:gdLst/>
            <a:ahLst/>
            <a:cxnLst/>
            <a:rect l="l" t="t" r="r" b="b"/>
            <a:pathLst>
              <a:path h="15239">
                <a:moveTo>
                  <a:pt x="0" y="0"/>
                </a:moveTo>
                <a:lnTo>
                  <a:pt x="0" y="15239"/>
                </a:lnTo>
              </a:path>
            </a:pathLst>
          </a:custGeom>
          <a:ln w="3175">
            <a:solidFill>
              <a:srgbClr val="000000"/>
            </a:solidFill>
          </a:ln>
        </p:spPr>
        <p:txBody>
          <a:bodyPr wrap="square" lIns="0" tIns="0" rIns="0" bIns="0" rtlCol="0"/>
          <a:lstStyle/>
          <a:p>
            <a:endParaRPr/>
          </a:p>
        </p:txBody>
      </p:sp>
      <p:sp>
        <p:nvSpPr>
          <p:cNvPr id="259" name="object 259"/>
          <p:cNvSpPr txBox="1"/>
          <p:nvPr/>
        </p:nvSpPr>
        <p:spPr>
          <a:xfrm>
            <a:off x="4121801" y="5930964"/>
            <a:ext cx="107950" cy="89535"/>
          </a:xfrm>
          <a:prstGeom prst="rect">
            <a:avLst/>
          </a:prstGeom>
        </p:spPr>
        <p:txBody>
          <a:bodyPr vert="horz" wrap="square" lIns="0" tIns="0" rIns="0" bIns="0" rtlCol="0">
            <a:spAutoFit/>
          </a:bodyPr>
          <a:lstStyle/>
          <a:p>
            <a:pPr marL="12700">
              <a:lnSpc>
                <a:spcPct val="100000"/>
              </a:lnSpc>
            </a:pPr>
            <a:r>
              <a:rPr sz="200" spc="5" dirty="0">
                <a:latin typeface="Arial"/>
                <a:cs typeface="Arial"/>
              </a:rPr>
              <a:t>4</a:t>
            </a:r>
            <a:r>
              <a:rPr sz="200" spc="-10" dirty="0">
                <a:latin typeface="Arial"/>
                <a:cs typeface="Arial"/>
              </a:rPr>
              <a:t>5</a:t>
            </a:r>
            <a:r>
              <a:rPr sz="200" spc="5" dirty="0">
                <a:latin typeface="Arial"/>
                <a:cs typeface="Arial"/>
              </a:rPr>
              <a:t>0,00</a:t>
            </a:r>
            <a:endParaRPr sz="200">
              <a:latin typeface="Arial"/>
              <a:cs typeface="Arial"/>
            </a:endParaRPr>
          </a:p>
          <a:p>
            <a:pPr marL="35560">
              <a:lnSpc>
                <a:spcPct val="100000"/>
              </a:lnSpc>
              <a:spcBef>
                <a:spcPts val="45"/>
              </a:spcBef>
            </a:pPr>
            <a:r>
              <a:rPr sz="200" spc="5" dirty="0">
                <a:latin typeface="Arial"/>
                <a:cs typeface="Arial"/>
              </a:rPr>
              <a:t>nm</a:t>
            </a:r>
            <a:endParaRPr sz="200">
              <a:latin typeface="Arial"/>
              <a:cs typeface="Arial"/>
            </a:endParaRPr>
          </a:p>
        </p:txBody>
      </p:sp>
      <p:sp>
        <p:nvSpPr>
          <p:cNvPr id="260" name="object 260"/>
          <p:cNvSpPr txBox="1"/>
          <p:nvPr/>
        </p:nvSpPr>
        <p:spPr>
          <a:xfrm>
            <a:off x="3500008" y="5930964"/>
            <a:ext cx="109220" cy="52705"/>
          </a:xfrm>
          <a:prstGeom prst="rect">
            <a:avLst/>
          </a:prstGeom>
        </p:spPr>
        <p:txBody>
          <a:bodyPr vert="horz" wrap="square" lIns="0" tIns="0" rIns="0" bIns="0" rtlCol="0">
            <a:spAutoFit/>
          </a:bodyPr>
          <a:lstStyle/>
          <a:p>
            <a:pPr marL="12700">
              <a:lnSpc>
                <a:spcPct val="100000"/>
              </a:lnSpc>
            </a:pPr>
            <a:r>
              <a:rPr sz="200" spc="5" dirty="0">
                <a:latin typeface="Arial"/>
                <a:cs typeface="Arial"/>
              </a:rPr>
              <a:t>300,00</a:t>
            </a:r>
            <a:endParaRPr sz="200">
              <a:latin typeface="Arial"/>
              <a:cs typeface="Arial"/>
            </a:endParaRPr>
          </a:p>
        </p:txBody>
      </p:sp>
      <p:sp>
        <p:nvSpPr>
          <p:cNvPr id="261" name="object 261"/>
          <p:cNvSpPr txBox="1"/>
          <p:nvPr/>
        </p:nvSpPr>
        <p:spPr>
          <a:xfrm>
            <a:off x="3707272" y="5930964"/>
            <a:ext cx="107950" cy="52705"/>
          </a:xfrm>
          <a:prstGeom prst="rect">
            <a:avLst/>
          </a:prstGeom>
        </p:spPr>
        <p:txBody>
          <a:bodyPr vert="horz" wrap="square" lIns="0" tIns="0" rIns="0" bIns="0" rtlCol="0">
            <a:spAutoFit/>
          </a:bodyPr>
          <a:lstStyle/>
          <a:p>
            <a:pPr marL="12700">
              <a:lnSpc>
                <a:spcPct val="100000"/>
              </a:lnSpc>
            </a:pPr>
            <a:r>
              <a:rPr sz="200" spc="-10" dirty="0">
                <a:latin typeface="Arial"/>
                <a:cs typeface="Arial"/>
              </a:rPr>
              <a:t>3</a:t>
            </a:r>
            <a:r>
              <a:rPr sz="200" spc="5" dirty="0">
                <a:latin typeface="Arial"/>
                <a:cs typeface="Arial"/>
              </a:rPr>
              <a:t>50,00</a:t>
            </a:r>
            <a:endParaRPr sz="200">
              <a:latin typeface="Arial"/>
              <a:cs typeface="Arial"/>
            </a:endParaRPr>
          </a:p>
        </p:txBody>
      </p:sp>
      <p:sp>
        <p:nvSpPr>
          <p:cNvPr id="262" name="object 262"/>
          <p:cNvSpPr txBox="1"/>
          <p:nvPr/>
        </p:nvSpPr>
        <p:spPr>
          <a:xfrm>
            <a:off x="3914537" y="5930964"/>
            <a:ext cx="109220" cy="52705"/>
          </a:xfrm>
          <a:prstGeom prst="rect">
            <a:avLst/>
          </a:prstGeom>
        </p:spPr>
        <p:txBody>
          <a:bodyPr vert="horz" wrap="square" lIns="0" tIns="0" rIns="0" bIns="0" rtlCol="0">
            <a:spAutoFit/>
          </a:bodyPr>
          <a:lstStyle/>
          <a:p>
            <a:pPr marL="12700">
              <a:lnSpc>
                <a:spcPct val="100000"/>
              </a:lnSpc>
            </a:pPr>
            <a:r>
              <a:rPr sz="200" spc="5" dirty="0">
                <a:latin typeface="Arial"/>
                <a:cs typeface="Arial"/>
              </a:rPr>
              <a:t>400,00</a:t>
            </a:r>
            <a:endParaRPr sz="200">
              <a:latin typeface="Arial"/>
              <a:cs typeface="Arial"/>
            </a:endParaRPr>
          </a:p>
        </p:txBody>
      </p:sp>
      <p:sp>
        <p:nvSpPr>
          <p:cNvPr id="263" name="object 263"/>
          <p:cNvSpPr/>
          <p:nvPr/>
        </p:nvSpPr>
        <p:spPr>
          <a:xfrm>
            <a:off x="4216786"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64" name="object 264"/>
          <p:cNvSpPr/>
          <p:nvPr/>
        </p:nvSpPr>
        <p:spPr>
          <a:xfrm>
            <a:off x="4257933"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65" name="object 265"/>
          <p:cNvSpPr/>
          <p:nvPr/>
        </p:nvSpPr>
        <p:spPr>
          <a:xfrm>
            <a:off x="4300606"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66" name="object 266"/>
          <p:cNvSpPr/>
          <p:nvPr/>
        </p:nvSpPr>
        <p:spPr>
          <a:xfrm>
            <a:off x="4340230"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67" name="object 267"/>
          <p:cNvSpPr/>
          <p:nvPr/>
        </p:nvSpPr>
        <p:spPr>
          <a:xfrm>
            <a:off x="4382901" y="5921843"/>
            <a:ext cx="0" cy="15240"/>
          </a:xfrm>
          <a:custGeom>
            <a:avLst/>
            <a:gdLst/>
            <a:ahLst/>
            <a:cxnLst/>
            <a:rect l="l" t="t" r="r" b="b"/>
            <a:pathLst>
              <a:path h="15239">
                <a:moveTo>
                  <a:pt x="0" y="0"/>
                </a:moveTo>
                <a:lnTo>
                  <a:pt x="0" y="15239"/>
                </a:lnTo>
              </a:path>
            </a:pathLst>
          </a:custGeom>
          <a:ln w="3175">
            <a:solidFill>
              <a:srgbClr val="000000"/>
            </a:solidFill>
          </a:ln>
        </p:spPr>
        <p:txBody>
          <a:bodyPr wrap="square" lIns="0" tIns="0" rIns="0" bIns="0" rtlCol="0"/>
          <a:lstStyle/>
          <a:p>
            <a:endParaRPr/>
          </a:p>
        </p:txBody>
      </p:sp>
      <p:sp>
        <p:nvSpPr>
          <p:cNvPr id="268" name="object 268"/>
          <p:cNvSpPr txBox="1"/>
          <p:nvPr/>
        </p:nvSpPr>
        <p:spPr>
          <a:xfrm>
            <a:off x="4330589" y="5930964"/>
            <a:ext cx="107950" cy="52705"/>
          </a:xfrm>
          <a:prstGeom prst="rect">
            <a:avLst/>
          </a:prstGeom>
        </p:spPr>
        <p:txBody>
          <a:bodyPr vert="horz" wrap="square" lIns="0" tIns="0" rIns="0" bIns="0" rtlCol="0">
            <a:spAutoFit/>
          </a:bodyPr>
          <a:lstStyle/>
          <a:p>
            <a:pPr marL="12700">
              <a:lnSpc>
                <a:spcPct val="100000"/>
              </a:lnSpc>
            </a:pPr>
            <a:r>
              <a:rPr sz="200" spc="-10" dirty="0">
                <a:latin typeface="Arial"/>
                <a:cs typeface="Arial"/>
              </a:rPr>
              <a:t>5</a:t>
            </a:r>
            <a:r>
              <a:rPr sz="200" spc="5" dirty="0">
                <a:latin typeface="Arial"/>
                <a:cs typeface="Arial"/>
              </a:rPr>
              <a:t>00,00</a:t>
            </a:r>
            <a:endParaRPr sz="200">
              <a:latin typeface="Arial"/>
              <a:cs typeface="Arial"/>
            </a:endParaRPr>
          </a:p>
        </p:txBody>
      </p:sp>
      <p:sp>
        <p:nvSpPr>
          <p:cNvPr id="269" name="object 269"/>
          <p:cNvSpPr/>
          <p:nvPr/>
        </p:nvSpPr>
        <p:spPr>
          <a:xfrm>
            <a:off x="4425574"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70" name="object 270"/>
          <p:cNvSpPr/>
          <p:nvPr/>
        </p:nvSpPr>
        <p:spPr>
          <a:xfrm>
            <a:off x="4465197"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71" name="object 271"/>
          <p:cNvSpPr/>
          <p:nvPr/>
        </p:nvSpPr>
        <p:spPr>
          <a:xfrm>
            <a:off x="4506345"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72" name="object 272"/>
          <p:cNvSpPr/>
          <p:nvPr/>
        </p:nvSpPr>
        <p:spPr>
          <a:xfrm>
            <a:off x="4549018"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73" name="object 273"/>
          <p:cNvSpPr/>
          <p:nvPr/>
        </p:nvSpPr>
        <p:spPr>
          <a:xfrm>
            <a:off x="4588642" y="5921843"/>
            <a:ext cx="0" cy="15240"/>
          </a:xfrm>
          <a:custGeom>
            <a:avLst/>
            <a:gdLst/>
            <a:ahLst/>
            <a:cxnLst/>
            <a:rect l="l" t="t" r="r" b="b"/>
            <a:pathLst>
              <a:path h="15239">
                <a:moveTo>
                  <a:pt x="0" y="0"/>
                </a:moveTo>
                <a:lnTo>
                  <a:pt x="0" y="15239"/>
                </a:lnTo>
              </a:path>
            </a:pathLst>
          </a:custGeom>
          <a:ln w="3175">
            <a:solidFill>
              <a:srgbClr val="000000"/>
            </a:solidFill>
          </a:ln>
        </p:spPr>
        <p:txBody>
          <a:bodyPr wrap="square" lIns="0" tIns="0" rIns="0" bIns="0" rtlCol="0"/>
          <a:lstStyle/>
          <a:p>
            <a:endParaRPr/>
          </a:p>
        </p:txBody>
      </p:sp>
      <p:sp>
        <p:nvSpPr>
          <p:cNvPr id="274" name="object 274"/>
          <p:cNvSpPr/>
          <p:nvPr/>
        </p:nvSpPr>
        <p:spPr>
          <a:xfrm>
            <a:off x="4631313"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75" name="object 275"/>
          <p:cNvSpPr/>
          <p:nvPr/>
        </p:nvSpPr>
        <p:spPr>
          <a:xfrm>
            <a:off x="4673986"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76" name="object 276"/>
          <p:cNvSpPr/>
          <p:nvPr/>
        </p:nvSpPr>
        <p:spPr>
          <a:xfrm>
            <a:off x="4715133"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77" name="object 277"/>
          <p:cNvSpPr/>
          <p:nvPr/>
        </p:nvSpPr>
        <p:spPr>
          <a:xfrm>
            <a:off x="4757806" y="5921843"/>
            <a:ext cx="0" cy="7620"/>
          </a:xfrm>
          <a:custGeom>
            <a:avLst/>
            <a:gdLst/>
            <a:ahLst/>
            <a:cxnLst/>
            <a:rect l="l" t="t" r="r" b="b"/>
            <a:pathLst>
              <a:path h="7620">
                <a:moveTo>
                  <a:pt x="0" y="0"/>
                </a:moveTo>
                <a:lnTo>
                  <a:pt x="0" y="7619"/>
                </a:lnTo>
              </a:path>
            </a:pathLst>
          </a:custGeom>
          <a:ln w="3175">
            <a:solidFill>
              <a:srgbClr val="000000"/>
            </a:solidFill>
          </a:ln>
        </p:spPr>
        <p:txBody>
          <a:bodyPr wrap="square" lIns="0" tIns="0" rIns="0" bIns="0" rtlCol="0"/>
          <a:lstStyle/>
          <a:p>
            <a:endParaRPr/>
          </a:p>
        </p:txBody>
      </p:sp>
      <p:sp>
        <p:nvSpPr>
          <p:cNvPr id="278" name="object 278"/>
          <p:cNvSpPr txBox="1"/>
          <p:nvPr/>
        </p:nvSpPr>
        <p:spPr>
          <a:xfrm>
            <a:off x="4534805" y="5930964"/>
            <a:ext cx="318135" cy="52705"/>
          </a:xfrm>
          <a:prstGeom prst="rect">
            <a:avLst/>
          </a:prstGeom>
        </p:spPr>
        <p:txBody>
          <a:bodyPr vert="horz" wrap="square" lIns="0" tIns="0" rIns="0" bIns="0" rtlCol="0">
            <a:spAutoFit/>
          </a:bodyPr>
          <a:lstStyle/>
          <a:p>
            <a:pPr marL="12700">
              <a:lnSpc>
                <a:spcPct val="100000"/>
              </a:lnSpc>
              <a:tabLst>
                <a:tab pos="222885" algn="l"/>
              </a:tabLst>
            </a:pPr>
            <a:r>
              <a:rPr sz="200" spc="5" dirty="0">
                <a:latin typeface="Arial"/>
                <a:cs typeface="Arial"/>
              </a:rPr>
              <a:t>55</a:t>
            </a:r>
            <a:r>
              <a:rPr sz="200" spc="15" dirty="0">
                <a:latin typeface="Arial"/>
                <a:cs typeface="Arial"/>
              </a:rPr>
              <a:t>0</a:t>
            </a:r>
            <a:r>
              <a:rPr sz="200" spc="-25" dirty="0">
                <a:latin typeface="Arial"/>
                <a:cs typeface="Arial"/>
              </a:rPr>
              <a:t>,</a:t>
            </a:r>
            <a:r>
              <a:rPr sz="200" spc="5" dirty="0">
                <a:latin typeface="Arial"/>
                <a:cs typeface="Arial"/>
              </a:rPr>
              <a:t>00</a:t>
            </a:r>
            <a:r>
              <a:rPr sz="200" dirty="0">
                <a:latin typeface="Arial"/>
                <a:cs typeface="Arial"/>
              </a:rPr>
              <a:t>	</a:t>
            </a:r>
            <a:r>
              <a:rPr sz="200" spc="5" dirty="0">
                <a:latin typeface="Arial"/>
                <a:cs typeface="Arial"/>
              </a:rPr>
              <a:t>6</a:t>
            </a:r>
            <a:r>
              <a:rPr sz="200" spc="-10" dirty="0">
                <a:latin typeface="Arial"/>
                <a:cs typeface="Arial"/>
              </a:rPr>
              <a:t>0</a:t>
            </a:r>
            <a:r>
              <a:rPr sz="200" spc="5" dirty="0">
                <a:latin typeface="Arial"/>
                <a:cs typeface="Arial"/>
              </a:rPr>
              <a:t>0,00</a:t>
            </a:r>
            <a:endParaRPr sz="200">
              <a:latin typeface="Arial"/>
              <a:cs typeface="Arial"/>
            </a:endParaRPr>
          </a:p>
        </p:txBody>
      </p:sp>
      <p:sp>
        <p:nvSpPr>
          <p:cNvPr id="279" name="object 279"/>
          <p:cNvSpPr txBox="1"/>
          <p:nvPr/>
        </p:nvSpPr>
        <p:spPr>
          <a:xfrm>
            <a:off x="1189617" y="6333998"/>
            <a:ext cx="1614805" cy="254000"/>
          </a:xfrm>
          <a:prstGeom prst="rect">
            <a:avLst/>
          </a:prstGeom>
        </p:spPr>
        <p:txBody>
          <a:bodyPr vert="horz" wrap="square" lIns="0" tIns="0" rIns="0" bIns="0" rtlCol="0">
            <a:spAutoFit/>
          </a:bodyPr>
          <a:lstStyle/>
          <a:p>
            <a:pPr marL="12700">
              <a:lnSpc>
                <a:spcPct val="100000"/>
              </a:lnSpc>
              <a:tabLst>
                <a:tab pos="354965" algn="l"/>
              </a:tabLst>
            </a:pPr>
            <a:r>
              <a:rPr sz="1250" spc="-140" dirty="0">
                <a:solidFill>
                  <a:srgbClr val="FF0000"/>
                </a:solidFill>
                <a:latin typeface="Wingdings"/>
                <a:cs typeface="Wingdings"/>
              </a:rPr>
              <a:t></a:t>
            </a:r>
            <a:r>
              <a:rPr sz="1250" spc="-140" dirty="0">
                <a:solidFill>
                  <a:srgbClr val="FF0000"/>
                </a:solidFill>
                <a:latin typeface="Times New Roman"/>
                <a:cs typeface="Times New Roman"/>
              </a:rPr>
              <a:t>	</a:t>
            </a:r>
            <a:r>
              <a:rPr sz="1800" b="1" spc="-5" dirty="0">
                <a:solidFill>
                  <a:srgbClr val="716D92"/>
                </a:solidFill>
                <a:latin typeface="Arial"/>
                <a:cs typeface="Arial"/>
              </a:rPr>
              <a:t>C</a:t>
            </a:r>
            <a:r>
              <a:rPr sz="1800" b="1" dirty="0">
                <a:solidFill>
                  <a:srgbClr val="716D92"/>
                </a:solidFill>
                <a:latin typeface="Arial"/>
                <a:cs typeface="Arial"/>
              </a:rPr>
              <a:t>on</a:t>
            </a:r>
            <a:r>
              <a:rPr sz="1800" b="1" spc="-5" dirty="0">
                <a:solidFill>
                  <a:srgbClr val="716D92"/>
                </a:solidFill>
                <a:latin typeface="Arial"/>
                <a:cs typeface="Arial"/>
              </a:rPr>
              <a:t>c</a:t>
            </a:r>
            <a:r>
              <a:rPr sz="1800" b="1" dirty="0">
                <a:solidFill>
                  <a:srgbClr val="716D92"/>
                </a:solidFill>
                <a:latin typeface="Arial"/>
                <a:cs typeface="Arial"/>
              </a:rPr>
              <a:t>lu</a:t>
            </a:r>
            <a:r>
              <a:rPr sz="1800" b="1" spc="-5" dirty="0">
                <a:solidFill>
                  <a:srgbClr val="716D92"/>
                </a:solidFill>
                <a:latin typeface="Arial"/>
                <a:cs typeface="Arial"/>
              </a:rPr>
              <a:t>s</a:t>
            </a:r>
            <a:r>
              <a:rPr sz="1800" b="1" dirty="0">
                <a:solidFill>
                  <a:srgbClr val="716D92"/>
                </a:solidFill>
                <a:latin typeface="Arial"/>
                <a:cs typeface="Arial"/>
              </a:rPr>
              <a:t>ion</a:t>
            </a:r>
            <a:endParaRPr sz="1800">
              <a:latin typeface="Arial"/>
              <a:cs typeface="Arial"/>
            </a:endParaRPr>
          </a:p>
        </p:txBody>
      </p:sp>
      <p:sp>
        <p:nvSpPr>
          <p:cNvPr id="280" name="object 280"/>
          <p:cNvSpPr txBox="1"/>
          <p:nvPr/>
        </p:nvSpPr>
        <p:spPr>
          <a:xfrm>
            <a:off x="1532522" y="6937502"/>
            <a:ext cx="2073275"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F</a:t>
            </a:r>
            <a:r>
              <a:rPr sz="1800" b="1" spc="-5" dirty="0">
                <a:latin typeface="Arial"/>
                <a:cs typeface="Arial"/>
              </a:rPr>
              <a:t>1</a:t>
            </a:r>
            <a:r>
              <a:rPr sz="1800" b="1" dirty="0">
                <a:latin typeface="Arial"/>
                <a:cs typeface="Arial"/>
              </a:rPr>
              <a:t>.4</a:t>
            </a:r>
            <a:r>
              <a:rPr sz="1800" b="1" spc="-5" dirty="0">
                <a:latin typeface="Arial"/>
                <a:cs typeface="Arial"/>
              </a:rPr>
              <a:t> </a:t>
            </a:r>
            <a:r>
              <a:rPr sz="1800" b="1" dirty="0">
                <a:latin typeface="Arial"/>
                <a:cs typeface="Arial"/>
              </a:rPr>
              <a:t>=</a:t>
            </a:r>
            <a:r>
              <a:rPr sz="1800" b="1" spc="-5" dirty="0">
                <a:latin typeface="Arial"/>
                <a:cs typeface="Arial"/>
              </a:rPr>
              <a:t> </a:t>
            </a:r>
            <a:r>
              <a:rPr sz="1800" b="1" spc="-45" dirty="0">
                <a:latin typeface="Arial"/>
                <a:cs typeface="Arial"/>
              </a:rPr>
              <a:t>v</a:t>
            </a:r>
            <a:r>
              <a:rPr sz="1800" b="1" dirty="0">
                <a:latin typeface="Arial"/>
                <a:cs typeface="Arial"/>
              </a:rPr>
              <a:t>iol</a:t>
            </a:r>
            <a:r>
              <a:rPr sz="1800" b="1" spc="-5" dirty="0">
                <a:latin typeface="Arial"/>
                <a:cs typeface="Arial"/>
              </a:rPr>
              <a:t>axa</a:t>
            </a:r>
            <a:r>
              <a:rPr sz="1800" b="1" dirty="0">
                <a:latin typeface="Arial"/>
                <a:cs typeface="Arial"/>
              </a:rPr>
              <a:t>nthin</a:t>
            </a:r>
            <a:endParaRPr sz="1800">
              <a:latin typeface="Arial"/>
              <a:cs typeface="Arial"/>
            </a:endParaRPr>
          </a:p>
        </p:txBody>
      </p:sp>
      <p:sp>
        <p:nvSpPr>
          <p:cNvPr id="281" name="object 281"/>
          <p:cNvSpPr txBox="1"/>
          <p:nvPr/>
        </p:nvSpPr>
        <p:spPr>
          <a:xfrm>
            <a:off x="5165741" y="6838732"/>
            <a:ext cx="139700" cy="173990"/>
          </a:xfrm>
          <a:prstGeom prst="rect">
            <a:avLst/>
          </a:prstGeom>
        </p:spPr>
        <p:txBody>
          <a:bodyPr vert="horz" wrap="square" lIns="0" tIns="0" rIns="0" bIns="0" rtlCol="0">
            <a:spAutoFit/>
          </a:bodyPr>
          <a:lstStyle/>
          <a:p>
            <a:pPr marL="12700">
              <a:lnSpc>
                <a:spcPct val="100000"/>
              </a:lnSpc>
            </a:pPr>
            <a:r>
              <a:rPr sz="1150" dirty="0">
                <a:solidFill>
                  <a:srgbClr val="FF7F00"/>
                </a:solidFill>
                <a:latin typeface="Arial"/>
                <a:cs typeface="Arial"/>
              </a:rPr>
              <a:t>O</a:t>
            </a:r>
            <a:endParaRPr sz="1150">
              <a:latin typeface="Arial"/>
              <a:cs typeface="Arial"/>
            </a:endParaRPr>
          </a:p>
        </p:txBody>
      </p:sp>
      <p:sp>
        <p:nvSpPr>
          <p:cNvPr id="282" name="object 282"/>
          <p:cNvSpPr txBox="1"/>
          <p:nvPr/>
        </p:nvSpPr>
        <p:spPr>
          <a:xfrm>
            <a:off x="9114424" y="6303808"/>
            <a:ext cx="246379" cy="173990"/>
          </a:xfrm>
          <a:prstGeom prst="rect">
            <a:avLst/>
          </a:prstGeom>
        </p:spPr>
        <p:txBody>
          <a:bodyPr vert="horz" wrap="square" lIns="0" tIns="0" rIns="0" bIns="0" rtlCol="0">
            <a:spAutoFit/>
          </a:bodyPr>
          <a:lstStyle/>
          <a:p>
            <a:pPr marL="12700">
              <a:lnSpc>
                <a:spcPct val="100000"/>
              </a:lnSpc>
            </a:pPr>
            <a:r>
              <a:rPr sz="1150" dirty="0">
                <a:solidFill>
                  <a:srgbClr val="FF7F00"/>
                </a:solidFill>
                <a:latin typeface="Arial"/>
                <a:cs typeface="Arial"/>
              </a:rPr>
              <a:t>OH</a:t>
            </a:r>
            <a:endParaRPr sz="1150">
              <a:latin typeface="Arial"/>
              <a:cs typeface="Arial"/>
            </a:endParaRPr>
          </a:p>
        </p:txBody>
      </p:sp>
      <p:sp>
        <p:nvSpPr>
          <p:cNvPr id="283" name="object 283"/>
          <p:cNvSpPr txBox="1"/>
          <p:nvPr/>
        </p:nvSpPr>
        <p:spPr>
          <a:xfrm>
            <a:off x="8346327" y="6474496"/>
            <a:ext cx="139700" cy="173990"/>
          </a:xfrm>
          <a:prstGeom prst="rect">
            <a:avLst/>
          </a:prstGeom>
        </p:spPr>
        <p:txBody>
          <a:bodyPr vert="horz" wrap="square" lIns="0" tIns="0" rIns="0" bIns="0" rtlCol="0">
            <a:spAutoFit/>
          </a:bodyPr>
          <a:lstStyle/>
          <a:p>
            <a:pPr marL="12700">
              <a:lnSpc>
                <a:spcPct val="100000"/>
              </a:lnSpc>
            </a:pPr>
            <a:r>
              <a:rPr sz="1150" dirty="0">
                <a:solidFill>
                  <a:srgbClr val="FF7F00"/>
                </a:solidFill>
                <a:latin typeface="Arial"/>
                <a:cs typeface="Arial"/>
              </a:rPr>
              <a:t>O</a:t>
            </a:r>
            <a:endParaRPr sz="1150">
              <a:latin typeface="Arial"/>
              <a:cs typeface="Arial"/>
            </a:endParaRPr>
          </a:p>
        </p:txBody>
      </p:sp>
      <p:sp>
        <p:nvSpPr>
          <p:cNvPr id="284" name="object 284"/>
          <p:cNvSpPr txBox="1"/>
          <p:nvPr/>
        </p:nvSpPr>
        <p:spPr>
          <a:xfrm>
            <a:off x="4306194" y="7056665"/>
            <a:ext cx="252729" cy="173990"/>
          </a:xfrm>
          <a:prstGeom prst="rect">
            <a:avLst/>
          </a:prstGeom>
        </p:spPr>
        <p:txBody>
          <a:bodyPr vert="horz" wrap="square" lIns="0" tIns="0" rIns="0" bIns="0" rtlCol="0">
            <a:spAutoFit/>
          </a:bodyPr>
          <a:lstStyle/>
          <a:p>
            <a:pPr marL="12700">
              <a:lnSpc>
                <a:spcPct val="100000"/>
              </a:lnSpc>
            </a:pPr>
            <a:r>
              <a:rPr sz="1150" spc="50" dirty="0">
                <a:solidFill>
                  <a:srgbClr val="FF7F00"/>
                </a:solidFill>
                <a:latin typeface="Arial"/>
                <a:cs typeface="Arial"/>
              </a:rPr>
              <a:t>H</a:t>
            </a:r>
            <a:r>
              <a:rPr sz="1150" dirty="0">
                <a:solidFill>
                  <a:srgbClr val="FF7F00"/>
                </a:solidFill>
                <a:latin typeface="Arial"/>
                <a:cs typeface="Arial"/>
              </a:rPr>
              <a:t>O</a:t>
            </a:r>
            <a:endParaRPr sz="1150">
              <a:latin typeface="Arial"/>
              <a:cs typeface="Arial"/>
            </a:endParaRPr>
          </a:p>
        </p:txBody>
      </p:sp>
      <p:sp>
        <p:nvSpPr>
          <p:cNvPr id="285" name="object 285"/>
          <p:cNvSpPr/>
          <p:nvPr/>
        </p:nvSpPr>
        <p:spPr>
          <a:xfrm>
            <a:off x="4673975" y="7002358"/>
            <a:ext cx="187960" cy="109855"/>
          </a:xfrm>
          <a:custGeom>
            <a:avLst/>
            <a:gdLst/>
            <a:ahLst/>
            <a:cxnLst/>
            <a:rect l="l" t="t" r="r" b="b"/>
            <a:pathLst>
              <a:path w="187960" h="109854">
                <a:moveTo>
                  <a:pt x="0" y="0"/>
                </a:moveTo>
                <a:lnTo>
                  <a:pt x="187461" y="109727"/>
                </a:lnTo>
              </a:path>
            </a:pathLst>
          </a:custGeom>
          <a:ln w="9192">
            <a:solidFill>
              <a:srgbClr val="FF7F00"/>
            </a:solidFill>
          </a:ln>
        </p:spPr>
        <p:txBody>
          <a:bodyPr wrap="square" lIns="0" tIns="0" rIns="0" bIns="0" rtlCol="0"/>
          <a:lstStyle/>
          <a:p>
            <a:endParaRPr/>
          </a:p>
        </p:txBody>
      </p:sp>
      <p:sp>
        <p:nvSpPr>
          <p:cNvPr id="286" name="object 286"/>
          <p:cNvSpPr/>
          <p:nvPr/>
        </p:nvSpPr>
        <p:spPr>
          <a:xfrm>
            <a:off x="4861437" y="7003894"/>
            <a:ext cx="189230" cy="108585"/>
          </a:xfrm>
          <a:custGeom>
            <a:avLst/>
            <a:gdLst/>
            <a:ahLst/>
            <a:cxnLst/>
            <a:rect l="l" t="t" r="r" b="b"/>
            <a:pathLst>
              <a:path w="189229" h="108584">
                <a:moveTo>
                  <a:pt x="0" y="108190"/>
                </a:moveTo>
                <a:lnTo>
                  <a:pt x="188979" y="0"/>
                </a:lnTo>
              </a:path>
            </a:pathLst>
          </a:custGeom>
          <a:ln w="9193">
            <a:solidFill>
              <a:srgbClr val="FF7F00"/>
            </a:solidFill>
          </a:ln>
        </p:spPr>
        <p:txBody>
          <a:bodyPr wrap="square" lIns="0" tIns="0" rIns="0" bIns="0" rtlCol="0"/>
          <a:lstStyle/>
          <a:p>
            <a:endParaRPr/>
          </a:p>
        </p:txBody>
      </p:sp>
      <p:sp>
        <p:nvSpPr>
          <p:cNvPr id="287" name="object 287"/>
          <p:cNvSpPr/>
          <p:nvPr/>
        </p:nvSpPr>
        <p:spPr>
          <a:xfrm>
            <a:off x="5152538" y="6917015"/>
            <a:ext cx="22860" cy="38100"/>
          </a:xfrm>
          <a:custGeom>
            <a:avLst/>
            <a:gdLst/>
            <a:ahLst/>
            <a:cxnLst/>
            <a:rect l="l" t="t" r="r" b="b"/>
            <a:pathLst>
              <a:path w="22860" h="38100">
                <a:moveTo>
                  <a:pt x="0" y="0"/>
                </a:moveTo>
                <a:lnTo>
                  <a:pt x="22821" y="38111"/>
                </a:lnTo>
              </a:path>
            </a:pathLst>
          </a:custGeom>
          <a:ln w="9154">
            <a:solidFill>
              <a:srgbClr val="FF7F00"/>
            </a:solidFill>
          </a:ln>
        </p:spPr>
        <p:txBody>
          <a:bodyPr wrap="square" lIns="0" tIns="0" rIns="0" bIns="0" rtlCol="0"/>
          <a:lstStyle/>
          <a:p>
            <a:endParaRPr/>
          </a:p>
        </p:txBody>
      </p:sp>
      <p:sp>
        <p:nvSpPr>
          <p:cNvPr id="288" name="object 288"/>
          <p:cNvSpPr/>
          <p:nvPr/>
        </p:nvSpPr>
        <p:spPr>
          <a:xfrm>
            <a:off x="5118973" y="6947508"/>
            <a:ext cx="12700" cy="22860"/>
          </a:xfrm>
          <a:custGeom>
            <a:avLst/>
            <a:gdLst/>
            <a:ahLst/>
            <a:cxnLst/>
            <a:rect l="l" t="t" r="r" b="b"/>
            <a:pathLst>
              <a:path w="12700" h="22859">
                <a:moveTo>
                  <a:pt x="0" y="0"/>
                </a:moveTo>
                <a:lnTo>
                  <a:pt x="12230" y="22845"/>
                </a:lnTo>
              </a:path>
            </a:pathLst>
          </a:custGeom>
          <a:ln w="9150">
            <a:solidFill>
              <a:srgbClr val="FF7F00"/>
            </a:solidFill>
          </a:ln>
        </p:spPr>
        <p:txBody>
          <a:bodyPr wrap="square" lIns="0" tIns="0" rIns="0" bIns="0" rtlCol="0"/>
          <a:lstStyle/>
          <a:p>
            <a:endParaRPr/>
          </a:p>
        </p:txBody>
      </p:sp>
      <p:sp>
        <p:nvSpPr>
          <p:cNvPr id="289" name="object 289"/>
          <p:cNvSpPr/>
          <p:nvPr/>
        </p:nvSpPr>
        <p:spPr>
          <a:xfrm>
            <a:off x="5083921" y="6977976"/>
            <a:ext cx="6350" cy="9525"/>
          </a:xfrm>
          <a:custGeom>
            <a:avLst/>
            <a:gdLst/>
            <a:ahLst/>
            <a:cxnLst/>
            <a:rect l="l" t="t" r="r" b="b"/>
            <a:pathLst>
              <a:path w="6350" h="9525">
                <a:moveTo>
                  <a:pt x="0" y="0"/>
                </a:moveTo>
                <a:lnTo>
                  <a:pt x="6130" y="9155"/>
                </a:lnTo>
              </a:path>
            </a:pathLst>
          </a:custGeom>
          <a:ln w="9157">
            <a:solidFill>
              <a:srgbClr val="FF7F00"/>
            </a:solidFill>
          </a:ln>
        </p:spPr>
        <p:txBody>
          <a:bodyPr wrap="square" lIns="0" tIns="0" rIns="0" bIns="0" rtlCol="0"/>
          <a:lstStyle/>
          <a:p>
            <a:endParaRPr/>
          </a:p>
        </p:txBody>
      </p:sp>
      <p:sp>
        <p:nvSpPr>
          <p:cNvPr id="290" name="object 290"/>
          <p:cNvSpPr/>
          <p:nvPr/>
        </p:nvSpPr>
        <p:spPr>
          <a:xfrm>
            <a:off x="5076303" y="6787485"/>
            <a:ext cx="21590" cy="36830"/>
          </a:xfrm>
          <a:custGeom>
            <a:avLst/>
            <a:gdLst/>
            <a:ahLst/>
            <a:cxnLst/>
            <a:rect l="l" t="t" r="r" b="b"/>
            <a:pathLst>
              <a:path w="21589" h="36829">
                <a:moveTo>
                  <a:pt x="0" y="36577"/>
                </a:moveTo>
                <a:lnTo>
                  <a:pt x="21334" y="0"/>
                </a:lnTo>
              </a:path>
            </a:pathLst>
          </a:custGeom>
          <a:ln w="9153">
            <a:solidFill>
              <a:srgbClr val="FF7F00"/>
            </a:solidFill>
          </a:ln>
        </p:spPr>
        <p:txBody>
          <a:bodyPr wrap="square" lIns="0" tIns="0" rIns="0" bIns="0" rtlCol="0"/>
          <a:lstStyle/>
          <a:p>
            <a:endParaRPr/>
          </a:p>
        </p:txBody>
      </p:sp>
      <p:sp>
        <p:nvSpPr>
          <p:cNvPr id="291" name="object 291"/>
          <p:cNvSpPr/>
          <p:nvPr/>
        </p:nvSpPr>
        <p:spPr>
          <a:xfrm>
            <a:off x="5120521" y="6817956"/>
            <a:ext cx="13970" cy="22860"/>
          </a:xfrm>
          <a:custGeom>
            <a:avLst/>
            <a:gdLst/>
            <a:ahLst/>
            <a:cxnLst/>
            <a:rect l="l" t="t" r="r" b="b"/>
            <a:pathLst>
              <a:path w="13970" h="22859">
                <a:moveTo>
                  <a:pt x="0" y="22869"/>
                </a:moveTo>
                <a:lnTo>
                  <a:pt x="13717" y="0"/>
                </a:lnTo>
              </a:path>
            </a:pathLst>
          </a:custGeom>
          <a:ln w="9154">
            <a:solidFill>
              <a:srgbClr val="FF7F00"/>
            </a:solidFill>
          </a:ln>
        </p:spPr>
        <p:txBody>
          <a:bodyPr wrap="square" lIns="0" tIns="0" rIns="0" bIns="0" rtlCol="0"/>
          <a:lstStyle/>
          <a:p>
            <a:endParaRPr/>
          </a:p>
        </p:txBody>
      </p:sp>
      <p:sp>
        <p:nvSpPr>
          <p:cNvPr id="292" name="object 292"/>
          <p:cNvSpPr/>
          <p:nvPr/>
        </p:nvSpPr>
        <p:spPr>
          <a:xfrm>
            <a:off x="5166226" y="6846912"/>
            <a:ext cx="6350" cy="10795"/>
          </a:xfrm>
          <a:custGeom>
            <a:avLst/>
            <a:gdLst/>
            <a:ahLst/>
            <a:cxnLst/>
            <a:rect l="l" t="t" r="r" b="b"/>
            <a:pathLst>
              <a:path w="6350" h="10795">
                <a:moveTo>
                  <a:pt x="0" y="10668"/>
                </a:moveTo>
                <a:lnTo>
                  <a:pt x="6100" y="0"/>
                </a:lnTo>
              </a:path>
            </a:pathLst>
          </a:custGeom>
          <a:ln w="9152">
            <a:solidFill>
              <a:srgbClr val="FF7F00"/>
            </a:solidFill>
          </a:ln>
        </p:spPr>
        <p:txBody>
          <a:bodyPr wrap="square" lIns="0" tIns="0" rIns="0" bIns="0" rtlCol="0"/>
          <a:lstStyle/>
          <a:p>
            <a:endParaRPr/>
          </a:p>
        </p:txBody>
      </p:sp>
      <p:sp>
        <p:nvSpPr>
          <p:cNvPr id="293" name="object 293"/>
          <p:cNvSpPr/>
          <p:nvPr/>
        </p:nvSpPr>
        <p:spPr>
          <a:xfrm>
            <a:off x="4861437" y="6674712"/>
            <a:ext cx="189230" cy="109855"/>
          </a:xfrm>
          <a:custGeom>
            <a:avLst/>
            <a:gdLst/>
            <a:ahLst/>
            <a:cxnLst/>
            <a:rect l="l" t="t" r="r" b="b"/>
            <a:pathLst>
              <a:path w="189229" h="109854">
                <a:moveTo>
                  <a:pt x="188979" y="109727"/>
                </a:moveTo>
                <a:lnTo>
                  <a:pt x="0" y="0"/>
                </a:lnTo>
              </a:path>
            </a:pathLst>
          </a:custGeom>
          <a:ln w="9192">
            <a:solidFill>
              <a:srgbClr val="FF7F00"/>
            </a:solidFill>
          </a:ln>
        </p:spPr>
        <p:txBody>
          <a:bodyPr wrap="square" lIns="0" tIns="0" rIns="0" bIns="0" rtlCol="0"/>
          <a:lstStyle/>
          <a:p>
            <a:endParaRPr/>
          </a:p>
        </p:txBody>
      </p:sp>
      <p:sp>
        <p:nvSpPr>
          <p:cNvPr id="294" name="object 294"/>
          <p:cNvSpPr/>
          <p:nvPr/>
        </p:nvSpPr>
        <p:spPr>
          <a:xfrm>
            <a:off x="4673975" y="6674712"/>
            <a:ext cx="187960" cy="109855"/>
          </a:xfrm>
          <a:custGeom>
            <a:avLst/>
            <a:gdLst/>
            <a:ahLst/>
            <a:cxnLst/>
            <a:rect l="l" t="t" r="r" b="b"/>
            <a:pathLst>
              <a:path w="187960" h="109854">
                <a:moveTo>
                  <a:pt x="187461" y="0"/>
                </a:moveTo>
                <a:lnTo>
                  <a:pt x="0" y="109727"/>
                </a:lnTo>
              </a:path>
            </a:pathLst>
          </a:custGeom>
          <a:ln w="9192">
            <a:solidFill>
              <a:srgbClr val="FF7F00"/>
            </a:solidFill>
          </a:ln>
        </p:spPr>
        <p:txBody>
          <a:bodyPr wrap="square" lIns="0" tIns="0" rIns="0" bIns="0" rtlCol="0"/>
          <a:lstStyle/>
          <a:p>
            <a:endParaRPr/>
          </a:p>
        </p:txBody>
      </p:sp>
      <p:sp>
        <p:nvSpPr>
          <p:cNvPr id="295" name="object 295"/>
          <p:cNvSpPr/>
          <p:nvPr/>
        </p:nvSpPr>
        <p:spPr>
          <a:xfrm>
            <a:off x="4673975" y="6784440"/>
            <a:ext cx="0" cy="218440"/>
          </a:xfrm>
          <a:custGeom>
            <a:avLst/>
            <a:gdLst/>
            <a:ahLst/>
            <a:cxnLst/>
            <a:rect l="l" t="t" r="r" b="b"/>
            <a:pathLst>
              <a:path h="218440">
                <a:moveTo>
                  <a:pt x="0" y="217918"/>
                </a:moveTo>
                <a:lnTo>
                  <a:pt x="0" y="0"/>
                </a:lnTo>
              </a:path>
            </a:pathLst>
          </a:custGeom>
          <a:ln w="9133">
            <a:solidFill>
              <a:srgbClr val="FF7F00"/>
            </a:solidFill>
          </a:ln>
        </p:spPr>
        <p:txBody>
          <a:bodyPr wrap="square" lIns="0" tIns="0" rIns="0" bIns="0" rtlCol="0"/>
          <a:lstStyle/>
          <a:p>
            <a:endParaRPr/>
          </a:p>
        </p:txBody>
      </p:sp>
      <p:sp>
        <p:nvSpPr>
          <p:cNvPr id="296" name="object 296"/>
          <p:cNvSpPr/>
          <p:nvPr/>
        </p:nvSpPr>
        <p:spPr>
          <a:xfrm>
            <a:off x="4710576" y="6519263"/>
            <a:ext cx="147955" cy="152400"/>
          </a:xfrm>
          <a:custGeom>
            <a:avLst/>
            <a:gdLst/>
            <a:ahLst/>
            <a:cxnLst/>
            <a:rect l="l" t="t" r="r" b="b"/>
            <a:pathLst>
              <a:path w="147954" h="152400">
                <a:moveTo>
                  <a:pt x="0" y="0"/>
                </a:moveTo>
                <a:lnTo>
                  <a:pt x="147826" y="152400"/>
                </a:lnTo>
              </a:path>
            </a:pathLst>
          </a:custGeom>
          <a:ln w="3175">
            <a:solidFill>
              <a:srgbClr val="FF7F00"/>
            </a:solidFill>
          </a:ln>
        </p:spPr>
        <p:txBody>
          <a:bodyPr wrap="square" lIns="0" tIns="0" rIns="0" bIns="0" rtlCol="0"/>
          <a:lstStyle/>
          <a:p>
            <a:endParaRPr/>
          </a:p>
        </p:txBody>
      </p:sp>
      <p:sp>
        <p:nvSpPr>
          <p:cNvPr id="297" name="object 297"/>
          <p:cNvSpPr/>
          <p:nvPr/>
        </p:nvSpPr>
        <p:spPr>
          <a:xfrm>
            <a:off x="4692274" y="6500963"/>
            <a:ext cx="172720" cy="173990"/>
          </a:xfrm>
          <a:custGeom>
            <a:avLst/>
            <a:gdLst/>
            <a:ahLst/>
            <a:cxnLst/>
            <a:rect l="l" t="t" r="r" b="b"/>
            <a:pathLst>
              <a:path w="172720" h="173990">
                <a:moveTo>
                  <a:pt x="32003" y="0"/>
                </a:moveTo>
                <a:lnTo>
                  <a:pt x="0" y="32003"/>
                </a:lnTo>
                <a:lnTo>
                  <a:pt x="161543" y="172211"/>
                </a:lnTo>
                <a:lnTo>
                  <a:pt x="169163" y="173735"/>
                </a:lnTo>
                <a:lnTo>
                  <a:pt x="172211" y="169163"/>
                </a:lnTo>
                <a:lnTo>
                  <a:pt x="32003" y="0"/>
                </a:lnTo>
                <a:close/>
              </a:path>
            </a:pathLst>
          </a:custGeom>
          <a:solidFill>
            <a:srgbClr val="FF7F00"/>
          </a:solidFill>
        </p:spPr>
        <p:txBody>
          <a:bodyPr wrap="square" lIns="0" tIns="0" rIns="0" bIns="0" rtlCol="0"/>
          <a:lstStyle/>
          <a:p>
            <a:endParaRPr/>
          </a:p>
        </p:txBody>
      </p:sp>
      <p:sp>
        <p:nvSpPr>
          <p:cNvPr id="298" name="object 298"/>
          <p:cNvSpPr/>
          <p:nvPr/>
        </p:nvSpPr>
        <p:spPr>
          <a:xfrm>
            <a:off x="4995547" y="6504021"/>
            <a:ext cx="32384" cy="32384"/>
          </a:xfrm>
          <a:custGeom>
            <a:avLst/>
            <a:gdLst/>
            <a:ahLst/>
            <a:cxnLst/>
            <a:rect l="l" t="t" r="r" b="b"/>
            <a:pathLst>
              <a:path w="32385" h="32385">
                <a:moveTo>
                  <a:pt x="0" y="0"/>
                </a:moveTo>
                <a:lnTo>
                  <a:pt x="31987" y="32004"/>
                </a:lnTo>
              </a:path>
            </a:pathLst>
          </a:custGeom>
          <a:ln w="9172">
            <a:solidFill>
              <a:srgbClr val="FF7F00"/>
            </a:solidFill>
          </a:ln>
        </p:spPr>
        <p:txBody>
          <a:bodyPr wrap="square" lIns="0" tIns="0" rIns="0" bIns="0" rtlCol="0"/>
          <a:lstStyle/>
          <a:p>
            <a:endParaRPr/>
          </a:p>
        </p:txBody>
      </p:sp>
      <p:sp>
        <p:nvSpPr>
          <p:cNvPr id="299" name="object 299"/>
          <p:cNvSpPr/>
          <p:nvPr/>
        </p:nvSpPr>
        <p:spPr>
          <a:xfrm>
            <a:off x="4969659" y="6537538"/>
            <a:ext cx="24765" cy="26034"/>
          </a:xfrm>
          <a:custGeom>
            <a:avLst/>
            <a:gdLst/>
            <a:ahLst/>
            <a:cxnLst/>
            <a:rect l="l" t="t" r="r" b="b"/>
            <a:pathLst>
              <a:path w="24764" h="26035">
                <a:moveTo>
                  <a:pt x="0" y="0"/>
                </a:moveTo>
                <a:lnTo>
                  <a:pt x="24369" y="25909"/>
                </a:lnTo>
              </a:path>
            </a:pathLst>
          </a:custGeom>
          <a:ln w="9170">
            <a:solidFill>
              <a:srgbClr val="FF7F00"/>
            </a:solidFill>
          </a:ln>
        </p:spPr>
        <p:txBody>
          <a:bodyPr wrap="square" lIns="0" tIns="0" rIns="0" bIns="0" rtlCol="0"/>
          <a:lstStyle/>
          <a:p>
            <a:endParaRPr/>
          </a:p>
        </p:txBody>
      </p:sp>
      <p:sp>
        <p:nvSpPr>
          <p:cNvPr id="300" name="object 300"/>
          <p:cNvSpPr/>
          <p:nvPr/>
        </p:nvSpPr>
        <p:spPr>
          <a:xfrm>
            <a:off x="4942225" y="6572591"/>
            <a:ext cx="20320" cy="18415"/>
          </a:xfrm>
          <a:custGeom>
            <a:avLst/>
            <a:gdLst/>
            <a:ahLst/>
            <a:cxnLst/>
            <a:rect l="l" t="t" r="r" b="b"/>
            <a:pathLst>
              <a:path w="20320" h="18414">
                <a:moveTo>
                  <a:pt x="0" y="0"/>
                </a:moveTo>
                <a:lnTo>
                  <a:pt x="19787" y="18287"/>
                </a:lnTo>
              </a:path>
            </a:pathLst>
          </a:custGeom>
          <a:ln w="9176">
            <a:solidFill>
              <a:srgbClr val="FF7F00"/>
            </a:solidFill>
          </a:ln>
        </p:spPr>
        <p:txBody>
          <a:bodyPr wrap="square" lIns="0" tIns="0" rIns="0" bIns="0" rtlCol="0"/>
          <a:lstStyle/>
          <a:p>
            <a:endParaRPr/>
          </a:p>
        </p:txBody>
      </p:sp>
      <p:sp>
        <p:nvSpPr>
          <p:cNvPr id="301" name="object 301"/>
          <p:cNvSpPr/>
          <p:nvPr/>
        </p:nvSpPr>
        <p:spPr>
          <a:xfrm>
            <a:off x="4914759" y="6606117"/>
            <a:ext cx="13970" cy="13970"/>
          </a:xfrm>
          <a:custGeom>
            <a:avLst/>
            <a:gdLst/>
            <a:ahLst/>
            <a:cxnLst/>
            <a:rect l="l" t="t" r="r" b="b"/>
            <a:pathLst>
              <a:path w="13970" h="13970">
                <a:moveTo>
                  <a:pt x="0" y="0"/>
                </a:moveTo>
                <a:lnTo>
                  <a:pt x="13747" y="13717"/>
                </a:lnTo>
              </a:path>
            </a:pathLst>
          </a:custGeom>
          <a:ln w="9173">
            <a:solidFill>
              <a:srgbClr val="FF7F00"/>
            </a:solidFill>
          </a:ln>
        </p:spPr>
        <p:txBody>
          <a:bodyPr wrap="square" lIns="0" tIns="0" rIns="0" bIns="0" rtlCol="0"/>
          <a:lstStyle/>
          <a:p>
            <a:endParaRPr/>
          </a:p>
        </p:txBody>
      </p:sp>
      <p:sp>
        <p:nvSpPr>
          <p:cNvPr id="302" name="object 302"/>
          <p:cNvSpPr/>
          <p:nvPr/>
        </p:nvSpPr>
        <p:spPr>
          <a:xfrm>
            <a:off x="4887324" y="6639658"/>
            <a:ext cx="8255" cy="7620"/>
          </a:xfrm>
          <a:custGeom>
            <a:avLst/>
            <a:gdLst/>
            <a:ahLst/>
            <a:cxnLst/>
            <a:rect l="l" t="t" r="r" b="b"/>
            <a:pathLst>
              <a:path w="8254" h="7620">
                <a:moveTo>
                  <a:pt x="0" y="0"/>
                </a:moveTo>
                <a:lnTo>
                  <a:pt x="7647" y="7607"/>
                </a:lnTo>
              </a:path>
            </a:pathLst>
          </a:custGeom>
          <a:ln w="9173">
            <a:solidFill>
              <a:srgbClr val="FF7F00"/>
            </a:solidFill>
          </a:ln>
        </p:spPr>
        <p:txBody>
          <a:bodyPr wrap="square" lIns="0" tIns="0" rIns="0" bIns="0" rtlCol="0"/>
          <a:lstStyle/>
          <a:p>
            <a:endParaRPr/>
          </a:p>
        </p:txBody>
      </p:sp>
      <p:sp>
        <p:nvSpPr>
          <p:cNvPr id="303" name="object 303"/>
          <p:cNvSpPr/>
          <p:nvPr/>
        </p:nvSpPr>
        <p:spPr>
          <a:xfrm>
            <a:off x="5051934" y="6677758"/>
            <a:ext cx="184785" cy="104139"/>
          </a:xfrm>
          <a:custGeom>
            <a:avLst/>
            <a:gdLst/>
            <a:ahLst/>
            <a:cxnLst/>
            <a:rect l="l" t="t" r="r" b="b"/>
            <a:pathLst>
              <a:path w="184785" h="104140">
                <a:moveTo>
                  <a:pt x="184396" y="0"/>
                </a:moveTo>
                <a:lnTo>
                  <a:pt x="0" y="103632"/>
                </a:lnTo>
              </a:path>
            </a:pathLst>
          </a:custGeom>
          <a:ln w="3175">
            <a:solidFill>
              <a:srgbClr val="FF7F00"/>
            </a:solidFill>
          </a:ln>
        </p:spPr>
        <p:txBody>
          <a:bodyPr wrap="square" lIns="0" tIns="0" rIns="0" bIns="0" rtlCol="0"/>
          <a:lstStyle/>
          <a:p>
            <a:endParaRPr/>
          </a:p>
        </p:txBody>
      </p:sp>
      <p:sp>
        <p:nvSpPr>
          <p:cNvPr id="304" name="object 304"/>
          <p:cNvSpPr/>
          <p:nvPr/>
        </p:nvSpPr>
        <p:spPr>
          <a:xfrm>
            <a:off x="5050413" y="6659459"/>
            <a:ext cx="207645" cy="128270"/>
          </a:xfrm>
          <a:custGeom>
            <a:avLst/>
            <a:gdLst/>
            <a:ahLst/>
            <a:cxnLst/>
            <a:rect l="l" t="t" r="r" b="b"/>
            <a:pathLst>
              <a:path w="207645" h="128270">
                <a:moveTo>
                  <a:pt x="170687" y="0"/>
                </a:moveTo>
                <a:lnTo>
                  <a:pt x="0" y="120395"/>
                </a:lnTo>
                <a:lnTo>
                  <a:pt x="0" y="124967"/>
                </a:lnTo>
                <a:lnTo>
                  <a:pt x="4571" y="128015"/>
                </a:lnTo>
                <a:lnTo>
                  <a:pt x="207263" y="32003"/>
                </a:lnTo>
                <a:lnTo>
                  <a:pt x="170687" y="0"/>
                </a:lnTo>
                <a:close/>
              </a:path>
            </a:pathLst>
          </a:custGeom>
          <a:solidFill>
            <a:srgbClr val="FF7F00"/>
          </a:solidFill>
        </p:spPr>
        <p:txBody>
          <a:bodyPr wrap="square" lIns="0" tIns="0" rIns="0" bIns="0" rtlCol="0"/>
          <a:lstStyle/>
          <a:p>
            <a:endParaRPr/>
          </a:p>
        </p:txBody>
      </p:sp>
      <p:sp>
        <p:nvSpPr>
          <p:cNvPr id="305" name="object 305"/>
          <p:cNvSpPr/>
          <p:nvPr/>
        </p:nvSpPr>
        <p:spPr>
          <a:xfrm>
            <a:off x="5237878" y="6674712"/>
            <a:ext cx="189230" cy="109855"/>
          </a:xfrm>
          <a:custGeom>
            <a:avLst/>
            <a:gdLst/>
            <a:ahLst/>
            <a:cxnLst/>
            <a:rect l="l" t="t" r="r" b="b"/>
            <a:pathLst>
              <a:path w="189229" h="109854">
                <a:moveTo>
                  <a:pt x="0" y="0"/>
                </a:moveTo>
                <a:lnTo>
                  <a:pt x="188979" y="109727"/>
                </a:lnTo>
              </a:path>
            </a:pathLst>
          </a:custGeom>
          <a:ln w="9192">
            <a:solidFill>
              <a:srgbClr val="FF7F00"/>
            </a:solidFill>
          </a:ln>
        </p:spPr>
        <p:txBody>
          <a:bodyPr wrap="square" lIns="0" tIns="0" rIns="0" bIns="0" rtlCol="0"/>
          <a:lstStyle/>
          <a:p>
            <a:endParaRPr/>
          </a:p>
        </p:txBody>
      </p:sp>
      <p:sp>
        <p:nvSpPr>
          <p:cNvPr id="306" name="object 306"/>
          <p:cNvSpPr/>
          <p:nvPr/>
        </p:nvSpPr>
        <p:spPr>
          <a:xfrm>
            <a:off x="5257695" y="6641171"/>
            <a:ext cx="169545" cy="97790"/>
          </a:xfrm>
          <a:custGeom>
            <a:avLst/>
            <a:gdLst/>
            <a:ahLst/>
            <a:cxnLst/>
            <a:rect l="l" t="t" r="r" b="b"/>
            <a:pathLst>
              <a:path w="169545" h="97790">
                <a:moveTo>
                  <a:pt x="0" y="0"/>
                </a:moveTo>
                <a:lnTo>
                  <a:pt x="169161" y="97547"/>
                </a:lnTo>
              </a:path>
            </a:pathLst>
          </a:custGeom>
          <a:ln w="9192">
            <a:solidFill>
              <a:srgbClr val="FF7F00"/>
            </a:solidFill>
          </a:ln>
        </p:spPr>
        <p:txBody>
          <a:bodyPr wrap="square" lIns="0" tIns="0" rIns="0" bIns="0" rtlCol="0"/>
          <a:lstStyle/>
          <a:p>
            <a:endParaRPr/>
          </a:p>
        </p:txBody>
      </p:sp>
      <p:sp>
        <p:nvSpPr>
          <p:cNvPr id="307" name="object 307"/>
          <p:cNvSpPr/>
          <p:nvPr/>
        </p:nvSpPr>
        <p:spPr>
          <a:xfrm>
            <a:off x="5426857" y="6676224"/>
            <a:ext cx="187960" cy="108585"/>
          </a:xfrm>
          <a:custGeom>
            <a:avLst/>
            <a:gdLst/>
            <a:ahLst/>
            <a:cxnLst/>
            <a:rect l="l" t="t" r="r" b="b"/>
            <a:pathLst>
              <a:path w="187960" h="108584">
                <a:moveTo>
                  <a:pt x="0" y="108215"/>
                </a:moveTo>
                <a:lnTo>
                  <a:pt x="187431" y="0"/>
                </a:lnTo>
              </a:path>
            </a:pathLst>
          </a:custGeom>
          <a:ln w="9192">
            <a:solidFill>
              <a:srgbClr val="FF7F00"/>
            </a:solidFill>
          </a:ln>
        </p:spPr>
        <p:txBody>
          <a:bodyPr wrap="square" lIns="0" tIns="0" rIns="0" bIns="0" rtlCol="0"/>
          <a:lstStyle/>
          <a:p>
            <a:endParaRPr/>
          </a:p>
        </p:txBody>
      </p:sp>
      <p:sp>
        <p:nvSpPr>
          <p:cNvPr id="308" name="object 308"/>
          <p:cNvSpPr/>
          <p:nvPr/>
        </p:nvSpPr>
        <p:spPr>
          <a:xfrm>
            <a:off x="5614288" y="6676224"/>
            <a:ext cx="189230" cy="109855"/>
          </a:xfrm>
          <a:custGeom>
            <a:avLst/>
            <a:gdLst/>
            <a:ahLst/>
            <a:cxnLst/>
            <a:rect l="l" t="t" r="r" b="b"/>
            <a:pathLst>
              <a:path w="189229" h="109854">
                <a:moveTo>
                  <a:pt x="0" y="0"/>
                </a:moveTo>
                <a:lnTo>
                  <a:pt x="188979" y="109727"/>
                </a:lnTo>
              </a:path>
            </a:pathLst>
          </a:custGeom>
          <a:ln w="9192">
            <a:solidFill>
              <a:srgbClr val="FF7F00"/>
            </a:solidFill>
          </a:ln>
        </p:spPr>
        <p:txBody>
          <a:bodyPr wrap="square" lIns="0" tIns="0" rIns="0" bIns="0" rtlCol="0"/>
          <a:lstStyle/>
          <a:p>
            <a:endParaRPr/>
          </a:p>
        </p:txBody>
      </p:sp>
      <p:sp>
        <p:nvSpPr>
          <p:cNvPr id="309" name="object 309"/>
          <p:cNvSpPr/>
          <p:nvPr/>
        </p:nvSpPr>
        <p:spPr>
          <a:xfrm>
            <a:off x="5653923" y="6653375"/>
            <a:ext cx="149860" cy="86995"/>
          </a:xfrm>
          <a:custGeom>
            <a:avLst/>
            <a:gdLst/>
            <a:ahLst/>
            <a:cxnLst/>
            <a:rect l="l" t="t" r="r" b="b"/>
            <a:pathLst>
              <a:path w="149860" h="86995">
                <a:moveTo>
                  <a:pt x="0" y="0"/>
                </a:moveTo>
                <a:lnTo>
                  <a:pt x="149344" y="86854"/>
                </a:lnTo>
              </a:path>
            </a:pathLst>
          </a:custGeom>
          <a:ln w="9192">
            <a:solidFill>
              <a:srgbClr val="FF7F00"/>
            </a:solidFill>
          </a:ln>
        </p:spPr>
        <p:txBody>
          <a:bodyPr wrap="square" lIns="0" tIns="0" rIns="0" bIns="0" rtlCol="0"/>
          <a:lstStyle/>
          <a:p>
            <a:endParaRPr/>
          </a:p>
        </p:txBody>
      </p:sp>
      <p:sp>
        <p:nvSpPr>
          <p:cNvPr id="310" name="object 310"/>
          <p:cNvSpPr/>
          <p:nvPr/>
        </p:nvSpPr>
        <p:spPr>
          <a:xfrm>
            <a:off x="5803267" y="6676224"/>
            <a:ext cx="186055" cy="109855"/>
          </a:xfrm>
          <a:custGeom>
            <a:avLst/>
            <a:gdLst/>
            <a:ahLst/>
            <a:cxnLst/>
            <a:rect l="l" t="t" r="r" b="b"/>
            <a:pathLst>
              <a:path w="186054" h="109854">
                <a:moveTo>
                  <a:pt x="0" y="109727"/>
                </a:moveTo>
                <a:lnTo>
                  <a:pt x="185944" y="0"/>
                </a:lnTo>
              </a:path>
            </a:pathLst>
          </a:custGeom>
          <a:ln w="9192">
            <a:solidFill>
              <a:srgbClr val="FF7F00"/>
            </a:solidFill>
          </a:ln>
        </p:spPr>
        <p:txBody>
          <a:bodyPr wrap="square" lIns="0" tIns="0" rIns="0" bIns="0" rtlCol="0"/>
          <a:lstStyle/>
          <a:p>
            <a:endParaRPr/>
          </a:p>
        </p:txBody>
      </p:sp>
      <p:sp>
        <p:nvSpPr>
          <p:cNvPr id="311" name="object 311"/>
          <p:cNvSpPr/>
          <p:nvPr/>
        </p:nvSpPr>
        <p:spPr>
          <a:xfrm>
            <a:off x="5989211" y="6676224"/>
            <a:ext cx="187960" cy="111760"/>
          </a:xfrm>
          <a:custGeom>
            <a:avLst/>
            <a:gdLst/>
            <a:ahLst/>
            <a:cxnLst/>
            <a:rect l="l" t="t" r="r" b="b"/>
            <a:pathLst>
              <a:path w="187960" h="111759">
                <a:moveTo>
                  <a:pt x="0" y="0"/>
                </a:moveTo>
                <a:lnTo>
                  <a:pt x="187431" y="111261"/>
                </a:lnTo>
              </a:path>
            </a:pathLst>
          </a:custGeom>
          <a:ln w="9191">
            <a:solidFill>
              <a:srgbClr val="FF7F00"/>
            </a:solidFill>
          </a:ln>
        </p:spPr>
        <p:txBody>
          <a:bodyPr wrap="square" lIns="0" tIns="0" rIns="0" bIns="0" rtlCol="0"/>
          <a:lstStyle/>
          <a:p>
            <a:endParaRPr/>
          </a:p>
        </p:txBody>
      </p:sp>
      <p:sp>
        <p:nvSpPr>
          <p:cNvPr id="312" name="object 312"/>
          <p:cNvSpPr/>
          <p:nvPr/>
        </p:nvSpPr>
        <p:spPr>
          <a:xfrm>
            <a:off x="6008999" y="6642707"/>
            <a:ext cx="167640" cy="99060"/>
          </a:xfrm>
          <a:custGeom>
            <a:avLst/>
            <a:gdLst/>
            <a:ahLst/>
            <a:cxnLst/>
            <a:rect l="l" t="t" r="r" b="b"/>
            <a:pathLst>
              <a:path w="167639" h="99059">
                <a:moveTo>
                  <a:pt x="0" y="0"/>
                </a:moveTo>
                <a:lnTo>
                  <a:pt x="167644" y="99059"/>
                </a:lnTo>
              </a:path>
            </a:pathLst>
          </a:custGeom>
          <a:ln w="9192">
            <a:solidFill>
              <a:srgbClr val="FF7F00"/>
            </a:solidFill>
          </a:ln>
        </p:spPr>
        <p:txBody>
          <a:bodyPr wrap="square" lIns="0" tIns="0" rIns="0" bIns="0" rtlCol="0"/>
          <a:lstStyle/>
          <a:p>
            <a:endParaRPr/>
          </a:p>
        </p:txBody>
      </p:sp>
      <p:sp>
        <p:nvSpPr>
          <p:cNvPr id="313" name="object 313"/>
          <p:cNvSpPr/>
          <p:nvPr/>
        </p:nvSpPr>
        <p:spPr>
          <a:xfrm>
            <a:off x="6176643" y="6677758"/>
            <a:ext cx="189230" cy="109855"/>
          </a:xfrm>
          <a:custGeom>
            <a:avLst/>
            <a:gdLst/>
            <a:ahLst/>
            <a:cxnLst/>
            <a:rect l="l" t="t" r="r" b="b"/>
            <a:pathLst>
              <a:path w="189229" h="109854">
                <a:moveTo>
                  <a:pt x="0" y="109727"/>
                </a:moveTo>
                <a:lnTo>
                  <a:pt x="188979" y="0"/>
                </a:lnTo>
              </a:path>
            </a:pathLst>
          </a:custGeom>
          <a:ln w="9192">
            <a:solidFill>
              <a:srgbClr val="FF7F00"/>
            </a:solidFill>
          </a:ln>
        </p:spPr>
        <p:txBody>
          <a:bodyPr wrap="square" lIns="0" tIns="0" rIns="0" bIns="0" rtlCol="0"/>
          <a:lstStyle/>
          <a:p>
            <a:endParaRPr/>
          </a:p>
        </p:txBody>
      </p:sp>
      <p:sp>
        <p:nvSpPr>
          <p:cNvPr id="314" name="object 314"/>
          <p:cNvSpPr/>
          <p:nvPr/>
        </p:nvSpPr>
        <p:spPr>
          <a:xfrm>
            <a:off x="6365622" y="6677758"/>
            <a:ext cx="187960" cy="111760"/>
          </a:xfrm>
          <a:custGeom>
            <a:avLst/>
            <a:gdLst/>
            <a:ahLst/>
            <a:cxnLst/>
            <a:rect l="l" t="t" r="r" b="b"/>
            <a:pathLst>
              <a:path w="187959" h="111759">
                <a:moveTo>
                  <a:pt x="0" y="0"/>
                </a:moveTo>
                <a:lnTo>
                  <a:pt x="187461" y="111239"/>
                </a:lnTo>
              </a:path>
            </a:pathLst>
          </a:custGeom>
          <a:ln w="9191">
            <a:solidFill>
              <a:srgbClr val="FF7F00"/>
            </a:solidFill>
          </a:ln>
        </p:spPr>
        <p:txBody>
          <a:bodyPr wrap="square" lIns="0" tIns="0" rIns="0" bIns="0" rtlCol="0"/>
          <a:lstStyle/>
          <a:p>
            <a:endParaRPr/>
          </a:p>
        </p:txBody>
      </p:sp>
      <p:sp>
        <p:nvSpPr>
          <p:cNvPr id="315" name="object 315"/>
          <p:cNvSpPr/>
          <p:nvPr/>
        </p:nvSpPr>
        <p:spPr>
          <a:xfrm>
            <a:off x="6403739" y="6654888"/>
            <a:ext cx="149860" cy="88900"/>
          </a:xfrm>
          <a:custGeom>
            <a:avLst/>
            <a:gdLst/>
            <a:ahLst/>
            <a:cxnLst/>
            <a:rect l="l" t="t" r="r" b="b"/>
            <a:pathLst>
              <a:path w="149859" h="88900">
                <a:moveTo>
                  <a:pt x="0" y="0"/>
                </a:moveTo>
                <a:lnTo>
                  <a:pt x="149344" y="88391"/>
                </a:lnTo>
              </a:path>
            </a:pathLst>
          </a:custGeom>
          <a:ln w="9192">
            <a:solidFill>
              <a:srgbClr val="FF7F00"/>
            </a:solidFill>
          </a:ln>
        </p:spPr>
        <p:txBody>
          <a:bodyPr wrap="square" lIns="0" tIns="0" rIns="0" bIns="0" rtlCol="0"/>
          <a:lstStyle/>
          <a:p>
            <a:endParaRPr/>
          </a:p>
        </p:txBody>
      </p:sp>
      <p:sp>
        <p:nvSpPr>
          <p:cNvPr id="316" name="object 316"/>
          <p:cNvSpPr/>
          <p:nvPr/>
        </p:nvSpPr>
        <p:spPr>
          <a:xfrm>
            <a:off x="6553083" y="6679270"/>
            <a:ext cx="189230" cy="109855"/>
          </a:xfrm>
          <a:custGeom>
            <a:avLst/>
            <a:gdLst/>
            <a:ahLst/>
            <a:cxnLst/>
            <a:rect l="l" t="t" r="r" b="b"/>
            <a:pathLst>
              <a:path w="189229" h="109854">
                <a:moveTo>
                  <a:pt x="0" y="109727"/>
                </a:moveTo>
                <a:lnTo>
                  <a:pt x="188948" y="0"/>
                </a:lnTo>
              </a:path>
            </a:pathLst>
          </a:custGeom>
          <a:ln w="9192">
            <a:solidFill>
              <a:srgbClr val="FF7F00"/>
            </a:solidFill>
          </a:ln>
        </p:spPr>
        <p:txBody>
          <a:bodyPr wrap="square" lIns="0" tIns="0" rIns="0" bIns="0" rtlCol="0"/>
          <a:lstStyle/>
          <a:p>
            <a:endParaRPr/>
          </a:p>
        </p:txBody>
      </p:sp>
      <p:sp>
        <p:nvSpPr>
          <p:cNvPr id="317" name="object 317"/>
          <p:cNvSpPr/>
          <p:nvPr/>
        </p:nvSpPr>
        <p:spPr>
          <a:xfrm>
            <a:off x="6742032" y="6679270"/>
            <a:ext cx="187960" cy="109855"/>
          </a:xfrm>
          <a:custGeom>
            <a:avLst/>
            <a:gdLst/>
            <a:ahLst/>
            <a:cxnLst/>
            <a:rect l="l" t="t" r="r" b="b"/>
            <a:pathLst>
              <a:path w="187959" h="109854">
                <a:moveTo>
                  <a:pt x="0" y="0"/>
                </a:moveTo>
                <a:lnTo>
                  <a:pt x="187461" y="109727"/>
                </a:lnTo>
              </a:path>
            </a:pathLst>
          </a:custGeom>
          <a:ln w="9192">
            <a:solidFill>
              <a:srgbClr val="FF7F00"/>
            </a:solidFill>
          </a:ln>
        </p:spPr>
        <p:txBody>
          <a:bodyPr wrap="square" lIns="0" tIns="0" rIns="0" bIns="0" rtlCol="0"/>
          <a:lstStyle/>
          <a:p>
            <a:endParaRPr/>
          </a:p>
        </p:txBody>
      </p:sp>
      <p:sp>
        <p:nvSpPr>
          <p:cNvPr id="318" name="object 318"/>
          <p:cNvSpPr/>
          <p:nvPr/>
        </p:nvSpPr>
        <p:spPr>
          <a:xfrm>
            <a:off x="6761880" y="6645753"/>
            <a:ext cx="169545" cy="97790"/>
          </a:xfrm>
          <a:custGeom>
            <a:avLst/>
            <a:gdLst/>
            <a:ahLst/>
            <a:cxnLst/>
            <a:rect l="l" t="t" r="r" b="b"/>
            <a:pathLst>
              <a:path w="169545" h="97790">
                <a:moveTo>
                  <a:pt x="0" y="0"/>
                </a:moveTo>
                <a:lnTo>
                  <a:pt x="169131" y="97525"/>
                </a:lnTo>
              </a:path>
            </a:pathLst>
          </a:custGeom>
          <a:ln w="9192">
            <a:solidFill>
              <a:srgbClr val="FF7F00"/>
            </a:solidFill>
          </a:ln>
        </p:spPr>
        <p:txBody>
          <a:bodyPr wrap="square" lIns="0" tIns="0" rIns="0" bIns="0" rtlCol="0"/>
          <a:lstStyle/>
          <a:p>
            <a:endParaRPr/>
          </a:p>
        </p:txBody>
      </p:sp>
      <p:sp>
        <p:nvSpPr>
          <p:cNvPr id="319" name="object 319"/>
          <p:cNvSpPr/>
          <p:nvPr/>
        </p:nvSpPr>
        <p:spPr>
          <a:xfrm>
            <a:off x="6929494" y="6680795"/>
            <a:ext cx="189230" cy="108585"/>
          </a:xfrm>
          <a:custGeom>
            <a:avLst/>
            <a:gdLst/>
            <a:ahLst/>
            <a:cxnLst/>
            <a:rect l="l" t="t" r="r" b="b"/>
            <a:pathLst>
              <a:path w="189229" h="108584">
                <a:moveTo>
                  <a:pt x="0" y="108203"/>
                </a:moveTo>
                <a:lnTo>
                  <a:pt x="188979" y="0"/>
                </a:lnTo>
              </a:path>
            </a:pathLst>
          </a:custGeom>
          <a:ln w="9193">
            <a:solidFill>
              <a:srgbClr val="FF7F00"/>
            </a:solidFill>
          </a:ln>
        </p:spPr>
        <p:txBody>
          <a:bodyPr wrap="square" lIns="0" tIns="0" rIns="0" bIns="0" rtlCol="0"/>
          <a:lstStyle/>
          <a:p>
            <a:endParaRPr/>
          </a:p>
        </p:txBody>
      </p:sp>
      <p:sp>
        <p:nvSpPr>
          <p:cNvPr id="320" name="object 320"/>
          <p:cNvSpPr/>
          <p:nvPr/>
        </p:nvSpPr>
        <p:spPr>
          <a:xfrm>
            <a:off x="7118473" y="6680795"/>
            <a:ext cx="187960" cy="109855"/>
          </a:xfrm>
          <a:custGeom>
            <a:avLst/>
            <a:gdLst/>
            <a:ahLst/>
            <a:cxnLst/>
            <a:rect l="l" t="t" r="r" b="b"/>
            <a:pathLst>
              <a:path w="187959" h="109854">
                <a:moveTo>
                  <a:pt x="0" y="0"/>
                </a:moveTo>
                <a:lnTo>
                  <a:pt x="187461" y="109739"/>
                </a:lnTo>
              </a:path>
            </a:pathLst>
          </a:custGeom>
          <a:ln w="9192">
            <a:solidFill>
              <a:srgbClr val="FF7F00"/>
            </a:solidFill>
          </a:ln>
        </p:spPr>
        <p:txBody>
          <a:bodyPr wrap="square" lIns="0" tIns="0" rIns="0" bIns="0" rtlCol="0"/>
          <a:lstStyle/>
          <a:p>
            <a:endParaRPr/>
          </a:p>
        </p:txBody>
      </p:sp>
      <p:sp>
        <p:nvSpPr>
          <p:cNvPr id="321" name="object 321"/>
          <p:cNvSpPr/>
          <p:nvPr/>
        </p:nvSpPr>
        <p:spPr>
          <a:xfrm>
            <a:off x="7116955" y="6726516"/>
            <a:ext cx="151130" cy="86995"/>
          </a:xfrm>
          <a:custGeom>
            <a:avLst/>
            <a:gdLst/>
            <a:ahLst/>
            <a:cxnLst/>
            <a:rect l="l" t="t" r="r" b="b"/>
            <a:pathLst>
              <a:path w="151129" h="86995">
                <a:moveTo>
                  <a:pt x="0" y="0"/>
                </a:moveTo>
                <a:lnTo>
                  <a:pt x="150891" y="86878"/>
                </a:lnTo>
              </a:path>
            </a:pathLst>
          </a:custGeom>
          <a:ln w="9192">
            <a:solidFill>
              <a:srgbClr val="FF7F00"/>
            </a:solidFill>
          </a:ln>
        </p:spPr>
        <p:txBody>
          <a:bodyPr wrap="square" lIns="0" tIns="0" rIns="0" bIns="0" rtlCol="0"/>
          <a:lstStyle/>
          <a:p>
            <a:endParaRPr/>
          </a:p>
        </p:txBody>
      </p:sp>
      <p:sp>
        <p:nvSpPr>
          <p:cNvPr id="322" name="object 322"/>
          <p:cNvSpPr/>
          <p:nvPr/>
        </p:nvSpPr>
        <p:spPr>
          <a:xfrm>
            <a:off x="7305934" y="6680795"/>
            <a:ext cx="189230" cy="109855"/>
          </a:xfrm>
          <a:custGeom>
            <a:avLst/>
            <a:gdLst/>
            <a:ahLst/>
            <a:cxnLst/>
            <a:rect l="l" t="t" r="r" b="b"/>
            <a:pathLst>
              <a:path w="189229" h="109854">
                <a:moveTo>
                  <a:pt x="0" y="109739"/>
                </a:moveTo>
                <a:lnTo>
                  <a:pt x="188979" y="0"/>
                </a:lnTo>
              </a:path>
            </a:pathLst>
          </a:custGeom>
          <a:ln w="9192">
            <a:solidFill>
              <a:srgbClr val="FF7F00"/>
            </a:solidFill>
          </a:ln>
        </p:spPr>
        <p:txBody>
          <a:bodyPr wrap="square" lIns="0" tIns="0" rIns="0" bIns="0" rtlCol="0"/>
          <a:lstStyle/>
          <a:p>
            <a:endParaRPr/>
          </a:p>
        </p:txBody>
      </p:sp>
      <p:sp>
        <p:nvSpPr>
          <p:cNvPr id="323" name="object 323"/>
          <p:cNvSpPr/>
          <p:nvPr/>
        </p:nvSpPr>
        <p:spPr>
          <a:xfrm>
            <a:off x="7494913" y="6680795"/>
            <a:ext cx="184785" cy="111760"/>
          </a:xfrm>
          <a:custGeom>
            <a:avLst/>
            <a:gdLst/>
            <a:ahLst/>
            <a:cxnLst/>
            <a:rect l="l" t="t" r="r" b="b"/>
            <a:pathLst>
              <a:path w="184784" h="111759">
                <a:moveTo>
                  <a:pt x="0" y="0"/>
                </a:moveTo>
                <a:lnTo>
                  <a:pt x="184396" y="111264"/>
                </a:lnTo>
              </a:path>
            </a:pathLst>
          </a:custGeom>
          <a:ln w="9191">
            <a:solidFill>
              <a:srgbClr val="FF7F00"/>
            </a:solidFill>
          </a:ln>
        </p:spPr>
        <p:txBody>
          <a:bodyPr wrap="square" lIns="0" tIns="0" rIns="0" bIns="0" rtlCol="0"/>
          <a:lstStyle/>
          <a:p>
            <a:endParaRPr/>
          </a:p>
        </p:txBody>
      </p:sp>
      <p:sp>
        <p:nvSpPr>
          <p:cNvPr id="324" name="object 324"/>
          <p:cNvSpPr/>
          <p:nvPr/>
        </p:nvSpPr>
        <p:spPr>
          <a:xfrm>
            <a:off x="7514701" y="6647265"/>
            <a:ext cx="165100" cy="99060"/>
          </a:xfrm>
          <a:custGeom>
            <a:avLst/>
            <a:gdLst/>
            <a:ahLst/>
            <a:cxnLst/>
            <a:rect l="l" t="t" r="r" b="b"/>
            <a:pathLst>
              <a:path w="165100" h="99059">
                <a:moveTo>
                  <a:pt x="0" y="0"/>
                </a:moveTo>
                <a:lnTo>
                  <a:pt x="164609" y="99062"/>
                </a:lnTo>
              </a:path>
            </a:pathLst>
          </a:custGeom>
          <a:ln w="9191">
            <a:solidFill>
              <a:srgbClr val="FF7F00"/>
            </a:solidFill>
          </a:ln>
        </p:spPr>
        <p:txBody>
          <a:bodyPr wrap="square" lIns="0" tIns="0" rIns="0" bIns="0" rtlCol="0"/>
          <a:lstStyle/>
          <a:p>
            <a:endParaRPr/>
          </a:p>
        </p:txBody>
      </p:sp>
      <p:sp>
        <p:nvSpPr>
          <p:cNvPr id="325" name="object 325"/>
          <p:cNvSpPr/>
          <p:nvPr/>
        </p:nvSpPr>
        <p:spPr>
          <a:xfrm>
            <a:off x="7679310" y="6683843"/>
            <a:ext cx="189230" cy="108585"/>
          </a:xfrm>
          <a:custGeom>
            <a:avLst/>
            <a:gdLst/>
            <a:ahLst/>
            <a:cxnLst/>
            <a:rect l="l" t="t" r="r" b="b"/>
            <a:pathLst>
              <a:path w="189229" h="108584">
                <a:moveTo>
                  <a:pt x="0" y="108215"/>
                </a:moveTo>
                <a:lnTo>
                  <a:pt x="188979" y="0"/>
                </a:lnTo>
              </a:path>
            </a:pathLst>
          </a:custGeom>
          <a:ln w="9193">
            <a:solidFill>
              <a:srgbClr val="FF7F00"/>
            </a:solidFill>
          </a:ln>
        </p:spPr>
        <p:txBody>
          <a:bodyPr wrap="square" lIns="0" tIns="0" rIns="0" bIns="0" rtlCol="0"/>
          <a:lstStyle/>
          <a:p>
            <a:endParaRPr/>
          </a:p>
        </p:txBody>
      </p:sp>
      <p:sp>
        <p:nvSpPr>
          <p:cNvPr id="326" name="object 326"/>
          <p:cNvSpPr/>
          <p:nvPr/>
        </p:nvSpPr>
        <p:spPr>
          <a:xfrm>
            <a:off x="7868289" y="6683843"/>
            <a:ext cx="187960" cy="108585"/>
          </a:xfrm>
          <a:custGeom>
            <a:avLst/>
            <a:gdLst/>
            <a:ahLst/>
            <a:cxnLst/>
            <a:rect l="l" t="t" r="r" b="b"/>
            <a:pathLst>
              <a:path w="187959" h="108584">
                <a:moveTo>
                  <a:pt x="0" y="0"/>
                </a:moveTo>
                <a:lnTo>
                  <a:pt x="187431" y="108215"/>
                </a:lnTo>
              </a:path>
            </a:pathLst>
          </a:custGeom>
          <a:ln w="9192">
            <a:solidFill>
              <a:srgbClr val="FF7F00"/>
            </a:solidFill>
          </a:ln>
        </p:spPr>
        <p:txBody>
          <a:bodyPr wrap="square" lIns="0" tIns="0" rIns="0" bIns="0" rtlCol="0"/>
          <a:lstStyle/>
          <a:p>
            <a:endParaRPr/>
          </a:p>
        </p:txBody>
      </p:sp>
      <p:sp>
        <p:nvSpPr>
          <p:cNvPr id="327" name="object 327"/>
          <p:cNvSpPr/>
          <p:nvPr/>
        </p:nvSpPr>
        <p:spPr>
          <a:xfrm>
            <a:off x="7868289" y="6728049"/>
            <a:ext cx="149860" cy="86995"/>
          </a:xfrm>
          <a:custGeom>
            <a:avLst/>
            <a:gdLst/>
            <a:ahLst/>
            <a:cxnLst/>
            <a:rect l="l" t="t" r="r" b="b"/>
            <a:pathLst>
              <a:path w="149859" h="86995">
                <a:moveTo>
                  <a:pt x="0" y="0"/>
                </a:moveTo>
                <a:lnTo>
                  <a:pt x="149344" y="86857"/>
                </a:lnTo>
              </a:path>
            </a:pathLst>
          </a:custGeom>
          <a:ln w="9192">
            <a:solidFill>
              <a:srgbClr val="FF7F00"/>
            </a:solidFill>
          </a:ln>
        </p:spPr>
        <p:txBody>
          <a:bodyPr wrap="square" lIns="0" tIns="0" rIns="0" bIns="0" rtlCol="0"/>
          <a:lstStyle/>
          <a:p>
            <a:endParaRPr/>
          </a:p>
        </p:txBody>
      </p:sp>
      <p:sp>
        <p:nvSpPr>
          <p:cNvPr id="328" name="object 328"/>
          <p:cNvSpPr/>
          <p:nvPr/>
        </p:nvSpPr>
        <p:spPr>
          <a:xfrm>
            <a:off x="8055720" y="6685380"/>
            <a:ext cx="189230" cy="106680"/>
          </a:xfrm>
          <a:custGeom>
            <a:avLst/>
            <a:gdLst/>
            <a:ahLst/>
            <a:cxnLst/>
            <a:rect l="l" t="t" r="r" b="b"/>
            <a:pathLst>
              <a:path w="189229" h="106679">
                <a:moveTo>
                  <a:pt x="0" y="106678"/>
                </a:moveTo>
                <a:lnTo>
                  <a:pt x="188979" y="0"/>
                </a:lnTo>
              </a:path>
            </a:pathLst>
          </a:custGeom>
          <a:ln w="9193">
            <a:solidFill>
              <a:srgbClr val="FF7F00"/>
            </a:solidFill>
          </a:ln>
        </p:spPr>
        <p:txBody>
          <a:bodyPr wrap="square" lIns="0" tIns="0" rIns="0" bIns="0" rtlCol="0"/>
          <a:lstStyle/>
          <a:p>
            <a:endParaRPr/>
          </a:p>
        </p:txBody>
      </p:sp>
      <p:sp>
        <p:nvSpPr>
          <p:cNvPr id="329" name="object 329"/>
          <p:cNvSpPr/>
          <p:nvPr/>
        </p:nvSpPr>
        <p:spPr>
          <a:xfrm>
            <a:off x="8244699" y="6685380"/>
            <a:ext cx="189230" cy="106680"/>
          </a:xfrm>
          <a:custGeom>
            <a:avLst/>
            <a:gdLst/>
            <a:ahLst/>
            <a:cxnLst/>
            <a:rect l="l" t="t" r="r" b="b"/>
            <a:pathLst>
              <a:path w="189229" h="106679">
                <a:moveTo>
                  <a:pt x="0" y="0"/>
                </a:moveTo>
                <a:lnTo>
                  <a:pt x="189009" y="106678"/>
                </a:lnTo>
              </a:path>
            </a:pathLst>
          </a:custGeom>
          <a:ln w="9193">
            <a:solidFill>
              <a:srgbClr val="FF7F00"/>
            </a:solidFill>
          </a:ln>
        </p:spPr>
        <p:txBody>
          <a:bodyPr wrap="square" lIns="0" tIns="0" rIns="0" bIns="0" rtlCol="0"/>
          <a:lstStyle/>
          <a:p>
            <a:endParaRPr/>
          </a:p>
        </p:txBody>
      </p:sp>
      <p:sp>
        <p:nvSpPr>
          <p:cNvPr id="330" name="object 330"/>
          <p:cNvSpPr/>
          <p:nvPr/>
        </p:nvSpPr>
        <p:spPr>
          <a:xfrm>
            <a:off x="8264547" y="6650327"/>
            <a:ext cx="167640" cy="96520"/>
          </a:xfrm>
          <a:custGeom>
            <a:avLst/>
            <a:gdLst/>
            <a:ahLst/>
            <a:cxnLst/>
            <a:rect l="l" t="t" r="r" b="b"/>
            <a:pathLst>
              <a:path w="167640" h="96520">
                <a:moveTo>
                  <a:pt x="0" y="0"/>
                </a:moveTo>
                <a:lnTo>
                  <a:pt x="167613" y="96001"/>
                </a:lnTo>
              </a:path>
            </a:pathLst>
          </a:custGeom>
          <a:ln w="9193">
            <a:solidFill>
              <a:srgbClr val="FF7F00"/>
            </a:solidFill>
          </a:ln>
        </p:spPr>
        <p:txBody>
          <a:bodyPr wrap="square" lIns="0" tIns="0" rIns="0" bIns="0" rtlCol="0"/>
          <a:lstStyle/>
          <a:p>
            <a:endParaRPr/>
          </a:p>
        </p:txBody>
      </p:sp>
      <p:sp>
        <p:nvSpPr>
          <p:cNvPr id="331" name="object 331"/>
          <p:cNvSpPr/>
          <p:nvPr/>
        </p:nvSpPr>
        <p:spPr>
          <a:xfrm>
            <a:off x="8436743" y="6683843"/>
            <a:ext cx="178435" cy="105410"/>
          </a:xfrm>
          <a:custGeom>
            <a:avLst/>
            <a:gdLst/>
            <a:ahLst/>
            <a:cxnLst/>
            <a:rect l="l" t="t" r="r" b="b"/>
            <a:pathLst>
              <a:path w="178434" h="105409">
                <a:moveTo>
                  <a:pt x="178296" y="0"/>
                </a:moveTo>
                <a:lnTo>
                  <a:pt x="0" y="105154"/>
                </a:lnTo>
              </a:path>
            </a:pathLst>
          </a:custGeom>
          <a:ln w="3175">
            <a:solidFill>
              <a:srgbClr val="FF7F00"/>
            </a:solidFill>
          </a:ln>
        </p:spPr>
        <p:txBody>
          <a:bodyPr wrap="square" lIns="0" tIns="0" rIns="0" bIns="0" rtlCol="0"/>
          <a:lstStyle/>
          <a:p>
            <a:endParaRPr/>
          </a:p>
        </p:txBody>
      </p:sp>
      <p:sp>
        <p:nvSpPr>
          <p:cNvPr id="332" name="object 332"/>
          <p:cNvSpPr/>
          <p:nvPr/>
        </p:nvSpPr>
        <p:spPr>
          <a:xfrm>
            <a:off x="8413881" y="6677747"/>
            <a:ext cx="205740" cy="129539"/>
          </a:xfrm>
          <a:custGeom>
            <a:avLst/>
            <a:gdLst/>
            <a:ahLst/>
            <a:cxnLst/>
            <a:rect l="l" t="t" r="r" b="b"/>
            <a:pathLst>
              <a:path w="205740" h="129540">
                <a:moveTo>
                  <a:pt x="199643" y="0"/>
                </a:moveTo>
                <a:lnTo>
                  <a:pt x="0" y="99059"/>
                </a:lnTo>
                <a:lnTo>
                  <a:pt x="36575" y="129539"/>
                </a:lnTo>
                <a:lnTo>
                  <a:pt x="205739" y="9143"/>
                </a:lnTo>
                <a:lnTo>
                  <a:pt x="204215" y="3047"/>
                </a:lnTo>
                <a:lnTo>
                  <a:pt x="199643" y="0"/>
                </a:lnTo>
                <a:close/>
              </a:path>
            </a:pathLst>
          </a:custGeom>
          <a:solidFill>
            <a:srgbClr val="FF7F00"/>
          </a:solidFill>
        </p:spPr>
        <p:txBody>
          <a:bodyPr wrap="square" lIns="0" tIns="0" rIns="0" bIns="0" rtlCol="0"/>
          <a:lstStyle/>
          <a:p>
            <a:endParaRPr/>
          </a:p>
        </p:txBody>
      </p:sp>
      <p:sp>
        <p:nvSpPr>
          <p:cNvPr id="333" name="object 333"/>
          <p:cNvSpPr/>
          <p:nvPr/>
        </p:nvSpPr>
        <p:spPr>
          <a:xfrm>
            <a:off x="8618104" y="6464385"/>
            <a:ext cx="0" cy="216535"/>
          </a:xfrm>
          <a:custGeom>
            <a:avLst/>
            <a:gdLst/>
            <a:ahLst/>
            <a:cxnLst/>
            <a:rect l="l" t="t" r="r" b="b"/>
            <a:pathLst>
              <a:path h="216534">
                <a:moveTo>
                  <a:pt x="0" y="216409"/>
                </a:moveTo>
                <a:lnTo>
                  <a:pt x="0" y="0"/>
                </a:lnTo>
              </a:path>
            </a:pathLst>
          </a:custGeom>
          <a:ln w="9133">
            <a:solidFill>
              <a:srgbClr val="FF7F00"/>
            </a:solidFill>
          </a:ln>
        </p:spPr>
        <p:txBody>
          <a:bodyPr wrap="square" lIns="0" tIns="0" rIns="0" bIns="0" rtlCol="0"/>
          <a:lstStyle/>
          <a:p>
            <a:endParaRPr/>
          </a:p>
        </p:txBody>
      </p:sp>
      <p:sp>
        <p:nvSpPr>
          <p:cNvPr id="334" name="object 334"/>
          <p:cNvSpPr/>
          <p:nvPr/>
        </p:nvSpPr>
        <p:spPr>
          <a:xfrm>
            <a:off x="8618104" y="6354658"/>
            <a:ext cx="192405" cy="109855"/>
          </a:xfrm>
          <a:custGeom>
            <a:avLst/>
            <a:gdLst/>
            <a:ahLst/>
            <a:cxnLst/>
            <a:rect l="l" t="t" r="r" b="b"/>
            <a:pathLst>
              <a:path w="192404" h="109854">
                <a:moveTo>
                  <a:pt x="0" y="109727"/>
                </a:moveTo>
                <a:lnTo>
                  <a:pt x="192013" y="0"/>
                </a:lnTo>
              </a:path>
            </a:pathLst>
          </a:custGeom>
          <a:ln w="9193">
            <a:solidFill>
              <a:srgbClr val="FF7F00"/>
            </a:solidFill>
          </a:ln>
        </p:spPr>
        <p:txBody>
          <a:bodyPr wrap="square" lIns="0" tIns="0" rIns="0" bIns="0" rtlCol="0"/>
          <a:lstStyle/>
          <a:p>
            <a:endParaRPr/>
          </a:p>
        </p:txBody>
      </p:sp>
      <p:sp>
        <p:nvSpPr>
          <p:cNvPr id="335" name="object 335"/>
          <p:cNvSpPr/>
          <p:nvPr/>
        </p:nvSpPr>
        <p:spPr>
          <a:xfrm>
            <a:off x="8810118" y="6354658"/>
            <a:ext cx="187960" cy="109855"/>
          </a:xfrm>
          <a:custGeom>
            <a:avLst/>
            <a:gdLst/>
            <a:ahLst/>
            <a:cxnLst/>
            <a:rect l="l" t="t" r="r" b="b"/>
            <a:pathLst>
              <a:path w="187959" h="109854">
                <a:moveTo>
                  <a:pt x="0" y="0"/>
                </a:moveTo>
                <a:lnTo>
                  <a:pt x="187461" y="109727"/>
                </a:lnTo>
              </a:path>
            </a:pathLst>
          </a:custGeom>
          <a:ln w="9192">
            <a:solidFill>
              <a:srgbClr val="FF7F00"/>
            </a:solidFill>
          </a:ln>
        </p:spPr>
        <p:txBody>
          <a:bodyPr wrap="square" lIns="0" tIns="0" rIns="0" bIns="0" rtlCol="0"/>
          <a:lstStyle/>
          <a:p>
            <a:endParaRPr/>
          </a:p>
        </p:txBody>
      </p:sp>
      <p:sp>
        <p:nvSpPr>
          <p:cNvPr id="336" name="object 336"/>
          <p:cNvSpPr/>
          <p:nvPr/>
        </p:nvSpPr>
        <p:spPr>
          <a:xfrm>
            <a:off x="8997581" y="6464385"/>
            <a:ext cx="0" cy="221615"/>
          </a:xfrm>
          <a:custGeom>
            <a:avLst/>
            <a:gdLst/>
            <a:ahLst/>
            <a:cxnLst/>
            <a:rect l="l" t="t" r="r" b="b"/>
            <a:pathLst>
              <a:path h="221615">
                <a:moveTo>
                  <a:pt x="0" y="0"/>
                </a:moveTo>
                <a:lnTo>
                  <a:pt x="0" y="220994"/>
                </a:lnTo>
              </a:path>
            </a:pathLst>
          </a:custGeom>
          <a:ln w="9133">
            <a:solidFill>
              <a:srgbClr val="FF7F00"/>
            </a:solidFill>
          </a:ln>
        </p:spPr>
        <p:txBody>
          <a:bodyPr wrap="square" lIns="0" tIns="0" rIns="0" bIns="0" rtlCol="0"/>
          <a:lstStyle/>
          <a:p>
            <a:endParaRPr/>
          </a:p>
        </p:txBody>
      </p:sp>
      <p:sp>
        <p:nvSpPr>
          <p:cNvPr id="337" name="object 337"/>
          <p:cNvSpPr/>
          <p:nvPr/>
        </p:nvSpPr>
        <p:spPr>
          <a:xfrm>
            <a:off x="8810118" y="6685380"/>
            <a:ext cx="187960" cy="106680"/>
          </a:xfrm>
          <a:custGeom>
            <a:avLst/>
            <a:gdLst/>
            <a:ahLst/>
            <a:cxnLst/>
            <a:rect l="l" t="t" r="r" b="b"/>
            <a:pathLst>
              <a:path w="187959" h="106679">
                <a:moveTo>
                  <a:pt x="187461" y="0"/>
                </a:moveTo>
                <a:lnTo>
                  <a:pt x="0" y="106678"/>
                </a:lnTo>
              </a:path>
            </a:pathLst>
          </a:custGeom>
          <a:ln w="9193">
            <a:solidFill>
              <a:srgbClr val="FF7F00"/>
            </a:solidFill>
          </a:ln>
        </p:spPr>
        <p:txBody>
          <a:bodyPr wrap="square" lIns="0" tIns="0" rIns="0" bIns="0" rtlCol="0"/>
          <a:lstStyle/>
          <a:p>
            <a:endParaRPr/>
          </a:p>
        </p:txBody>
      </p:sp>
      <p:sp>
        <p:nvSpPr>
          <p:cNvPr id="338" name="object 338"/>
          <p:cNvSpPr/>
          <p:nvPr/>
        </p:nvSpPr>
        <p:spPr>
          <a:xfrm>
            <a:off x="8640957" y="6929218"/>
            <a:ext cx="32384" cy="32384"/>
          </a:xfrm>
          <a:custGeom>
            <a:avLst/>
            <a:gdLst/>
            <a:ahLst/>
            <a:cxnLst/>
            <a:rect l="l" t="t" r="r" b="b"/>
            <a:pathLst>
              <a:path w="32384" h="32384">
                <a:moveTo>
                  <a:pt x="32017" y="32004"/>
                </a:moveTo>
                <a:lnTo>
                  <a:pt x="0" y="0"/>
                </a:lnTo>
              </a:path>
            </a:pathLst>
          </a:custGeom>
          <a:ln w="9172">
            <a:solidFill>
              <a:srgbClr val="FF7F00"/>
            </a:solidFill>
          </a:ln>
        </p:spPr>
        <p:txBody>
          <a:bodyPr wrap="square" lIns="0" tIns="0" rIns="0" bIns="0" rtlCol="0"/>
          <a:lstStyle/>
          <a:p>
            <a:endParaRPr/>
          </a:p>
        </p:txBody>
      </p:sp>
      <p:sp>
        <p:nvSpPr>
          <p:cNvPr id="339" name="object 339"/>
          <p:cNvSpPr/>
          <p:nvPr/>
        </p:nvSpPr>
        <p:spPr>
          <a:xfrm>
            <a:off x="8674492" y="6901786"/>
            <a:ext cx="26034" cy="26034"/>
          </a:xfrm>
          <a:custGeom>
            <a:avLst/>
            <a:gdLst/>
            <a:ahLst/>
            <a:cxnLst/>
            <a:rect l="l" t="t" r="r" b="b"/>
            <a:pathLst>
              <a:path w="26034" h="26034">
                <a:moveTo>
                  <a:pt x="25917" y="25897"/>
                </a:moveTo>
                <a:lnTo>
                  <a:pt x="0" y="0"/>
                </a:lnTo>
              </a:path>
            </a:pathLst>
          </a:custGeom>
          <a:ln w="9172">
            <a:solidFill>
              <a:srgbClr val="FF7F00"/>
            </a:solidFill>
          </a:ln>
        </p:spPr>
        <p:txBody>
          <a:bodyPr wrap="square" lIns="0" tIns="0" rIns="0" bIns="0" rtlCol="0"/>
          <a:lstStyle/>
          <a:p>
            <a:endParaRPr/>
          </a:p>
        </p:txBody>
      </p:sp>
      <p:sp>
        <p:nvSpPr>
          <p:cNvPr id="340" name="object 340"/>
          <p:cNvSpPr/>
          <p:nvPr/>
        </p:nvSpPr>
        <p:spPr>
          <a:xfrm>
            <a:off x="8708027" y="6874343"/>
            <a:ext cx="20320" cy="20320"/>
          </a:xfrm>
          <a:custGeom>
            <a:avLst/>
            <a:gdLst/>
            <a:ahLst/>
            <a:cxnLst/>
            <a:rect l="l" t="t" r="r" b="b"/>
            <a:pathLst>
              <a:path w="20320" h="20320">
                <a:moveTo>
                  <a:pt x="19787" y="19824"/>
                </a:moveTo>
                <a:lnTo>
                  <a:pt x="0" y="0"/>
                </a:lnTo>
              </a:path>
            </a:pathLst>
          </a:custGeom>
          <a:ln w="9172">
            <a:solidFill>
              <a:srgbClr val="FF7F00"/>
            </a:solidFill>
          </a:ln>
        </p:spPr>
        <p:txBody>
          <a:bodyPr wrap="square" lIns="0" tIns="0" rIns="0" bIns="0" rtlCol="0"/>
          <a:lstStyle/>
          <a:p>
            <a:endParaRPr/>
          </a:p>
        </p:txBody>
      </p:sp>
      <p:sp>
        <p:nvSpPr>
          <p:cNvPr id="341" name="object 341"/>
          <p:cNvSpPr/>
          <p:nvPr/>
        </p:nvSpPr>
        <p:spPr>
          <a:xfrm>
            <a:off x="8741532" y="6846912"/>
            <a:ext cx="13970" cy="12700"/>
          </a:xfrm>
          <a:custGeom>
            <a:avLst/>
            <a:gdLst/>
            <a:ahLst/>
            <a:cxnLst/>
            <a:rect l="l" t="t" r="r" b="b"/>
            <a:pathLst>
              <a:path w="13970" h="12700">
                <a:moveTo>
                  <a:pt x="13717" y="12201"/>
                </a:moveTo>
                <a:lnTo>
                  <a:pt x="0" y="0"/>
                </a:lnTo>
              </a:path>
            </a:pathLst>
          </a:custGeom>
          <a:ln w="9177">
            <a:solidFill>
              <a:srgbClr val="FF7F00"/>
            </a:solidFill>
          </a:ln>
        </p:spPr>
        <p:txBody>
          <a:bodyPr wrap="square" lIns="0" tIns="0" rIns="0" bIns="0" rtlCol="0"/>
          <a:lstStyle/>
          <a:p>
            <a:endParaRPr/>
          </a:p>
        </p:txBody>
      </p:sp>
      <p:sp>
        <p:nvSpPr>
          <p:cNvPr id="342" name="object 342"/>
          <p:cNvSpPr/>
          <p:nvPr/>
        </p:nvSpPr>
        <p:spPr>
          <a:xfrm>
            <a:off x="8776584" y="6819489"/>
            <a:ext cx="6350" cy="6350"/>
          </a:xfrm>
          <a:custGeom>
            <a:avLst/>
            <a:gdLst/>
            <a:ahLst/>
            <a:cxnLst/>
            <a:rect l="l" t="t" r="r" b="b"/>
            <a:pathLst>
              <a:path w="6350" h="6350">
                <a:moveTo>
                  <a:pt x="6100" y="6085"/>
                </a:moveTo>
                <a:lnTo>
                  <a:pt x="0" y="0"/>
                </a:lnTo>
              </a:path>
            </a:pathLst>
          </a:custGeom>
          <a:ln w="9173">
            <a:solidFill>
              <a:srgbClr val="FF7F00"/>
            </a:solidFill>
          </a:ln>
        </p:spPr>
        <p:txBody>
          <a:bodyPr wrap="square" lIns="0" tIns="0" rIns="0" bIns="0" rtlCol="0"/>
          <a:lstStyle/>
          <a:p>
            <a:endParaRPr/>
          </a:p>
        </p:txBody>
      </p:sp>
      <p:sp>
        <p:nvSpPr>
          <p:cNvPr id="343" name="object 343"/>
          <p:cNvSpPr/>
          <p:nvPr/>
        </p:nvSpPr>
        <p:spPr>
          <a:xfrm>
            <a:off x="8811636" y="6795108"/>
            <a:ext cx="149860" cy="151130"/>
          </a:xfrm>
          <a:custGeom>
            <a:avLst/>
            <a:gdLst/>
            <a:ahLst/>
            <a:cxnLst/>
            <a:rect l="l" t="t" r="r" b="b"/>
            <a:pathLst>
              <a:path w="149859" h="151129">
                <a:moveTo>
                  <a:pt x="149374" y="150863"/>
                </a:moveTo>
                <a:lnTo>
                  <a:pt x="0" y="0"/>
                </a:lnTo>
              </a:path>
            </a:pathLst>
          </a:custGeom>
          <a:ln w="3175">
            <a:solidFill>
              <a:srgbClr val="FF7F00"/>
            </a:solidFill>
          </a:ln>
        </p:spPr>
        <p:txBody>
          <a:bodyPr wrap="square" lIns="0" tIns="0" rIns="0" bIns="0" rtlCol="0"/>
          <a:lstStyle/>
          <a:p>
            <a:endParaRPr/>
          </a:p>
        </p:txBody>
      </p:sp>
      <p:sp>
        <p:nvSpPr>
          <p:cNvPr id="344" name="object 344"/>
          <p:cNvSpPr/>
          <p:nvPr/>
        </p:nvSpPr>
        <p:spPr>
          <a:xfrm>
            <a:off x="8807074" y="6792047"/>
            <a:ext cx="172720" cy="172720"/>
          </a:xfrm>
          <a:custGeom>
            <a:avLst/>
            <a:gdLst/>
            <a:ahLst/>
            <a:cxnLst/>
            <a:rect l="l" t="t" r="r" b="b"/>
            <a:pathLst>
              <a:path w="172720" h="172720">
                <a:moveTo>
                  <a:pt x="3047" y="0"/>
                </a:moveTo>
                <a:lnTo>
                  <a:pt x="0" y="4571"/>
                </a:lnTo>
                <a:lnTo>
                  <a:pt x="140207" y="172211"/>
                </a:lnTo>
                <a:lnTo>
                  <a:pt x="172211" y="140207"/>
                </a:lnTo>
                <a:lnTo>
                  <a:pt x="10667" y="1523"/>
                </a:lnTo>
                <a:lnTo>
                  <a:pt x="3047" y="0"/>
                </a:lnTo>
                <a:close/>
              </a:path>
            </a:pathLst>
          </a:custGeom>
          <a:solidFill>
            <a:srgbClr val="FF7F00"/>
          </a:solidFill>
        </p:spPr>
        <p:txBody>
          <a:bodyPr wrap="square" lIns="0" tIns="0" rIns="0" bIns="0" rtlCol="0"/>
          <a:lstStyle/>
          <a:p>
            <a:endParaRPr/>
          </a:p>
        </p:txBody>
      </p:sp>
      <p:sp>
        <p:nvSpPr>
          <p:cNvPr id="345" name="object 345"/>
          <p:cNvSpPr/>
          <p:nvPr/>
        </p:nvSpPr>
        <p:spPr>
          <a:xfrm>
            <a:off x="8618104" y="6680795"/>
            <a:ext cx="192405" cy="111760"/>
          </a:xfrm>
          <a:custGeom>
            <a:avLst/>
            <a:gdLst/>
            <a:ahLst/>
            <a:cxnLst/>
            <a:rect l="l" t="t" r="r" b="b"/>
            <a:pathLst>
              <a:path w="192404" h="111759">
                <a:moveTo>
                  <a:pt x="192013" y="111264"/>
                </a:moveTo>
                <a:lnTo>
                  <a:pt x="0" y="0"/>
                </a:lnTo>
              </a:path>
            </a:pathLst>
          </a:custGeom>
          <a:ln w="9192">
            <a:solidFill>
              <a:srgbClr val="FF7F00"/>
            </a:solidFill>
          </a:ln>
        </p:spPr>
        <p:txBody>
          <a:bodyPr wrap="square" lIns="0" tIns="0" rIns="0" bIns="0" rtlCol="0"/>
          <a:lstStyle/>
          <a:p>
            <a:endParaRPr/>
          </a:p>
        </p:txBody>
      </p:sp>
      <p:sp>
        <p:nvSpPr>
          <p:cNvPr id="346" name="object 346"/>
          <p:cNvSpPr/>
          <p:nvPr/>
        </p:nvSpPr>
        <p:spPr>
          <a:xfrm>
            <a:off x="9000615" y="6398867"/>
            <a:ext cx="111760" cy="62865"/>
          </a:xfrm>
          <a:custGeom>
            <a:avLst/>
            <a:gdLst/>
            <a:ahLst/>
            <a:cxnLst/>
            <a:rect l="l" t="t" r="r" b="b"/>
            <a:pathLst>
              <a:path w="111759" h="62864">
                <a:moveTo>
                  <a:pt x="111256" y="0"/>
                </a:moveTo>
                <a:lnTo>
                  <a:pt x="0" y="62484"/>
                </a:lnTo>
              </a:path>
            </a:pathLst>
          </a:custGeom>
          <a:ln w="3175">
            <a:solidFill>
              <a:srgbClr val="FF7F00"/>
            </a:solidFill>
          </a:ln>
        </p:spPr>
        <p:txBody>
          <a:bodyPr wrap="square" lIns="0" tIns="0" rIns="0" bIns="0" rtlCol="0"/>
          <a:lstStyle/>
          <a:p>
            <a:endParaRPr/>
          </a:p>
        </p:txBody>
      </p:sp>
      <p:sp>
        <p:nvSpPr>
          <p:cNvPr id="347" name="object 347"/>
          <p:cNvSpPr/>
          <p:nvPr/>
        </p:nvSpPr>
        <p:spPr>
          <a:xfrm>
            <a:off x="8997574" y="6375994"/>
            <a:ext cx="128270" cy="90170"/>
          </a:xfrm>
          <a:custGeom>
            <a:avLst/>
            <a:gdLst/>
            <a:ahLst/>
            <a:cxnLst/>
            <a:rect l="l" t="t" r="r" b="b"/>
            <a:pathLst>
              <a:path w="128270" h="90170">
                <a:moveTo>
                  <a:pt x="105155" y="0"/>
                </a:moveTo>
                <a:lnTo>
                  <a:pt x="0" y="82295"/>
                </a:lnTo>
                <a:lnTo>
                  <a:pt x="0" y="88391"/>
                </a:lnTo>
                <a:lnTo>
                  <a:pt x="4571" y="89915"/>
                </a:lnTo>
                <a:lnTo>
                  <a:pt x="128015" y="39623"/>
                </a:lnTo>
                <a:lnTo>
                  <a:pt x="105155" y="0"/>
                </a:lnTo>
                <a:close/>
              </a:path>
            </a:pathLst>
          </a:custGeom>
          <a:solidFill>
            <a:srgbClr val="FF7F00"/>
          </a:solidFill>
        </p:spPr>
        <p:txBody>
          <a:bodyPr wrap="square" lIns="0" tIns="0" rIns="0" bIns="0" rtlCol="0"/>
          <a:lstStyle/>
          <a:p>
            <a:endParaRPr/>
          </a:p>
        </p:txBody>
      </p:sp>
      <p:sp>
        <p:nvSpPr>
          <p:cNvPr id="348" name="object 348"/>
          <p:cNvSpPr/>
          <p:nvPr/>
        </p:nvSpPr>
        <p:spPr>
          <a:xfrm>
            <a:off x="8485513" y="6485721"/>
            <a:ext cx="13970" cy="43180"/>
          </a:xfrm>
          <a:custGeom>
            <a:avLst/>
            <a:gdLst/>
            <a:ahLst/>
            <a:cxnLst/>
            <a:rect l="l" t="t" r="r" b="b"/>
            <a:pathLst>
              <a:path w="13970" h="43179">
                <a:moveTo>
                  <a:pt x="13717" y="42672"/>
                </a:moveTo>
                <a:lnTo>
                  <a:pt x="0" y="0"/>
                </a:lnTo>
              </a:path>
            </a:pathLst>
          </a:custGeom>
          <a:ln w="9140">
            <a:solidFill>
              <a:srgbClr val="FF7F00"/>
            </a:solidFill>
          </a:ln>
        </p:spPr>
        <p:txBody>
          <a:bodyPr wrap="square" lIns="0" tIns="0" rIns="0" bIns="0" rtlCol="0"/>
          <a:lstStyle/>
          <a:p>
            <a:endParaRPr/>
          </a:p>
        </p:txBody>
      </p:sp>
      <p:sp>
        <p:nvSpPr>
          <p:cNvPr id="349" name="object 349"/>
          <p:cNvSpPr/>
          <p:nvPr/>
        </p:nvSpPr>
        <p:spPr>
          <a:xfrm>
            <a:off x="8531218" y="6479639"/>
            <a:ext cx="9525" cy="26034"/>
          </a:xfrm>
          <a:custGeom>
            <a:avLst/>
            <a:gdLst/>
            <a:ahLst/>
            <a:cxnLst/>
            <a:rect l="l" t="t" r="r" b="b"/>
            <a:pathLst>
              <a:path w="9525" h="26035">
                <a:moveTo>
                  <a:pt x="9134" y="25894"/>
                </a:moveTo>
                <a:lnTo>
                  <a:pt x="0" y="0"/>
                </a:lnTo>
              </a:path>
            </a:pathLst>
          </a:custGeom>
          <a:ln w="9142">
            <a:solidFill>
              <a:srgbClr val="FF7F00"/>
            </a:solidFill>
          </a:ln>
        </p:spPr>
        <p:txBody>
          <a:bodyPr wrap="square" lIns="0" tIns="0" rIns="0" bIns="0" rtlCol="0"/>
          <a:lstStyle/>
          <a:p>
            <a:endParaRPr/>
          </a:p>
        </p:txBody>
      </p:sp>
      <p:sp>
        <p:nvSpPr>
          <p:cNvPr id="350" name="object 350"/>
          <p:cNvSpPr/>
          <p:nvPr/>
        </p:nvSpPr>
        <p:spPr>
          <a:xfrm>
            <a:off x="8576953" y="6473532"/>
            <a:ext cx="3175" cy="9525"/>
          </a:xfrm>
          <a:custGeom>
            <a:avLst/>
            <a:gdLst/>
            <a:ahLst/>
            <a:cxnLst/>
            <a:rect l="l" t="t" r="r" b="b"/>
            <a:pathLst>
              <a:path w="3175" h="9525">
                <a:moveTo>
                  <a:pt x="3034" y="9155"/>
                </a:moveTo>
                <a:lnTo>
                  <a:pt x="0" y="0"/>
                </a:lnTo>
              </a:path>
            </a:pathLst>
          </a:custGeom>
          <a:ln w="9141">
            <a:solidFill>
              <a:srgbClr val="FF7F00"/>
            </a:solidFill>
          </a:ln>
        </p:spPr>
        <p:txBody>
          <a:bodyPr wrap="square" lIns="0" tIns="0" rIns="0" bIns="0" rtlCol="0"/>
          <a:lstStyle/>
          <a:p>
            <a:endParaRPr/>
          </a:p>
        </p:txBody>
      </p:sp>
      <p:sp>
        <p:nvSpPr>
          <p:cNvPr id="351" name="object 351"/>
          <p:cNvSpPr/>
          <p:nvPr/>
        </p:nvSpPr>
        <p:spPr>
          <a:xfrm>
            <a:off x="8474830" y="6568030"/>
            <a:ext cx="26034" cy="36830"/>
          </a:xfrm>
          <a:custGeom>
            <a:avLst/>
            <a:gdLst/>
            <a:ahLst/>
            <a:cxnLst/>
            <a:rect l="l" t="t" r="r" b="b"/>
            <a:pathLst>
              <a:path w="26034" h="36829">
                <a:moveTo>
                  <a:pt x="0" y="36565"/>
                </a:moveTo>
                <a:lnTo>
                  <a:pt x="25917" y="0"/>
                </a:lnTo>
              </a:path>
            </a:pathLst>
          </a:custGeom>
          <a:ln w="9159">
            <a:solidFill>
              <a:srgbClr val="FF7F00"/>
            </a:solidFill>
          </a:ln>
        </p:spPr>
        <p:txBody>
          <a:bodyPr wrap="square" lIns="0" tIns="0" rIns="0" bIns="0" rtlCol="0"/>
          <a:lstStyle/>
          <a:p>
            <a:endParaRPr/>
          </a:p>
        </p:txBody>
      </p:sp>
      <p:sp>
        <p:nvSpPr>
          <p:cNvPr id="352" name="object 352"/>
          <p:cNvSpPr/>
          <p:nvPr/>
        </p:nvSpPr>
        <p:spPr>
          <a:xfrm>
            <a:off x="8509882" y="6596986"/>
            <a:ext cx="20320" cy="26034"/>
          </a:xfrm>
          <a:custGeom>
            <a:avLst/>
            <a:gdLst/>
            <a:ahLst/>
            <a:cxnLst/>
            <a:rect l="l" t="t" r="r" b="b"/>
            <a:pathLst>
              <a:path w="20320" h="26035">
                <a:moveTo>
                  <a:pt x="0" y="25897"/>
                </a:moveTo>
                <a:lnTo>
                  <a:pt x="19817" y="0"/>
                </a:lnTo>
              </a:path>
            </a:pathLst>
          </a:custGeom>
          <a:ln w="9162">
            <a:solidFill>
              <a:srgbClr val="FF7F00"/>
            </a:solidFill>
          </a:ln>
        </p:spPr>
        <p:txBody>
          <a:bodyPr wrap="square" lIns="0" tIns="0" rIns="0" bIns="0" rtlCol="0"/>
          <a:lstStyle/>
          <a:p>
            <a:endParaRPr/>
          </a:p>
        </p:txBody>
      </p:sp>
      <p:sp>
        <p:nvSpPr>
          <p:cNvPr id="353" name="object 353"/>
          <p:cNvSpPr/>
          <p:nvPr/>
        </p:nvSpPr>
        <p:spPr>
          <a:xfrm>
            <a:off x="8544935" y="6624420"/>
            <a:ext cx="13970" cy="18415"/>
          </a:xfrm>
          <a:custGeom>
            <a:avLst/>
            <a:gdLst/>
            <a:ahLst/>
            <a:cxnLst/>
            <a:rect l="l" t="t" r="r" b="b"/>
            <a:pathLst>
              <a:path w="13970" h="18415">
                <a:moveTo>
                  <a:pt x="0" y="18287"/>
                </a:moveTo>
                <a:lnTo>
                  <a:pt x="13717" y="0"/>
                </a:lnTo>
              </a:path>
            </a:pathLst>
          </a:custGeom>
          <a:ln w="9161">
            <a:solidFill>
              <a:srgbClr val="FF7F00"/>
            </a:solidFill>
          </a:ln>
        </p:spPr>
        <p:txBody>
          <a:bodyPr wrap="square" lIns="0" tIns="0" rIns="0" bIns="0" rtlCol="0"/>
          <a:lstStyle/>
          <a:p>
            <a:endParaRPr/>
          </a:p>
        </p:txBody>
      </p:sp>
      <p:sp>
        <p:nvSpPr>
          <p:cNvPr id="354" name="object 354"/>
          <p:cNvSpPr/>
          <p:nvPr/>
        </p:nvSpPr>
        <p:spPr>
          <a:xfrm>
            <a:off x="8581535" y="6651839"/>
            <a:ext cx="6350" cy="9525"/>
          </a:xfrm>
          <a:custGeom>
            <a:avLst/>
            <a:gdLst/>
            <a:ahLst/>
            <a:cxnLst/>
            <a:rect l="l" t="t" r="r" b="b"/>
            <a:pathLst>
              <a:path w="6350" h="9525">
                <a:moveTo>
                  <a:pt x="0" y="9155"/>
                </a:moveTo>
                <a:lnTo>
                  <a:pt x="6100" y="0"/>
                </a:lnTo>
              </a:path>
            </a:pathLst>
          </a:custGeom>
          <a:ln w="9157">
            <a:solidFill>
              <a:srgbClr val="FF7F00"/>
            </a:solidFill>
          </a:ln>
        </p:spPr>
        <p:txBody>
          <a:bodyPr wrap="square" lIns="0" tIns="0" rIns="0" bIns="0" rtlCol="0"/>
          <a:lstStyle/>
          <a:p>
            <a:endParaRPr/>
          </a:p>
        </p:txBody>
      </p:sp>
      <p:sp>
        <p:nvSpPr>
          <p:cNvPr id="355" name="object 355"/>
          <p:cNvSpPr/>
          <p:nvPr/>
        </p:nvSpPr>
        <p:spPr>
          <a:xfrm>
            <a:off x="8618104" y="6244942"/>
            <a:ext cx="0" cy="216535"/>
          </a:xfrm>
          <a:custGeom>
            <a:avLst/>
            <a:gdLst/>
            <a:ahLst/>
            <a:cxnLst/>
            <a:rect l="l" t="t" r="r" b="b"/>
            <a:pathLst>
              <a:path h="216535">
                <a:moveTo>
                  <a:pt x="0" y="0"/>
                </a:moveTo>
                <a:lnTo>
                  <a:pt x="0" y="216409"/>
                </a:lnTo>
              </a:path>
            </a:pathLst>
          </a:custGeom>
          <a:ln w="3175">
            <a:solidFill>
              <a:srgbClr val="FF7F00"/>
            </a:solidFill>
          </a:ln>
        </p:spPr>
        <p:txBody>
          <a:bodyPr wrap="square" lIns="0" tIns="0" rIns="0" bIns="0" rtlCol="0"/>
          <a:lstStyle/>
          <a:p>
            <a:endParaRPr/>
          </a:p>
        </p:txBody>
      </p:sp>
      <p:sp>
        <p:nvSpPr>
          <p:cNvPr id="356" name="object 356"/>
          <p:cNvSpPr/>
          <p:nvPr/>
        </p:nvSpPr>
        <p:spPr>
          <a:xfrm>
            <a:off x="8595238" y="6241882"/>
            <a:ext cx="45720" cy="222885"/>
          </a:xfrm>
          <a:custGeom>
            <a:avLst/>
            <a:gdLst/>
            <a:ahLst/>
            <a:cxnLst/>
            <a:rect l="l" t="t" r="r" b="b"/>
            <a:pathLst>
              <a:path w="45720" h="222885">
                <a:moveTo>
                  <a:pt x="45719" y="0"/>
                </a:moveTo>
                <a:lnTo>
                  <a:pt x="0" y="0"/>
                </a:lnTo>
                <a:lnTo>
                  <a:pt x="18287" y="222503"/>
                </a:lnTo>
                <a:lnTo>
                  <a:pt x="22859" y="222503"/>
                </a:lnTo>
                <a:lnTo>
                  <a:pt x="28955" y="214883"/>
                </a:lnTo>
                <a:lnTo>
                  <a:pt x="45719" y="0"/>
                </a:lnTo>
                <a:close/>
              </a:path>
            </a:pathLst>
          </a:custGeom>
          <a:solidFill>
            <a:srgbClr val="FF7F00"/>
          </a:solidFill>
        </p:spPr>
        <p:txBody>
          <a:bodyPr wrap="square" lIns="0" tIns="0" rIns="0" bIns="0" rtlCol="0"/>
          <a:lstStyle/>
          <a:p>
            <a:endParaRPr/>
          </a:p>
        </p:txBody>
      </p:sp>
      <p:sp>
        <p:nvSpPr>
          <p:cNvPr id="357" name="object 357"/>
          <p:cNvSpPr/>
          <p:nvPr/>
        </p:nvSpPr>
        <p:spPr>
          <a:xfrm>
            <a:off x="8055720" y="6792058"/>
            <a:ext cx="0" cy="220979"/>
          </a:xfrm>
          <a:custGeom>
            <a:avLst/>
            <a:gdLst/>
            <a:ahLst/>
            <a:cxnLst/>
            <a:rect l="l" t="t" r="r" b="b"/>
            <a:pathLst>
              <a:path h="220979">
                <a:moveTo>
                  <a:pt x="0" y="0"/>
                </a:moveTo>
                <a:lnTo>
                  <a:pt x="0" y="220967"/>
                </a:lnTo>
              </a:path>
            </a:pathLst>
          </a:custGeom>
          <a:ln w="9133">
            <a:solidFill>
              <a:srgbClr val="FF7F00"/>
            </a:solidFill>
          </a:ln>
        </p:spPr>
        <p:txBody>
          <a:bodyPr wrap="square" lIns="0" tIns="0" rIns="0" bIns="0" rtlCol="0"/>
          <a:lstStyle/>
          <a:p>
            <a:endParaRPr/>
          </a:p>
        </p:txBody>
      </p:sp>
      <p:sp>
        <p:nvSpPr>
          <p:cNvPr id="358" name="object 358"/>
          <p:cNvSpPr/>
          <p:nvPr/>
        </p:nvSpPr>
        <p:spPr>
          <a:xfrm>
            <a:off x="7305934" y="6790534"/>
            <a:ext cx="0" cy="219710"/>
          </a:xfrm>
          <a:custGeom>
            <a:avLst/>
            <a:gdLst/>
            <a:ahLst/>
            <a:cxnLst/>
            <a:rect l="l" t="t" r="r" b="b"/>
            <a:pathLst>
              <a:path h="219709">
                <a:moveTo>
                  <a:pt x="0" y="0"/>
                </a:moveTo>
                <a:lnTo>
                  <a:pt x="0" y="219445"/>
                </a:lnTo>
              </a:path>
            </a:pathLst>
          </a:custGeom>
          <a:ln w="9133">
            <a:solidFill>
              <a:srgbClr val="FF7F00"/>
            </a:solidFill>
          </a:ln>
        </p:spPr>
        <p:txBody>
          <a:bodyPr wrap="square" lIns="0" tIns="0" rIns="0" bIns="0" rtlCol="0"/>
          <a:lstStyle/>
          <a:p>
            <a:endParaRPr/>
          </a:p>
        </p:txBody>
      </p:sp>
      <p:sp>
        <p:nvSpPr>
          <p:cNvPr id="359" name="object 359"/>
          <p:cNvSpPr/>
          <p:nvPr/>
        </p:nvSpPr>
        <p:spPr>
          <a:xfrm>
            <a:off x="6365622" y="6458302"/>
            <a:ext cx="0" cy="219710"/>
          </a:xfrm>
          <a:custGeom>
            <a:avLst/>
            <a:gdLst/>
            <a:ahLst/>
            <a:cxnLst/>
            <a:rect l="l" t="t" r="r" b="b"/>
            <a:pathLst>
              <a:path h="219709">
                <a:moveTo>
                  <a:pt x="0" y="219455"/>
                </a:moveTo>
                <a:lnTo>
                  <a:pt x="0" y="0"/>
                </a:lnTo>
              </a:path>
            </a:pathLst>
          </a:custGeom>
          <a:ln w="9133">
            <a:solidFill>
              <a:srgbClr val="FF7F00"/>
            </a:solidFill>
          </a:ln>
        </p:spPr>
        <p:txBody>
          <a:bodyPr wrap="square" lIns="0" tIns="0" rIns="0" bIns="0" rtlCol="0"/>
          <a:lstStyle/>
          <a:p>
            <a:endParaRPr/>
          </a:p>
        </p:txBody>
      </p:sp>
      <p:sp>
        <p:nvSpPr>
          <p:cNvPr id="360" name="object 360"/>
          <p:cNvSpPr/>
          <p:nvPr/>
        </p:nvSpPr>
        <p:spPr>
          <a:xfrm>
            <a:off x="5614288" y="6455254"/>
            <a:ext cx="0" cy="220979"/>
          </a:xfrm>
          <a:custGeom>
            <a:avLst/>
            <a:gdLst/>
            <a:ahLst/>
            <a:cxnLst/>
            <a:rect l="l" t="t" r="r" b="b"/>
            <a:pathLst>
              <a:path h="220979">
                <a:moveTo>
                  <a:pt x="0" y="220970"/>
                </a:moveTo>
                <a:lnTo>
                  <a:pt x="0" y="0"/>
                </a:lnTo>
              </a:path>
            </a:pathLst>
          </a:custGeom>
          <a:ln w="9133">
            <a:solidFill>
              <a:srgbClr val="FF7F00"/>
            </a:solidFill>
          </a:ln>
        </p:spPr>
        <p:txBody>
          <a:bodyPr wrap="square" lIns="0" tIns="0" rIns="0" bIns="0" rtlCol="0"/>
          <a:lstStyle/>
          <a:p>
            <a:endParaRPr/>
          </a:p>
        </p:txBody>
      </p:sp>
      <p:sp>
        <p:nvSpPr>
          <p:cNvPr id="361" name="object 361"/>
          <p:cNvSpPr/>
          <p:nvPr/>
        </p:nvSpPr>
        <p:spPr>
          <a:xfrm>
            <a:off x="5050416" y="6784440"/>
            <a:ext cx="0" cy="219710"/>
          </a:xfrm>
          <a:custGeom>
            <a:avLst/>
            <a:gdLst/>
            <a:ahLst/>
            <a:cxnLst/>
            <a:rect l="l" t="t" r="r" b="b"/>
            <a:pathLst>
              <a:path h="219709">
                <a:moveTo>
                  <a:pt x="0" y="0"/>
                </a:moveTo>
                <a:lnTo>
                  <a:pt x="0" y="219455"/>
                </a:lnTo>
              </a:path>
            </a:pathLst>
          </a:custGeom>
          <a:ln w="9133">
            <a:solidFill>
              <a:srgbClr val="FF7F00"/>
            </a:solidFill>
          </a:ln>
        </p:spPr>
        <p:txBody>
          <a:bodyPr wrap="square" lIns="0" tIns="0" rIns="0" bIns="0" rtlCol="0"/>
          <a:lstStyle/>
          <a:p>
            <a:endParaRPr/>
          </a:p>
        </p:txBody>
      </p:sp>
      <p:sp>
        <p:nvSpPr>
          <p:cNvPr id="362" name="object 362"/>
          <p:cNvSpPr/>
          <p:nvPr/>
        </p:nvSpPr>
        <p:spPr>
          <a:xfrm>
            <a:off x="5050416" y="7006943"/>
            <a:ext cx="0" cy="212090"/>
          </a:xfrm>
          <a:custGeom>
            <a:avLst/>
            <a:gdLst/>
            <a:ahLst/>
            <a:cxnLst/>
            <a:rect l="l" t="t" r="r" b="b"/>
            <a:pathLst>
              <a:path h="212090">
                <a:moveTo>
                  <a:pt x="0" y="211823"/>
                </a:moveTo>
                <a:lnTo>
                  <a:pt x="0" y="0"/>
                </a:lnTo>
              </a:path>
            </a:pathLst>
          </a:custGeom>
          <a:ln w="3175">
            <a:solidFill>
              <a:srgbClr val="FF7F00"/>
            </a:solidFill>
          </a:ln>
        </p:spPr>
        <p:txBody>
          <a:bodyPr wrap="square" lIns="0" tIns="0" rIns="0" bIns="0" rtlCol="0"/>
          <a:lstStyle/>
          <a:p>
            <a:endParaRPr/>
          </a:p>
        </p:txBody>
      </p:sp>
      <p:sp>
        <p:nvSpPr>
          <p:cNvPr id="363" name="object 363"/>
          <p:cNvSpPr/>
          <p:nvPr/>
        </p:nvSpPr>
        <p:spPr>
          <a:xfrm>
            <a:off x="5027553" y="7003883"/>
            <a:ext cx="44450" cy="216535"/>
          </a:xfrm>
          <a:custGeom>
            <a:avLst/>
            <a:gdLst/>
            <a:ahLst/>
            <a:cxnLst/>
            <a:rect l="l" t="t" r="r" b="b"/>
            <a:pathLst>
              <a:path w="44450" h="216534">
                <a:moveTo>
                  <a:pt x="27431" y="0"/>
                </a:moveTo>
                <a:lnTo>
                  <a:pt x="22859" y="0"/>
                </a:lnTo>
                <a:lnTo>
                  <a:pt x="16763" y="7619"/>
                </a:lnTo>
                <a:lnTo>
                  <a:pt x="0" y="216407"/>
                </a:lnTo>
                <a:lnTo>
                  <a:pt x="44195" y="216407"/>
                </a:lnTo>
                <a:lnTo>
                  <a:pt x="27431" y="0"/>
                </a:lnTo>
                <a:close/>
              </a:path>
            </a:pathLst>
          </a:custGeom>
          <a:solidFill>
            <a:srgbClr val="FF7F00"/>
          </a:solidFill>
        </p:spPr>
        <p:txBody>
          <a:bodyPr wrap="square" lIns="0" tIns="0" rIns="0" bIns="0" rtlCol="0"/>
          <a:lstStyle/>
          <a:p>
            <a:endParaRPr/>
          </a:p>
        </p:txBody>
      </p:sp>
      <p:sp>
        <p:nvSpPr>
          <p:cNvPr id="364" name="object 364"/>
          <p:cNvSpPr/>
          <p:nvPr/>
        </p:nvSpPr>
        <p:spPr>
          <a:xfrm>
            <a:off x="4555132" y="7005407"/>
            <a:ext cx="116205" cy="66040"/>
          </a:xfrm>
          <a:custGeom>
            <a:avLst/>
            <a:gdLst/>
            <a:ahLst/>
            <a:cxnLst/>
            <a:rect l="l" t="t" r="r" b="b"/>
            <a:pathLst>
              <a:path w="116204" h="66040">
                <a:moveTo>
                  <a:pt x="0" y="65542"/>
                </a:moveTo>
                <a:lnTo>
                  <a:pt x="115809" y="0"/>
                </a:lnTo>
              </a:path>
            </a:pathLst>
          </a:custGeom>
          <a:ln w="3175">
            <a:solidFill>
              <a:srgbClr val="FF7F00"/>
            </a:solidFill>
          </a:ln>
        </p:spPr>
        <p:txBody>
          <a:bodyPr wrap="square" lIns="0" tIns="0" rIns="0" bIns="0" rtlCol="0"/>
          <a:lstStyle/>
          <a:p>
            <a:endParaRPr/>
          </a:p>
        </p:txBody>
      </p:sp>
      <p:sp>
        <p:nvSpPr>
          <p:cNvPr id="365" name="object 365"/>
          <p:cNvSpPr/>
          <p:nvPr/>
        </p:nvSpPr>
        <p:spPr>
          <a:xfrm>
            <a:off x="4539874" y="6999310"/>
            <a:ext cx="134620" cy="94615"/>
          </a:xfrm>
          <a:custGeom>
            <a:avLst/>
            <a:gdLst/>
            <a:ahLst/>
            <a:cxnLst/>
            <a:rect l="l" t="t" r="r" b="b"/>
            <a:pathLst>
              <a:path w="134620" h="94615">
                <a:moveTo>
                  <a:pt x="128015" y="0"/>
                </a:moveTo>
                <a:lnTo>
                  <a:pt x="0" y="54863"/>
                </a:lnTo>
                <a:lnTo>
                  <a:pt x="22859" y="94487"/>
                </a:lnTo>
                <a:lnTo>
                  <a:pt x="134111" y="9143"/>
                </a:lnTo>
                <a:lnTo>
                  <a:pt x="134111" y="3047"/>
                </a:lnTo>
                <a:lnTo>
                  <a:pt x="128015" y="0"/>
                </a:lnTo>
                <a:close/>
              </a:path>
            </a:pathLst>
          </a:custGeom>
          <a:solidFill>
            <a:srgbClr val="FF7F00"/>
          </a:solidFill>
        </p:spPr>
        <p:txBody>
          <a:bodyPr wrap="square" lIns="0" tIns="0" rIns="0" bIns="0" rtlCol="0"/>
          <a:lstStyle/>
          <a:p>
            <a:endParaRPr/>
          </a:p>
        </p:txBody>
      </p:sp>
      <p:sp>
        <p:nvSpPr>
          <p:cNvPr id="366" name="object 366"/>
          <p:cNvSpPr/>
          <p:nvPr/>
        </p:nvSpPr>
        <p:spPr>
          <a:xfrm>
            <a:off x="4241178" y="6182458"/>
            <a:ext cx="5160645" cy="1085215"/>
          </a:xfrm>
          <a:custGeom>
            <a:avLst/>
            <a:gdLst/>
            <a:ahLst/>
            <a:cxnLst/>
            <a:rect l="l" t="t" r="r" b="b"/>
            <a:pathLst>
              <a:path w="5160645" h="1085215">
                <a:moveTo>
                  <a:pt x="0" y="1030223"/>
                </a:moveTo>
                <a:lnTo>
                  <a:pt x="0" y="54853"/>
                </a:lnTo>
                <a:lnTo>
                  <a:pt x="1924" y="40789"/>
                </a:lnTo>
                <a:lnTo>
                  <a:pt x="26445" y="7902"/>
                </a:lnTo>
                <a:lnTo>
                  <a:pt x="5106895" y="0"/>
                </a:lnTo>
                <a:lnTo>
                  <a:pt x="5120854" y="2035"/>
                </a:lnTo>
                <a:lnTo>
                  <a:pt x="5152737" y="27559"/>
                </a:lnTo>
                <a:lnTo>
                  <a:pt x="5160247" y="1030223"/>
                </a:lnTo>
                <a:lnTo>
                  <a:pt x="5158323" y="1044807"/>
                </a:lnTo>
                <a:lnTo>
                  <a:pt x="5133806" y="1077506"/>
                </a:lnTo>
                <a:lnTo>
                  <a:pt x="53322" y="1085076"/>
                </a:lnTo>
                <a:lnTo>
                  <a:pt x="39371" y="1083144"/>
                </a:lnTo>
                <a:lnTo>
                  <a:pt x="7500" y="1058176"/>
                </a:lnTo>
                <a:lnTo>
                  <a:pt x="0" y="54853"/>
                </a:lnTo>
              </a:path>
            </a:pathLst>
          </a:custGeom>
          <a:ln w="9209">
            <a:solidFill>
              <a:srgbClr val="FF7F00"/>
            </a:solidFill>
          </a:ln>
        </p:spPr>
        <p:txBody>
          <a:bodyPr wrap="square" lIns="0" tIns="0" rIns="0" bIns="0" rtlCol="0"/>
          <a:lstStyle/>
          <a:p>
            <a:endParaRPr/>
          </a:p>
        </p:txBody>
      </p:sp>
      <p:sp>
        <p:nvSpPr>
          <p:cNvPr id="367" name="object 367"/>
          <p:cNvSpPr/>
          <p:nvPr/>
        </p:nvSpPr>
        <p:spPr>
          <a:xfrm>
            <a:off x="4294500" y="6237311"/>
            <a:ext cx="5144135" cy="1066800"/>
          </a:xfrm>
          <a:custGeom>
            <a:avLst/>
            <a:gdLst/>
            <a:ahLst/>
            <a:cxnLst/>
            <a:rect l="l" t="t" r="r" b="b"/>
            <a:pathLst>
              <a:path w="5144134" h="1066800">
                <a:moveTo>
                  <a:pt x="0" y="1030223"/>
                </a:moveTo>
                <a:lnTo>
                  <a:pt x="5053572" y="1030223"/>
                </a:lnTo>
                <a:lnTo>
                  <a:pt x="5067532" y="1028292"/>
                </a:lnTo>
                <a:lnTo>
                  <a:pt x="5099415" y="1003336"/>
                </a:lnTo>
                <a:lnTo>
                  <a:pt x="5106925" y="0"/>
                </a:lnTo>
                <a:lnTo>
                  <a:pt x="5127799" y="5627"/>
                </a:lnTo>
                <a:lnTo>
                  <a:pt x="5138693" y="11190"/>
                </a:lnTo>
                <a:lnTo>
                  <a:pt x="5142853" y="19933"/>
                </a:lnTo>
                <a:lnTo>
                  <a:pt x="5143525" y="35102"/>
                </a:lnTo>
                <a:lnTo>
                  <a:pt x="5143525" y="1011948"/>
                </a:lnTo>
                <a:lnTo>
                  <a:pt x="5141645" y="1026341"/>
                </a:lnTo>
                <a:lnTo>
                  <a:pt x="5117292" y="1058828"/>
                </a:lnTo>
                <a:lnTo>
                  <a:pt x="36600" y="1066798"/>
                </a:lnTo>
                <a:lnTo>
                  <a:pt x="19553" y="1061269"/>
                </a:lnTo>
                <a:lnTo>
                  <a:pt x="8316" y="1049010"/>
                </a:lnTo>
                <a:lnTo>
                  <a:pt x="2073" y="1036510"/>
                </a:lnTo>
                <a:lnTo>
                  <a:pt x="9" y="1030259"/>
                </a:lnTo>
                <a:lnTo>
                  <a:pt x="5053572" y="1030223"/>
                </a:lnTo>
              </a:path>
            </a:pathLst>
          </a:custGeom>
          <a:ln w="3175">
            <a:solidFill>
              <a:srgbClr val="FF7F00"/>
            </a:solidFill>
          </a:ln>
        </p:spPr>
        <p:txBody>
          <a:bodyPr wrap="square" lIns="0" tIns="0" rIns="0" bIns="0" rtlCol="0"/>
          <a:lstStyle/>
          <a:p>
            <a:endParaRPr/>
          </a:p>
        </p:txBody>
      </p:sp>
      <p:sp>
        <p:nvSpPr>
          <p:cNvPr id="368" name="object 368"/>
          <p:cNvSpPr/>
          <p:nvPr/>
        </p:nvSpPr>
        <p:spPr>
          <a:xfrm>
            <a:off x="4294509" y="6237311"/>
            <a:ext cx="5143500" cy="1066800"/>
          </a:xfrm>
          <a:custGeom>
            <a:avLst/>
            <a:gdLst/>
            <a:ahLst/>
            <a:cxnLst/>
            <a:rect l="l" t="t" r="r" b="b"/>
            <a:pathLst>
              <a:path w="5143500" h="1066800">
                <a:moveTo>
                  <a:pt x="5106923" y="0"/>
                </a:moveTo>
                <a:lnTo>
                  <a:pt x="5106923" y="986027"/>
                </a:lnTo>
                <a:lnTo>
                  <a:pt x="5103875" y="996695"/>
                </a:lnTo>
                <a:lnTo>
                  <a:pt x="5074919" y="1025651"/>
                </a:lnTo>
                <a:lnTo>
                  <a:pt x="0" y="1030223"/>
                </a:lnTo>
                <a:lnTo>
                  <a:pt x="1523" y="1031747"/>
                </a:lnTo>
                <a:lnTo>
                  <a:pt x="3047" y="1036319"/>
                </a:lnTo>
                <a:lnTo>
                  <a:pt x="4571" y="1042415"/>
                </a:lnTo>
                <a:lnTo>
                  <a:pt x="13715" y="1054607"/>
                </a:lnTo>
                <a:lnTo>
                  <a:pt x="19811" y="1060703"/>
                </a:lnTo>
                <a:lnTo>
                  <a:pt x="27431" y="1065275"/>
                </a:lnTo>
                <a:lnTo>
                  <a:pt x="36575" y="1066799"/>
                </a:lnTo>
                <a:lnTo>
                  <a:pt x="5099303" y="1065275"/>
                </a:lnTo>
                <a:lnTo>
                  <a:pt x="5134355" y="1042415"/>
                </a:lnTo>
                <a:lnTo>
                  <a:pt x="5143499" y="1011935"/>
                </a:lnTo>
                <a:lnTo>
                  <a:pt x="5143499" y="36575"/>
                </a:lnTo>
                <a:lnTo>
                  <a:pt x="5141975" y="27431"/>
                </a:lnTo>
                <a:lnTo>
                  <a:pt x="5132831" y="13715"/>
                </a:lnTo>
                <a:lnTo>
                  <a:pt x="5125211" y="7619"/>
                </a:lnTo>
                <a:lnTo>
                  <a:pt x="5119115" y="4571"/>
                </a:lnTo>
                <a:lnTo>
                  <a:pt x="5106923" y="0"/>
                </a:lnTo>
                <a:close/>
              </a:path>
            </a:pathLst>
          </a:custGeom>
          <a:solidFill>
            <a:srgbClr val="FF7F00"/>
          </a:solidFill>
        </p:spPr>
        <p:txBody>
          <a:bodyPr wrap="square" lIns="0" tIns="0" rIns="0" bIns="0" rtlCol="0"/>
          <a:lstStyle/>
          <a:p>
            <a:endParaRPr/>
          </a:p>
        </p:txBody>
      </p:sp>
      <p:sp>
        <p:nvSpPr>
          <p:cNvPr id="370" name="object 370"/>
          <p:cNvSpPr/>
          <p:nvPr/>
        </p:nvSpPr>
        <p:spPr>
          <a:xfrm>
            <a:off x="1601605" y="1331204"/>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371" name="object 371"/>
          <p:cNvSpPr txBox="1"/>
          <p:nvPr/>
        </p:nvSpPr>
        <p:spPr>
          <a:xfrm>
            <a:off x="492101" y="1417599"/>
            <a:ext cx="3772535"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Mol</a:t>
            </a:r>
            <a:r>
              <a:rPr sz="1800" b="1" spc="-5" dirty="0">
                <a:latin typeface="Arial"/>
                <a:cs typeface="Arial"/>
              </a:rPr>
              <a:t>ec</a:t>
            </a:r>
            <a:r>
              <a:rPr sz="1800" b="1" dirty="0">
                <a:latin typeface="Arial"/>
                <a:cs typeface="Arial"/>
              </a:rPr>
              <a:t>ul</a:t>
            </a:r>
            <a:r>
              <a:rPr sz="1800" b="1" spc="-5" dirty="0">
                <a:latin typeface="Arial"/>
                <a:cs typeface="Arial"/>
              </a:rPr>
              <a:t>a</a:t>
            </a:r>
            <a:r>
              <a:rPr sz="1800" b="1" dirty="0">
                <a:latin typeface="Arial"/>
                <a:cs typeface="Arial"/>
              </a:rPr>
              <a:t>r</a:t>
            </a:r>
            <a:r>
              <a:rPr sz="1800" b="1" spc="-5" dirty="0">
                <a:latin typeface="Arial"/>
                <a:cs typeface="Arial"/>
              </a:rPr>
              <a:t> c</a:t>
            </a:r>
            <a:r>
              <a:rPr sz="1800" b="1" dirty="0">
                <a:latin typeface="Arial"/>
                <a:cs typeface="Arial"/>
              </a:rPr>
              <a:t>h</a:t>
            </a:r>
            <a:r>
              <a:rPr sz="1800" b="1" spc="-5" dirty="0">
                <a:latin typeface="Arial"/>
                <a:cs typeface="Arial"/>
              </a:rPr>
              <a:t>arac</a:t>
            </a:r>
            <a:r>
              <a:rPr sz="1800" b="1" dirty="0">
                <a:latin typeface="Arial"/>
                <a:cs typeface="Arial"/>
              </a:rPr>
              <a:t>t</a:t>
            </a:r>
            <a:r>
              <a:rPr sz="1800" b="1" spc="-5" dirty="0">
                <a:latin typeface="Arial"/>
                <a:cs typeface="Arial"/>
              </a:rPr>
              <a:t>er</a:t>
            </a:r>
            <a:r>
              <a:rPr sz="1800" b="1" dirty="0">
                <a:latin typeface="Arial"/>
                <a:cs typeface="Arial"/>
              </a:rPr>
              <a:t>iz</a:t>
            </a:r>
            <a:r>
              <a:rPr sz="1800" b="1" spc="-5" dirty="0">
                <a:latin typeface="Arial"/>
                <a:cs typeface="Arial"/>
              </a:rPr>
              <a:t>a</a:t>
            </a:r>
            <a:r>
              <a:rPr sz="1800" b="1" dirty="0">
                <a:latin typeface="Arial"/>
                <a:cs typeface="Arial"/>
              </a:rPr>
              <a:t>tion</a:t>
            </a:r>
            <a:r>
              <a:rPr sz="1800" b="1" spc="5" dirty="0">
                <a:latin typeface="Arial"/>
                <a:cs typeface="Arial"/>
              </a:rPr>
              <a:t> </a:t>
            </a:r>
            <a:r>
              <a:rPr sz="1800" b="1" dirty="0">
                <a:latin typeface="Arial"/>
                <a:cs typeface="Arial"/>
              </a:rPr>
              <a:t>of F</a:t>
            </a:r>
            <a:r>
              <a:rPr sz="1800" b="1" spc="-5" dirty="0">
                <a:latin typeface="Arial"/>
                <a:cs typeface="Arial"/>
              </a:rPr>
              <a:t>1</a:t>
            </a:r>
            <a:r>
              <a:rPr sz="1800" b="1" dirty="0">
                <a:latin typeface="Arial"/>
                <a:cs typeface="Arial"/>
              </a:rPr>
              <a:t>.</a:t>
            </a:r>
            <a:r>
              <a:rPr sz="1800" b="1" spc="-5" dirty="0">
                <a:latin typeface="Arial"/>
                <a:cs typeface="Arial"/>
              </a:rPr>
              <a:t>4</a:t>
            </a:r>
            <a:r>
              <a:rPr sz="1800" b="1" dirty="0">
                <a:latin typeface="Arial"/>
                <a:cs typeface="Arial"/>
              </a:rPr>
              <a:t>.</a:t>
            </a:r>
            <a:endParaRPr sz="1800"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7299" y="251884"/>
            <a:ext cx="3297132" cy="671723"/>
          </a:xfrm>
          <a:prstGeom prst="rect">
            <a:avLst/>
          </a:prstGeom>
        </p:spPr>
        <p:style>
          <a:lnRef idx="1">
            <a:schemeClr val="accent1"/>
          </a:lnRef>
          <a:fillRef idx="2">
            <a:schemeClr val="accent1"/>
          </a:fillRef>
          <a:effectRef idx="1">
            <a:schemeClr val="accent1"/>
          </a:effectRef>
          <a:fontRef idx="minor">
            <a:schemeClr val="dk1"/>
          </a:fontRef>
        </p:style>
        <p:txBody>
          <a:bodyPr vert="horz" lIns="104278" tIns="52139" rIns="104278" bIns="52139" rtlCol="0"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700" b="1" dirty="0">
                <a:solidFill>
                  <a:srgbClr val="002060"/>
                </a:solidFill>
              </a:rPr>
              <a:t>Research Interests</a:t>
            </a:r>
          </a:p>
        </p:txBody>
      </p:sp>
      <p:sp>
        <p:nvSpPr>
          <p:cNvPr id="5" name="Rectangle 4"/>
          <p:cNvSpPr/>
          <p:nvPr/>
        </p:nvSpPr>
        <p:spPr>
          <a:xfrm>
            <a:off x="572036" y="1187405"/>
            <a:ext cx="8737063" cy="1828845"/>
          </a:xfrm>
          <a:prstGeom prst="rect">
            <a:avLst/>
          </a:prstGeom>
        </p:spPr>
        <p:txBody>
          <a:bodyPr wrap="square" lIns="104278" tIns="52139" rIns="104278" bIns="52139">
            <a:spAutoFit/>
          </a:bodyPr>
          <a:lstStyle/>
          <a:p>
            <a:pPr marL="457200" indent="-457200">
              <a:buBlip>
                <a:blip r:embed="rId2"/>
              </a:buBlip>
            </a:pPr>
            <a:r>
              <a:rPr lang="en-US" sz="2800" dirty="0"/>
              <a:t>Marine and terrestrial Biochemistry and Pharmacology </a:t>
            </a:r>
            <a:endParaRPr lang="en-US" sz="2800" dirty="0" smtClean="0"/>
          </a:p>
          <a:p>
            <a:pPr marL="457200" indent="-457200">
              <a:buBlip>
                <a:blip r:embed="rId2"/>
              </a:buBlip>
            </a:pPr>
            <a:r>
              <a:rPr lang="en-US" sz="2800" dirty="0" smtClean="0"/>
              <a:t>Biotechnology </a:t>
            </a:r>
            <a:r>
              <a:rPr lang="en-US" sz="2800" dirty="0"/>
              <a:t>of marine </a:t>
            </a:r>
            <a:r>
              <a:rPr lang="en-US" sz="2800" dirty="0" smtClean="0"/>
              <a:t>resources</a:t>
            </a:r>
          </a:p>
          <a:p>
            <a:pPr marL="457200" indent="-457200">
              <a:buBlip>
                <a:blip r:embed="rId2"/>
              </a:buBlip>
            </a:pPr>
            <a:r>
              <a:rPr lang="en-US" sz="2800" dirty="0" smtClean="0"/>
              <a:t>Anticancer molecules</a:t>
            </a:r>
          </a:p>
          <a:p>
            <a:pPr marL="457200" indent="-457200">
              <a:buBlip>
                <a:blip r:embed="rId2"/>
              </a:buBlip>
            </a:pPr>
            <a:r>
              <a:rPr lang="en-US" sz="2800" dirty="0" smtClean="0"/>
              <a:t>Marine </a:t>
            </a:r>
            <a:r>
              <a:rPr lang="en-US" sz="2800" dirty="0"/>
              <a:t>microalgae, pigments</a:t>
            </a:r>
            <a:endParaRPr lang="en-US" sz="2400" dirty="0">
              <a:solidFill>
                <a:srgbClr val="00206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300" y="191943"/>
            <a:ext cx="2857500" cy="952500"/>
          </a:xfrm>
          <a:prstGeom prst="rect">
            <a:avLst/>
          </a:prstGeom>
        </p:spPr>
      </p:pic>
    </p:spTree>
    <p:extLst>
      <p:ext uri="{BB962C8B-B14F-4D97-AF65-F5344CB8AC3E}">
        <p14:creationId xmlns:p14="http://schemas.microsoft.com/office/powerpoint/2010/main" val="2157657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3341" y="3146381"/>
            <a:ext cx="2112645" cy="962025"/>
          </a:xfrm>
          <a:custGeom>
            <a:avLst/>
            <a:gdLst/>
            <a:ahLst/>
            <a:cxnLst/>
            <a:rect l="l" t="t" r="r" b="b"/>
            <a:pathLst>
              <a:path w="2112645" h="962025">
                <a:moveTo>
                  <a:pt x="1959863" y="0"/>
                </a:moveTo>
                <a:lnTo>
                  <a:pt x="150875" y="0"/>
                </a:lnTo>
                <a:lnTo>
                  <a:pt x="134111" y="3047"/>
                </a:lnTo>
                <a:lnTo>
                  <a:pt x="86867" y="19811"/>
                </a:lnTo>
                <a:lnTo>
                  <a:pt x="48767" y="48767"/>
                </a:lnTo>
                <a:lnTo>
                  <a:pt x="19811" y="88391"/>
                </a:lnTo>
                <a:lnTo>
                  <a:pt x="3047" y="134111"/>
                </a:lnTo>
                <a:lnTo>
                  <a:pt x="0" y="150875"/>
                </a:lnTo>
                <a:lnTo>
                  <a:pt x="0" y="810767"/>
                </a:lnTo>
                <a:lnTo>
                  <a:pt x="13715" y="859535"/>
                </a:lnTo>
                <a:lnTo>
                  <a:pt x="38099" y="900683"/>
                </a:lnTo>
                <a:lnTo>
                  <a:pt x="88391" y="941831"/>
                </a:lnTo>
                <a:lnTo>
                  <a:pt x="135635" y="958595"/>
                </a:lnTo>
                <a:lnTo>
                  <a:pt x="167639" y="961643"/>
                </a:lnTo>
                <a:lnTo>
                  <a:pt x="1944623" y="961643"/>
                </a:lnTo>
                <a:lnTo>
                  <a:pt x="1994915" y="954023"/>
                </a:lnTo>
                <a:lnTo>
                  <a:pt x="2033623" y="935735"/>
                </a:lnTo>
                <a:lnTo>
                  <a:pt x="152399" y="935735"/>
                </a:lnTo>
                <a:lnTo>
                  <a:pt x="124967" y="929639"/>
                </a:lnTo>
                <a:lnTo>
                  <a:pt x="88391" y="911351"/>
                </a:lnTo>
                <a:lnTo>
                  <a:pt x="57911" y="883919"/>
                </a:lnTo>
                <a:lnTo>
                  <a:pt x="36575" y="847343"/>
                </a:lnTo>
                <a:lnTo>
                  <a:pt x="25907" y="806195"/>
                </a:lnTo>
                <a:lnTo>
                  <a:pt x="24383" y="792479"/>
                </a:lnTo>
                <a:lnTo>
                  <a:pt x="24383" y="167639"/>
                </a:lnTo>
                <a:lnTo>
                  <a:pt x="25907" y="152399"/>
                </a:lnTo>
                <a:lnTo>
                  <a:pt x="36575" y="111251"/>
                </a:lnTo>
                <a:lnTo>
                  <a:pt x="57911" y="76199"/>
                </a:lnTo>
                <a:lnTo>
                  <a:pt x="88391" y="48767"/>
                </a:lnTo>
                <a:lnTo>
                  <a:pt x="126491" y="30479"/>
                </a:lnTo>
                <a:lnTo>
                  <a:pt x="169163" y="24383"/>
                </a:lnTo>
                <a:lnTo>
                  <a:pt x="2032099" y="24383"/>
                </a:lnTo>
                <a:lnTo>
                  <a:pt x="2023871" y="19811"/>
                </a:lnTo>
                <a:lnTo>
                  <a:pt x="2008631" y="12191"/>
                </a:lnTo>
                <a:lnTo>
                  <a:pt x="1993391" y="6095"/>
                </a:lnTo>
                <a:lnTo>
                  <a:pt x="1959863" y="0"/>
                </a:lnTo>
                <a:close/>
              </a:path>
              <a:path w="2112645" h="962025">
                <a:moveTo>
                  <a:pt x="2032099" y="24383"/>
                </a:moveTo>
                <a:lnTo>
                  <a:pt x="1943099" y="24383"/>
                </a:lnTo>
                <a:lnTo>
                  <a:pt x="1959863" y="25907"/>
                </a:lnTo>
                <a:lnTo>
                  <a:pt x="1973579" y="27431"/>
                </a:lnTo>
                <a:lnTo>
                  <a:pt x="1987295" y="32003"/>
                </a:lnTo>
                <a:lnTo>
                  <a:pt x="1999487" y="36575"/>
                </a:lnTo>
                <a:lnTo>
                  <a:pt x="2013203" y="42671"/>
                </a:lnTo>
                <a:lnTo>
                  <a:pt x="2023871" y="50291"/>
                </a:lnTo>
                <a:lnTo>
                  <a:pt x="2036060" y="57911"/>
                </a:lnTo>
                <a:lnTo>
                  <a:pt x="2063492" y="88391"/>
                </a:lnTo>
                <a:lnTo>
                  <a:pt x="2084828" y="140207"/>
                </a:lnTo>
                <a:lnTo>
                  <a:pt x="2087876" y="169163"/>
                </a:lnTo>
                <a:lnTo>
                  <a:pt x="2087876" y="792479"/>
                </a:lnTo>
                <a:lnTo>
                  <a:pt x="2075684" y="848867"/>
                </a:lnTo>
                <a:lnTo>
                  <a:pt x="2054348" y="883919"/>
                </a:lnTo>
                <a:lnTo>
                  <a:pt x="2023871" y="911351"/>
                </a:lnTo>
                <a:lnTo>
                  <a:pt x="1985771" y="929639"/>
                </a:lnTo>
                <a:lnTo>
                  <a:pt x="1958339" y="935735"/>
                </a:lnTo>
                <a:lnTo>
                  <a:pt x="2033623" y="935735"/>
                </a:lnTo>
                <a:lnTo>
                  <a:pt x="2063492" y="911351"/>
                </a:lnTo>
                <a:lnTo>
                  <a:pt x="2092448" y="873251"/>
                </a:lnTo>
                <a:lnTo>
                  <a:pt x="2109212" y="826007"/>
                </a:lnTo>
                <a:lnTo>
                  <a:pt x="2112260" y="809243"/>
                </a:lnTo>
                <a:lnTo>
                  <a:pt x="2112260" y="150875"/>
                </a:lnTo>
                <a:lnTo>
                  <a:pt x="2092448" y="86867"/>
                </a:lnTo>
                <a:lnTo>
                  <a:pt x="2051300" y="38099"/>
                </a:lnTo>
                <a:lnTo>
                  <a:pt x="2037584" y="27431"/>
                </a:lnTo>
                <a:lnTo>
                  <a:pt x="2032099" y="24383"/>
                </a:lnTo>
                <a:close/>
              </a:path>
            </a:pathLst>
          </a:custGeom>
          <a:solidFill>
            <a:srgbClr val="FF0000"/>
          </a:solidFill>
        </p:spPr>
        <p:txBody>
          <a:bodyPr wrap="square" lIns="0" tIns="0" rIns="0" bIns="0" rtlCol="0"/>
          <a:lstStyle/>
          <a:p>
            <a:endParaRPr/>
          </a:p>
        </p:txBody>
      </p:sp>
      <p:sp>
        <p:nvSpPr>
          <p:cNvPr id="3" name="object 3"/>
          <p:cNvSpPr txBox="1"/>
          <p:nvPr/>
        </p:nvSpPr>
        <p:spPr>
          <a:xfrm>
            <a:off x="1553858" y="3248777"/>
            <a:ext cx="1035050" cy="543560"/>
          </a:xfrm>
          <a:prstGeom prst="rect">
            <a:avLst/>
          </a:prstGeom>
        </p:spPr>
        <p:txBody>
          <a:bodyPr vert="horz" wrap="square" lIns="0" tIns="0" rIns="0" bIns="0" rtlCol="0">
            <a:spAutoFit/>
          </a:bodyPr>
          <a:lstStyle/>
          <a:p>
            <a:pPr marL="12700" marR="5080" indent="149225">
              <a:lnSpc>
                <a:spcPct val="100000"/>
              </a:lnSpc>
            </a:pPr>
            <a:r>
              <a:rPr sz="1200" b="1" dirty="0">
                <a:latin typeface="Arial"/>
                <a:cs typeface="Arial"/>
              </a:rPr>
              <a:t>c</a:t>
            </a:r>
            <a:r>
              <a:rPr sz="1200" b="1" spc="-35" dirty="0">
                <a:latin typeface="Arial"/>
                <a:cs typeface="Arial"/>
              </a:rPr>
              <a:t>y</a:t>
            </a:r>
            <a:r>
              <a:rPr sz="1200" b="1" spc="-5" dirty="0">
                <a:latin typeface="Arial"/>
                <a:cs typeface="Arial"/>
              </a:rPr>
              <a:t>to</a:t>
            </a:r>
            <a:r>
              <a:rPr sz="1200" b="1" dirty="0">
                <a:latin typeface="Arial"/>
                <a:cs typeface="Arial"/>
              </a:rPr>
              <a:t>s</a:t>
            </a:r>
            <a:r>
              <a:rPr sz="1200" b="1" spc="-5" dirty="0">
                <a:latin typeface="Arial"/>
                <a:cs typeface="Arial"/>
              </a:rPr>
              <a:t>t</a:t>
            </a:r>
            <a:r>
              <a:rPr sz="1200" b="1" dirty="0">
                <a:latin typeface="Arial"/>
                <a:cs typeface="Arial"/>
              </a:rPr>
              <a:t>a</a:t>
            </a:r>
            <a:r>
              <a:rPr sz="1200" b="1" spc="-5" dirty="0">
                <a:latin typeface="Arial"/>
                <a:cs typeface="Arial"/>
              </a:rPr>
              <a:t>t</a:t>
            </a:r>
            <a:r>
              <a:rPr sz="1200" b="1" dirty="0">
                <a:latin typeface="Arial"/>
                <a:cs typeface="Arial"/>
              </a:rPr>
              <a:t>ic at</a:t>
            </a:r>
            <a:r>
              <a:rPr sz="1200" b="1" spc="-5" dirty="0">
                <a:latin typeface="Arial"/>
                <a:cs typeface="Arial"/>
              </a:rPr>
              <a:t> </a:t>
            </a:r>
            <a:r>
              <a:rPr sz="1200" b="1" dirty="0">
                <a:latin typeface="Arial"/>
                <a:cs typeface="Arial"/>
              </a:rPr>
              <a:t>40,0</a:t>
            </a:r>
            <a:r>
              <a:rPr sz="1200" b="1" spc="-20" dirty="0">
                <a:latin typeface="Arial"/>
                <a:cs typeface="Arial"/>
              </a:rPr>
              <a:t> </a:t>
            </a:r>
            <a:r>
              <a:rPr sz="1200" b="1"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a:p>
            <a:pPr marL="238125">
              <a:lnSpc>
                <a:spcPct val="100000"/>
              </a:lnSpc>
            </a:pPr>
            <a:r>
              <a:rPr sz="1200" b="1" dirty="0">
                <a:latin typeface="Arial"/>
                <a:cs typeface="Arial"/>
              </a:rPr>
              <a:t>=</a:t>
            </a:r>
            <a:r>
              <a:rPr sz="1200" b="1" spc="-5" dirty="0">
                <a:latin typeface="Arial"/>
                <a:cs typeface="Arial"/>
              </a:rPr>
              <a:t> </a:t>
            </a:r>
            <a:r>
              <a:rPr sz="1200" b="1" dirty="0">
                <a:latin typeface="Arial"/>
                <a:cs typeface="Arial"/>
              </a:rPr>
              <a:t>63</a:t>
            </a:r>
            <a:r>
              <a:rPr sz="1200" b="1" spc="-5" dirty="0">
                <a:latin typeface="Arial"/>
                <a:cs typeface="Arial"/>
              </a:rPr>
              <a:t> </a:t>
            </a:r>
            <a:r>
              <a:rPr sz="1200" b="1" dirty="0">
                <a:latin typeface="Arial"/>
                <a:cs typeface="Arial"/>
              </a:rPr>
              <a:t>µM</a:t>
            </a:r>
            <a:endParaRPr sz="1200">
              <a:latin typeface="Arial"/>
              <a:cs typeface="Arial"/>
            </a:endParaRPr>
          </a:p>
        </p:txBody>
      </p:sp>
      <p:sp>
        <p:nvSpPr>
          <p:cNvPr id="4" name="object 4"/>
          <p:cNvSpPr/>
          <p:nvPr/>
        </p:nvSpPr>
        <p:spPr>
          <a:xfrm>
            <a:off x="941713" y="2065866"/>
            <a:ext cx="2978150" cy="963294"/>
          </a:xfrm>
          <a:custGeom>
            <a:avLst/>
            <a:gdLst/>
            <a:ahLst/>
            <a:cxnLst/>
            <a:rect l="l" t="t" r="r" b="b"/>
            <a:pathLst>
              <a:path w="2978150" h="963294">
                <a:moveTo>
                  <a:pt x="2808728" y="0"/>
                </a:moveTo>
                <a:lnTo>
                  <a:pt x="167639" y="0"/>
                </a:lnTo>
                <a:lnTo>
                  <a:pt x="150875" y="1523"/>
                </a:lnTo>
                <a:lnTo>
                  <a:pt x="102107" y="13715"/>
                </a:lnTo>
                <a:lnTo>
                  <a:pt x="48767" y="50291"/>
                </a:lnTo>
                <a:lnTo>
                  <a:pt x="19811" y="89915"/>
                </a:lnTo>
                <a:lnTo>
                  <a:pt x="3047" y="135635"/>
                </a:lnTo>
                <a:lnTo>
                  <a:pt x="0" y="152399"/>
                </a:lnTo>
                <a:lnTo>
                  <a:pt x="0" y="812291"/>
                </a:lnTo>
                <a:lnTo>
                  <a:pt x="19811" y="874775"/>
                </a:lnTo>
                <a:lnTo>
                  <a:pt x="50291" y="912875"/>
                </a:lnTo>
                <a:lnTo>
                  <a:pt x="88391" y="941831"/>
                </a:lnTo>
                <a:lnTo>
                  <a:pt x="152399" y="961643"/>
                </a:lnTo>
                <a:lnTo>
                  <a:pt x="169163" y="963167"/>
                </a:lnTo>
                <a:lnTo>
                  <a:pt x="2810252" y="963167"/>
                </a:lnTo>
                <a:lnTo>
                  <a:pt x="2860544" y="954023"/>
                </a:lnTo>
                <a:lnTo>
                  <a:pt x="2897120" y="937259"/>
                </a:lnTo>
                <a:lnTo>
                  <a:pt x="169163" y="937259"/>
                </a:lnTo>
                <a:lnTo>
                  <a:pt x="138683" y="934211"/>
                </a:lnTo>
                <a:lnTo>
                  <a:pt x="99059" y="918971"/>
                </a:lnTo>
                <a:lnTo>
                  <a:pt x="67055" y="894587"/>
                </a:lnTo>
                <a:lnTo>
                  <a:pt x="36575" y="848867"/>
                </a:lnTo>
                <a:lnTo>
                  <a:pt x="25907" y="807719"/>
                </a:lnTo>
                <a:lnTo>
                  <a:pt x="25907" y="153923"/>
                </a:lnTo>
                <a:lnTo>
                  <a:pt x="36575" y="112775"/>
                </a:lnTo>
                <a:lnTo>
                  <a:pt x="57911" y="77723"/>
                </a:lnTo>
                <a:lnTo>
                  <a:pt x="88391" y="50291"/>
                </a:lnTo>
                <a:lnTo>
                  <a:pt x="126491" y="32003"/>
                </a:lnTo>
                <a:lnTo>
                  <a:pt x="153923" y="25907"/>
                </a:lnTo>
                <a:lnTo>
                  <a:pt x="2898644" y="25907"/>
                </a:lnTo>
                <a:lnTo>
                  <a:pt x="2889500" y="19811"/>
                </a:lnTo>
                <a:lnTo>
                  <a:pt x="2859020" y="7619"/>
                </a:lnTo>
                <a:lnTo>
                  <a:pt x="2842256" y="3047"/>
                </a:lnTo>
                <a:lnTo>
                  <a:pt x="2808728" y="0"/>
                </a:lnTo>
                <a:close/>
              </a:path>
              <a:path w="2978150" h="963294">
                <a:moveTo>
                  <a:pt x="2898644" y="25907"/>
                </a:moveTo>
                <a:lnTo>
                  <a:pt x="2823968" y="25907"/>
                </a:lnTo>
                <a:lnTo>
                  <a:pt x="2839208" y="28955"/>
                </a:lnTo>
                <a:lnTo>
                  <a:pt x="2852924" y="32003"/>
                </a:lnTo>
                <a:lnTo>
                  <a:pt x="2889500" y="50291"/>
                </a:lnTo>
                <a:lnTo>
                  <a:pt x="2919980" y="77723"/>
                </a:lnTo>
                <a:lnTo>
                  <a:pt x="2941316" y="114299"/>
                </a:lnTo>
                <a:lnTo>
                  <a:pt x="2951984" y="155447"/>
                </a:lnTo>
                <a:lnTo>
                  <a:pt x="2951984" y="809243"/>
                </a:lnTo>
                <a:lnTo>
                  <a:pt x="2941316" y="850391"/>
                </a:lnTo>
                <a:lnTo>
                  <a:pt x="2919980" y="885443"/>
                </a:lnTo>
                <a:lnTo>
                  <a:pt x="2889500" y="912875"/>
                </a:lnTo>
                <a:lnTo>
                  <a:pt x="2851400" y="931163"/>
                </a:lnTo>
                <a:lnTo>
                  <a:pt x="2808728" y="937259"/>
                </a:lnTo>
                <a:lnTo>
                  <a:pt x="2897120" y="937259"/>
                </a:lnTo>
                <a:lnTo>
                  <a:pt x="2929124" y="912875"/>
                </a:lnTo>
                <a:lnTo>
                  <a:pt x="2958080" y="873251"/>
                </a:lnTo>
                <a:lnTo>
                  <a:pt x="2974844" y="827531"/>
                </a:lnTo>
                <a:lnTo>
                  <a:pt x="2977892" y="810767"/>
                </a:lnTo>
                <a:lnTo>
                  <a:pt x="2977892" y="169163"/>
                </a:lnTo>
                <a:lnTo>
                  <a:pt x="2970272" y="118871"/>
                </a:lnTo>
                <a:lnTo>
                  <a:pt x="2948936" y="74675"/>
                </a:lnTo>
                <a:lnTo>
                  <a:pt x="2915408" y="38099"/>
                </a:lnTo>
                <a:lnTo>
                  <a:pt x="2903216" y="28955"/>
                </a:lnTo>
                <a:lnTo>
                  <a:pt x="2898644" y="25907"/>
                </a:lnTo>
                <a:close/>
              </a:path>
            </a:pathLst>
          </a:custGeom>
          <a:solidFill>
            <a:srgbClr val="FF0000"/>
          </a:solidFill>
        </p:spPr>
        <p:txBody>
          <a:bodyPr wrap="square" lIns="0" tIns="0" rIns="0" bIns="0" rtlCol="0"/>
          <a:lstStyle/>
          <a:p>
            <a:endParaRPr/>
          </a:p>
        </p:txBody>
      </p:sp>
      <p:sp>
        <p:nvSpPr>
          <p:cNvPr id="5" name="object 5"/>
          <p:cNvSpPr txBox="1"/>
          <p:nvPr/>
        </p:nvSpPr>
        <p:spPr>
          <a:xfrm>
            <a:off x="1837323" y="2198740"/>
            <a:ext cx="1188085" cy="177800"/>
          </a:xfrm>
          <a:prstGeom prst="rect">
            <a:avLst/>
          </a:prstGeom>
        </p:spPr>
        <p:txBody>
          <a:bodyPr vert="horz" wrap="square" lIns="0" tIns="0" rIns="0" bIns="0" rtlCol="0">
            <a:spAutoFit/>
          </a:bodyPr>
          <a:lstStyle/>
          <a:p>
            <a:pPr marL="12700">
              <a:lnSpc>
                <a:spcPct val="100000"/>
              </a:lnSpc>
            </a:pPr>
            <a:r>
              <a:rPr sz="1200" b="1" spc="-40" dirty="0">
                <a:latin typeface="Arial"/>
                <a:cs typeface="Arial"/>
              </a:rPr>
              <a:t>A</a:t>
            </a:r>
            <a:r>
              <a:rPr sz="1200" b="1" spc="-5" dirty="0">
                <a:latin typeface="Arial"/>
                <a:cs typeface="Arial"/>
              </a:rPr>
              <a:t>nt</a:t>
            </a:r>
            <a:r>
              <a:rPr sz="1200" b="1" dirty="0">
                <a:latin typeface="Arial"/>
                <a:cs typeface="Arial"/>
              </a:rPr>
              <a:t>i</a:t>
            </a:r>
            <a:r>
              <a:rPr sz="1200" b="1" spc="-5" dirty="0">
                <a:latin typeface="Arial"/>
                <a:cs typeface="Arial"/>
              </a:rPr>
              <a:t>p</a:t>
            </a:r>
            <a:r>
              <a:rPr sz="1200" b="1" dirty="0">
                <a:latin typeface="Arial"/>
                <a:cs typeface="Arial"/>
              </a:rPr>
              <a:t>r</a:t>
            </a:r>
            <a:r>
              <a:rPr sz="1200" b="1" spc="-5" dirty="0">
                <a:latin typeface="Arial"/>
                <a:cs typeface="Arial"/>
              </a:rPr>
              <a:t>o</a:t>
            </a:r>
            <a:r>
              <a:rPr sz="1200" b="1" dirty="0">
                <a:latin typeface="Arial"/>
                <a:cs typeface="Arial"/>
              </a:rPr>
              <a:t>li</a:t>
            </a:r>
            <a:r>
              <a:rPr sz="1200" b="1" spc="-5" dirty="0">
                <a:latin typeface="Arial"/>
                <a:cs typeface="Arial"/>
              </a:rPr>
              <a:t>f</a:t>
            </a:r>
            <a:r>
              <a:rPr sz="1200" b="1" dirty="0">
                <a:latin typeface="Arial"/>
                <a:cs typeface="Arial"/>
              </a:rPr>
              <a:t>era</a:t>
            </a:r>
            <a:r>
              <a:rPr sz="1200" b="1" spc="-5" dirty="0">
                <a:latin typeface="Arial"/>
                <a:cs typeface="Arial"/>
              </a:rPr>
              <a:t>t</a:t>
            </a:r>
            <a:r>
              <a:rPr sz="1200" b="1" dirty="0">
                <a:latin typeface="Arial"/>
                <a:cs typeface="Arial"/>
              </a:rPr>
              <a:t>i</a:t>
            </a:r>
            <a:r>
              <a:rPr sz="1200" b="1" spc="-20" dirty="0">
                <a:latin typeface="Arial"/>
                <a:cs typeface="Arial"/>
              </a:rPr>
              <a:t>v</a:t>
            </a:r>
            <a:r>
              <a:rPr sz="1200" b="1" dirty="0">
                <a:latin typeface="Arial"/>
                <a:cs typeface="Arial"/>
              </a:rPr>
              <a:t>e</a:t>
            </a:r>
            <a:endParaRPr sz="1200">
              <a:latin typeface="Arial"/>
              <a:cs typeface="Arial"/>
            </a:endParaRPr>
          </a:p>
        </p:txBody>
      </p:sp>
      <p:sp>
        <p:nvSpPr>
          <p:cNvPr id="6" name="object 6"/>
          <p:cNvSpPr txBox="1"/>
          <p:nvPr/>
        </p:nvSpPr>
        <p:spPr>
          <a:xfrm>
            <a:off x="1582815" y="2553139"/>
            <a:ext cx="1696085" cy="374015"/>
          </a:xfrm>
          <a:prstGeom prst="rect">
            <a:avLst/>
          </a:prstGeom>
        </p:spPr>
        <p:txBody>
          <a:bodyPr vert="horz" wrap="square" lIns="0" tIns="0" rIns="0" bIns="0" rtlCol="0">
            <a:spAutoFit/>
          </a:bodyPr>
          <a:lstStyle/>
          <a:p>
            <a:pPr algn="ctr">
              <a:lnSpc>
                <a:spcPct val="100000"/>
              </a:lnSpc>
            </a:pPr>
            <a:r>
              <a:rPr sz="1200" b="1" dirty="0">
                <a:latin typeface="Arial"/>
                <a:cs typeface="Arial"/>
              </a:rPr>
              <a:t>I</a:t>
            </a:r>
            <a:r>
              <a:rPr sz="1200" b="1" spc="-5" dirty="0">
                <a:latin typeface="Arial"/>
                <a:cs typeface="Arial"/>
              </a:rPr>
              <a:t>C</a:t>
            </a:r>
            <a:r>
              <a:rPr sz="1200" b="1" spc="-7" baseline="-20833" dirty="0">
                <a:latin typeface="Arial"/>
                <a:cs typeface="Arial"/>
              </a:rPr>
              <a:t>50</a:t>
            </a:r>
            <a:r>
              <a:rPr sz="1200" b="1" dirty="0">
                <a:latin typeface="Arial"/>
                <a:cs typeface="Arial"/>
              </a:rPr>
              <a:t>=</a:t>
            </a:r>
            <a:r>
              <a:rPr sz="1200" b="1" spc="5" dirty="0">
                <a:latin typeface="Arial"/>
                <a:cs typeface="Arial"/>
              </a:rPr>
              <a:t> </a:t>
            </a:r>
            <a:r>
              <a:rPr sz="1200" b="1" spc="-60" dirty="0">
                <a:latin typeface="Arial"/>
                <a:cs typeface="Arial"/>
              </a:rPr>
              <a:t>1</a:t>
            </a:r>
            <a:r>
              <a:rPr sz="1200" b="1" dirty="0">
                <a:latin typeface="Arial"/>
                <a:cs typeface="Arial"/>
              </a:rPr>
              <a:t>1,7</a:t>
            </a:r>
            <a:r>
              <a:rPr sz="1200" b="1" spc="-20" dirty="0">
                <a:latin typeface="Arial"/>
                <a:cs typeface="Arial"/>
              </a:rPr>
              <a:t> </a:t>
            </a:r>
            <a:r>
              <a:rPr sz="1200" dirty="0">
                <a:latin typeface="SimSun"/>
                <a:cs typeface="SimSun"/>
              </a:rPr>
              <a:t>±</a:t>
            </a:r>
            <a:r>
              <a:rPr sz="1200" spc="-265" dirty="0">
                <a:latin typeface="SimSun"/>
                <a:cs typeface="SimSun"/>
              </a:rPr>
              <a:t> </a:t>
            </a:r>
            <a:r>
              <a:rPr sz="1200" b="1" dirty="0">
                <a:latin typeface="Arial"/>
                <a:cs typeface="Arial"/>
              </a:rPr>
              <a:t>0,2</a:t>
            </a:r>
            <a:r>
              <a:rPr sz="1200" b="1" spc="-5" dirty="0">
                <a:latin typeface="Arial"/>
                <a:cs typeface="Arial"/>
              </a:rPr>
              <a:t> </a:t>
            </a:r>
            <a:r>
              <a:rPr sz="1200" b="1"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a:p>
            <a:pPr algn="ctr">
              <a:lnSpc>
                <a:spcPct val="100000"/>
              </a:lnSpc>
            </a:pPr>
            <a:r>
              <a:rPr sz="1200" b="1" dirty="0">
                <a:latin typeface="Arial"/>
                <a:cs typeface="Arial"/>
              </a:rPr>
              <a:t>=</a:t>
            </a:r>
            <a:r>
              <a:rPr sz="1200" b="1" spc="-5" dirty="0">
                <a:latin typeface="Arial"/>
                <a:cs typeface="Arial"/>
              </a:rPr>
              <a:t> </a:t>
            </a:r>
            <a:r>
              <a:rPr sz="1200" b="1" dirty="0">
                <a:latin typeface="Arial"/>
                <a:cs typeface="Arial"/>
              </a:rPr>
              <a:t>18,5</a:t>
            </a:r>
            <a:r>
              <a:rPr sz="1200" b="1" spc="-20" dirty="0">
                <a:latin typeface="Arial"/>
                <a:cs typeface="Arial"/>
              </a:rPr>
              <a:t> </a:t>
            </a:r>
            <a:r>
              <a:rPr sz="1200" dirty="0">
                <a:latin typeface="SimSun"/>
                <a:cs typeface="SimSun"/>
              </a:rPr>
              <a:t>±</a:t>
            </a:r>
            <a:r>
              <a:rPr sz="1200" spc="-265" dirty="0">
                <a:latin typeface="SimSun"/>
                <a:cs typeface="SimSun"/>
              </a:rPr>
              <a:t> </a:t>
            </a:r>
            <a:r>
              <a:rPr sz="1200" b="1" dirty="0">
                <a:latin typeface="Arial"/>
                <a:cs typeface="Arial"/>
              </a:rPr>
              <a:t>0,3</a:t>
            </a:r>
            <a:r>
              <a:rPr sz="1200" b="1" spc="-5" dirty="0">
                <a:latin typeface="Arial"/>
                <a:cs typeface="Arial"/>
              </a:rPr>
              <a:t> </a:t>
            </a:r>
            <a:r>
              <a:rPr sz="1200" b="1" dirty="0">
                <a:latin typeface="Arial"/>
                <a:cs typeface="Arial"/>
              </a:rPr>
              <a:t>µM</a:t>
            </a:r>
            <a:endParaRPr sz="1200">
              <a:latin typeface="Arial"/>
              <a:cs typeface="Arial"/>
            </a:endParaRPr>
          </a:p>
        </p:txBody>
      </p:sp>
      <p:sp>
        <p:nvSpPr>
          <p:cNvPr id="7" name="object 7"/>
          <p:cNvSpPr/>
          <p:nvPr/>
        </p:nvSpPr>
        <p:spPr>
          <a:xfrm>
            <a:off x="1145927" y="7070686"/>
            <a:ext cx="2948940" cy="0"/>
          </a:xfrm>
          <a:custGeom>
            <a:avLst/>
            <a:gdLst/>
            <a:ahLst/>
            <a:cxnLst/>
            <a:rect l="l" t="t" r="r" b="b"/>
            <a:pathLst>
              <a:path w="2948940">
                <a:moveTo>
                  <a:pt x="0" y="0"/>
                </a:moveTo>
                <a:lnTo>
                  <a:pt x="2948929" y="0"/>
                </a:lnTo>
              </a:path>
            </a:pathLst>
          </a:custGeom>
          <a:ln w="7208">
            <a:solidFill>
              <a:srgbClr val="000000"/>
            </a:solidFill>
          </a:ln>
        </p:spPr>
        <p:txBody>
          <a:bodyPr wrap="square" lIns="0" tIns="0" rIns="0" bIns="0" rtlCol="0"/>
          <a:lstStyle/>
          <a:p>
            <a:endParaRPr/>
          </a:p>
        </p:txBody>
      </p:sp>
      <p:sp>
        <p:nvSpPr>
          <p:cNvPr id="8" name="object 8"/>
          <p:cNvSpPr/>
          <p:nvPr/>
        </p:nvSpPr>
        <p:spPr>
          <a:xfrm>
            <a:off x="1176407" y="4502757"/>
            <a:ext cx="0" cy="2604770"/>
          </a:xfrm>
          <a:custGeom>
            <a:avLst/>
            <a:gdLst/>
            <a:ahLst/>
            <a:cxnLst/>
            <a:rect l="l" t="t" r="r" b="b"/>
            <a:pathLst>
              <a:path h="2604770">
                <a:moveTo>
                  <a:pt x="0" y="0"/>
                </a:moveTo>
                <a:lnTo>
                  <a:pt x="0" y="2604505"/>
                </a:lnTo>
              </a:path>
            </a:pathLst>
          </a:custGeom>
          <a:ln w="5897">
            <a:solidFill>
              <a:srgbClr val="000000"/>
            </a:solidFill>
          </a:ln>
        </p:spPr>
        <p:txBody>
          <a:bodyPr wrap="square" lIns="0" tIns="0" rIns="0" bIns="0" rtlCol="0"/>
          <a:lstStyle/>
          <a:p>
            <a:endParaRPr/>
          </a:p>
        </p:txBody>
      </p:sp>
      <p:sp>
        <p:nvSpPr>
          <p:cNvPr id="9" name="object 9"/>
          <p:cNvSpPr/>
          <p:nvPr/>
        </p:nvSpPr>
        <p:spPr>
          <a:xfrm>
            <a:off x="1904880" y="7070686"/>
            <a:ext cx="0" cy="36830"/>
          </a:xfrm>
          <a:custGeom>
            <a:avLst/>
            <a:gdLst/>
            <a:ahLst/>
            <a:cxnLst/>
            <a:rect l="l" t="t" r="r" b="b"/>
            <a:pathLst>
              <a:path h="36829">
                <a:moveTo>
                  <a:pt x="0" y="36575"/>
                </a:moveTo>
                <a:lnTo>
                  <a:pt x="0" y="0"/>
                </a:lnTo>
              </a:path>
            </a:pathLst>
          </a:custGeom>
          <a:ln w="5897">
            <a:solidFill>
              <a:srgbClr val="000000"/>
            </a:solidFill>
          </a:ln>
        </p:spPr>
        <p:txBody>
          <a:bodyPr wrap="square" lIns="0" tIns="0" rIns="0" bIns="0" rtlCol="0"/>
          <a:lstStyle/>
          <a:p>
            <a:endParaRPr/>
          </a:p>
        </p:txBody>
      </p:sp>
      <p:sp>
        <p:nvSpPr>
          <p:cNvPr id="10" name="object 10"/>
          <p:cNvSpPr/>
          <p:nvPr/>
        </p:nvSpPr>
        <p:spPr>
          <a:xfrm>
            <a:off x="2634865" y="7070686"/>
            <a:ext cx="0" cy="36830"/>
          </a:xfrm>
          <a:custGeom>
            <a:avLst/>
            <a:gdLst/>
            <a:ahLst/>
            <a:cxnLst/>
            <a:rect l="l" t="t" r="r" b="b"/>
            <a:pathLst>
              <a:path h="36829">
                <a:moveTo>
                  <a:pt x="0" y="36575"/>
                </a:moveTo>
                <a:lnTo>
                  <a:pt x="0" y="0"/>
                </a:lnTo>
              </a:path>
            </a:pathLst>
          </a:custGeom>
          <a:ln w="5897">
            <a:solidFill>
              <a:srgbClr val="000000"/>
            </a:solidFill>
          </a:ln>
        </p:spPr>
        <p:txBody>
          <a:bodyPr wrap="square" lIns="0" tIns="0" rIns="0" bIns="0" rtlCol="0"/>
          <a:lstStyle/>
          <a:p>
            <a:endParaRPr/>
          </a:p>
        </p:txBody>
      </p:sp>
      <p:sp>
        <p:nvSpPr>
          <p:cNvPr id="11" name="object 11"/>
          <p:cNvSpPr/>
          <p:nvPr/>
        </p:nvSpPr>
        <p:spPr>
          <a:xfrm>
            <a:off x="3364863" y="7070686"/>
            <a:ext cx="0" cy="36830"/>
          </a:xfrm>
          <a:custGeom>
            <a:avLst/>
            <a:gdLst/>
            <a:ahLst/>
            <a:cxnLst/>
            <a:rect l="l" t="t" r="r" b="b"/>
            <a:pathLst>
              <a:path h="36829">
                <a:moveTo>
                  <a:pt x="0" y="36575"/>
                </a:moveTo>
                <a:lnTo>
                  <a:pt x="0" y="0"/>
                </a:lnTo>
              </a:path>
            </a:pathLst>
          </a:custGeom>
          <a:ln w="5897">
            <a:solidFill>
              <a:srgbClr val="000000"/>
            </a:solidFill>
          </a:ln>
        </p:spPr>
        <p:txBody>
          <a:bodyPr wrap="square" lIns="0" tIns="0" rIns="0" bIns="0" rtlCol="0"/>
          <a:lstStyle/>
          <a:p>
            <a:endParaRPr/>
          </a:p>
        </p:txBody>
      </p:sp>
      <p:sp>
        <p:nvSpPr>
          <p:cNvPr id="12" name="object 12"/>
          <p:cNvSpPr/>
          <p:nvPr/>
        </p:nvSpPr>
        <p:spPr>
          <a:xfrm>
            <a:off x="4094857" y="4502757"/>
            <a:ext cx="0" cy="2604770"/>
          </a:xfrm>
          <a:custGeom>
            <a:avLst/>
            <a:gdLst/>
            <a:ahLst/>
            <a:cxnLst/>
            <a:rect l="l" t="t" r="r" b="b"/>
            <a:pathLst>
              <a:path h="2604770">
                <a:moveTo>
                  <a:pt x="0" y="0"/>
                </a:moveTo>
                <a:lnTo>
                  <a:pt x="0" y="2604505"/>
                </a:lnTo>
              </a:path>
            </a:pathLst>
          </a:custGeom>
          <a:ln w="5897">
            <a:solidFill>
              <a:srgbClr val="000000"/>
            </a:solidFill>
          </a:ln>
        </p:spPr>
        <p:txBody>
          <a:bodyPr wrap="square" lIns="0" tIns="0" rIns="0" bIns="0" rtlCol="0"/>
          <a:lstStyle/>
          <a:p>
            <a:endParaRPr/>
          </a:p>
        </p:txBody>
      </p:sp>
      <p:sp>
        <p:nvSpPr>
          <p:cNvPr id="13" name="object 13"/>
          <p:cNvSpPr txBox="1"/>
          <p:nvPr/>
        </p:nvSpPr>
        <p:spPr>
          <a:xfrm>
            <a:off x="2439303" y="6840762"/>
            <a:ext cx="401320" cy="351790"/>
          </a:xfrm>
          <a:prstGeom prst="rect">
            <a:avLst/>
          </a:prstGeom>
        </p:spPr>
        <p:txBody>
          <a:bodyPr vert="horz" wrap="square" lIns="0" tIns="0" rIns="0" bIns="0" rtlCol="0">
            <a:spAutoFit/>
          </a:bodyPr>
          <a:lstStyle/>
          <a:p>
            <a:pPr marL="1905" algn="ctr">
              <a:lnSpc>
                <a:spcPct val="100000"/>
              </a:lnSpc>
            </a:pPr>
            <a:r>
              <a:rPr sz="800" spc="-100" dirty="0">
                <a:latin typeface="Arial"/>
                <a:cs typeface="Arial"/>
              </a:rPr>
              <a:t>4</a:t>
            </a:r>
            <a:r>
              <a:rPr sz="800" spc="-5" dirty="0">
                <a:latin typeface="Arial"/>
                <a:cs typeface="Arial"/>
              </a:rPr>
              <a:t>0</a:t>
            </a:r>
            <a:endParaRPr sz="800">
              <a:latin typeface="Arial"/>
              <a:cs typeface="Arial"/>
            </a:endParaRPr>
          </a:p>
          <a:p>
            <a:pPr algn="ctr">
              <a:lnSpc>
                <a:spcPct val="100000"/>
              </a:lnSpc>
              <a:spcBef>
                <a:spcPts val="630"/>
              </a:spcBef>
            </a:pPr>
            <a:r>
              <a:rPr sz="950" spc="-114" dirty="0">
                <a:latin typeface="Arial"/>
                <a:cs typeface="Arial"/>
              </a:rPr>
              <a:t>T</a:t>
            </a:r>
            <a:r>
              <a:rPr sz="950" spc="-35" dirty="0">
                <a:latin typeface="Arial"/>
                <a:cs typeface="Arial"/>
              </a:rPr>
              <a:t>i</a:t>
            </a:r>
            <a:r>
              <a:rPr sz="950" spc="-150" dirty="0">
                <a:latin typeface="Arial"/>
                <a:cs typeface="Arial"/>
              </a:rPr>
              <a:t>m</a:t>
            </a:r>
            <a:r>
              <a:rPr sz="950" dirty="0">
                <a:latin typeface="Arial"/>
                <a:cs typeface="Arial"/>
              </a:rPr>
              <a:t>e</a:t>
            </a:r>
            <a:r>
              <a:rPr sz="950" spc="-150" dirty="0">
                <a:latin typeface="Arial"/>
                <a:cs typeface="Arial"/>
              </a:rPr>
              <a:t> </a:t>
            </a:r>
            <a:r>
              <a:rPr sz="950" spc="-55" dirty="0">
                <a:latin typeface="Arial"/>
                <a:cs typeface="Arial"/>
              </a:rPr>
              <a:t>(</a:t>
            </a:r>
            <a:r>
              <a:rPr sz="950" spc="-100" dirty="0">
                <a:latin typeface="Arial"/>
                <a:cs typeface="Arial"/>
              </a:rPr>
              <a:t>h</a:t>
            </a:r>
            <a:r>
              <a:rPr sz="950" dirty="0">
                <a:latin typeface="Arial"/>
                <a:cs typeface="Arial"/>
              </a:rPr>
              <a:t>)</a:t>
            </a:r>
            <a:endParaRPr sz="950">
              <a:latin typeface="Arial"/>
              <a:cs typeface="Arial"/>
            </a:endParaRPr>
          </a:p>
        </p:txBody>
      </p:sp>
      <p:sp>
        <p:nvSpPr>
          <p:cNvPr id="14" name="object 14"/>
          <p:cNvSpPr txBox="1"/>
          <p:nvPr/>
        </p:nvSpPr>
        <p:spPr>
          <a:xfrm>
            <a:off x="1140849" y="7157086"/>
            <a:ext cx="81915" cy="126364"/>
          </a:xfrm>
          <a:prstGeom prst="rect">
            <a:avLst/>
          </a:prstGeom>
        </p:spPr>
        <p:txBody>
          <a:bodyPr vert="horz" wrap="square" lIns="0" tIns="0" rIns="0" bIns="0" rtlCol="0">
            <a:spAutoFit/>
          </a:bodyPr>
          <a:lstStyle/>
          <a:p>
            <a:pPr marL="12700">
              <a:lnSpc>
                <a:spcPct val="100000"/>
              </a:lnSpc>
            </a:pPr>
            <a:r>
              <a:rPr sz="800" spc="-5" dirty="0">
                <a:latin typeface="Arial"/>
                <a:cs typeface="Arial"/>
              </a:rPr>
              <a:t>0</a:t>
            </a:r>
            <a:endParaRPr sz="800">
              <a:latin typeface="Arial"/>
              <a:cs typeface="Arial"/>
            </a:endParaRPr>
          </a:p>
        </p:txBody>
      </p:sp>
      <p:sp>
        <p:nvSpPr>
          <p:cNvPr id="15" name="object 15"/>
          <p:cNvSpPr txBox="1"/>
          <p:nvPr/>
        </p:nvSpPr>
        <p:spPr>
          <a:xfrm>
            <a:off x="1847986" y="7157086"/>
            <a:ext cx="127635" cy="126364"/>
          </a:xfrm>
          <a:prstGeom prst="rect">
            <a:avLst/>
          </a:prstGeom>
        </p:spPr>
        <p:txBody>
          <a:bodyPr vert="horz" wrap="square" lIns="0" tIns="0" rIns="0" bIns="0" rtlCol="0">
            <a:spAutoFit/>
          </a:bodyPr>
          <a:lstStyle/>
          <a:p>
            <a:pPr marL="12700">
              <a:lnSpc>
                <a:spcPct val="100000"/>
              </a:lnSpc>
            </a:pPr>
            <a:r>
              <a:rPr sz="800" spc="-90" dirty="0">
                <a:latin typeface="Arial"/>
                <a:cs typeface="Arial"/>
              </a:rPr>
              <a:t>2</a:t>
            </a:r>
            <a:r>
              <a:rPr sz="800" spc="-5" dirty="0">
                <a:latin typeface="Arial"/>
                <a:cs typeface="Arial"/>
              </a:rPr>
              <a:t>0</a:t>
            </a:r>
            <a:endParaRPr sz="800">
              <a:latin typeface="Arial"/>
              <a:cs typeface="Arial"/>
            </a:endParaRPr>
          </a:p>
        </p:txBody>
      </p:sp>
      <p:sp>
        <p:nvSpPr>
          <p:cNvPr id="16" name="object 16"/>
          <p:cNvSpPr txBox="1"/>
          <p:nvPr/>
        </p:nvSpPr>
        <p:spPr>
          <a:xfrm>
            <a:off x="3306456" y="7157086"/>
            <a:ext cx="127635" cy="126364"/>
          </a:xfrm>
          <a:prstGeom prst="rect">
            <a:avLst/>
          </a:prstGeom>
        </p:spPr>
        <p:txBody>
          <a:bodyPr vert="horz" wrap="square" lIns="0" tIns="0" rIns="0" bIns="0" rtlCol="0">
            <a:spAutoFit/>
          </a:bodyPr>
          <a:lstStyle/>
          <a:p>
            <a:pPr marL="12700">
              <a:lnSpc>
                <a:spcPct val="100000"/>
              </a:lnSpc>
            </a:pPr>
            <a:r>
              <a:rPr sz="800" spc="-90" dirty="0">
                <a:latin typeface="Arial"/>
                <a:cs typeface="Arial"/>
              </a:rPr>
              <a:t>6</a:t>
            </a:r>
            <a:r>
              <a:rPr sz="800" spc="-5" dirty="0">
                <a:latin typeface="Arial"/>
                <a:cs typeface="Arial"/>
              </a:rPr>
              <a:t>0</a:t>
            </a:r>
            <a:endParaRPr sz="800">
              <a:latin typeface="Arial"/>
              <a:cs typeface="Arial"/>
            </a:endParaRPr>
          </a:p>
        </p:txBody>
      </p:sp>
      <p:sp>
        <p:nvSpPr>
          <p:cNvPr id="17" name="object 17"/>
          <p:cNvSpPr txBox="1"/>
          <p:nvPr/>
        </p:nvSpPr>
        <p:spPr>
          <a:xfrm>
            <a:off x="4036452" y="7157086"/>
            <a:ext cx="127635" cy="126364"/>
          </a:xfrm>
          <a:prstGeom prst="rect">
            <a:avLst/>
          </a:prstGeom>
        </p:spPr>
        <p:txBody>
          <a:bodyPr vert="horz" wrap="square" lIns="0" tIns="0" rIns="0" bIns="0" rtlCol="0">
            <a:spAutoFit/>
          </a:bodyPr>
          <a:lstStyle/>
          <a:p>
            <a:pPr marL="12700">
              <a:lnSpc>
                <a:spcPct val="100000"/>
              </a:lnSpc>
            </a:pPr>
            <a:r>
              <a:rPr sz="800" spc="-90" dirty="0">
                <a:latin typeface="Arial"/>
                <a:cs typeface="Arial"/>
              </a:rPr>
              <a:t>8</a:t>
            </a:r>
            <a:r>
              <a:rPr sz="800" spc="-5" dirty="0">
                <a:latin typeface="Arial"/>
                <a:cs typeface="Arial"/>
              </a:rPr>
              <a:t>0</a:t>
            </a:r>
            <a:endParaRPr sz="800">
              <a:latin typeface="Arial"/>
              <a:cs typeface="Arial"/>
            </a:endParaRPr>
          </a:p>
        </p:txBody>
      </p:sp>
      <p:sp>
        <p:nvSpPr>
          <p:cNvPr id="18" name="object 18"/>
          <p:cNvSpPr/>
          <p:nvPr/>
        </p:nvSpPr>
        <p:spPr>
          <a:xfrm>
            <a:off x="1145927" y="4502757"/>
            <a:ext cx="2948940" cy="0"/>
          </a:xfrm>
          <a:custGeom>
            <a:avLst/>
            <a:gdLst/>
            <a:ahLst/>
            <a:cxnLst/>
            <a:rect l="l" t="t" r="r" b="b"/>
            <a:pathLst>
              <a:path w="2948940">
                <a:moveTo>
                  <a:pt x="0" y="0"/>
                </a:moveTo>
                <a:lnTo>
                  <a:pt x="2948929" y="0"/>
                </a:lnTo>
              </a:path>
            </a:pathLst>
          </a:custGeom>
          <a:ln w="7208">
            <a:solidFill>
              <a:srgbClr val="000000"/>
            </a:solidFill>
          </a:ln>
        </p:spPr>
        <p:txBody>
          <a:bodyPr wrap="square" lIns="0" tIns="0" rIns="0" bIns="0" rtlCol="0"/>
          <a:lstStyle/>
          <a:p>
            <a:endParaRPr/>
          </a:p>
        </p:txBody>
      </p:sp>
      <p:sp>
        <p:nvSpPr>
          <p:cNvPr id="19" name="object 19"/>
          <p:cNvSpPr txBox="1"/>
          <p:nvPr/>
        </p:nvSpPr>
        <p:spPr>
          <a:xfrm>
            <a:off x="788715" y="5138565"/>
            <a:ext cx="170815" cy="1296035"/>
          </a:xfrm>
          <a:prstGeom prst="rect">
            <a:avLst/>
          </a:prstGeom>
        </p:spPr>
        <p:txBody>
          <a:bodyPr vert="vert270" wrap="square" lIns="0" tIns="0" rIns="0" bIns="0" rtlCol="0">
            <a:spAutoFit/>
          </a:bodyPr>
          <a:lstStyle/>
          <a:p>
            <a:pPr marL="12700">
              <a:lnSpc>
                <a:spcPct val="100000"/>
              </a:lnSpc>
            </a:pPr>
            <a:r>
              <a:rPr sz="950" spc="-5" dirty="0">
                <a:latin typeface="Arial"/>
                <a:cs typeface="Arial"/>
              </a:rPr>
              <a:t>Ab</a:t>
            </a:r>
            <a:r>
              <a:rPr sz="950" dirty="0">
                <a:latin typeface="Arial"/>
                <a:cs typeface="Arial"/>
              </a:rPr>
              <a:t>s</a:t>
            </a:r>
            <a:r>
              <a:rPr sz="950" spc="-5" dirty="0">
                <a:latin typeface="Arial"/>
                <a:cs typeface="Arial"/>
              </a:rPr>
              <a:t>o</a:t>
            </a:r>
            <a:r>
              <a:rPr sz="950" spc="5" dirty="0">
                <a:latin typeface="Arial"/>
                <a:cs typeface="Arial"/>
              </a:rPr>
              <a:t>r</a:t>
            </a:r>
            <a:r>
              <a:rPr sz="950" spc="-5" dirty="0">
                <a:latin typeface="Arial"/>
                <a:cs typeface="Arial"/>
              </a:rPr>
              <a:t>ban</a:t>
            </a:r>
            <a:r>
              <a:rPr sz="950" dirty="0">
                <a:latin typeface="Arial"/>
                <a:cs typeface="Arial"/>
              </a:rPr>
              <a:t>ce</a:t>
            </a:r>
            <a:r>
              <a:rPr sz="950" spc="5" dirty="0">
                <a:latin typeface="Arial"/>
                <a:cs typeface="Arial"/>
              </a:rPr>
              <a:t> </a:t>
            </a:r>
            <a:r>
              <a:rPr sz="950" spc="-10" dirty="0">
                <a:latin typeface="Arial"/>
                <a:cs typeface="Arial"/>
              </a:rPr>
              <a:t>(</a:t>
            </a:r>
            <a:r>
              <a:rPr sz="950" dirty="0">
                <a:latin typeface="Symbol"/>
                <a:cs typeface="Symbol"/>
              </a:rPr>
              <a:t></a:t>
            </a:r>
            <a:r>
              <a:rPr sz="950" spc="5" dirty="0">
                <a:latin typeface="Arial"/>
                <a:cs typeface="Arial"/>
              </a:rPr>
              <a:t>=</a:t>
            </a:r>
            <a:r>
              <a:rPr sz="950" spc="-5" dirty="0">
                <a:latin typeface="Arial"/>
                <a:cs typeface="Arial"/>
              </a:rPr>
              <a:t>550n</a:t>
            </a:r>
            <a:r>
              <a:rPr sz="950" spc="5" dirty="0">
                <a:latin typeface="Arial"/>
                <a:cs typeface="Arial"/>
              </a:rPr>
              <a:t>m</a:t>
            </a:r>
            <a:r>
              <a:rPr sz="950" dirty="0">
                <a:latin typeface="Arial"/>
                <a:cs typeface="Arial"/>
              </a:rPr>
              <a:t>)</a:t>
            </a:r>
            <a:endParaRPr sz="950">
              <a:latin typeface="Arial"/>
              <a:cs typeface="Arial"/>
            </a:endParaRPr>
          </a:p>
        </p:txBody>
      </p:sp>
      <p:sp>
        <p:nvSpPr>
          <p:cNvPr id="20" name="object 20"/>
          <p:cNvSpPr/>
          <p:nvPr/>
        </p:nvSpPr>
        <p:spPr>
          <a:xfrm>
            <a:off x="1145927" y="6557111"/>
            <a:ext cx="30480" cy="0"/>
          </a:xfrm>
          <a:custGeom>
            <a:avLst/>
            <a:gdLst/>
            <a:ahLst/>
            <a:cxnLst/>
            <a:rect l="l" t="t" r="r" b="b"/>
            <a:pathLst>
              <a:path w="30480">
                <a:moveTo>
                  <a:pt x="0" y="0"/>
                </a:moveTo>
                <a:lnTo>
                  <a:pt x="30479" y="0"/>
                </a:lnTo>
              </a:path>
            </a:pathLst>
          </a:custGeom>
          <a:ln w="7208">
            <a:solidFill>
              <a:srgbClr val="000000"/>
            </a:solidFill>
          </a:ln>
        </p:spPr>
        <p:txBody>
          <a:bodyPr wrap="square" lIns="0" tIns="0" rIns="0" bIns="0" rtlCol="0"/>
          <a:lstStyle/>
          <a:p>
            <a:endParaRPr/>
          </a:p>
        </p:txBody>
      </p:sp>
      <p:sp>
        <p:nvSpPr>
          <p:cNvPr id="21" name="object 21"/>
          <p:cNvSpPr/>
          <p:nvPr/>
        </p:nvSpPr>
        <p:spPr>
          <a:xfrm>
            <a:off x="1145927" y="6041987"/>
            <a:ext cx="30480" cy="0"/>
          </a:xfrm>
          <a:custGeom>
            <a:avLst/>
            <a:gdLst/>
            <a:ahLst/>
            <a:cxnLst/>
            <a:rect l="l" t="t" r="r" b="b"/>
            <a:pathLst>
              <a:path w="30480">
                <a:moveTo>
                  <a:pt x="0" y="0"/>
                </a:moveTo>
                <a:lnTo>
                  <a:pt x="30479" y="0"/>
                </a:lnTo>
              </a:path>
            </a:pathLst>
          </a:custGeom>
          <a:ln w="7208">
            <a:solidFill>
              <a:srgbClr val="000000"/>
            </a:solidFill>
          </a:ln>
        </p:spPr>
        <p:txBody>
          <a:bodyPr wrap="square" lIns="0" tIns="0" rIns="0" bIns="0" rtlCol="0"/>
          <a:lstStyle/>
          <a:p>
            <a:endParaRPr/>
          </a:p>
        </p:txBody>
      </p:sp>
      <p:sp>
        <p:nvSpPr>
          <p:cNvPr id="22" name="object 22"/>
          <p:cNvSpPr/>
          <p:nvPr/>
        </p:nvSpPr>
        <p:spPr>
          <a:xfrm>
            <a:off x="1145927" y="5529924"/>
            <a:ext cx="30480" cy="0"/>
          </a:xfrm>
          <a:custGeom>
            <a:avLst/>
            <a:gdLst/>
            <a:ahLst/>
            <a:cxnLst/>
            <a:rect l="l" t="t" r="r" b="b"/>
            <a:pathLst>
              <a:path w="30480">
                <a:moveTo>
                  <a:pt x="0" y="0"/>
                </a:moveTo>
                <a:lnTo>
                  <a:pt x="30479" y="0"/>
                </a:lnTo>
              </a:path>
            </a:pathLst>
          </a:custGeom>
          <a:ln w="7208">
            <a:solidFill>
              <a:srgbClr val="000000"/>
            </a:solidFill>
          </a:ln>
        </p:spPr>
        <p:txBody>
          <a:bodyPr wrap="square" lIns="0" tIns="0" rIns="0" bIns="0" rtlCol="0"/>
          <a:lstStyle/>
          <a:p>
            <a:endParaRPr/>
          </a:p>
        </p:txBody>
      </p:sp>
      <p:sp>
        <p:nvSpPr>
          <p:cNvPr id="23" name="object 23"/>
          <p:cNvSpPr/>
          <p:nvPr/>
        </p:nvSpPr>
        <p:spPr>
          <a:xfrm>
            <a:off x="1145927" y="5014823"/>
            <a:ext cx="30480" cy="0"/>
          </a:xfrm>
          <a:custGeom>
            <a:avLst/>
            <a:gdLst/>
            <a:ahLst/>
            <a:cxnLst/>
            <a:rect l="l" t="t" r="r" b="b"/>
            <a:pathLst>
              <a:path w="30480">
                <a:moveTo>
                  <a:pt x="0" y="0"/>
                </a:moveTo>
                <a:lnTo>
                  <a:pt x="30479" y="0"/>
                </a:lnTo>
              </a:path>
            </a:pathLst>
          </a:custGeom>
          <a:ln w="7208">
            <a:solidFill>
              <a:srgbClr val="000000"/>
            </a:solidFill>
          </a:ln>
        </p:spPr>
        <p:txBody>
          <a:bodyPr wrap="square" lIns="0" tIns="0" rIns="0" bIns="0" rtlCol="0"/>
          <a:lstStyle/>
          <a:p>
            <a:endParaRPr/>
          </a:p>
        </p:txBody>
      </p:sp>
      <p:sp>
        <p:nvSpPr>
          <p:cNvPr id="24" name="object 24"/>
          <p:cNvSpPr txBox="1"/>
          <p:nvPr/>
        </p:nvSpPr>
        <p:spPr>
          <a:xfrm>
            <a:off x="979305" y="7015353"/>
            <a:ext cx="150495" cy="126364"/>
          </a:xfrm>
          <a:prstGeom prst="rect">
            <a:avLst/>
          </a:prstGeom>
        </p:spPr>
        <p:txBody>
          <a:bodyPr vert="horz" wrap="square" lIns="0" tIns="0" rIns="0" bIns="0" rtlCol="0">
            <a:spAutoFit/>
          </a:bodyPr>
          <a:lstStyle/>
          <a:p>
            <a:pPr marL="12700">
              <a:lnSpc>
                <a:spcPct val="100000"/>
              </a:lnSpc>
            </a:pPr>
            <a:r>
              <a:rPr sz="800" spc="-90" dirty="0">
                <a:latin typeface="Arial"/>
                <a:cs typeface="Arial"/>
              </a:rPr>
              <a:t>0</a:t>
            </a:r>
            <a:r>
              <a:rPr sz="800" spc="-50" dirty="0">
                <a:latin typeface="Arial"/>
                <a:cs typeface="Arial"/>
              </a:rPr>
              <a:t>,</a:t>
            </a:r>
            <a:r>
              <a:rPr sz="800" spc="-5" dirty="0">
                <a:latin typeface="Arial"/>
                <a:cs typeface="Arial"/>
              </a:rPr>
              <a:t>0</a:t>
            </a:r>
            <a:endParaRPr sz="800">
              <a:latin typeface="Arial"/>
              <a:cs typeface="Arial"/>
            </a:endParaRPr>
          </a:p>
        </p:txBody>
      </p:sp>
      <p:sp>
        <p:nvSpPr>
          <p:cNvPr id="25" name="object 25"/>
          <p:cNvSpPr txBox="1"/>
          <p:nvPr/>
        </p:nvSpPr>
        <p:spPr>
          <a:xfrm>
            <a:off x="979305" y="6500241"/>
            <a:ext cx="150495" cy="126364"/>
          </a:xfrm>
          <a:prstGeom prst="rect">
            <a:avLst/>
          </a:prstGeom>
        </p:spPr>
        <p:txBody>
          <a:bodyPr vert="horz" wrap="square" lIns="0" tIns="0" rIns="0" bIns="0" rtlCol="0">
            <a:spAutoFit/>
          </a:bodyPr>
          <a:lstStyle/>
          <a:p>
            <a:pPr marL="12700">
              <a:lnSpc>
                <a:spcPct val="100000"/>
              </a:lnSpc>
            </a:pPr>
            <a:r>
              <a:rPr sz="800" spc="-90" dirty="0">
                <a:latin typeface="Arial"/>
                <a:cs typeface="Arial"/>
              </a:rPr>
              <a:t>0</a:t>
            </a:r>
            <a:r>
              <a:rPr sz="800" spc="-50" dirty="0">
                <a:latin typeface="Arial"/>
                <a:cs typeface="Arial"/>
              </a:rPr>
              <a:t>,</a:t>
            </a:r>
            <a:r>
              <a:rPr sz="800" spc="-5" dirty="0">
                <a:latin typeface="Arial"/>
                <a:cs typeface="Arial"/>
              </a:rPr>
              <a:t>5</a:t>
            </a:r>
            <a:endParaRPr sz="800">
              <a:latin typeface="Arial"/>
              <a:cs typeface="Arial"/>
            </a:endParaRPr>
          </a:p>
        </p:txBody>
      </p:sp>
      <p:sp>
        <p:nvSpPr>
          <p:cNvPr id="26" name="object 26"/>
          <p:cNvSpPr txBox="1"/>
          <p:nvPr/>
        </p:nvSpPr>
        <p:spPr>
          <a:xfrm>
            <a:off x="979305" y="5986653"/>
            <a:ext cx="150495" cy="126364"/>
          </a:xfrm>
          <a:prstGeom prst="rect">
            <a:avLst/>
          </a:prstGeom>
        </p:spPr>
        <p:txBody>
          <a:bodyPr vert="horz" wrap="square" lIns="0" tIns="0" rIns="0" bIns="0" rtlCol="0">
            <a:spAutoFit/>
          </a:bodyPr>
          <a:lstStyle/>
          <a:p>
            <a:pPr marL="12700">
              <a:lnSpc>
                <a:spcPct val="100000"/>
              </a:lnSpc>
            </a:pPr>
            <a:r>
              <a:rPr sz="800" spc="-90" dirty="0">
                <a:latin typeface="Arial"/>
                <a:cs typeface="Arial"/>
              </a:rPr>
              <a:t>1</a:t>
            </a:r>
            <a:r>
              <a:rPr sz="800" spc="-50" dirty="0">
                <a:latin typeface="Arial"/>
                <a:cs typeface="Arial"/>
              </a:rPr>
              <a:t>,</a:t>
            </a:r>
            <a:r>
              <a:rPr sz="800" spc="-5" dirty="0">
                <a:latin typeface="Arial"/>
                <a:cs typeface="Arial"/>
              </a:rPr>
              <a:t>0</a:t>
            </a:r>
            <a:endParaRPr sz="800">
              <a:latin typeface="Arial"/>
              <a:cs typeface="Arial"/>
            </a:endParaRPr>
          </a:p>
        </p:txBody>
      </p:sp>
      <p:sp>
        <p:nvSpPr>
          <p:cNvPr id="27" name="object 27"/>
          <p:cNvSpPr txBox="1"/>
          <p:nvPr/>
        </p:nvSpPr>
        <p:spPr>
          <a:xfrm>
            <a:off x="979305" y="5473064"/>
            <a:ext cx="150495" cy="126364"/>
          </a:xfrm>
          <a:prstGeom prst="rect">
            <a:avLst/>
          </a:prstGeom>
        </p:spPr>
        <p:txBody>
          <a:bodyPr vert="horz" wrap="square" lIns="0" tIns="0" rIns="0" bIns="0" rtlCol="0">
            <a:spAutoFit/>
          </a:bodyPr>
          <a:lstStyle/>
          <a:p>
            <a:pPr marL="12700">
              <a:lnSpc>
                <a:spcPct val="100000"/>
              </a:lnSpc>
            </a:pPr>
            <a:r>
              <a:rPr sz="800" spc="-90" dirty="0">
                <a:latin typeface="Arial"/>
                <a:cs typeface="Arial"/>
              </a:rPr>
              <a:t>1</a:t>
            </a:r>
            <a:r>
              <a:rPr sz="800" spc="-50" dirty="0">
                <a:latin typeface="Arial"/>
                <a:cs typeface="Arial"/>
              </a:rPr>
              <a:t>,</a:t>
            </a:r>
            <a:r>
              <a:rPr sz="800" spc="-5" dirty="0">
                <a:latin typeface="Arial"/>
                <a:cs typeface="Arial"/>
              </a:rPr>
              <a:t>5</a:t>
            </a:r>
            <a:endParaRPr sz="800">
              <a:latin typeface="Arial"/>
              <a:cs typeface="Arial"/>
            </a:endParaRPr>
          </a:p>
        </p:txBody>
      </p:sp>
      <p:sp>
        <p:nvSpPr>
          <p:cNvPr id="28" name="object 28"/>
          <p:cNvSpPr txBox="1"/>
          <p:nvPr/>
        </p:nvSpPr>
        <p:spPr>
          <a:xfrm>
            <a:off x="979305" y="4959476"/>
            <a:ext cx="150495" cy="126364"/>
          </a:xfrm>
          <a:prstGeom prst="rect">
            <a:avLst/>
          </a:prstGeom>
        </p:spPr>
        <p:txBody>
          <a:bodyPr vert="horz" wrap="square" lIns="0" tIns="0" rIns="0" bIns="0" rtlCol="0">
            <a:spAutoFit/>
          </a:bodyPr>
          <a:lstStyle/>
          <a:p>
            <a:pPr marL="12700">
              <a:lnSpc>
                <a:spcPct val="100000"/>
              </a:lnSpc>
            </a:pPr>
            <a:r>
              <a:rPr sz="800" spc="-90" dirty="0">
                <a:latin typeface="Arial"/>
                <a:cs typeface="Arial"/>
              </a:rPr>
              <a:t>2</a:t>
            </a:r>
            <a:r>
              <a:rPr sz="800" spc="-50" dirty="0">
                <a:latin typeface="Arial"/>
                <a:cs typeface="Arial"/>
              </a:rPr>
              <a:t>,</a:t>
            </a:r>
            <a:r>
              <a:rPr sz="800" spc="-5" dirty="0">
                <a:latin typeface="Arial"/>
                <a:cs typeface="Arial"/>
              </a:rPr>
              <a:t>0</a:t>
            </a:r>
            <a:endParaRPr sz="800">
              <a:latin typeface="Arial"/>
              <a:cs typeface="Arial"/>
            </a:endParaRPr>
          </a:p>
        </p:txBody>
      </p:sp>
      <p:sp>
        <p:nvSpPr>
          <p:cNvPr id="29" name="object 29"/>
          <p:cNvSpPr/>
          <p:nvPr/>
        </p:nvSpPr>
        <p:spPr>
          <a:xfrm>
            <a:off x="1176407" y="6227917"/>
            <a:ext cx="875030" cy="843280"/>
          </a:xfrm>
          <a:custGeom>
            <a:avLst/>
            <a:gdLst/>
            <a:ahLst/>
            <a:cxnLst/>
            <a:rect l="l" t="t" r="r" b="b"/>
            <a:pathLst>
              <a:path w="875030" h="843279">
                <a:moveTo>
                  <a:pt x="0" y="842769"/>
                </a:moveTo>
                <a:lnTo>
                  <a:pt x="874776" y="0"/>
                </a:lnTo>
              </a:path>
            </a:pathLst>
          </a:custGeom>
          <a:ln w="6577">
            <a:solidFill>
              <a:srgbClr val="000000"/>
            </a:solidFill>
          </a:ln>
        </p:spPr>
        <p:txBody>
          <a:bodyPr wrap="square" lIns="0" tIns="0" rIns="0" bIns="0" rtlCol="0"/>
          <a:lstStyle/>
          <a:p>
            <a:endParaRPr/>
          </a:p>
        </p:txBody>
      </p:sp>
      <p:sp>
        <p:nvSpPr>
          <p:cNvPr id="30" name="object 30"/>
          <p:cNvSpPr/>
          <p:nvPr/>
        </p:nvSpPr>
        <p:spPr>
          <a:xfrm>
            <a:off x="2051183" y="5109298"/>
            <a:ext cx="875030" cy="1118870"/>
          </a:xfrm>
          <a:custGeom>
            <a:avLst/>
            <a:gdLst/>
            <a:ahLst/>
            <a:cxnLst/>
            <a:rect l="l" t="t" r="r" b="b"/>
            <a:pathLst>
              <a:path w="875030" h="1118870">
                <a:moveTo>
                  <a:pt x="0" y="1118618"/>
                </a:moveTo>
                <a:lnTo>
                  <a:pt x="874768" y="0"/>
                </a:lnTo>
              </a:path>
            </a:pathLst>
          </a:custGeom>
          <a:ln w="6395">
            <a:solidFill>
              <a:srgbClr val="000000"/>
            </a:solidFill>
          </a:ln>
        </p:spPr>
        <p:txBody>
          <a:bodyPr wrap="square" lIns="0" tIns="0" rIns="0" bIns="0" rtlCol="0"/>
          <a:lstStyle/>
          <a:p>
            <a:endParaRPr/>
          </a:p>
        </p:txBody>
      </p:sp>
      <p:sp>
        <p:nvSpPr>
          <p:cNvPr id="31" name="object 31"/>
          <p:cNvSpPr/>
          <p:nvPr/>
        </p:nvSpPr>
        <p:spPr>
          <a:xfrm>
            <a:off x="2925952" y="5016349"/>
            <a:ext cx="876935" cy="93345"/>
          </a:xfrm>
          <a:custGeom>
            <a:avLst/>
            <a:gdLst/>
            <a:ahLst/>
            <a:cxnLst/>
            <a:rect l="l" t="t" r="r" b="b"/>
            <a:pathLst>
              <a:path w="876935" h="93345">
                <a:moveTo>
                  <a:pt x="0" y="92949"/>
                </a:moveTo>
                <a:lnTo>
                  <a:pt x="876315" y="0"/>
                </a:lnTo>
              </a:path>
            </a:pathLst>
          </a:custGeom>
          <a:ln w="7193">
            <a:solidFill>
              <a:srgbClr val="000000"/>
            </a:solidFill>
          </a:ln>
        </p:spPr>
        <p:txBody>
          <a:bodyPr wrap="square" lIns="0" tIns="0" rIns="0" bIns="0" rtlCol="0"/>
          <a:lstStyle/>
          <a:p>
            <a:endParaRPr/>
          </a:p>
        </p:txBody>
      </p:sp>
      <p:sp>
        <p:nvSpPr>
          <p:cNvPr id="32" name="object 32"/>
          <p:cNvSpPr/>
          <p:nvPr/>
        </p:nvSpPr>
        <p:spPr>
          <a:xfrm>
            <a:off x="1176407" y="6229439"/>
            <a:ext cx="875030" cy="841375"/>
          </a:xfrm>
          <a:custGeom>
            <a:avLst/>
            <a:gdLst/>
            <a:ahLst/>
            <a:cxnLst/>
            <a:rect l="l" t="t" r="r" b="b"/>
            <a:pathLst>
              <a:path w="875030" h="841375">
                <a:moveTo>
                  <a:pt x="0" y="841247"/>
                </a:moveTo>
                <a:lnTo>
                  <a:pt x="874776" y="0"/>
                </a:lnTo>
              </a:path>
            </a:pathLst>
          </a:custGeom>
          <a:ln w="6578">
            <a:solidFill>
              <a:srgbClr val="000000"/>
            </a:solidFill>
          </a:ln>
        </p:spPr>
        <p:txBody>
          <a:bodyPr wrap="square" lIns="0" tIns="0" rIns="0" bIns="0" rtlCol="0"/>
          <a:lstStyle/>
          <a:p>
            <a:endParaRPr/>
          </a:p>
        </p:txBody>
      </p:sp>
      <p:sp>
        <p:nvSpPr>
          <p:cNvPr id="33" name="object 33"/>
          <p:cNvSpPr/>
          <p:nvPr/>
        </p:nvSpPr>
        <p:spPr>
          <a:xfrm>
            <a:off x="2051183" y="5529924"/>
            <a:ext cx="875030" cy="699770"/>
          </a:xfrm>
          <a:custGeom>
            <a:avLst/>
            <a:gdLst/>
            <a:ahLst/>
            <a:cxnLst/>
            <a:rect l="l" t="t" r="r" b="b"/>
            <a:pathLst>
              <a:path w="875030" h="699770">
                <a:moveTo>
                  <a:pt x="0" y="699514"/>
                </a:moveTo>
                <a:lnTo>
                  <a:pt x="874768" y="0"/>
                </a:lnTo>
              </a:path>
            </a:pathLst>
          </a:custGeom>
          <a:ln w="6697">
            <a:solidFill>
              <a:srgbClr val="000000"/>
            </a:solidFill>
          </a:ln>
        </p:spPr>
        <p:txBody>
          <a:bodyPr wrap="square" lIns="0" tIns="0" rIns="0" bIns="0" rtlCol="0"/>
          <a:lstStyle/>
          <a:p>
            <a:endParaRPr/>
          </a:p>
        </p:txBody>
      </p:sp>
      <p:sp>
        <p:nvSpPr>
          <p:cNvPr id="34" name="object 34"/>
          <p:cNvSpPr/>
          <p:nvPr/>
        </p:nvSpPr>
        <p:spPr>
          <a:xfrm>
            <a:off x="2925952" y="5231233"/>
            <a:ext cx="876935" cy="299085"/>
          </a:xfrm>
          <a:custGeom>
            <a:avLst/>
            <a:gdLst/>
            <a:ahLst/>
            <a:cxnLst/>
            <a:rect l="l" t="t" r="r" b="b"/>
            <a:pathLst>
              <a:path w="876935" h="299085">
                <a:moveTo>
                  <a:pt x="0" y="298690"/>
                </a:moveTo>
                <a:lnTo>
                  <a:pt x="876315" y="0"/>
                </a:lnTo>
              </a:path>
            </a:pathLst>
          </a:custGeom>
          <a:ln w="7072">
            <a:solidFill>
              <a:srgbClr val="000000"/>
            </a:solidFill>
          </a:ln>
        </p:spPr>
        <p:txBody>
          <a:bodyPr wrap="square" lIns="0" tIns="0" rIns="0" bIns="0" rtlCol="0"/>
          <a:lstStyle/>
          <a:p>
            <a:endParaRPr/>
          </a:p>
        </p:txBody>
      </p:sp>
      <p:sp>
        <p:nvSpPr>
          <p:cNvPr id="35" name="object 35"/>
          <p:cNvSpPr/>
          <p:nvPr/>
        </p:nvSpPr>
        <p:spPr>
          <a:xfrm>
            <a:off x="1176407" y="6392519"/>
            <a:ext cx="875030" cy="678180"/>
          </a:xfrm>
          <a:custGeom>
            <a:avLst/>
            <a:gdLst/>
            <a:ahLst/>
            <a:cxnLst/>
            <a:rect l="l" t="t" r="r" b="b"/>
            <a:pathLst>
              <a:path w="875030" h="678179">
                <a:moveTo>
                  <a:pt x="0" y="678167"/>
                </a:moveTo>
                <a:lnTo>
                  <a:pt x="874776" y="0"/>
                </a:lnTo>
              </a:path>
            </a:pathLst>
          </a:custGeom>
          <a:ln w="6716">
            <a:solidFill>
              <a:srgbClr val="000000"/>
            </a:solidFill>
          </a:ln>
        </p:spPr>
        <p:txBody>
          <a:bodyPr wrap="square" lIns="0" tIns="0" rIns="0" bIns="0" rtlCol="0"/>
          <a:lstStyle/>
          <a:p>
            <a:endParaRPr/>
          </a:p>
        </p:txBody>
      </p:sp>
      <p:sp>
        <p:nvSpPr>
          <p:cNvPr id="36" name="object 36"/>
          <p:cNvSpPr/>
          <p:nvPr/>
        </p:nvSpPr>
        <p:spPr>
          <a:xfrm>
            <a:off x="2051183" y="6034366"/>
            <a:ext cx="875030" cy="358775"/>
          </a:xfrm>
          <a:custGeom>
            <a:avLst/>
            <a:gdLst/>
            <a:ahLst/>
            <a:cxnLst/>
            <a:rect l="l" t="t" r="r" b="b"/>
            <a:pathLst>
              <a:path w="875030" h="358775">
                <a:moveTo>
                  <a:pt x="0" y="358152"/>
                </a:moveTo>
                <a:lnTo>
                  <a:pt x="874768" y="0"/>
                </a:lnTo>
              </a:path>
            </a:pathLst>
          </a:custGeom>
          <a:ln w="7020">
            <a:solidFill>
              <a:srgbClr val="000000"/>
            </a:solidFill>
          </a:ln>
        </p:spPr>
        <p:txBody>
          <a:bodyPr wrap="square" lIns="0" tIns="0" rIns="0" bIns="0" rtlCol="0"/>
          <a:lstStyle/>
          <a:p>
            <a:endParaRPr/>
          </a:p>
        </p:txBody>
      </p:sp>
      <p:sp>
        <p:nvSpPr>
          <p:cNvPr id="37" name="object 37"/>
          <p:cNvSpPr/>
          <p:nvPr/>
        </p:nvSpPr>
        <p:spPr>
          <a:xfrm>
            <a:off x="2925952" y="5494870"/>
            <a:ext cx="876935" cy="539750"/>
          </a:xfrm>
          <a:custGeom>
            <a:avLst/>
            <a:gdLst/>
            <a:ahLst/>
            <a:cxnLst/>
            <a:rect l="l" t="t" r="r" b="b"/>
            <a:pathLst>
              <a:path w="876935" h="539750">
                <a:moveTo>
                  <a:pt x="0" y="539495"/>
                </a:moveTo>
                <a:lnTo>
                  <a:pt x="876315" y="0"/>
                </a:lnTo>
              </a:path>
            </a:pathLst>
          </a:custGeom>
          <a:ln w="6848">
            <a:solidFill>
              <a:srgbClr val="000000"/>
            </a:solidFill>
          </a:ln>
        </p:spPr>
        <p:txBody>
          <a:bodyPr wrap="square" lIns="0" tIns="0" rIns="0" bIns="0" rtlCol="0"/>
          <a:lstStyle/>
          <a:p>
            <a:endParaRPr/>
          </a:p>
        </p:txBody>
      </p:sp>
      <p:sp>
        <p:nvSpPr>
          <p:cNvPr id="38" name="object 38"/>
          <p:cNvSpPr/>
          <p:nvPr/>
        </p:nvSpPr>
        <p:spPr>
          <a:xfrm>
            <a:off x="1176407" y="6692749"/>
            <a:ext cx="875030" cy="378460"/>
          </a:xfrm>
          <a:custGeom>
            <a:avLst/>
            <a:gdLst/>
            <a:ahLst/>
            <a:cxnLst/>
            <a:rect l="l" t="t" r="r" b="b"/>
            <a:pathLst>
              <a:path w="875030" h="378459">
                <a:moveTo>
                  <a:pt x="0" y="377937"/>
                </a:moveTo>
                <a:lnTo>
                  <a:pt x="874776" y="0"/>
                </a:lnTo>
              </a:path>
            </a:pathLst>
          </a:custGeom>
          <a:ln w="7002">
            <a:solidFill>
              <a:srgbClr val="000000"/>
            </a:solidFill>
          </a:ln>
        </p:spPr>
        <p:txBody>
          <a:bodyPr wrap="square" lIns="0" tIns="0" rIns="0" bIns="0" rtlCol="0"/>
          <a:lstStyle/>
          <a:p>
            <a:endParaRPr/>
          </a:p>
        </p:txBody>
      </p:sp>
      <p:sp>
        <p:nvSpPr>
          <p:cNvPr id="39" name="object 39"/>
          <p:cNvSpPr/>
          <p:nvPr/>
        </p:nvSpPr>
        <p:spPr>
          <a:xfrm>
            <a:off x="2051183" y="6444323"/>
            <a:ext cx="875030" cy="248920"/>
          </a:xfrm>
          <a:custGeom>
            <a:avLst/>
            <a:gdLst/>
            <a:ahLst/>
            <a:cxnLst/>
            <a:rect l="l" t="t" r="r" b="b"/>
            <a:pathLst>
              <a:path w="875030" h="248920">
                <a:moveTo>
                  <a:pt x="0" y="248425"/>
                </a:moveTo>
                <a:lnTo>
                  <a:pt x="874768" y="0"/>
                </a:lnTo>
              </a:path>
            </a:pathLst>
          </a:custGeom>
          <a:ln w="7110">
            <a:solidFill>
              <a:srgbClr val="000000"/>
            </a:solidFill>
          </a:ln>
        </p:spPr>
        <p:txBody>
          <a:bodyPr wrap="square" lIns="0" tIns="0" rIns="0" bIns="0" rtlCol="0"/>
          <a:lstStyle/>
          <a:p>
            <a:endParaRPr/>
          </a:p>
        </p:txBody>
      </p:sp>
      <p:sp>
        <p:nvSpPr>
          <p:cNvPr id="40" name="object 40"/>
          <p:cNvSpPr/>
          <p:nvPr/>
        </p:nvSpPr>
        <p:spPr>
          <a:xfrm>
            <a:off x="2925952" y="5968849"/>
            <a:ext cx="876935" cy="475615"/>
          </a:xfrm>
          <a:custGeom>
            <a:avLst/>
            <a:gdLst/>
            <a:ahLst/>
            <a:cxnLst/>
            <a:rect l="l" t="t" r="r" b="b"/>
            <a:pathLst>
              <a:path w="876935" h="475614">
                <a:moveTo>
                  <a:pt x="0" y="475473"/>
                </a:moveTo>
                <a:lnTo>
                  <a:pt x="876315" y="0"/>
                </a:lnTo>
              </a:path>
            </a:pathLst>
          </a:custGeom>
          <a:ln w="6910">
            <a:solidFill>
              <a:srgbClr val="000000"/>
            </a:solidFill>
          </a:ln>
        </p:spPr>
        <p:txBody>
          <a:bodyPr wrap="square" lIns="0" tIns="0" rIns="0" bIns="0" rtlCol="0"/>
          <a:lstStyle/>
          <a:p>
            <a:endParaRPr/>
          </a:p>
        </p:txBody>
      </p:sp>
      <p:sp>
        <p:nvSpPr>
          <p:cNvPr id="41" name="object 41"/>
          <p:cNvSpPr/>
          <p:nvPr/>
        </p:nvSpPr>
        <p:spPr>
          <a:xfrm>
            <a:off x="1176407" y="6813131"/>
            <a:ext cx="875030" cy="257810"/>
          </a:xfrm>
          <a:custGeom>
            <a:avLst/>
            <a:gdLst/>
            <a:ahLst/>
            <a:cxnLst/>
            <a:rect l="l" t="t" r="r" b="b"/>
            <a:pathLst>
              <a:path w="875030" h="257809">
                <a:moveTo>
                  <a:pt x="0" y="257555"/>
                </a:moveTo>
                <a:lnTo>
                  <a:pt x="874776" y="0"/>
                </a:lnTo>
              </a:path>
            </a:pathLst>
          </a:custGeom>
          <a:ln w="7103">
            <a:solidFill>
              <a:srgbClr val="000000"/>
            </a:solidFill>
          </a:ln>
        </p:spPr>
        <p:txBody>
          <a:bodyPr wrap="square" lIns="0" tIns="0" rIns="0" bIns="0" rtlCol="0"/>
          <a:lstStyle/>
          <a:p>
            <a:endParaRPr/>
          </a:p>
        </p:txBody>
      </p:sp>
      <p:sp>
        <p:nvSpPr>
          <p:cNvPr id="42" name="object 42"/>
          <p:cNvSpPr/>
          <p:nvPr/>
        </p:nvSpPr>
        <p:spPr>
          <a:xfrm>
            <a:off x="2051183" y="6627215"/>
            <a:ext cx="875030" cy="186055"/>
          </a:xfrm>
          <a:custGeom>
            <a:avLst/>
            <a:gdLst/>
            <a:ahLst/>
            <a:cxnLst/>
            <a:rect l="l" t="t" r="r" b="b"/>
            <a:pathLst>
              <a:path w="875030" h="186054">
                <a:moveTo>
                  <a:pt x="0" y="185916"/>
                </a:moveTo>
                <a:lnTo>
                  <a:pt x="874768" y="0"/>
                </a:lnTo>
              </a:path>
            </a:pathLst>
          </a:custGeom>
          <a:ln w="7151">
            <a:solidFill>
              <a:srgbClr val="000000"/>
            </a:solidFill>
          </a:ln>
        </p:spPr>
        <p:txBody>
          <a:bodyPr wrap="square" lIns="0" tIns="0" rIns="0" bIns="0" rtlCol="0"/>
          <a:lstStyle/>
          <a:p>
            <a:endParaRPr/>
          </a:p>
        </p:txBody>
      </p:sp>
      <p:sp>
        <p:nvSpPr>
          <p:cNvPr id="43" name="object 43"/>
          <p:cNvSpPr/>
          <p:nvPr/>
        </p:nvSpPr>
        <p:spPr>
          <a:xfrm>
            <a:off x="2925952" y="6566244"/>
            <a:ext cx="876935" cy="60960"/>
          </a:xfrm>
          <a:custGeom>
            <a:avLst/>
            <a:gdLst/>
            <a:ahLst/>
            <a:cxnLst/>
            <a:rect l="l" t="t" r="r" b="b"/>
            <a:pathLst>
              <a:path w="876935" h="60960">
                <a:moveTo>
                  <a:pt x="0" y="60970"/>
                </a:moveTo>
                <a:lnTo>
                  <a:pt x="876315" y="0"/>
                </a:lnTo>
              </a:path>
            </a:pathLst>
          </a:custGeom>
          <a:ln w="7202">
            <a:solidFill>
              <a:srgbClr val="000000"/>
            </a:solidFill>
          </a:ln>
        </p:spPr>
        <p:txBody>
          <a:bodyPr wrap="square" lIns="0" tIns="0" rIns="0" bIns="0" rtlCol="0"/>
          <a:lstStyle/>
          <a:p>
            <a:endParaRPr/>
          </a:p>
        </p:txBody>
      </p:sp>
      <p:sp>
        <p:nvSpPr>
          <p:cNvPr id="44" name="object 44"/>
          <p:cNvSpPr/>
          <p:nvPr/>
        </p:nvSpPr>
        <p:spPr>
          <a:xfrm>
            <a:off x="1150557" y="7038707"/>
            <a:ext cx="48895" cy="60960"/>
          </a:xfrm>
          <a:custGeom>
            <a:avLst/>
            <a:gdLst/>
            <a:ahLst/>
            <a:cxnLst/>
            <a:rect l="l" t="t" r="r" b="b"/>
            <a:pathLst>
              <a:path w="48894" h="60959">
                <a:moveTo>
                  <a:pt x="25306" y="0"/>
                </a:moveTo>
                <a:lnTo>
                  <a:pt x="13325" y="3851"/>
                </a:lnTo>
                <a:lnTo>
                  <a:pt x="4154" y="14046"/>
                </a:lnTo>
                <a:lnTo>
                  <a:pt x="0" y="28481"/>
                </a:lnTo>
                <a:lnTo>
                  <a:pt x="3163" y="44316"/>
                </a:lnTo>
                <a:lnTo>
                  <a:pt x="11262" y="55613"/>
                </a:lnTo>
                <a:lnTo>
                  <a:pt x="22053" y="60779"/>
                </a:lnTo>
                <a:lnTo>
                  <a:pt x="35329" y="57187"/>
                </a:lnTo>
                <a:lnTo>
                  <a:pt x="44502" y="47442"/>
                </a:lnTo>
                <a:lnTo>
                  <a:pt x="48590" y="33529"/>
                </a:lnTo>
                <a:lnTo>
                  <a:pt x="48711" y="30456"/>
                </a:lnTo>
                <a:lnTo>
                  <a:pt x="45585" y="15428"/>
                </a:lnTo>
                <a:lnTo>
                  <a:pt x="37259" y="4541"/>
                </a:lnTo>
                <a:lnTo>
                  <a:pt x="25306" y="0"/>
                </a:lnTo>
                <a:close/>
              </a:path>
            </a:pathLst>
          </a:custGeom>
          <a:solidFill>
            <a:srgbClr val="7F0000"/>
          </a:solidFill>
        </p:spPr>
        <p:txBody>
          <a:bodyPr wrap="square" lIns="0" tIns="0" rIns="0" bIns="0" rtlCol="0"/>
          <a:lstStyle/>
          <a:p>
            <a:endParaRPr/>
          </a:p>
        </p:txBody>
      </p:sp>
      <p:sp>
        <p:nvSpPr>
          <p:cNvPr id="45" name="object 45"/>
          <p:cNvSpPr/>
          <p:nvPr/>
        </p:nvSpPr>
        <p:spPr>
          <a:xfrm>
            <a:off x="1150557" y="7038707"/>
            <a:ext cx="48895" cy="60960"/>
          </a:xfrm>
          <a:custGeom>
            <a:avLst/>
            <a:gdLst/>
            <a:ahLst/>
            <a:cxnLst/>
            <a:rect l="l" t="t" r="r" b="b"/>
            <a:pathLst>
              <a:path w="48894" h="60959">
                <a:moveTo>
                  <a:pt x="48711" y="30456"/>
                </a:moveTo>
                <a:lnTo>
                  <a:pt x="45586" y="15429"/>
                </a:lnTo>
                <a:lnTo>
                  <a:pt x="37259" y="4542"/>
                </a:lnTo>
                <a:lnTo>
                  <a:pt x="25306" y="0"/>
                </a:lnTo>
                <a:lnTo>
                  <a:pt x="13325" y="3851"/>
                </a:lnTo>
                <a:lnTo>
                  <a:pt x="4154" y="14046"/>
                </a:lnTo>
                <a:lnTo>
                  <a:pt x="0" y="28480"/>
                </a:lnTo>
                <a:lnTo>
                  <a:pt x="3162" y="44315"/>
                </a:lnTo>
                <a:lnTo>
                  <a:pt x="11261" y="55613"/>
                </a:lnTo>
                <a:lnTo>
                  <a:pt x="22052" y="60779"/>
                </a:lnTo>
                <a:lnTo>
                  <a:pt x="35329" y="57188"/>
                </a:lnTo>
                <a:lnTo>
                  <a:pt x="44502" y="47443"/>
                </a:lnTo>
                <a:lnTo>
                  <a:pt x="48590" y="33530"/>
                </a:lnTo>
                <a:lnTo>
                  <a:pt x="48711" y="30456"/>
                </a:lnTo>
                <a:close/>
              </a:path>
            </a:pathLst>
          </a:custGeom>
          <a:ln w="6410">
            <a:solidFill>
              <a:srgbClr val="000000"/>
            </a:solidFill>
          </a:ln>
        </p:spPr>
        <p:txBody>
          <a:bodyPr wrap="square" lIns="0" tIns="0" rIns="0" bIns="0" rtlCol="0"/>
          <a:lstStyle/>
          <a:p>
            <a:endParaRPr/>
          </a:p>
        </p:txBody>
      </p:sp>
      <p:sp>
        <p:nvSpPr>
          <p:cNvPr id="46" name="object 46"/>
          <p:cNvSpPr/>
          <p:nvPr/>
        </p:nvSpPr>
        <p:spPr>
          <a:xfrm>
            <a:off x="2051183" y="6212674"/>
            <a:ext cx="0" cy="32384"/>
          </a:xfrm>
          <a:custGeom>
            <a:avLst/>
            <a:gdLst/>
            <a:ahLst/>
            <a:cxnLst/>
            <a:rect l="l" t="t" r="r" b="b"/>
            <a:pathLst>
              <a:path h="32385">
                <a:moveTo>
                  <a:pt x="0" y="0"/>
                </a:moveTo>
                <a:lnTo>
                  <a:pt x="0" y="32005"/>
                </a:lnTo>
              </a:path>
            </a:pathLst>
          </a:custGeom>
          <a:ln w="5897">
            <a:solidFill>
              <a:srgbClr val="000000"/>
            </a:solidFill>
          </a:ln>
        </p:spPr>
        <p:txBody>
          <a:bodyPr wrap="square" lIns="0" tIns="0" rIns="0" bIns="0" rtlCol="0"/>
          <a:lstStyle/>
          <a:p>
            <a:endParaRPr/>
          </a:p>
        </p:txBody>
      </p:sp>
      <p:sp>
        <p:nvSpPr>
          <p:cNvPr id="47" name="object 47"/>
          <p:cNvSpPr/>
          <p:nvPr/>
        </p:nvSpPr>
        <p:spPr>
          <a:xfrm>
            <a:off x="2022229" y="6213437"/>
            <a:ext cx="59690" cy="0"/>
          </a:xfrm>
          <a:custGeom>
            <a:avLst/>
            <a:gdLst/>
            <a:ahLst/>
            <a:cxnLst/>
            <a:rect l="l" t="t" r="r" b="b"/>
            <a:pathLst>
              <a:path w="59689">
                <a:moveTo>
                  <a:pt x="0" y="0"/>
                </a:moveTo>
                <a:lnTo>
                  <a:pt x="59436" y="0"/>
                </a:lnTo>
              </a:path>
            </a:pathLst>
          </a:custGeom>
          <a:ln w="8734">
            <a:solidFill>
              <a:srgbClr val="000000"/>
            </a:solidFill>
          </a:ln>
        </p:spPr>
        <p:txBody>
          <a:bodyPr wrap="square" lIns="0" tIns="0" rIns="0" bIns="0" rtlCol="0"/>
          <a:lstStyle/>
          <a:p>
            <a:endParaRPr/>
          </a:p>
        </p:txBody>
      </p:sp>
      <p:sp>
        <p:nvSpPr>
          <p:cNvPr id="48" name="object 48"/>
          <p:cNvSpPr/>
          <p:nvPr/>
        </p:nvSpPr>
        <p:spPr>
          <a:xfrm>
            <a:off x="2022229" y="6243162"/>
            <a:ext cx="59690" cy="0"/>
          </a:xfrm>
          <a:custGeom>
            <a:avLst/>
            <a:gdLst/>
            <a:ahLst/>
            <a:cxnLst/>
            <a:rect l="l" t="t" r="r" b="b"/>
            <a:pathLst>
              <a:path w="59689">
                <a:moveTo>
                  <a:pt x="0" y="0"/>
                </a:moveTo>
                <a:lnTo>
                  <a:pt x="59436" y="0"/>
                </a:lnTo>
              </a:path>
            </a:pathLst>
          </a:custGeom>
          <a:ln w="10246">
            <a:solidFill>
              <a:srgbClr val="000000"/>
            </a:solidFill>
          </a:ln>
        </p:spPr>
        <p:txBody>
          <a:bodyPr wrap="square" lIns="0" tIns="0" rIns="0" bIns="0" rtlCol="0"/>
          <a:lstStyle/>
          <a:p>
            <a:endParaRPr/>
          </a:p>
        </p:txBody>
      </p:sp>
      <p:sp>
        <p:nvSpPr>
          <p:cNvPr id="49" name="object 49"/>
          <p:cNvSpPr/>
          <p:nvPr/>
        </p:nvSpPr>
        <p:spPr>
          <a:xfrm>
            <a:off x="2026850" y="6195935"/>
            <a:ext cx="48895" cy="59690"/>
          </a:xfrm>
          <a:custGeom>
            <a:avLst/>
            <a:gdLst/>
            <a:ahLst/>
            <a:cxnLst/>
            <a:rect l="l" t="t" r="r" b="b"/>
            <a:pathLst>
              <a:path w="48894" h="59689">
                <a:moveTo>
                  <a:pt x="25312" y="0"/>
                </a:moveTo>
                <a:lnTo>
                  <a:pt x="12655" y="3851"/>
                </a:lnTo>
                <a:lnTo>
                  <a:pt x="3782" y="14046"/>
                </a:lnTo>
                <a:lnTo>
                  <a:pt x="0" y="28481"/>
                </a:lnTo>
                <a:lnTo>
                  <a:pt x="3033" y="43689"/>
                </a:lnTo>
                <a:lnTo>
                  <a:pt x="11202" y="54668"/>
                </a:lnTo>
                <a:lnTo>
                  <a:pt x="22969" y="59366"/>
                </a:lnTo>
                <a:lnTo>
                  <a:pt x="36145" y="55414"/>
                </a:lnTo>
                <a:lnTo>
                  <a:pt x="45164" y="45186"/>
                </a:lnTo>
                <a:lnTo>
                  <a:pt x="48708" y="31260"/>
                </a:lnTo>
                <a:lnTo>
                  <a:pt x="48718" y="30456"/>
                </a:lnTo>
                <a:lnTo>
                  <a:pt x="45592" y="15428"/>
                </a:lnTo>
                <a:lnTo>
                  <a:pt x="37266" y="4541"/>
                </a:lnTo>
                <a:lnTo>
                  <a:pt x="25312" y="0"/>
                </a:lnTo>
                <a:close/>
              </a:path>
            </a:pathLst>
          </a:custGeom>
          <a:solidFill>
            <a:srgbClr val="7F0000"/>
          </a:solidFill>
        </p:spPr>
        <p:txBody>
          <a:bodyPr wrap="square" lIns="0" tIns="0" rIns="0" bIns="0" rtlCol="0"/>
          <a:lstStyle/>
          <a:p>
            <a:endParaRPr/>
          </a:p>
        </p:txBody>
      </p:sp>
      <p:sp>
        <p:nvSpPr>
          <p:cNvPr id="50" name="object 50"/>
          <p:cNvSpPr/>
          <p:nvPr/>
        </p:nvSpPr>
        <p:spPr>
          <a:xfrm>
            <a:off x="2026852" y="6195934"/>
            <a:ext cx="48895" cy="59690"/>
          </a:xfrm>
          <a:custGeom>
            <a:avLst/>
            <a:gdLst/>
            <a:ahLst/>
            <a:cxnLst/>
            <a:rect l="l" t="t" r="r" b="b"/>
            <a:pathLst>
              <a:path w="48894" h="59689">
                <a:moveTo>
                  <a:pt x="48716" y="30456"/>
                </a:moveTo>
                <a:lnTo>
                  <a:pt x="45590" y="15429"/>
                </a:lnTo>
                <a:lnTo>
                  <a:pt x="37264" y="4542"/>
                </a:lnTo>
                <a:lnTo>
                  <a:pt x="25311" y="0"/>
                </a:lnTo>
                <a:lnTo>
                  <a:pt x="12653" y="3851"/>
                </a:lnTo>
                <a:lnTo>
                  <a:pt x="3781" y="14047"/>
                </a:lnTo>
                <a:lnTo>
                  <a:pt x="0" y="28482"/>
                </a:lnTo>
                <a:lnTo>
                  <a:pt x="3031" y="43696"/>
                </a:lnTo>
                <a:lnTo>
                  <a:pt x="11197" y="54677"/>
                </a:lnTo>
                <a:lnTo>
                  <a:pt x="22959" y="59379"/>
                </a:lnTo>
                <a:lnTo>
                  <a:pt x="36136" y="55429"/>
                </a:lnTo>
                <a:lnTo>
                  <a:pt x="45157" y="45204"/>
                </a:lnTo>
                <a:lnTo>
                  <a:pt x="48705" y="31277"/>
                </a:lnTo>
                <a:lnTo>
                  <a:pt x="48716" y="30456"/>
                </a:lnTo>
                <a:close/>
              </a:path>
            </a:pathLst>
          </a:custGeom>
          <a:ln w="6425">
            <a:solidFill>
              <a:srgbClr val="000000"/>
            </a:solidFill>
          </a:ln>
        </p:spPr>
        <p:txBody>
          <a:bodyPr wrap="square" lIns="0" tIns="0" rIns="0" bIns="0" rtlCol="0"/>
          <a:lstStyle/>
          <a:p>
            <a:endParaRPr/>
          </a:p>
        </p:txBody>
      </p:sp>
      <p:sp>
        <p:nvSpPr>
          <p:cNvPr id="51" name="object 51"/>
          <p:cNvSpPr/>
          <p:nvPr/>
        </p:nvSpPr>
        <p:spPr>
          <a:xfrm>
            <a:off x="2925952" y="5065115"/>
            <a:ext cx="0" cy="88900"/>
          </a:xfrm>
          <a:custGeom>
            <a:avLst/>
            <a:gdLst/>
            <a:ahLst/>
            <a:cxnLst/>
            <a:rect l="l" t="t" r="r" b="b"/>
            <a:pathLst>
              <a:path h="88900">
                <a:moveTo>
                  <a:pt x="0" y="0"/>
                </a:moveTo>
                <a:lnTo>
                  <a:pt x="0" y="88379"/>
                </a:lnTo>
              </a:path>
            </a:pathLst>
          </a:custGeom>
          <a:ln w="5897">
            <a:solidFill>
              <a:srgbClr val="000000"/>
            </a:solidFill>
          </a:ln>
        </p:spPr>
        <p:txBody>
          <a:bodyPr wrap="square" lIns="0" tIns="0" rIns="0" bIns="0" rtlCol="0"/>
          <a:lstStyle/>
          <a:p>
            <a:endParaRPr/>
          </a:p>
        </p:txBody>
      </p:sp>
      <p:sp>
        <p:nvSpPr>
          <p:cNvPr id="52" name="object 52"/>
          <p:cNvSpPr/>
          <p:nvPr/>
        </p:nvSpPr>
        <p:spPr>
          <a:xfrm>
            <a:off x="2897011" y="5065115"/>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53" name="object 53"/>
          <p:cNvSpPr/>
          <p:nvPr/>
        </p:nvSpPr>
        <p:spPr>
          <a:xfrm>
            <a:off x="2897011" y="5153495"/>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54" name="object 54"/>
          <p:cNvSpPr/>
          <p:nvPr/>
        </p:nvSpPr>
        <p:spPr>
          <a:xfrm>
            <a:off x="2903285" y="5082840"/>
            <a:ext cx="47625" cy="53975"/>
          </a:xfrm>
          <a:custGeom>
            <a:avLst/>
            <a:gdLst/>
            <a:ahLst/>
            <a:cxnLst/>
            <a:rect l="l" t="t" r="r" b="b"/>
            <a:pathLst>
              <a:path w="47625" h="53975">
                <a:moveTo>
                  <a:pt x="34952" y="0"/>
                </a:moveTo>
                <a:lnTo>
                  <a:pt x="17838" y="146"/>
                </a:lnTo>
                <a:lnTo>
                  <a:pt x="6347" y="5689"/>
                </a:lnTo>
                <a:lnTo>
                  <a:pt x="0" y="14968"/>
                </a:lnTo>
                <a:lnTo>
                  <a:pt x="1060" y="33396"/>
                </a:lnTo>
                <a:lnTo>
                  <a:pt x="6263" y="46310"/>
                </a:lnTo>
                <a:lnTo>
                  <a:pt x="14579" y="53634"/>
                </a:lnTo>
                <a:lnTo>
                  <a:pt x="30169" y="51804"/>
                </a:lnTo>
                <a:lnTo>
                  <a:pt x="40675" y="44413"/>
                </a:lnTo>
                <a:lnTo>
                  <a:pt x="46156" y="33055"/>
                </a:lnTo>
                <a:lnTo>
                  <a:pt x="47059" y="24935"/>
                </a:lnTo>
                <a:lnTo>
                  <a:pt x="43744" y="10572"/>
                </a:lnTo>
                <a:lnTo>
                  <a:pt x="34952" y="0"/>
                </a:lnTo>
                <a:close/>
              </a:path>
            </a:pathLst>
          </a:custGeom>
          <a:solidFill>
            <a:srgbClr val="7F0000"/>
          </a:solidFill>
        </p:spPr>
        <p:txBody>
          <a:bodyPr wrap="square" lIns="0" tIns="0" rIns="0" bIns="0" rtlCol="0"/>
          <a:lstStyle/>
          <a:p>
            <a:endParaRPr/>
          </a:p>
        </p:txBody>
      </p:sp>
      <p:sp>
        <p:nvSpPr>
          <p:cNvPr id="55" name="object 55"/>
          <p:cNvSpPr/>
          <p:nvPr/>
        </p:nvSpPr>
        <p:spPr>
          <a:xfrm>
            <a:off x="2903274" y="5082841"/>
            <a:ext cx="47625" cy="53975"/>
          </a:xfrm>
          <a:custGeom>
            <a:avLst/>
            <a:gdLst/>
            <a:ahLst/>
            <a:cxnLst/>
            <a:rect l="l" t="t" r="r" b="b"/>
            <a:pathLst>
              <a:path w="47625" h="53975">
                <a:moveTo>
                  <a:pt x="47064" y="24934"/>
                </a:moveTo>
                <a:lnTo>
                  <a:pt x="43749" y="10571"/>
                </a:lnTo>
                <a:lnTo>
                  <a:pt x="34956" y="0"/>
                </a:lnTo>
                <a:lnTo>
                  <a:pt x="17841" y="145"/>
                </a:lnTo>
                <a:lnTo>
                  <a:pt x="6348" y="5687"/>
                </a:lnTo>
                <a:lnTo>
                  <a:pt x="0" y="14965"/>
                </a:lnTo>
                <a:lnTo>
                  <a:pt x="1060" y="33393"/>
                </a:lnTo>
                <a:lnTo>
                  <a:pt x="6263" y="46308"/>
                </a:lnTo>
                <a:lnTo>
                  <a:pt x="14579" y="53632"/>
                </a:lnTo>
                <a:lnTo>
                  <a:pt x="30169" y="51803"/>
                </a:lnTo>
                <a:lnTo>
                  <a:pt x="40676" y="44414"/>
                </a:lnTo>
                <a:lnTo>
                  <a:pt x="46160" y="33059"/>
                </a:lnTo>
                <a:lnTo>
                  <a:pt x="47064" y="24934"/>
                </a:lnTo>
                <a:close/>
              </a:path>
            </a:pathLst>
          </a:custGeom>
          <a:ln w="6468">
            <a:solidFill>
              <a:srgbClr val="000000"/>
            </a:solidFill>
          </a:ln>
        </p:spPr>
        <p:txBody>
          <a:bodyPr wrap="square" lIns="0" tIns="0" rIns="0" bIns="0" rtlCol="0"/>
          <a:lstStyle/>
          <a:p>
            <a:endParaRPr/>
          </a:p>
        </p:txBody>
      </p:sp>
      <p:sp>
        <p:nvSpPr>
          <p:cNvPr id="56" name="object 56"/>
          <p:cNvSpPr/>
          <p:nvPr/>
        </p:nvSpPr>
        <p:spPr>
          <a:xfrm>
            <a:off x="3802267" y="4975186"/>
            <a:ext cx="0" cy="81280"/>
          </a:xfrm>
          <a:custGeom>
            <a:avLst/>
            <a:gdLst/>
            <a:ahLst/>
            <a:cxnLst/>
            <a:rect l="l" t="t" r="r" b="b"/>
            <a:pathLst>
              <a:path h="81279">
                <a:moveTo>
                  <a:pt x="0" y="0"/>
                </a:moveTo>
                <a:lnTo>
                  <a:pt x="0" y="80772"/>
                </a:lnTo>
              </a:path>
            </a:pathLst>
          </a:custGeom>
          <a:ln w="5897">
            <a:solidFill>
              <a:srgbClr val="000000"/>
            </a:solidFill>
          </a:ln>
        </p:spPr>
        <p:txBody>
          <a:bodyPr wrap="square" lIns="0" tIns="0" rIns="0" bIns="0" rtlCol="0"/>
          <a:lstStyle/>
          <a:p>
            <a:endParaRPr/>
          </a:p>
        </p:txBody>
      </p:sp>
      <p:sp>
        <p:nvSpPr>
          <p:cNvPr id="57" name="object 57"/>
          <p:cNvSpPr/>
          <p:nvPr/>
        </p:nvSpPr>
        <p:spPr>
          <a:xfrm>
            <a:off x="3771790" y="4975186"/>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58" name="object 58"/>
          <p:cNvSpPr/>
          <p:nvPr/>
        </p:nvSpPr>
        <p:spPr>
          <a:xfrm>
            <a:off x="3771790" y="5055959"/>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59" name="object 59"/>
          <p:cNvSpPr/>
          <p:nvPr/>
        </p:nvSpPr>
        <p:spPr>
          <a:xfrm>
            <a:off x="3776406" y="4984355"/>
            <a:ext cx="48895" cy="60960"/>
          </a:xfrm>
          <a:custGeom>
            <a:avLst/>
            <a:gdLst/>
            <a:ahLst/>
            <a:cxnLst/>
            <a:rect l="l" t="t" r="r" b="b"/>
            <a:pathLst>
              <a:path w="48895" h="60960">
                <a:moveTo>
                  <a:pt x="25306" y="0"/>
                </a:moveTo>
                <a:lnTo>
                  <a:pt x="13325" y="3851"/>
                </a:lnTo>
                <a:lnTo>
                  <a:pt x="4154" y="14046"/>
                </a:lnTo>
                <a:lnTo>
                  <a:pt x="0" y="28481"/>
                </a:lnTo>
                <a:lnTo>
                  <a:pt x="3163" y="44316"/>
                </a:lnTo>
                <a:lnTo>
                  <a:pt x="11262" y="55613"/>
                </a:lnTo>
                <a:lnTo>
                  <a:pt x="22053" y="60779"/>
                </a:lnTo>
                <a:lnTo>
                  <a:pt x="35329" y="57187"/>
                </a:lnTo>
                <a:lnTo>
                  <a:pt x="44502" y="47442"/>
                </a:lnTo>
                <a:lnTo>
                  <a:pt x="48590" y="33529"/>
                </a:lnTo>
                <a:lnTo>
                  <a:pt x="48711" y="30456"/>
                </a:lnTo>
                <a:lnTo>
                  <a:pt x="45585" y="15428"/>
                </a:lnTo>
                <a:lnTo>
                  <a:pt x="37259" y="4541"/>
                </a:lnTo>
                <a:lnTo>
                  <a:pt x="25306" y="0"/>
                </a:lnTo>
                <a:close/>
              </a:path>
            </a:pathLst>
          </a:custGeom>
          <a:solidFill>
            <a:srgbClr val="7F0000"/>
          </a:solidFill>
        </p:spPr>
        <p:txBody>
          <a:bodyPr wrap="square" lIns="0" tIns="0" rIns="0" bIns="0" rtlCol="0"/>
          <a:lstStyle/>
          <a:p>
            <a:endParaRPr/>
          </a:p>
        </p:txBody>
      </p:sp>
      <p:sp>
        <p:nvSpPr>
          <p:cNvPr id="60" name="object 60"/>
          <p:cNvSpPr/>
          <p:nvPr/>
        </p:nvSpPr>
        <p:spPr>
          <a:xfrm>
            <a:off x="3776400" y="4984366"/>
            <a:ext cx="48895" cy="60960"/>
          </a:xfrm>
          <a:custGeom>
            <a:avLst/>
            <a:gdLst/>
            <a:ahLst/>
            <a:cxnLst/>
            <a:rect l="l" t="t" r="r" b="b"/>
            <a:pathLst>
              <a:path w="48895" h="60960">
                <a:moveTo>
                  <a:pt x="48717" y="30456"/>
                </a:moveTo>
                <a:lnTo>
                  <a:pt x="45591" y="15429"/>
                </a:lnTo>
                <a:lnTo>
                  <a:pt x="37263" y="4542"/>
                </a:lnTo>
                <a:lnTo>
                  <a:pt x="25310" y="0"/>
                </a:lnTo>
                <a:lnTo>
                  <a:pt x="13334" y="3850"/>
                </a:lnTo>
                <a:lnTo>
                  <a:pt x="4159" y="14044"/>
                </a:lnTo>
                <a:lnTo>
                  <a:pt x="0" y="28476"/>
                </a:lnTo>
                <a:lnTo>
                  <a:pt x="3166" y="44313"/>
                </a:lnTo>
                <a:lnTo>
                  <a:pt x="11270" y="55607"/>
                </a:lnTo>
                <a:lnTo>
                  <a:pt x="22060" y="60770"/>
                </a:lnTo>
                <a:lnTo>
                  <a:pt x="35336" y="57179"/>
                </a:lnTo>
                <a:lnTo>
                  <a:pt x="44510" y="47434"/>
                </a:lnTo>
                <a:lnTo>
                  <a:pt x="48596" y="33519"/>
                </a:lnTo>
                <a:lnTo>
                  <a:pt x="48717" y="30456"/>
                </a:lnTo>
                <a:close/>
              </a:path>
            </a:pathLst>
          </a:custGeom>
          <a:ln w="6410">
            <a:solidFill>
              <a:srgbClr val="000000"/>
            </a:solidFill>
          </a:ln>
        </p:spPr>
        <p:txBody>
          <a:bodyPr wrap="square" lIns="0" tIns="0" rIns="0" bIns="0" rtlCol="0"/>
          <a:lstStyle/>
          <a:p>
            <a:endParaRPr/>
          </a:p>
        </p:txBody>
      </p:sp>
      <p:sp>
        <p:nvSpPr>
          <p:cNvPr id="61" name="object 61"/>
          <p:cNvSpPr/>
          <p:nvPr/>
        </p:nvSpPr>
        <p:spPr>
          <a:xfrm>
            <a:off x="1150557" y="7038707"/>
            <a:ext cx="48895" cy="60960"/>
          </a:xfrm>
          <a:custGeom>
            <a:avLst/>
            <a:gdLst/>
            <a:ahLst/>
            <a:cxnLst/>
            <a:rect l="l" t="t" r="r" b="b"/>
            <a:pathLst>
              <a:path w="48894" h="60959">
                <a:moveTo>
                  <a:pt x="25306" y="0"/>
                </a:moveTo>
                <a:lnTo>
                  <a:pt x="13325" y="3851"/>
                </a:lnTo>
                <a:lnTo>
                  <a:pt x="4154" y="14046"/>
                </a:lnTo>
                <a:lnTo>
                  <a:pt x="0" y="28481"/>
                </a:lnTo>
                <a:lnTo>
                  <a:pt x="3163" y="44316"/>
                </a:lnTo>
                <a:lnTo>
                  <a:pt x="11262" y="55613"/>
                </a:lnTo>
                <a:lnTo>
                  <a:pt x="22053" y="60779"/>
                </a:lnTo>
                <a:lnTo>
                  <a:pt x="35329" y="57187"/>
                </a:lnTo>
                <a:lnTo>
                  <a:pt x="44502" y="47442"/>
                </a:lnTo>
                <a:lnTo>
                  <a:pt x="48590" y="33529"/>
                </a:lnTo>
                <a:lnTo>
                  <a:pt x="48711" y="30456"/>
                </a:lnTo>
                <a:lnTo>
                  <a:pt x="45585" y="15428"/>
                </a:lnTo>
                <a:lnTo>
                  <a:pt x="37259" y="4541"/>
                </a:lnTo>
                <a:lnTo>
                  <a:pt x="25306" y="0"/>
                </a:lnTo>
                <a:close/>
              </a:path>
            </a:pathLst>
          </a:custGeom>
          <a:solidFill>
            <a:srgbClr val="FF7F00"/>
          </a:solidFill>
        </p:spPr>
        <p:txBody>
          <a:bodyPr wrap="square" lIns="0" tIns="0" rIns="0" bIns="0" rtlCol="0"/>
          <a:lstStyle/>
          <a:p>
            <a:endParaRPr/>
          </a:p>
        </p:txBody>
      </p:sp>
      <p:sp>
        <p:nvSpPr>
          <p:cNvPr id="62" name="object 62"/>
          <p:cNvSpPr/>
          <p:nvPr/>
        </p:nvSpPr>
        <p:spPr>
          <a:xfrm>
            <a:off x="1150557" y="7038707"/>
            <a:ext cx="48895" cy="60960"/>
          </a:xfrm>
          <a:custGeom>
            <a:avLst/>
            <a:gdLst/>
            <a:ahLst/>
            <a:cxnLst/>
            <a:rect l="l" t="t" r="r" b="b"/>
            <a:pathLst>
              <a:path w="48894" h="60959">
                <a:moveTo>
                  <a:pt x="48711" y="30456"/>
                </a:moveTo>
                <a:lnTo>
                  <a:pt x="45586" y="15429"/>
                </a:lnTo>
                <a:lnTo>
                  <a:pt x="37259" y="4542"/>
                </a:lnTo>
                <a:lnTo>
                  <a:pt x="25306" y="0"/>
                </a:lnTo>
                <a:lnTo>
                  <a:pt x="13325" y="3851"/>
                </a:lnTo>
                <a:lnTo>
                  <a:pt x="4154" y="14046"/>
                </a:lnTo>
                <a:lnTo>
                  <a:pt x="0" y="28480"/>
                </a:lnTo>
                <a:lnTo>
                  <a:pt x="3162" y="44315"/>
                </a:lnTo>
                <a:lnTo>
                  <a:pt x="11261" y="55613"/>
                </a:lnTo>
                <a:lnTo>
                  <a:pt x="22052" y="60779"/>
                </a:lnTo>
                <a:lnTo>
                  <a:pt x="35329" y="57188"/>
                </a:lnTo>
                <a:lnTo>
                  <a:pt x="44502" y="47443"/>
                </a:lnTo>
                <a:lnTo>
                  <a:pt x="48590" y="33530"/>
                </a:lnTo>
                <a:lnTo>
                  <a:pt x="48711" y="30456"/>
                </a:lnTo>
                <a:close/>
              </a:path>
            </a:pathLst>
          </a:custGeom>
          <a:ln w="6410">
            <a:solidFill>
              <a:srgbClr val="000000"/>
            </a:solidFill>
          </a:ln>
        </p:spPr>
        <p:txBody>
          <a:bodyPr wrap="square" lIns="0" tIns="0" rIns="0" bIns="0" rtlCol="0"/>
          <a:lstStyle/>
          <a:p>
            <a:endParaRPr/>
          </a:p>
        </p:txBody>
      </p:sp>
      <p:sp>
        <p:nvSpPr>
          <p:cNvPr id="63" name="object 63"/>
          <p:cNvSpPr/>
          <p:nvPr/>
        </p:nvSpPr>
        <p:spPr>
          <a:xfrm>
            <a:off x="2028456" y="6202648"/>
            <a:ext cx="47625" cy="53975"/>
          </a:xfrm>
          <a:custGeom>
            <a:avLst/>
            <a:gdLst/>
            <a:ahLst/>
            <a:cxnLst/>
            <a:rect l="l" t="t" r="r" b="b"/>
            <a:pathLst>
              <a:path w="47625" h="53975">
                <a:moveTo>
                  <a:pt x="35005" y="0"/>
                </a:moveTo>
                <a:lnTo>
                  <a:pt x="17827" y="130"/>
                </a:lnTo>
                <a:lnTo>
                  <a:pt x="6320" y="5463"/>
                </a:lnTo>
                <a:lnTo>
                  <a:pt x="0" y="14823"/>
                </a:lnTo>
                <a:lnTo>
                  <a:pt x="1067" y="33416"/>
                </a:lnTo>
                <a:lnTo>
                  <a:pt x="6204" y="46434"/>
                </a:lnTo>
                <a:lnTo>
                  <a:pt x="14412" y="53856"/>
                </a:lnTo>
                <a:lnTo>
                  <a:pt x="30073" y="52119"/>
                </a:lnTo>
                <a:lnTo>
                  <a:pt x="40626" y="44833"/>
                </a:lnTo>
                <a:lnTo>
                  <a:pt x="46162" y="33581"/>
                </a:lnTo>
                <a:lnTo>
                  <a:pt x="47112" y="25267"/>
                </a:lnTo>
                <a:lnTo>
                  <a:pt x="43797" y="10226"/>
                </a:lnTo>
                <a:lnTo>
                  <a:pt x="35005" y="0"/>
                </a:lnTo>
                <a:close/>
              </a:path>
            </a:pathLst>
          </a:custGeom>
          <a:solidFill>
            <a:srgbClr val="FF7F00"/>
          </a:solidFill>
        </p:spPr>
        <p:txBody>
          <a:bodyPr wrap="square" lIns="0" tIns="0" rIns="0" bIns="0" rtlCol="0"/>
          <a:lstStyle/>
          <a:p>
            <a:endParaRPr/>
          </a:p>
        </p:txBody>
      </p:sp>
      <p:sp>
        <p:nvSpPr>
          <p:cNvPr id="64" name="object 64"/>
          <p:cNvSpPr/>
          <p:nvPr/>
        </p:nvSpPr>
        <p:spPr>
          <a:xfrm>
            <a:off x="2028458" y="6202648"/>
            <a:ext cx="47625" cy="53975"/>
          </a:xfrm>
          <a:custGeom>
            <a:avLst/>
            <a:gdLst/>
            <a:ahLst/>
            <a:cxnLst/>
            <a:rect l="l" t="t" r="r" b="b"/>
            <a:pathLst>
              <a:path w="47625" h="53975">
                <a:moveTo>
                  <a:pt x="47109" y="25268"/>
                </a:moveTo>
                <a:lnTo>
                  <a:pt x="43795" y="10227"/>
                </a:lnTo>
                <a:lnTo>
                  <a:pt x="35004" y="0"/>
                </a:lnTo>
                <a:lnTo>
                  <a:pt x="17826" y="129"/>
                </a:lnTo>
                <a:lnTo>
                  <a:pt x="6319" y="5462"/>
                </a:lnTo>
                <a:lnTo>
                  <a:pt x="0" y="14823"/>
                </a:lnTo>
                <a:lnTo>
                  <a:pt x="1066" y="33415"/>
                </a:lnTo>
                <a:lnTo>
                  <a:pt x="6200" y="46437"/>
                </a:lnTo>
                <a:lnTo>
                  <a:pt x="14405" y="53863"/>
                </a:lnTo>
                <a:lnTo>
                  <a:pt x="30065" y="52128"/>
                </a:lnTo>
                <a:lnTo>
                  <a:pt x="40619" y="44843"/>
                </a:lnTo>
                <a:lnTo>
                  <a:pt x="46157" y="33594"/>
                </a:lnTo>
                <a:lnTo>
                  <a:pt x="47109" y="25268"/>
                </a:lnTo>
                <a:close/>
              </a:path>
            </a:pathLst>
          </a:custGeom>
          <a:ln w="6465">
            <a:solidFill>
              <a:srgbClr val="000000"/>
            </a:solidFill>
          </a:ln>
        </p:spPr>
        <p:txBody>
          <a:bodyPr wrap="square" lIns="0" tIns="0" rIns="0" bIns="0" rtlCol="0"/>
          <a:lstStyle/>
          <a:p>
            <a:endParaRPr/>
          </a:p>
        </p:txBody>
      </p:sp>
      <p:sp>
        <p:nvSpPr>
          <p:cNvPr id="65" name="object 65"/>
          <p:cNvSpPr/>
          <p:nvPr/>
        </p:nvSpPr>
        <p:spPr>
          <a:xfrm>
            <a:off x="2925952" y="5467451"/>
            <a:ext cx="0" cy="123825"/>
          </a:xfrm>
          <a:custGeom>
            <a:avLst/>
            <a:gdLst/>
            <a:ahLst/>
            <a:cxnLst/>
            <a:rect l="l" t="t" r="r" b="b"/>
            <a:pathLst>
              <a:path h="123825">
                <a:moveTo>
                  <a:pt x="0" y="0"/>
                </a:moveTo>
                <a:lnTo>
                  <a:pt x="0" y="123433"/>
                </a:lnTo>
              </a:path>
            </a:pathLst>
          </a:custGeom>
          <a:ln w="5897">
            <a:solidFill>
              <a:srgbClr val="000000"/>
            </a:solidFill>
          </a:ln>
        </p:spPr>
        <p:txBody>
          <a:bodyPr wrap="square" lIns="0" tIns="0" rIns="0" bIns="0" rtlCol="0"/>
          <a:lstStyle/>
          <a:p>
            <a:endParaRPr/>
          </a:p>
        </p:txBody>
      </p:sp>
      <p:sp>
        <p:nvSpPr>
          <p:cNvPr id="66" name="object 66"/>
          <p:cNvSpPr/>
          <p:nvPr/>
        </p:nvSpPr>
        <p:spPr>
          <a:xfrm>
            <a:off x="2897011" y="5467451"/>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67" name="object 67"/>
          <p:cNvSpPr/>
          <p:nvPr/>
        </p:nvSpPr>
        <p:spPr>
          <a:xfrm>
            <a:off x="2897011" y="5590884"/>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68" name="object 68"/>
          <p:cNvSpPr/>
          <p:nvPr/>
        </p:nvSpPr>
        <p:spPr>
          <a:xfrm>
            <a:off x="2901626" y="5497943"/>
            <a:ext cx="48895" cy="60960"/>
          </a:xfrm>
          <a:custGeom>
            <a:avLst/>
            <a:gdLst/>
            <a:ahLst/>
            <a:cxnLst/>
            <a:rect l="l" t="t" r="r" b="b"/>
            <a:pathLst>
              <a:path w="48894" h="60960">
                <a:moveTo>
                  <a:pt x="25312" y="0"/>
                </a:moveTo>
                <a:lnTo>
                  <a:pt x="12655" y="3851"/>
                </a:lnTo>
                <a:lnTo>
                  <a:pt x="3782" y="14046"/>
                </a:lnTo>
                <a:lnTo>
                  <a:pt x="0" y="28481"/>
                </a:lnTo>
                <a:lnTo>
                  <a:pt x="2861" y="44317"/>
                </a:lnTo>
                <a:lnTo>
                  <a:pt x="10601" y="55614"/>
                </a:lnTo>
                <a:lnTo>
                  <a:pt x="21814" y="60779"/>
                </a:lnTo>
                <a:lnTo>
                  <a:pt x="35211" y="57215"/>
                </a:lnTo>
                <a:lnTo>
                  <a:pt x="44441" y="47538"/>
                </a:lnTo>
                <a:lnTo>
                  <a:pt x="48582" y="33711"/>
                </a:lnTo>
                <a:lnTo>
                  <a:pt x="48718" y="30456"/>
                </a:lnTo>
                <a:lnTo>
                  <a:pt x="45592" y="15428"/>
                </a:lnTo>
                <a:lnTo>
                  <a:pt x="37266" y="4541"/>
                </a:lnTo>
                <a:lnTo>
                  <a:pt x="25312" y="0"/>
                </a:lnTo>
                <a:close/>
              </a:path>
            </a:pathLst>
          </a:custGeom>
          <a:solidFill>
            <a:srgbClr val="FF7F00"/>
          </a:solidFill>
        </p:spPr>
        <p:txBody>
          <a:bodyPr wrap="square" lIns="0" tIns="0" rIns="0" bIns="0" rtlCol="0"/>
          <a:lstStyle/>
          <a:p>
            <a:endParaRPr/>
          </a:p>
        </p:txBody>
      </p:sp>
      <p:sp>
        <p:nvSpPr>
          <p:cNvPr id="69" name="object 69"/>
          <p:cNvSpPr/>
          <p:nvPr/>
        </p:nvSpPr>
        <p:spPr>
          <a:xfrm>
            <a:off x="2901614" y="5497941"/>
            <a:ext cx="48895" cy="60960"/>
          </a:xfrm>
          <a:custGeom>
            <a:avLst/>
            <a:gdLst/>
            <a:ahLst/>
            <a:cxnLst/>
            <a:rect l="l" t="t" r="r" b="b"/>
            <a:pathLst>
              <a:path w="48894" h="60960">
                <a:moveTo>
                  <a:pt x="48724" y="30456"/>
                </a:moveTo>
                <a:lnTo>
                  <a:pt x="45598" y="15429"/>
                </a:lnTo>
                <a:lnTo>
                  <a:pt x="37270" y="4542"/>
                </a:lnTo>
                <a:lnTo>
                  <a:pt x="25317" y="0"/>
                </a:lnTo>
                <a:lnTo>
                  <a:pt x="12659" y="3850"/>
                </a:lnTo>
                <a:lnTo>
                  <a:pt x="3784" y="14044"/>
                </a:lnTo>
                <a:lnTo>
                  <a:pt x="0" y="28476"/>
                </a:lnTo>
                <a:lnTo>
                  <a:pt x="2861" y="44314"/>
                </a:lnTo>
                <a:lnTo>
                  <a:pt x="10600" y="55612"/>
                </a:lnTo>
                <a:lnTo>
                  <a:pt x="21811" y="60779"/>
                </a:lnTo>
                <a:lnTo>
                  <a:pt x="35211" y="57216"/>
                </a:lnTo>
                <a:lnTo>
                  <a:pt x="44444" y="47542"/>
                </a:lnTo>
                <a:lnTo>
                  <a:pt x="48587" y="33718"/>
                </a:lnTo>
                <a:lnTo>
                  <a:pt x="48724" y="30456"/>
                </a:lnTo>
                <a:close/>
              </a:path>
            </a:pathLst>
          </a:custGeom>
          <a:ln w="6410">
            <a:solidFill>
              <a:srgbClr val="000000"/>
            </a:solidFill>
          </a:ln>
        </p:spPr>
        <p:txBody>
          <a:bodyPr wrap="square" lIns="0" tIns="0" rIns="0" bIns="0" rtlCol="0"/>
          <a:lstStyle/>
          <a:p>
            <a:endParaRPr/>
          </a:p>
        </p:txBody>
      </p:sp>
      <p:sp>
        <p:nvSpPr>
          <p:cNvPr id="70" name="object 70"/>
          <p:cNvSpPr/>
          <p:nvPr/>
        </p:nvSpPr>
        <p:spPr>
          <a:xfrm>
            <a:off x="3802267" y="5167225"/>
            <a:ext cx="0" cy="129539"/>
          </a:xfrm>
          <a:custGeom>
            <a:avLst/>
            <a:gdLst/>
            <a:ahLst/>
            <a:cxnLst/>
            <a:rect l="l" t="t" r="r" b="b"/>
            <a:pathLst>
              <a:path h="129539">
                <a:moveTo>
                  <a:pt x="0" y="0"/>
                </a:moveTo>
                <a:lnTo>
                  <a:pt x="0" y="129525"/>
                </a:lnTo>
              </a:path>
            </a:pathLst>
          </a:custGeom>
          <a:ln w="5897">
            <a:solidFill>
              <a:srgbClr val="000000"/>
            </a:solidFill>
          </a:ln>
        </p:spPr>
        <p:txBody>
          <a:bodyPr wrap="square" lIns="0" tIns="0" rIns="0" bIns="0" rtlCol="0"/>
          <a:lstStyle/>
          <a:p>
            <a:endParaRPr/>
          </a:p>
        </p:txBody>
      </p:sp>
      <p:sp>
        <p:nvSpPr>
          <p:cNvPr id="71" name="object 71"/>
          <p:cNvSpPr/>
          <p:nvPr/>
        </p:nvSpPr>
        <p:spPr>
          <a:xfrm>
            <a:off x="3771790" y="5167225"/>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72" name="object 72"/>
          <p:cNvSpPr/>
          <p:nvPr/>
        </p:nvSpPr>
        <p:spPr>
          <a:xfrm>
            <a:off x="3771790" y="5296750"/>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73" name="object 73"/>
          <p:cNvSpPr/>
          <p:nvPr/>
        </p:nvSpPr>
        <p:spPr>
          <a:xfrm>
            <a:off x="3778183" y="5204428"/>
            <a:ext cx="46990" cy="53975"/>
          </a:xfrm>
          <a:custGeom>
            <a:avLst/>
            <a:gdLst/>
            <a:ahLst/>
            <a:cxnLst/>
            <a:rect l="l" t="t" r="r" b="b"/>
            <a:pathLst>
              <a:path w="46989" h="53975">
                <a:moveTo>
                  <a:pt x="34827" y="0"/>
                </a:moveTo>
                <a:lnTo>
                  <a:pt x="18299" y="130"/>
                </a:lnTo>
                <a:lnTo>
                  <a:pt x="6693" y="5463"/>
                </a:lnTo>
                <a:lnTo>
                  <a:pt x="0" y="14823"/>
                </a:lnTo>
                <a:lnTo>
                  <a:pt x="1185" y="33384"/>
                </a:lnTo>
                <a:lnTo>
                  <a:pt x="6615" y="46394"/>
                </a:lnTo>
                <a:lnTo>
                  <a:pt x="14788" y="53828"/>
                </a:lnTo>
                <a:lnTo>
                  <a:pt x="30209" y="52070"/>
                </a:lnTo>
                <a:lnTo>
                  <a:pt x="40627" y="44674"/>
                </a:lnTo>
                <a:lnTo>
                  <a:pt x="46059" y="33270"/>
                </a:lnTo>
                <a:lnTo>
                  <a:pt x="46934" y="25267"/>
                </a:lnTo>
                <a:lnTo>
                  <a:pt x="43619" y="10226"/>
                </a:lnTo>
                <a:lnTo>
                  <a:pt x="34827" y="0"/>
                </a:lnTo>
                <a:close/>
              </a:path>
            </a:pathLst>
          </a:custGeom>
          <a:solidFill>
            <a:srgbClr val="FF7F00"/>
          </a:solidFill>
        </p:spPr>
        <p:txBody>
          <a:bodyPr wrap="square" lIns="0" tIns="0" rIns="0" bIns="0" rtlCol="0"/>
          <a:lstStyle/>
          <a:p>
            <a:endParaRPr/>
          </a:p>
        </p:txBody>
      </p:sp>
      <p:sp>
        <p:nvSpPr>
          <p:cNvPr id="74" name="object 74"/>
          <p:cNvSpPr/>
          <p:nvPr/>
        </p:nvSpPr>
        <p:spPr>
          <a:xfrm>
            <a:off x="3778176" y="5204435"/>
            <a:ext cx="46990" cy="53975"/>
          </a:xfrm>
          <a:custGeom>
            <a:avLst/>
            <a:gdLst/>
            <a:ahLst/>
            <a:cxnLst/>
            <a:rect l="l" t="t" r="r" b="b"/>
            <a:pathLst>
              <a:path w="46989" h="53975">
                <a:moveTo>
                  <a:pt x="46941" y="25261"/>
                </a:moveTo>
                <a:lnTo>
                  <a:pt x="43625" y="10221"/>
                </a:lnTo>
                <a:lnTo>
                  <a:pt x="34828" y="0"/>
                </a:lnTo>
                <a:lnTo>
                  <a:pt x="18304" y="132"/>
                </a:lnTo>
                <a:lnTo>
                  <a:pt x="6695" y="5465"/>
                </a:lnTo>
                <a:lnTo>
                  <a:pt x="0" y="14826"/>
                </a:lnTo>
                <a:lnTo>
                  <a:pt x="1188" y="33383"/>
                </a:lnTo>
                <a:lnTo>
                  <a:pt x="6625" y="46390"/>
                </a:lnTo>
                <a:lnTo>
                  <a:pt x="14802" y="53822"/>
                </a:lnTo>
                <a:lnTo>
                  <a:pt x="30220" y="52061"/>
                </a:lnTo>
                <a:lnTo>
                  <a:pt x="40637" y="44662"/>
                </a:lnTo>
                <a:lnTo>
                  <a:pt x="46068" y="33255"/>
                </a:lnTo>
                <a:lnTo>
                  <a:pt x="46941" y="25261"/>
                </a:lnTo>
                <a:close/>
              </a:path>
            </a:pathLst>
          </a:custGeom>
          <a:ln w="6464">
            <a:solidFill>
              <a:srgbClr val="000000"/>
            </a:solidFill>
          </a:ln>
        </p:spPr>
        <p:txBody>
          <a:bodyPr wrap="square" lIns="0" tIns="0" rIns="0" bIns="0" rtlCol="0"/>
          <a:lstStyle/>
          <a:p>
            <a:endParaRPr/>
          </a:p>
        </p:txBody>
      </p:sp>
      <p:sp>
        <p:nvSpPr>
          <p:cNvPr id="75" name="object 75"/>
          <p:cNvSpPr/>
          <p:nvPr/>
        </p:nvSpPr>
        <p:spPr>
          <a:xfrm>
            <a:off x="1150501" y="7052399"/>
            <a:ext cx="50800" cy="55244"/>
          </a:xfrm>
          <a:custGeom>
            <a:avLst/>
            <a:gdLst/>
            <a:ahLst/>
            <a:cxnLst/>
            <a:rect l="l" t="t" r="r" b="b"/>
            <a:pathLst>
              <a:path w="50800" h="55245">
                <a:moveTo>
                  <a:pt x="50291" y="0"/>
                </a:moveTo>
                <a:lnTo>
                  <a:pt x="0" y="0"/>
                </a:lnTo>
                <a:lnTo>
                  <a:pt x="25907" y="54863"/>
                </a:lnTo>
                <a:lnTo>
                  <a:pt x="50291" y="0"/>
                </a:lnTo>
                <a:close/>
              </a:path>
            </a:pathLst>
          </a:custGeom>
          <a:solidFill>
            <a:srgbClr val="C0C000"/>
          </a:solidFill>
        </p:spPr>
        <p:txBody>
          <a:bodyPr wrap="square" lIns="0" tIns="0" rIns="0" bIns="0" rtlCol="0"/>
          <a:lstStyle/>
          <a:p>
            <a:endParaRPr/>
          </a:p>
        </p:txBody>
      </p:sp>
      <p:sp>
        <p:nvSpPr>
          <p:cNvPr id="76" name="object 76"/>
          <p:cNvSpPr/>
          <p:nvPr/>
        </p:nvSpPr>
        <p:spPr>
          <a:xfrm>
            <a:off x="1150500" y="7052400"/>
            <a:ext cx="50800" cy="55244"/>
          </a:xfrm>
          <a:custGeom>
            <a:avLst/>
            <a:gdLst/>
            <a:ahLst/>
            <a:cxnLst/>
            <a:rect l="l" t="t" r="r" b="b"/>
            <a:pathLst>
              <a:path w="50800" h="55245">
                <a:moveTo>
                  <a:pt x="25906" y="54861"/>
                </a:moveTo>
                <a:lnTo>
                  <a:pt x="50291" y="0"/>
                </a:lnTo>
                <a:lnTo>
                  <a:pt x="0" y="0"/>
                </a:lnTo>
                <a:lnTo>
                  <a:pt x="25906" y="54861"/>
                </a:lnTo>
                <a:close/>
              </a:path>
            </a:pathLst>
          </a:custGeom>
          <a:ln w="6496">
            <a:solidFill>
              <a:srgbClr val="000000"/>
            </a:solidFill>
          </a:ln>
        </p:spPr>
        <p:txBody>
          <a:bodyPr wrap="square" lIns="0" tIns="0" rIns="0" bIns="0" rtlCol="0"/>
          <a:lstStyle/>
          <a:p>
            <a:endParaRPr/>
          </a:p>
        </p:txBody>
      </p:sp>
      <p:sp>
        <p:nvSpPr>
          <p:cNvPr id="77" name="object 77"/>
          <p:cNvSpPr/>
          <p:nvPr/>
        </p:nvSpPr>
        <p:spPr>
          <a:xfrm>
            <a:off x="2048235" y="6387940"/>
            <a:ext cx="6350" cy="0"/>
          </a:xfrm>
          <a:custGeom>
            <a:avLst/>
            <a:gdLst/>
            <a:ahLst/>
            <a:cxnLst/>
            <a:rect l="l" t="t" r="r" b="b"/>
            <a:pathLst>
              <a:path w="6350">
                <a:moveTo>
                  <a:pt x="0" y="0"/>
                </a:moveTo>
                <a:lnTo>
                  <a:pt x="5897" y="0"/>
                </a:lnTo>
              </a:path>
            </a:pathLst>
          </a:custGeom>
          <a:ln w="9156">
            <a:solidFill>
              <a:srgbClr val="000000"/>
            </a:solidFill>
          </a:ln>
        </p:spPr>
        <p:txBody>
          <a:bodyPr wrap="square" lIns="0" tIns="0" rIns="0" bIns="0" rtlCol="0"/>
          <a:lstStyle/>
          <a:p>
            <a:endParaRPr/>
          </a:p>
        </p:txBody>
      </p:sp>
      <p:sp>
        <p:nvSpPr>
          <p:cNvPr id="78" name="object 78"/>
          <p:cNvSpPr/>
          <p:nvPr/>
        </p:nvSpPr>
        <p:spPr>
          <a:xfrm>
            <a:off x="2022229" y="6383362"/>
            <a:ext cx="59690" cy="0"/>
          </a:xfrm>
          <a:custGeom>
            <a:avLst/>
            <a:gdLst/>
            <a:ahLst/>
            <a:cxnLst/>
            <a:rect l="l" t="t" r="r" b="b"/>
            <a:pathLst>
              <a:path w="59689">
                <a:moveTo>
                  <a:pt x="0" y="0"/>
                </a:moveTo>
                <a:lnTo>
                  <a:pt x="59436" y="0"/>
                </a:lnTo>
              </a:path>
            </a:pathLst>
          </a:custGeom>
          <a:ln w="7208">
            <a:solidFill>
              <a:srgbClr val="000000"/>
            </a:solidFill>
          </a:ln>
        </p:spPr>
        <p:txBody>
          <a:bodyPr wrap="square" lIns="0" tIns="0" rIns="0" bIns="0" rtlCol="0"/>
          <a:lstStyle/>
          <a:p>
            <a:endParaRPr/>
          </a:p>
        </p:txBody>
      </p:sp>
      <p:sp>
        <p:nvSpPr>
          <p:cNvPr id="79" name="object 79"/>
          <p:cNvSpPr/>
          <p:nvPr/>
        </p:nvSpPr>
        <p:spPr>
          <a:xfrm>
            <a:off x="2048235" y="6396323"/>
            <a:ext cx="6350" cy="0"/>
          </a:xfrm>
          <a:custGeom>
            <a:avLst/>
            <a:gdLst/>
            <a:ahLst/>
            <a:cxnLst/>
            <a:rect l="l" t="t" r="r" b="b"/>
            <a:pathLst>
              <a:path w="6350">
                <a:moveTo>
                  <a:pt x="0" y="0"/>
                </a:moveTo>
                <a:lnTo>
                  <a:pt x="5897" y="0"/>
                </a:lnTo>
              </a:path>
            </a:pathLst>
          </a:custGeom>
          <a:ln w="7607">
            <a:solidFill>
              <a:srgbClr val="000000"/>
            </a:solidFill>
          </a:ln>
        </p:spPr>
        <p:txBody>
          <a:bodyPr wrap="square" lIns="0" tIns="0" rIns="0" bIns="0" rtlCol="0"/>
          <a:lstStyle/>
          <a:p>
            <a:endParaRPr/>
          </a:p>
        </p:txBody>
      </p:sp>
      <p:sp>
        <p:nvSpPr>
          <p:cNvPr id="80" name="object 80"/>
          <p:cNvSpPr/>
          <p:nvPr/>
        </p:nvSpPr>
        <p:spPr>
          <a:xfrm>
            <a:off x="2022229" y="6400126"/>
            <a:ext cx="59690" cy="0"/>
          </a:xfrm>
          <a:custGeom>
            <a:avLst/>
            <a:gdLst/>
            <a:ahLst/>
            <a:cxnLst/>
            <a:rect l="l" t="t" r="r" b="b"/>
            <a:pathLst>
              <a:path w="59689">
                <a:moveTo>
                  <a:pt x="0" y="0"/>
                </a:moveTo>
                <a:lnTo>
                  <a:pt x="59436" y="0"/>
                </a:lnTo>
              </a:path>
            </a:pathLst>
          </a:custGeom>
          <a:ln w="7208">
            <a:solidFill>
              <a:srgbClr val="000000"/>
            </a:solidFill>
          </a:ln>
        </p:spPr>
        <p:txBody>
          <a:bodyPr wrap="square" lIns="0" tIns="0" rIns="0" bIns="0" rtlCol="0"/>
          <a:lstStyle/>
          <a:p>
            <a:endParaRPr/>
          </a:p>
        </p:txBody>
      </p:sp>
      <p:sp>
        <p:nvSpPr>
          <p:cNvPr id="81" name="object 81"/>
          <p:cNvSpPr/>
          <p:nvPr/>
        </p:nvSpPr>
        <p:spPr>
          <a:xfrm>
            <a:off x="2025277" y="6374220"/>
            <a:ext cx="52069" cy="53340"/>
          </a:xfrm>
          <a:custGeom>
            <a:avLst/>
            <a:gdLst/>
            <a:ahLst/>
            <a:cxnLst/>
            <a:rect l="l" t="t" r="r" b="b"/>
            <a:pathLst>
              <a:path w="52069" h="53339">
                <a:moveTo>
                  <a:pt x="51815" y="0"/>
                </a:moveTo>
                <a:lnTo>
                  <a:pt x="0" y="0"/>
                </a:lnTo>
                <a:lnTo>
                  <a:pt x="25907" y="53339"/>
                </a:lnTo>
                <a:lnTo>
                  <a:pt x="51815" y="0"/>
                </a:lnTo>
                <a:close/>
              </a:path>
            </a:pathLst>
          </a:custGeom>
          <a:solidFill>
            <a:srgbClr val="C0C000"/>
          </a:solidFill>
        </p:spPr>
        <p:txBody>
          <a:bodyPr wrap="square" lIns="0" tIns="0" rIns="0" bIns="0" rtlCol="0"/>
          <a:lstStyle/>
          <a:p>
            <a:endParaRPr/>
          </a:p>
        </p:txBody>
      </p:sp>
      <p:sp>
        <p:nvSpPr>
          <p:cNvPr id="82" name="object 82"/>
          <p:cNvSpPr/>
          <p:nvPr/>
        </p:nvSpPr>
        <p:spPr>
          <a:xfrm>
            <a:off x="2025277" y="6374232"/>
            <a:ext cx="52069" cy="53340"/>
          </a:xfrm>
          <a:custGeom>
            <a:avLst/>
            <a:gdLst/>
            <a:ahLst/>
            <a:cxnLst/>
            <a:rect l="l" t="t" r="r" b="b"/>
            <a:pathLst>
              <a:path w="52069" h="53339">
                <a:moveTo>
                  <a:pt x="25906" y="53326"/>
                </a:moveTo>
                <a:lnTo>
                  <a:pt x="51816" y="0"/>
                </a:lnTo>
                <a:lnTo>
                  <a:pt x="0" y="0"/>
                </a:lnTo>
                <a:lnTo>
                  <a:pt x="25906" y="53326"/>
                </a:lnTo>
                <a:close/>
              </a:path>
            </a:pathLst>
          </a:custGeom>
          <a:ln w="6534">
            <a:solidFill>
              <a:srgbClr val="000000"/>
            </a:solidFill>
          </a:ln>
        </p:spPr>
        <p:txBody>
          <a:bodyPr wrap="square" lIns="0" tIns="0" rIns="0" bIns="0" rtlCol="0"/>
          <a:lstStyle/>
          <a:p>
            <a:endParaRPr/>
          </a:p>
        </p:txBody>
      </p:sp>
      <p:sp>
        <p:nvSpPr>
          <p:cNvPr id="83" name="object 83"/>
          <p:cNvSpPr/>
          <p:nvPr/>
        </p:nvSpPr>
        <p:spPr>
          <a:xfrm>
            <a:off x="2923003" y="6034367"/>
            <a:ext cx="6350" cy="0"/>
          </a:xfrm>
          <a:custGeom>
            <a:avLst/>
            <a:gdLst/>
            <a:ahLst/>
            <a:cxnLst/>
            <a:rect l="l" t="t" r="r" b="b"/>
            <a:pathLst>
              <a:path w="6350">
                <a:moveTo>
                  <a:pt x="0" y="0"/>
                </a:moveTo>
                <a:lnTo>
                  <a:pt x="5897" y="0"/>
                </a:lnTo>
              </a:path>
            </a:pathLst>
          </a:custGeom>
          <a:ln w="9264">
            <a:solidFill>
              <a:srgbClr val="000000"/>
            </a:solidFill>
          </a:ln>
        </p:spPr>
        <p:txBody>
          <a:bodyPr wrap="square" lIns="0" tIns="0" rIns="0" bIns="0" rtlCol="0"/>
          <a:lstStyle/>
          <a:p>
            <a:endParaRPr/>
          </a:p>
        </p:txBody>
      </p:sp>
      <p:sp>
        <p:nvSpPr>
          <p:cNvPr id="84" name="object 84"/>
          <p:cNvSpPr/>
          <p:nvPr/>
        </p:nvSpPr>
        <p:spPr>
          <a:xfrm>
            <a:off x="2897011" y="6026748"/>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85" name="object 85"/>
          <p:cNvSpPr/>
          <p:nvPr/>
        </p:nvSpPr>
        <p:spPr>
          <a:xfrm>
            <a:off x="2897011" y="6041987"/>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86" name="object 86"/>
          <p:cNvSpPr/>
          <p:nvPr/>
        </p:nvSpPr>
        <p:spPr>
          <a:xfrm>
            <a:off x="2901577" y="6016079"/>
            <a:ext cx="50800" cy="55244"/>
          </a:xfrm>
          <a:custGeom>
            <a:avLst/>
            <a:gdLst/>
            <a:ahLst/>
            <a:cxnLst/>
            <a:rect l="l" t="t" r="r" b="b"/>
            <a:pathLst>
              <a:path w="50800" h="55245">
                <a:moveTo>
                  <a:pt x="50291" y="0"/>
                </a:moveTo>
                <a:lnTo>
                  <a:pt x="0" y="0"/>
                </a:lnTo>
                <a:lnTo>
                  <a:pt x="24383" y="54863"/>
                </a:lnTo>
                <a:lnTo>
                  <a:pt x="50291" y="0"/>
                </a:lnTo>
                <a:close/>
              </a:path>
            </a:pathLst>
          </a:custGeom>
          <a:solidFill>
            <a:srgbClr val="C0C000"/>
          </a:solidFill>
        </p:spPr>
        <p:txBody>
          <a:bodyPr wrap="square" lIns="0" tIns="0" rIns="0" bIns="0" rtlCol="0"/>
          <a:lstStyle/>
          <a:p>
            <a:endParaRPr/>
          </a:p>
        </p:txBody>
      </p:sp>
      <p:sp>
        <p:nvSpPr>
          <p:cNvPr id="87" name="object 87"/>
          <p:cNvSpPr/>
          <p:nvPr/>
        </p:nvSpPr>
        <p:spPr>
          <a:xfrm>
            <a:off x="2901564" y="6016080"/>
            <a:ext cx="50800" cy="55244"/>
          </a:xfrm>
          <a:custGeom>
            <a:avLst/>
            <a:gdLst/>
            <a:ahLst/>
            <a:cxnLst/>
            <a:rect l="l" t="t" r="r" b="b"/>
            <a:pathLst>
              <a:path w="50800" h="55245">
                <a:moveTo>
                  <a:pt x="24387" y="54875"/>
                </a:moveTo>
                <a:lnTo>
                  <a:pt x="50310" y="0"/>
                </a:lnTo>
                <a:lnTo>
                  <a:pt x="0" y="0"/>
                </a:lnTo>
                <a:lnTo>
                  <a:pt x="24387" y="54875"/>
                </a:lnTo>
                <a:close/>
              </a:path>
            </a:pathLst>
          </a:custGeom>
          <a:ln w="6496">
            <a:solidFill>
              <a:srgbClr val="000000"/>
            </a:solidFill>
          </a:ln>
        </p:spPr>
        <p:txBody>
          <a:bodyPr wrap="square" lIns="0" tIns="0" rIns="0" bIns="0" rtlCol="0"/>
          <a:lstStyle/>
          <a:p>
            <a:endParaRPr/>
          </a:p>
        </p:txBody>
      </p:sp>
      <p:sp>
        <p:nvSpPr>
          <p:cNvPr id="88" name="object 88"/>
          <p:cNvSpPr/>
          <p:nvPr/>
        </p:nvSpPr>
        <p:spPr>
          <a:xfrm>
            <a:off x="3802267" y="5462868"/>
            <a:ext cx="0" cy="62865"/>
          </a:xfrm>
          <a:custGeom>
            <a:avLst/>
            <a:gdLst/>
            <a:ahLst/>
            <a:cxnLst/>
            <a:rect l="l" t="t" r="r" b="b"/>
            <a:pathLst>
              <a:path h="62864">
                <a:moveTo>
                  <a:pt x="0" y="0"/>
                </a:moveTo>
                <a:lnTo>
                  <a:pt x="0" y="62482"/>
                </a:lnTo>
              </a:path>
            </a:pathLst>
          </a:custGeom>
          <a:ln w="5897">
            <a:solidFill>
              <a:srgbClr val="000000"/>
            </a:solidFill>
          </a:ln>
        </p:spPr>
        <p:txBody>
          <a:bodyPr wrap="square" lIns="0" tIns="0" rIns="0" bIns="0" rtlCol="0"/>
          <a:lstStyle/>
          <a:p>
            <a:endParaRPr/>
          </a:p>
        </p:txBody>
      </p:sp>
      <p:sp>
        <p:nvSpPr>
          <p:cNvPr id="89" name="object 89"/>
          <p:cNvSpPr/>
          <p:nvPr/>
        </p:nvSpPr>
        <p:spPr>
          <a:xfrm>
            <a:off x="3771790" y="5462868"/>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90" name="object 90"/>
          <p:cNvSpPr/>
          <p:nvPr/>
        </p:nvSpPr>
        <p:spPr>
          <a:xfrm>
            <a:off x="3771790" y="5525351"/>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91" name="object 91"/>
          <p:cNvSpPr/>
          <p:nvPr/>
        </p:nvSpPr>
        <p:spPr>
          <a:xfrm>
            <a:off x="3776350" y="5476583"/>
            <a:ext cx="52069" cy="55244"/>
          </a:xfrm>
          <a:custGeom>
            <a:avLst/>
            <a:gdLst/>
            <a:ahLst/>
            <a:cxnLst/>
            <a:rect l="l" t="t" r="r" b="b"/>
            <a:pathLst>
              <a:path w="52070" h="55245">
                <a:moveTo>
                  <a:pt x="51815" y="0"/>
                </a:moveTo>
                <a:lnTo>
                  <a:pt x="0" y="0"/>
                </a:lnTo>
                <a:lnTo>
                  <a:pt x="25907" y="54863"/>
                </a:lnTo>
                <a:lnTo>
                  <a:pt x="51815" y="0"/>
                </a:lnTo>
                <a:close/>
              </a:path>
            </a:pathLst>
          </a:custGeom>
          <a:solidFill>
            <a:srgbClr val="C0C000"/>
          </a:solidFill>
        </p:spPr>
        <p:txBody>
          <a:bodyPr wrap="square" lIns="0" tIns="0" rIns="0" bIns="0" rtlCol="0"/>
          <a:lstStyle/>
          <a:p>
            <a:endParaRPr/>
          </a:p>
        </p:txBody>
      </p:sp>
      <p:sp>
        <p:nvSpPr>
          <p:cNvPr id="92" name="object 92"/>
          <p:cNvSpPr/>
          <p:nvPr/>
        </p:nvSpPr>
        <p:spPr>
          <a:xfrm>
            <a:off x="3776343" y="5476584"/>
            <a:ext cx="52069" cy="55244"/>
          </a:xfrm>
          <a:custGeom>
            <a:avLst/>
            <a:gdLst/>
            <a:ahLst/>
            <a:cxnLst/>
            <a:rect l="l" t="t" r="r" b="b"/>
            <a:pathLst>
              <a:path w="52070" h="55245">
                <a:moveTo>
                  <a:pt x="25923" y="54861"/>
                </a:moveTo>
                <a:lnTo>
                  <a:pt x="51819" y="0"/>
                </a:lnTo>
                <a:lnTo>
                  <a:pt x="0" y="0"/>
                </a:lnTo>
                <a:lnTo>
                  <a:pt x="25923" y="54861"/>
                </a:lnTo>
                <a:close/>
              </a:path>
            </a:pathLst>
          </a:custGeom>
          <a:ln w="6515">
            <a:solidFill>
              <a:srgbClr val="000000"/>
            </a:solidFill>
          </a:ln>
        </p:spPr>
        <p:txBody>
          <a:bodyPr wrap="square" lIns="0" tIns="0" rIns="0" bIns="0" rtlCol="0"/>
          <a:lstStyle/>
          <a:p>
            <a:endParaRPr/>
          </a:p>
        </p:txBody>
      </p:sp>
      <p:sp>
        <p:nvSpPr>
          <p:cNvPr id="93" name="object 93"/>
          <p:cNvSpPr/>
          <p:nvPr/>
        </p:nvSpPr>
        <p:spPr>
          <a:xfrm>
            <a:off x="1150501" y="7034111"/>
            <a:ext cx="50800" cy="53340"/>
          </a:xfrm>
          <a:custGeom>
            <a:avLst/>
            <a:gdLst/>
            <a:ahLst/>
            <a:cxnLst/>
            <a:rect l="l" t="t" r="r" b="b"/>
            <a:pathLst>
              <a:path w="50800" h="53340">
                <a:moveTo>
                  <a:pt x="25907" y="0"/>
                </a:moveTo>
                <a:lnTo>
                  <a:pt x="0" y="53339"/>
                </a:lnTo>
                <a:lnTo>
                  <a:pt x="50291" y="53339"/>
                </a:lnTo>
                <a:lnTo>
                  <a:pt x="25907" y="0"/>
                </a:lnTo>
                <a:close/>
              </a:path>
            </a:pathLst>
          </a:custGeom>
          <a:solidFill>
            <a:srgbClr val="007F00"/>
          </a:solidFill>
        </p:spPr>
        <p:txBody>
          <a:bodyPr wrap="square" lIns="0" tIns="0" rIns="0" bIns="0" rtlCol="0"/>
          <a:lstStyle/>
          <a:p>
            <a:endParaRPr/>
          </a:p>
        </p:txBody>
      </p:sp>
      <p:sp>
        <p:nvSpPr>
          <p:cNvPr id="94" name="object 94"/>
          <p:cNvSpPr/>
          <p:nvPr/>
        </p:nvSpPr>
        <p:spPr>
          <a:xfrm>
            <a:off x="1150500" y="7034110"/>
            <a:ext cx="50800" cy="53340"/>
          </a:xfrm>
          <a:custGeom>
            <a:avLst/>
            <a:gdLst/>
            <a:ahLst/>
            <a:cxnLst/>
            <a:rect l="l" t="t" r="r" b="b"/>
            <a:pathLst>
              <a:path w="50800" h="53340">
                <a:moveTo>
                  <a:pt x="25906" y="0"/>
                </a:moveTo>
                <a:lnTo>
                  <a:pt x="0" y="53339"/>
                </a:lnTo>
                <a:lnTo>
                  <a:pt x="50291" y="53339"/>
                </a:lnTo>
                <a:lnTo>
                  <a:pt x="25906" y="0"/>
                </a:lnTo>
                <a:close/>
              </a:path>
            </a:pathLst>
          </a:custGeom>
          <a:ln w="6514">
            <a:solidFill>
              <a:srgbClr val="000000"/>
            </a:solidFill>
          </a:ln>
        </p:spPr>
        <p:txBody>
          <a:bodyPr wrap="square" lIns="0" tIns="0" rIns="0" bIns="0" rtlCol="0"/>
          <a:lstStyle/>
          <a:p>
            <a:endParaRPr/>
          </a:p>
        </p:txBody>
      </p:sp>
      <p:sp>
        <p:nvSpPr>
          <p:cNvPr id="95" name="object 95"/>
          <p:cNvSpPr/>
          <p:nvPr/>
        </p:nvSpPr>
        <p:spPr>
          <a:xfrm>
            <a:off x="2022229" y="6692740"/>
            <a:ext cx="59690" cy="0"/>
          </a:xfrm>
          <a:custGeom>
            <a:avLst/>
            <a:gdLst/>
            <a:ahLst/>
            <a:cxnLst/>
            <a:rect l="l" t="t" r="r" b="b"/>
            <a:pathLst>
              <a:path w="59689">
                <a:moveTo>
                  <a:pt x="0" y="0"/>
                </a:moveTo>
                <a:lnTo>
                  <a:pt x="59436" y="0"/>
                </a:lnTo>
              </a:path>
            </a:pathLst>
          </a:custGeom>
          <a:ln w="7411">
            <a:solidFill>
              <a:srgbClr val="000000"/>
            </a:solidFill>
          </a:ln>
        </p:spPr>
        <p:txBody>
          <a:bodyPr wrap="square" lIns="0" tIns="0" rIns="0" bIns="0" rtlCol="0"/>
          <a:lstStyle/>
          <a:p>
            <a:endParaRPr/>
          </a:p>
        </p:txBody>
      </p:sp>
      <p:sp>
        <p:nvSpPr>
          <p:cNvPr id="96" name="object 96"/>
          <p:cNvSpPr/>
          <p:nvPr/>
        </p:nvSpPr>
        <p:spPr>
          <a:xfrm>
            <a:off x="2026801" y="6656159"/>
            <a:ext cx="50800" cy="53340"/>
          </a:xfrm>
          <a:custGeom>
            <a:avLst/>
            <a:gdLst/>
            <a:ahLst/>
            <a:cxnLst/>
            <a:rect l="l" t="t" r="r" b="b"/>
            <a:pathLst>
              <a:path w="50800" h="53339">
                <a:moveTo>
                  <a:pt x="24383" y="0"/>
                </a:moveTo>
                <a:lnTo>
                  <a:pt x="0" y="53339"/>
                </a:lnTo>
                <a:lnTo>
                  <a:pt x="50291" y="53339"/>
                </a:lnTo>
                <a:lnTo>
                  <a:pt x="24383" y="0"/>
                </a:lnTo>
                <a:close/>
              </a:path>
            </a:pathLst>
          </a:custGeom>
          <a:solidFill>
            <a:srgbClr val="007F00"/>
          </a:solidFill>
        </p:spPr>
        <p:txBody>
          <a:bodyPr wrap="square" lIns="0" tIns="0" rIns="0" bIns="0" rtlCol="0"/>
          <a:lstStyle/>
          <a:p>
            <a:endParaRPr/>
          </a:p>
        </p:txBody>
      </p:sp>
      <p:sp>
        <p:nvSpPr>
          <p:cNvPr id="97" name="object 97"/>
          <p:cNvSpPr/>
          <p:nvPr/>
        </p:nvSpPr>
        <p:spPr>
          <a:xfrm>
            <a:off x="2026802" y="6656173"/>
            <a:ext cx="50800" cy="53340"/>
          </a:xfrm>
          <a:custGeom>
            <a:avLst/>
            <a:gdLst/>
            <a:ahLst/>
            <a:cxnLst/>
            <a:rect l="l" t="t" r="r" b="b"/>
            <a:pathLst>
              <a:path w="50800" h="53339">
                <a:moveTo>
                  <a:pt x="24381" y="0"/>
                </a:moveTo>
                <a:lnTo>
                  <a:pt x="0" y="53339"/>
                </a:lnTo>
                <a:lnTo>
                  <a:pt x="50291" y="53339"/>
                </a:lnTo>
                <a:lnTo>
                  <a:pt x="24381" y="0"/>
                </a:lnTo>
                <a:close/>
              </a:path>
            </a:pathLst>
          </a:custGeom>
          <a:ln w="6514">
            <a:solidFill>
              <a:srgbClr val="000000"/>
            </a:solidFill>
          </a:ln>
        </p:spPr>
        <p:txBody>
          <a:bodyPr wrap="square" lIns="0" tIns="0" rIns="0" bIns="0" rtlCol="0"/>
          <a:lstStyle/>
          <a:p>
            <a:endParaRPr/>
          </a:p>
        </p:txBody>
      </p:sp>
      <p:sp>
        <p:nvSpPr>
          <p:cNvPr id="98" name="object 98"/>
          <p:cNvSpPr/>
          <p:nvPr/>
        </p:nvSpPr>
        <p:spPr>
          <a:xfrm>
            <a:off x="2923003" y="6439751"/>
            <a:ext cx="6350" cy="0"/>
          </a:xfrm>
          <a:custGeom>
            <a:avLst/>
            <a:gdLst/>
            <a:ahLst/>
            <a:cxnLst/>
            <a:rect l="l" t="t" r="r" b="b"/>
            <a:pathLst>
              <a:path w="6350">
                <a:moveTo>
                  <a:pt x="0" y="0"/>
                </a:moveTo>
                <a:lnTo>
                  <a:pt x="5897" y="0"/>
                </a:lnTo>
              </a:path>
            </a:pathLst>
          </a:custGeom>
          <a:ln w="9143">
            <a:solidFill>
              <a:srgbClr val="000000"/>
            </a:solidFill>
          </a:ln>
        </p:spPr>
        <p:txBody>
          <a:bodyPr wrap="square" lIns="0" tIns="0" rIns="0" bIns="0" rtlCol="0"/>
          <a:lstStyle/>
          <a:p>
            <a:endParaRPr/>
          </a:p>
        </p:txBody>
      </p:sp>
      <p:sp>
        <p:nvSpPr>
          <p:cNvPr id="99" name="object 99"/>
          <p:cNvSpPr/>
          <p:nvPr/>
        </p:nvSpPr>
        <p:spPr>
          <a:xfrm>
            <a:off x="2897011" y="6435180"/>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100" name="object 100"/>
          <p:cNvSpPr/>
          <p:nvPr/>
        </p:nvSpPr>
        <p:spPr>
          <a:xfrm>
            <a:off x="2923003" y="6449664"/>
            <a:ext cx="6350" cy="0"/>
          </a:xfrm>
          <a:custGeom>
            <a:avLst/>
            <a:gdLst/>
            <a:ahLst/>
            <a:cxnLst/>
            <a:rect l="l" t="t" r="r" b="b"/>
            <a:pathLst>
              <a:path w="6350">
                <a:moveTo>
                  <a:pt x="0" y="0"/>
                </a:moveTo>
                <a:lnTo>
                  <a:pt x="5897" y="0"/>
                </a:lnTo>
              </a:path>
            </a:pathLst>
          </a:custGeom>
          <a:ln w="10682">
            <a:solidFill>
              <a:srgbClr val="000000"/>
            </a:solidFill>
          </a:ln>
        </p:spPr>
        <p:txBody>
          <a:bodyPr wrap="square" lIns="0" tIns="0" rIns="0" bIns="0" rtlCol="0"/>
          <a:lstStyle/>
          <a:p>
            <a:endParaRPr/>
          </a:p>
        </p:txBody>
      </p:sp>
      <p:sp>
        <p:nvSpPr>
          <p:cNvPr id="101" name="object 101"/>
          <p:cNvSpPr/>
          <p:nvPr/>
        </p:nvSpPr>
        <p:spPr>
          <a:xfrm>
            <a:off x="2897011" y="6455005"/>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102" name="object 102"/>
          <p:cNvSpPr/>
          <p:nvPr/>
        </p:nvSpPr>
        <p:spPr>
          <a:xfrm>
            <a:off x="2901577" y="6407747"/>
            <a:ext cx="50800" cy="55244"/>
          </a:xfrm>
          <a:custGeom>
            <a:avLst/>
            <a:gdLst/>
            <a:ahLst/>
            <a:cxnLst/>
            <a:rect l="l" t="t" r="r" b="b"/>
            <a:pathLst>
              <a:path w="50800" h="55245">
                <a:moveTo>
                  <a:pt x="24383" y="0"/>
                </a:moveTo>
                <a:lnTo>
                  <a:pt x="0" y="54863"/>
                </a:lnTo>
                <a:lnTo>
                  <a:pt x="50291" y="54863"/>
                </a:lnTo>
                <a:lnTo>
                  <a:pt x="24383" y="0"/>
                </a:lnTo>
                <a:close/>
              </a:path>
            </a:pathLst>
          </a:custGeom>
          <a:solidFill>
            <a:srgbClr val="007F00"/>
          </a:solidFill>
        </p:spPr>
        <p:txBody>
          <a:bodyPr wrap="square" lIns="0" tIns="0" rIns="0" bIns="0" rtlCol="0"/>
          <a:lstStyle/>
          <a:p>
            <a:endParaRPr/>
          </a:p>
        </p:txBody>
      </p:sp>
      <p:sp>
        <p:nvSpPr>
          <p:cNvPr id="103" name="object 103"/>
          <p:cNvSpPr/>
          <p:nvPr/>
        </p:nvSpPr>
        <p:spPr>
          <a:xfrm>
            <a:off x="2901564" y="6407761"/>
            <a:ext cx="50800" cy="55244"/>
          </a:xfrm>
          <a:custGeom>
            <a:avLst/>
            <a:gdLst/>
            <a:ahLst/>
            <a:cxnLst/>
            <a:rect l="l" t="t" r="r" b="b"/>
            <a:pathLst>
              <a:path w="50800" h="55245">
                <a:moveTo>
                  <a:pt x="24387" y="0"/>
                </a:moveTo>
                <a:lnTo>
                  <a:pt x="0" y="54851"/>
                </a:lnTo>
                <a:lnTo>
                  <a:pt x="50310" y="54851"/>
                </a:lnTo>
                <a:lnTo>
                  <a:pt x="24387" y="0"/>
                </a:lnTo>
                <a:close/>
              </a:path>
            </a:pathLst>
          </a:custGeom>
          <a:ln w="6496">
            <a:solidFill>
              <a:srgbClr val="000000"/>
            </a:solidFill>
          </a:ln>
        </p:spPr>
        <p:txBody>
          <a:bodyPr wrap="square" lIns="0" tIns="0" rIns="0" bIns="0" rtlCol="0"/>
          <a:lstStyle/>
          <a:p>
            <a:endParaRPr/>
          </a:p>
        </p:txBody>
      </p:sp>
      <p:sp>
        <p:nvSpPr>
          <p:cNvPr id="104" name="object 104"/>
          <p:cNvSpPr/>
          <p:nvPr/>
        </p:nvSpPr>
        <p:spPr>
          <a:xfrm>
            <a:off x="3802267" y="5941403"/>
            <a:ext cx="0" cy="55244"/>
          </a:xfrm>
          <a:custGeom>
            <a:avLst/>
            <a:gdLst/>
            <a:ahLst/>
            <a:cxnLst/>
            <a:rect l="l" t="t" r="r" b="b"/>
            <a:pathLst>
              <a:path h="55245">
                <a:moveTo>
                  <a:pt x="0" y="0"/>
                </a:moveTo>
                <a:lnTo>
                  <a:pt x="0" y="54865"/>
                </a:lnTo>
              </a:path>
            </a:pathLst>
          </a:custGeom>
          <a:ln w="5897">
            <a:solidFill>
              <a:srgbClr val="000000"/>
            </a:solidFill>
          </a:ln>
        </p:spPr>
        <p:txBody>
          <a:bodyPr wrap="square" lIns="0" tIns="0" rIns="0" bIns="0" rtlCol="0"/>
          <a:lstStyle/>
          <a:p>
            <a:endParaRPr/>
          </a:p>
        </p:txBody>
      </p:sp>
      <p:sp>
        <p:nvSpPr>
          <p:cNvPr id="105" name="object 105"/>
          <p:cNvSpPr/>
          <p:nvPr/>
        </p:nvSpPr>
        <p:spPr>
          <a:xfrm>
            <a:off x="3771790" y="5941403"/>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106" name="object 106"/>
          <p:cNvSpPr/>
          <p:nvPr/>
        </p:nvSpPr>
        <p:spPr>
          <a:xfrm>
            <a:off x="3771790" y="5996268"/>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107" name="object 107"/>
          <p:cNvSpPr/>
          <p:nvPr/>
        </p:nvSpPr>
        <p:spPr>
          <a:xfrm>
            <a:off x="3776350" y="5932259"/>
            <a:ext cx="52069" cy="53340"/>
          </a:xfrm>
          <a:custGeom>
            <a:avLst/>
            <a:gdLst/>
            <a:ahLst/>
            <a:cxnLst/>
            <a:rect l="l" t="t" r="r" b="b"/>
            <a:pathLst>
              <a:path w="52070" h="53339">
                <a:moveTo>
                  <a:pt x="25907" y="0"/>
                </a:moveTo>
                <a:lnTo>
                  <a:pt x="0" y="53339"/>
                </a:lnTo>
                <a:lnTo>
                  <a:pt x="51815" y="53339"/>
                </a:lnTo>
                <a:lnTo>
                  <a:pt x="25907" y="0"/>
                </a:lnTo>
                <a:close/>
              </a:path>
            </a:pathLst>
          </a:custGeom>
          <a:solidFill>
            <a:srgbClr val="007F00"/>
          </a:solidFill>
        </p:spPr>
        <p:txBody>
          <a:bodyPr wrap="square" lIns="0" tIns="0" rIns="0" bIns="0" rtlCol="0"/>
          <a:lstStyle/>
          <a:p>
            <a:endParaRPr/>
          </a:p>
        </p:txBody>
      </p:sp>
      <p:sp>
        <p:nvSpPr>
          <p:cNvPr id="108" name="object 108"/>
          <p:cNvSpPr/>
          <p:nvPr/>
        </p:nvSpPr>
        <p:spPr>
          <a:xfrm>
            <a:off x="3776343" y="5932260"/>
            <a:ext cx="52069" cy="53975"/>
          </a:xfrm>
          <a:custGeom>
            <a:avLst/>
            <a:gdLst/>
            <a:ahLst/>
            <a:cxnLst/>
            <a:rect l="l" t="t" r="r" b="b"/>
            <a:pathLst>
              <a:path w="52070" h="53975">
                <a:moveTo>
                  <a:pt x="25923" y="0"/>
                </a:moveTo>
                <a:lnTo>
                  <a:pt x="0" y="53353"/>
                </a:lnTo>
                <a:lnTo>
                  <a:pt x="51819" y="53353"/>
                </a:lnTo>
                <a:lnTo>
                  <a:pt x="25923" y="0"/>
                </a:lnTo>
                <a:close/>
              </a:path>
            </a:pathLst>
          </a:custGeom>
          <a:ln w="6534">
            <a:solidFill>
              <a:srgbClr val="000000"/>
            </a:solidFill>
          </a:ln>
        </p:spPr>
        <p:txBody>
          <a:bodyPr wrap="square" lIns="0" tIns="0" rIns="0" bIns="0" rtlCol="0"/>
          <a:lstStyle/>
          <a:p>
            <a:endParaRPr/>
          </a:p>
        </p:txBody>
      </p:sp>
      <p:sp>
        <p:nvSpPr>
          <p:cNvPr id="109" name="object 109"/>
          <p:cNvSpPr/>
          <p:nvPr/>
        </p:nvSpPr>
        <p:spPr>
          <a:xfrm>
            <a:off x="1153549" y="7043256"/>
            <a:ext cx="44450" cy="53340"/>
          </a:xfrm>
          <a:custGeom>
            <a:avLst/>
            <a:gdLst/>
            <a:ahLst/>
            <a:cxnLst/>
            <a:rect l="l" t="t" r="r" b="b"/>
            <a:pathLst>
              <a:path w="44450" h="53340">
                <a:moveTo>
                  <a:pt x="22097" y="0"/>
                </a:moveTo>
                <a:lnTo>
                  <a:pt x="22097" y="53339"/>
                </a:lnTo>
              </a:path>
            </a:pathLst>
          </a:custGeom>
          <a:ln w="45465">
            <a:solidFill>
              <a:srgbClr val="007F7F"/>
            </a:solidFill>
          </a:ln>
        </p:spPr>
        <p:txBody>
          <a:bodyPr wrap="square" lIns="0" tIns="0" rIns="0" bIns="0" rtlCol="0"/>
          <a:lstStyle/>
          <a:p>
            <a:endParaRPr/>
          </a:p>
        </p:txBody>
      </p:sp>
      <p:sp>
        <p:nvSpPr>
          <p:cNvPr id="110" name="object 110"/>
          <p:cNvSpPr/>
          <p:nvPr/>
        </p:nvSpPr>
        <p:spPr>
          <a:xfrm>
            <a:off x="1153548" y="7043267"/>
            <a:ext cx="44450" cy="53340"/>
          </a:xfrm>
          <a:custGeom>
            <a:avLst/>
            <a:gdLst/>
            <a:ahLst/>
            <a:cxnLst/>
            <a:rect l="l" t="t" r="r" b="b"/>
            <a:pathLst>
              <a:path w="44450" h="53340">
                <a:moveTo>
                  <a:pt x="44195" y="0"/>
                </a:moveTo>
                <a:lnTo>
                  <a:pt x="44195" y="53339"/>
                </a:lnTo>
                <a:lnTo>
                  <a:pt x="0" y="53339"/>
                </a:lnTo>
                <a:lnTo>
                  <a:pt x="0" y="0"/>
                </a:lnTo>
                <a:lnTo>
                  <a:pt x="44195" y="0"/>
                </a:lnTo>
                <a:close/>
              </a:path>
            </a:pathLst>
          </a:custGeom>
          <a:ln w="6431">
            <a:solidFill>
              <a:srgbClr val="000000"/>
            </a:solidFill>
          </a:ln>
        </p:spPr>
        <p:txBody>
          <a:bodyPr wrap="square" lIns="0" tIns="0" rIns="0" bIns="0" rtlCol="0"/>
          <a:lstStyle/>
          <a:p>
            <a:endParaRPr/>
          </a:p>
        </p:txBody>
      </p:sp>
      <p:sp>
        <p:nvSpPr>
          <p:cNvPr id="111" name="object 111"/>
          <p:cNvSpPr/>
          <p:nvPr/>
        </p:nvSpPr>
        <p:spPr>
          <a:xfrm>
            <a:off x="2022229" y="6812672"/>
            <a:ext cx="59690" cy="0"/>
          </a:xfrm>
          <a:custGeom>
            <a:avLst/>
            <a:gdLst/>
            <a:ahLst/>
            <a:cxnLst/>
            <a:rect l="l" t="t" r="r" b="b"/>
            <a:pathLst>
              <a:path w="59689">
                <a:moveTo>
                  <a:pt x="0" y="0"/>
                </a:moveTo>
                <a:lnTo>
                  <a:pt x="59436" y="0"/>
                </a:lnTo>
              </a:path>
            </a:pathLst>
          </a:custGeom>
          <a:ln w="3175">
            <a:solidFill>
              <a:srgbClr val="000000"/>
            </a:solidFill>
          </a:ln>
        </p:spPr>
        <p:txBody>
          <a:bodyPr wrap="square" lIns="0" tIns="0" rIns="0" bIns="0" rtlCol="0"/>
          <a:lstStyle/>
          <a:p>
            <a:endParaRPr/>
          </a:p>
        </p:txBody>
      </p:sp>
      <p:sp>
        <p:nvSpPr>
          <p:cNvPr id="112" name="object 112"/>
          <p:cNvSpPr/>
          <p:nvPr/>
        </p:nvSpPr>
        <p:spPr>
          <a:xfrm>
            <a:off x="2029849" y="6785700"/>
            <a:ext cx="44450" cy="53340"/>
          </a:xfrm>
          <a:custGeom>
            <a:avLst/>
            <a:gdLst/>
            <a:ahLst/>
            <a:cxnLst/>
            <a:rect l="l" t="t" r="r" b="b"/>
            <a:pathLst>
              <a:path w="44450" h="53340">
                <a:moveTo>
                  <a:pt x="22097" y="0"/>
                </a:moveTo>
                <a:lnTo>
                  <a:pt x="22097" y="53339"/>
                </a:lnTo>
              </a:path>
            </a:pathLst>
          </a:custGeom>
          <a:ln w="45465">
            <a:solidFill>
              <a:srgbClr val="007F7F"/>
            </a:solidFill>
          </a:ln>
        </p:spPr>
        <p:txBody>
          <a:bodyPr wrap="square" lIns="0" tIns="0" rIns="0" bIns="0" rtlCol="0"/>
          <a:lstStyle/>
          <a:p>
            <a:endParaRPr/>
          </a:p>
        </p:txBody>
      </p:sp>
      <p:sp>
        <p:nvSpPr>
          <p:cNvPr id="113" name="object 113"/>
          <p:cNvSpPr/>
          <p:nvPr/>
        </p:nvSpPr>
        <p:spPr>
          <a:xfrm>
            <a:off x="2029850" y="6785698"/>
            <a:ext cx="44450" cy="53340"/>
          </a:xfrm>
          <a:custGeom>
            <a:avLst/>
            <a:gdLst/>
            <a:ahLst/>
            <a:cxnLst/>
            <a:rect l="l" t="t" r="r" b="b"/>
            <a:pathLst>
              <a:path w="44450" h="53340">
                <a:moveTo>
                  <a:pt x="44206" y="0"/>
                </a:moveTo>
                <a:lnTo>
                  <a:pt x="44206" y="53339"/>
                </a:lnTo>
                <a:lnTo>
                  <a:pt x="0" y="53339"/>
                </a:lnTo>
                <a:lnTo>
                  <a:pt x="0" y="0"/>
                </a:lnTo>
                <a:lnTo>
                  <a:pt x="44206" y="0"/>
                </a:lnTo>
                <a:close/>
              </a:path>
            </a:pathLst>
          </a:custGeom>
          <a:ln w="6431">
            <a:solidFill>
              <a:srgbClr val="000000"/>
            </a:solidFill>
          </a:ln>
        </p:spPr>
        <p:txBody>
          <a:bodyPr wrap="square" lIns="0" tIns="0" rIns="0" bIns="0" rtlCol="0"/>
          <a:lstStyle/>
          <a:p>
            <a:endParaRPr/>
          </a:p>
        </p:txBody>
      </p:sp>
      <p:sp>
        <p:nvSpPr>
          <p:cNvPr id="114" name="object 114"/>
          <p:cNvSpPr/>
          <p:nvPr/>
        </p:nvSpPr>
        <p:spPr>
          <a:xfrm>
            <a:off x="2923003" y="6621875"/>
            <a:ext cx="6350" cy="0"/>
          </a:xfrm>
          <a:custGeom>
            <a:avLst/>
            <a:gdLst/>
            <a:ahLst/>
            <a:cxnLst/>
            <a:rect l="l" t="t" r="r" b="b"/>
            <a:pathLst>
              <a:path w="6350">
                <a:moveTo>
                  <a:pt x="0" y="0"/>
                </a:moveTo>
                <a:lnTo>
                  <a:pt x="5897" y="0"/>
                </a:lnTo>
              </a:path>
            </a:pathLst>
          </a:custGeom>
          <a:ln w="10678">
            <a:solidFill>
              <a:srgbClr val="000000"/>
            </a:solidFill>
          </a:ln>
        </p:spPr>
        <p:txBody>
          <a:bodyPr wrap="square" lIns="0" tIns="0" rIns="0" bIns="0" rtlCol="0"/>
          <a:lstStyle/>
          <a:p>
            <a:endParaRPr/>
          </a:p>
        </p:txBody>
      </p:sp>
      <p:sp>
        <p:nvSpPr>
          <p:cNvPr id="115" name="object 115"/>
          <p:cNvSpPr/>
          <p:nvPr/>
        </p:nvSpPr>
        <p:spPr>
          <a:xfrm>
            <a:off x="2897011" y="6616536"/>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116" name="object 116"/>
          <p:cNvSpPr/>
          <p:nvPr/>
        </p:nvSpPr>
        <p:spPr>
          <a:xfrm>
            <a:off x="2923003" y="6631781"/>
            <a:ext cx="6350" cy="0"/>
          </a:xfrm>
          <a:custGeom>
            <a:avLst/>
            <a:gdLst/>
            <a:ahLst/>
            <a:cxnLst/>
            <a:rect l="l" t="t" r="r" b="b"/>
            <a:pathLst>
              <a:path w="6350">
                <a:moveTo>
                  <a:pt x="0" y="0"/>
                </a:moveTo>
                <a:lnTo>
                  <a:pt x="5897" y="0"/>
                </a:lnTo>
              </a:path>
            </a:pathLst>
          </a:custGeom>
          <a:ln w="9133">
            <a:solidFill>
              <a:srgbClr val="000000"/>
            </a:solidFill>
          </a:ln>
        </p:spPr>
        <p:txBody>
          <a:bodyPr wrap="square" lIns="0" tIns="0" rIns="0" bIns="0" rtlCol="0"/>
          <a:lstStyle/>
          <a:p>
            <a:endParaRPr/>
          </a:p>
        </p:txBody>
      </p:sp>
      <p:sp>
        <p:nvSpPr>
          <p:cNvPr id="117" name="object 117"/>
          <p:cNvSpPr/>
          <p:nvPr/>
        </p:nvSpPr>
        <p:spPr>
          <a:xfrm>
            <a:off x="2897011" y="6636348"/>
            <a:ext cx="59690" cy="0"/>
          </a:xfrm>
          <a:custGeom>
            <a:avLst/>
            <a:gdLst/>
            <a:ahLst/>
            <a:cxnLst/>
            <a:rect l="l" t="t" r="r" b="b"/>
            <a:pathLst>
              <a:path w="59689">
                <a:moveTo>
                  <a:pt x="0" y="0"/>
                </a:moveTo>
                <a:lnTo>
                  <a:pt x="59417" y="0"/>
                </a:lnTo>
              </a:path>
            </a:pathLst>
          </a:custGeom>
          <a:ln w="7208">
            <a:solidFill>
              <a:srgbClr val="000000"/>
            </a:solidFill>
          </a:ln>
        </p:spPr>
        <p:txBody>
          <a:bodyPr wrap="square" lIns="0" tIns="0" rIns="0" bIns="0" rtlCol="0"/>
          <a:lstStyle/>
          <a:p>
            <a:endParaRPr/>
          </a:p>
        </p:txBody>
      </p:sp>
      <p:sp>
        <p:nvSpPr>
          <p:cNvPr id="118" name="object 118"/>
          <p:cNvSpPr/>
          <p:nvPr/>
        </p:nvSpPr>
        <p:spPr>
          <a:xfrm>
            <a:off x="2904625" y="6599771"/>
            <a:ext cx="44450" cy="53340"/>
          </a:xfrm>
          <a:custGeom>
            <a:avLst/>
            <a:gdLst/>
            <a:ahLst/>
            <a:cxnLst/>
            <a:rect l="l" t="t" r="r" b="b"/>
            <a:pathLst>
              <a:path w="44450" h="53339">
                <a:moveTo>
                  <a:pt x="22097" y="0"/>
                </a:moveTo>
                <a:lnTo>
                  <a:pt x="22097" y="53339"/>
                </a:lnTo>
              </a:path>
            </a:pathLst>
          </a:custGeom>
          <a:ln w="45465">
            <a:solidFill>
              <a:srgbClr val="007F7F"/>
            </a:solidFill>
          </a:ln>
        </p:spPr>
        <p:txBody>
          <a:bodyPr wrap="square" lIns="0" tIns="0" rIns="0" bIns="0" rtlCol="0"/>
          <a:lstStyle/>
          <a:p>
            <a:endParaRPr/>
          </a:p>
        </p:txBody>
      </p:sp>
      <p:sp>
        <p:nvSpPr>
          <p:cNvPr id="119" name="object 119"/>
          <p:cNvSpPr/>
          <p:nvPr/>
        </p:nvSpPr>
        <p:spPr>
          <a:xfrm>
            <a:off x="2904637" y="6599772"/>
            <a:ext cx="44450" cy="53340"/>
          </a:xfrm>
          <a:custGeom>
            <a:avLst/>
            <a:gdLst/>
            <a:ahLst/>
            <a:cxnLst/>
            <a:rect l="l" t="t" r="r" b="b"/>
            <a:pathLst>
              <a:path w="44450" h="53339">
                <a:moveTo>
                  <a:pt x="44192" y="0"/>
                </a:moveTo>
                <a:lnTo>
                  <a:pt x="44192" y="53339"/>
                </a:lnTo>
                <a:lnTo>
                  <a:pt x="0" y="53339"/>
                </a:lnTo>
                <a:lnTo>
                  <a:pt x="0" y="0"/>
                </a:lnTo>
                <a:lnTo>
                  <a:pt x="44192" y="0"/>
                </a:lnTo>
                <a:close/>
              </a:path>
            </a:pathLst>
          </a:custGeom>
          <a:ln w="6431">
            <a:solidFill>
              <a:srgbClr val="000000"/>
            </a:solidFill>
          </a:ln>
        </p:spPr>
        <p:txBody>
          <a:bodyPr wrap="square" lIns="0" tIns="0" rIns="0" bIns="0" rtlCol="0"/>
          <a:lstStyle/>
          <a:p>
            <a:endParaRPr/>
          </a:p>
        </p:txBody>
      </p:sp>
      <p:sp>
        <p:nvSpPr>
          <p:cNvPr id="120" name="object 120"/>
          <p:cNvSpPr/>
          <p:nvPr/>
        </p:nvSpPr>
        <p:spPr>
          <a:xfrm>
            <a:off x="3799318" y="6566251"/>
            <a:ext cx="6350" cy="0"/>
          </a:xfrm>
          <a:custGeom>
            <a:avLst/>
            <a:gdLst/>
            <a:ahLst/>
            <a:cxnLst/>
            <a:rect l="l" t="t" r="r" b="b"/>
            <a:pathLst>
              <a:path w="6350">
                <a:moveTo>
                  <a:pt x="0" y="0"/>
                </a:moveTo>
                <a:lnTo>
                  <a:pt x="5897" y="0"/>
                </a:lnTo>
              </a:path>
            </a:pathLst>
          </a:custGeom>
          <a:ln w="9264">
            <a:solidFill>
              <a:srgbClr val="000000"/>
            </a:solidFill>
          </a:ln>
        </p:spPr>
        <p:txBody>
          <a:bodyPr wrap="square" lIns="0" tIns="0" rIns="0" bIns="0" rtlCol="0"/>
          <a:lstStyle/>
          <a:p>
            <a:endParaRPr/>
          </a:p>
        </p:txBody>
      </p:sp>
      <p:sp>
        <p:nvSpPr>
          <p:cNvPr id="121" name="object 121"/>
          <p:cNvSpPr/>
          <p:nvPr/>
        </p:nvSpPr>
        <p:spPr>
          <a:xfrm>
            <a:off x="3771790" y="6558637"/>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122" name="object 122"/>
          <p:cNvSpPr/>
          <p:nvPr/>
        </p:nvSpPr>
        <p:spPr>
          <a:xfrm>
            <a:off x="3771790" y="6573875"/>
            <a:ext cx="60960" cy="0"/>
          </a:xfrm>
          <a:custGeom>
            <a:avLst/>
            <a:gdLst/>
            <a:ahLst/>
            <a:cxnLst/>
            <a:rect l="l" t="t" r="r" b="b"/>
            <a:pathLst>
              <a:path w="60960">
                <a:moveTo>
                  <a:pt x="0" y="0"/>
                </a:moveTo>
                <a:lnTo>
                  <a:pt x="60953" y="0"/>
                </a:lnTo>
              </a:path>
            </a:pathLst>
          </a:custGeom>
          <a:ln w="7208">
            <a:solidFill>
              <a:srgbClr val="000000"/>
            </a:solidFill>
          </a:ln>
        </p:spPr>
        <p:txBody>
          <a:bodyPr wrap="square" lIns="0" tIns="0" rIns="0" bIns="0" rtlCol="0"/>
          <a:lstStyle/>
          <a:p>
            <a:endParaRPr/>
          </a:p>
        </p:txBody>
      </p:sp>
      <p:sp>
        <p:nvSpPr>
          <p:cNvPr id="123" name="object 123"/>
          <p:cNvSpPr/>
          <p:nvPr/>
        </p:nvSpPr>
        <p:spPr>
          <a:xfrm>
            <a:off x="3779397" y="6540335"/>
            <a:ext cx="44450" cy="53340"/>
          </a:xfrm>
          <a:custGeom>
            <a:avLst/>
            <a:gdLst/>
            <a:ahLst/>
            <a:cxnLst/>
            <a:rect l="l" t="t" r="r" b="b"/>
            <a:pathLst>
              <a:path w="44450" h="53339">
                <a:moveTo>
                  <a:pt x="22097" y="0"/>
                </a:moveTo>
                <a:lnTo>
                  <a:pt x="22097" y="53339"/>
                </a:lnTo>
              </a:path>
            </a:pathLst>
          </a:custGeom>
          <a:ln w="45465">
            <a:solidFill>
              <a:srgbClr val="007F7F"/>
            </a:solidFill>
          </a:ln>
        </p:spPr>
        <p:txBody>
          <a:bodyPr wrap="square" lIns="0" tIns="0" rIns="0" bIns="0" rtlCol="0"/>
          <a:lstStyle/>
          <a:p>
            <a:endParaRPr/>
          </a:p>
        </p:txBody>
      </p:sp>
      <p:sp>
        <p:nvSpPr>
          <p:cNvPr id="124" name="object 124"/>
          <p:cNvSpPr/>
          <p:nvPr/>
        </p:nvSpPr>
        <p:spPr>
          <a:xfrm>
            <a:off x="3779389" y="6540347"/>
            <a:ext cx="44450" cy="53340"/>
          </a:xfrm>
          <a:custGeom>
            <a:avLst/>
            <a:gdLst/>
            <a:ahLst/>
            <a:cxnLst/>
            <a:rect l="l" t="t" r="r" b="b"/>
            <a:pathLst>
              <a:path w="44450" h="53339">
                <a:moveTo>
                  <a:pt x="44220" y="0"/>
                </a:moveTo>
                <a:lnTo>
                  <a:pt x="44220" y="53339"/>
                </a:lnTo>
                <a:lnTo>
                  <a:pt x="0" y="53339"/>
                </a:lnTo>
                <a:lnTo>
                  <a:pt x="0" y="0"/>
                </a:lnTo>
                <a:lnTo>
                  <a:pt x="44220" y="0"/>
                </a:lnTo>
                <a:close/>
              </a:path>
            </a:pathLst>
          </a:custGeom>
          <a:ln w="6431">
            <a:solidFill>
              <a:srgbClr val="000000"/>
            </a:solidFill>
          </a:ln>
        </p:spPr>
        <p:txBody>
          <a:bodyPr wrap="square" lIns="0" tIns="0" rIns="0" bIns="0" rtlCol="0"/>
          <a:lstStyle/>
          <a:p>
            <a:endParaRPr/>
          </a:p>
        </p:txBody>
      </p:sp>
      <p:sp>
        <p:nvSpPr>
          <p:cNvPr id="125" name="object 125"/>
          <p:cNvSpPr/>
          <p:nvPr/>
        </p:nvSpPr>
        <p:spPr>
          <a:xfrm>
            <a:off x="1308997" y="4755732"/>
            <a:ext cx="186055" cy="0"/>
          </a:xfrm>
          <a:custGeom>
            <a:avLst/>
            <a:gdLst/>
            <a:ahLst/>
            <a:cxnLst/>
            <a:rect l="l" t="t" r="r" b="b"/>
            <a:pathLst>
              <a:path w="186055">
                <a:moveTo>
                  <a:pt x="0" y="0"/>
                </a:moveTo>
                <a:lnTo>
                  <a:pt x="185928" y="0"/>
                </a:lnTo>
              </a:path>
            </a:pathLst>
          </a:custGeom>
          <a:ln w="7208">
            <a:solidFill>
              <a:srgbClr val="000000"/>
            </a:solidFill>
          </a:ln>
        </p:spPr>
        <p:txBody>
          <a:bodyPr wrap="square" lIns="0" tIns="0" rIns="0" bIns="0" rtlCol="0"/>
          <a:lstStyle/>
          <a:p>
            <a:endParaRPr/>
          </a:p>
        </p:txBody>
      </p:sp>
      <p:sp>
        <p:nvSpPr>
          <p:cNvPr id="126" name="object 126"/>
          <p:cNvSpPr/>
          <p:nvPr/>
        </p:nvSpPr>
        <p:spPr>
          <a:xfrm>
            <a:off x="1379107" y="4728934"/>
            <a:ext cx="47625" cy="53975"/>
          </a:xfrm>
          <a:custGeom>
            <a:avLst/>
            <a:gdLst/>
            <a:ahLst/>
            <a:cxnLst/>
            <a:rect l="l" t="t" r="r" b="b"/>
            <a:pathLst>
              <a:path w="47625" h="53975">
                <a:moveTo>
                  <a:pt x="34453" y="0"/>
                </a:moveTo>
                <a:lnTo>
                  <a:pt x="17532" y="160"/>
                </a:lnTo>
                <a:lnTo>
                  <a:pt x="6190" y="5620"/>
                </a:lnTo>
                <a:lnTo>
                  <a:pt x="0" y="15166"/>
                </a:lnTo>
                <a:lnTo>
                  <a:pt x="1166" y="33669"/>
                </a:lnTo>
                <a:lnTo>
                  <a:pt x="6418" y="46621"/>
                </a:lnTo>
                <a:lnTo>
                  <a:pt x="14746" y="53960"/>
                </a:lnTo>
                <a:lnTo>
                  <a:pt x="29678" y="52135"/>
                </a:lnTo>
                <a:lnTo>
                  <a:pt x="40345" y="44750"/>
                </a:lnTo>
                <a:lnTo>
                  <a:pt x="46224" y="33397"/>
                </a:lnTo>
                <a:lnTo>
                  <a:pt x="47237" y="25267"/>
                </a:lnTo>
                <a:lnTo>
                  <a:pt x="43581" y="10226"/>
                </a:lnTo>
                <a:lnTo>
                  <a:pt x="34453" y="0"/>
                </a:lnTo>
                <a:close/>
              </a:path>
            </a:pathLst>
          </a:custGeom>
          <a:solidFill>
            <a:srgbClr val="7F0000"/>
          </a:solidFill>
        </p:spPr>
        <p:txBody>
          <a:bodyPr wrap="square" lIns="0" tIns="0" rIns="0" bIns="0" rtlCol="0"/>
          <a:lstStyle/>
          <a:p>
            <a:endParaRPr/>
          </a:p>
        </p:txBody>
      </p:sp>
      <p:sp>
        <p:nvSpPr>
          <p:cNvPr id="127" name="object 127"/>
          <p:cNvSpPr/>
          <p:nvPr/>
        </p:nvSpPr>
        <p:spPr>
          <a:xfrm>
            <a:off x="1379107" y="4728937"/>
            <a:ext cx="47625" cy="53975"/>
          </a:xfrm>
          <a:custGeom>
            <a:avLst/>
            <a:gdLst/>
            <a:ahLst/>
            <a:cxnLst/>
            <a:rect l="l" t="t" r="r" b="b"/>
            <a:pathLst>
              <a:path w="47625" h="53975">
                <a:moveTo>
                  <a:pt x="47238" y="25269"/>
                </a:moveTo>
                <a:lnTo>
                  <a:pt x="43578" y="10226"/>
                </a:lnTo>
                <a:lnTo>
                  <a:pt x="34448" y="0"/>
                </a:lnTo>
                <a:lnTo>
                  <a:pt x="17533" y="163"/>
                </a:lnTo>
                <a:lnTo>
                  <a:pt x="6191" y="5625"/>
                </a:lnTo>
                <a:lnTo>
                  <a:pt x="0" y="15174"/>
                </a:lnTo>
                <a:lnTo>
                  <a:pt x="1169" y="33673"/>
                </a:lnTo>
                <a:lnTo>
                  <a:pt x="6424" y="46624"/>
                </a:lnTo>
                <a:lnTo>
                  <a:pt x="14756" y="53962"/>
                </a:lnTo>
                <a:lnTo>
                  <a:pt x="29678" y="52137"/>
                </a:lnTo>
                <a:lnTo>
                  <a:pt x="40345" y="44749"/>
                </a:lnTo>
                <a:lnTo>
                  <a:pt x="46226" y="33395"/>
                </a:lnTo>
                <a:lnTo>
                  <a:pt x="47238" y="25269"/>
                </a:lnTo>
                <a:close/>
              </a:path>
            </a:pathLst>
          </a:custGeom>
          <a:ln w="6466">
            <a:solidFill>
              <a:srgbClr val="000000"/>
            </a:solidFill>
          </a:ln>
        </p:spPr>
        <p:txBody>
          <a:bodyPr wrap="square" lIns="0" tIns="0" rIns="0" bIns="0" rtlCol="0"/>
          <a:lstStyle/>
          <a:p>
            <a:endParaRPr/>
          </a:p>
        </p:txBody>
      </p:sp>
      <p:sp>
        <p:nvSpPr>
          <p:cNvPr id="128" name="object 128"/>
          <p:cNvSpPr/>
          <p:nvPr/>
        </p:nvSpPr>
        <p:spPr>
          <a:xfrm>
            <a:off x="1308997" y="4894417"/>
            <a:ext cx="186055" cy="0"/>
          </a:xfrm>
          <a:custGeom>
            <a:avLst/>
            <a:gdLst/>
            <a:ahLst/>
            <a:cxnLst/>
            <a:rect l="l" t="t" r="r" b="b"/>
            <a:pathLst>
              <a:path w="186055">
                <a:moveTo>
                  <a:pt x="0" y="0"/>
                </a:moveTo>
                <a:lnTo>
                  <a:pt x="185928" y="0"/>
                </a:lnTo>
              </a:path>
            </a:pathLst>
          </a:custGeom>
          <a:ln w="7208">
            <a:solidFill>
              <a:srgbClr val="000000"/>
            </a:solidFill>
          </a:ln>
        </p:spPr>
        <p:txBody>
          <a:bodyPr wrap="square" lIns="0" tIns="0" rIns="0" bIns="0" rtlCol="0"/>
          <a:lstStyle/>
          <a:p>
            <a:endParaRPr/>
          </a:p>
        </p:txBody>
      </p:sp>
      <p:sp>
        <p:nvSpPr>
          <p:cNvPr id="129" name="object 129"/>
          <p:cNvSpPr/>
          <p:nvPr/>
        </p:nvSpPr>
        <p:spPr>
          <a:xfrm>
            <a:off x="1377622" y="4862435"/>
            <a:ext cx="48895" cy="59690"/>
          </a:xfrm>
          <a:custGeom>
            <a:avLst/>
            <a:gdLst/>
            <a:ahLst/>
            <a:cxnLst/>
            <a:rect l="l" t="t" r="r" b="b"/>
            <a:pathLst>
              <a:path w="48894" h="59689">
                <a:moveTo>
                  <a:pt x="25212" y="0"/>
                </a:moveTo>
                <a:lnTo>
                  <a:pt x="12608" y="3863"/>
                </a:lnTo>
                <a:lnTo>
                  <a:pt x="3759" y="14089"/>
                </a:lnTo>
                <a:lnTo>
                  <a:pt x="0" y="28560"/>
                </a:lnTo>
                <a:lnTo>
                  <a:pt x="3045" y="44413"/>
                </a:lnTo>
                <a:lnTo>
                  <a:pt x="11240" y="55069"/>
                </a:lnTo>
                <a:lnTo>
                  <a:pt x="23037" y="59375"/>
                </a:lnTo>
                <a:lnTo>
                  <a:pt x="35506" y="55737"/>
                </a:lnTo>
                <a:lnTo>
                  <a:pt x="44832" y="45831"/>
                </a:lnTo>
                <a:lnTo>
                  <a:pt x="48712" y="31275"/>
                </a:lnTo>
                <a:lnTo>
                  <a:pt x="48722" y="30456"/>
                </a:lnTo>
                <a:lnTo>
                  <a:pt x="45270" y="15428"/>
                </a:lnTo>
                <a:lnTo>
                  <a:pt x="36593" y="4541"/>
                </a:lnTo>
                <a:lnTo>
                  <a:pt x="25212" y="0"/>
                </a:lnTo>
                <a:close/>
              </a:path>
            </a:pathLst>
          </a:custGeom>
          <a:solidFill>
            <a:srgbClr val="FF7F00"/>
          </a:solidFill>
        </p:spPr>
        <p:txBody>
          <a:bodyPr wrap="square" lIns="0" tIns="0" rIns="0" bIns="0" rtlCol="0"/>
          <a:lstStyle/>
          <a:p>
            <a:endParaRPr/>
          </a:p>
        </p:txBody>
      </p:sp>
      <p:sp>
        <p:nvSpPr>
          <p:cNvPr id="130" name="object 130"/>
          <p:cNvSpPr/>
          <p:nvPr/>
        </p:nvSpPr>
        <p:spPr>
          <a:xfrm>
            <a:off x="1377622" y="4862448"/>
            <a:ext cx="48895" cy="59690"/>
          </a:xfrm>
          <a:custGeom>
            <a:avLst/>
            <a:gdLst/>
            <a:ahLst/>
            <a:cxnLst/>
            <a:rect l="l" t="t" r="r" b="b"/>
            <a:pathLst>
              <a:path w="48894" h="59689">
                <a:moveTo>
                  <a:pt x="48723" y="30444"/>
                </a:moveTo>
                <a:lnTo>
                  <a:pt x="45266" y="15414"/>
                </a:lnTo>
                <a:lnTo>
                  <a:pt x="36583" y="4532"/>
                </a:lnTo>
                <a:lnTo>
                  <a:pt x="25207" y="0"/>
                </a:lnTo>
                <a:lnTo>
                  <a:pt x="12608" y="3863"/>
                </a:lnTo>
                <a:lnTo>
                  <a:pt x="3758" y="14089"/>
                </a:lnTo>
                <a:lnTo>
                  <a:pt x="0" y="28566"/>
                </a:lnTo>
                <a:lnTo>
                  <a:pt x="3050" y="44408"/>
                </a:lnTo>
                <a:lnTo>
                  <a:pt x="11253" y="55060"/>
                </a:lnTo>
                <a:lnTo>
                  <a:pt x="23057" y="59362"/>
                </a:lnTo>
                <a:lnTo>
                  <a:pt x="35511" y="55722"/>
                </a:lnTo>
                <a:lnTo>
                  <a:pt x="44836" y="45809"/>
                </a:lnTo>
                <a:lnTo>
                  <a:pt x="48714" y="31245"/>
                </a:lnTo>
                <a:lnTo>
                  <a:pt x="48723" y="30444"/>
                </a:lnTo>
                <a:close/>
              </a:path>
            </a:pathLst>
          </a:custGeom>
          <a:ln w="6425">
            <a:solidFill>
              <a:srgbClr val="000000"/>
            </a:solidFill>
          </a:ln>
        </p:spPr>
        <p:txBody>
          <a:bodyPr wrap="square" lIns="0" tIns="0" rIns="0" bIns="0" rtlCol="0"/>
          <a:lstStyle/>
          <a:p>
            <a:endParaRPr/>
          </a:p>
        </p:txBody>
      </p:sp>
      <p:sp>
        <p:nvSpPr>
          <p:cNvPr id="131" name="object 131"/>
          <p:cNvSpPr/>
          <p:nvPr/>
        </p:nvSpPr>
        <p:spPr>
          <a:xfrm>
            <a:off x="1376053" y="5014812"/>
            <a:ext cx="52069" cy="55244"/>
          </a:xfrm>
          <a:custGeom>
            <a:avLst/>
            <a:gdLst/>
            <a:ahLst/>
            <a:cxnLst/>
            <a:rect l="l" t="t" r="r" b="b"/>
            <a:pathLst>
              <a:path w="52069" h="55245">
                <a:moveTo>
                  <a:pt x="51815" y="0"/>
                </a:moveTo>
                <a:lnTo>
                  <a:pt x="0" y="0"/>
                </a:lnTo>
                <a:lnTo>
                  <a:pt x="25907" y="54863"/>
                </a:lnTo>
                <a:lnTo>
                  <a:pt x="51815" y="0"/>
                </a:lnTo>
                <a:close/>
              </a:path>
            </a:pathLst>
          </a:custGeom>
          <a:solidFill>
            <a:srgbClr val="C0C000"/>
          </a:solidFill>
        </p:spPr>
        <p:txBody>
          <a:bodyPr wrap="square" lIns="0" tIns="0" rIns="0" bIns="0" rtlCol="0"/>
          <a:lstStyle/>
          <a:p>
            <a:endParaRPr/>
          </a:p>
        </p:txBody>
      </p:sp>
      <p:sp>
        <p:nvSpPr>
          <p:cNvPr id="132" name="object 132"/>
          <p:cNvSpPr/>
          <p:nvPr/>
        </p:nvSpPr>
        <p:spPr>
          <a:xfrm>
            <a:off x="1376052" y="5014823"/>
            <a:ext cx="52069" cy="55244"/>
          </a:xfrm>
          <a:custGeom>
            <a:avLst/>
            <a:gdLst/>
            <a:ahLst/>
            <a:cxnLst/>
            <a:rect l="l" t="t" r="r" b="b"/>
            <a:pathLst>
              <a:path w="52069" h="55245">
                <a:moveTo>
                  <a:pt x="25920" y="54851"/>
                </a:moveTo>
                <a:lnTo>
                  <a:pt x="51805" y="0"/>
                </a:lnTo>
                <a:lnTo>
                  <a:pt x="0" y="0"/>
                </a:lnTo>
                <a:lnTo>
                  <a:pt x="25920" y="54851"/>
                </a:lnTo>
                <a:close/>
              </a:path>
            </a:pathLst>
          </a:custGeom>
          <a:ln w="6515">
            <a:solidFill>
              <a:srgbClr val="000000"/>
            </a:solidFill>
          </a:ln>
        </p:spPr>
        <p:txBody>
          <a:bodyPr wrap="square" lIns="0" tIns="0" rIns="0" bIns="0" rtlCol="0"/>
          <a:lstStyle/>
          <a:p>
            <a:endParaRPr/>
          </a:p>
        </p:txBody>
      </p:sp>
      <p:sp>
        <p:nvSpPr>
          <p:cNvPr id="133" name="object 133"/>
          <p:cNvSpPr/>
          <p:nvPr/>
        </p:nvSpPr>
        <p:spPr>
          <a:xfrm>
            <a:off x="1308997" y="5171784"/>
            <a:ext cx="186055" cy="0"/>
          </a:xfrm>
          <a:custGeom>
            <a:avLst/>
            <a:gdLst/>
            <a:ahLst/>
            <a:cxnLst/>
            <a:rect l="l" t="t" r="r" b="b"/>
            <a:pathLst>
              <a:path w="186055">
                <a:moveTo>
                  <a:pt x="0" y="0"/>
                </a:moveTo>
                <a:lnTo>
                  <a:pt x="185928" y="0"/>
                </a:lnTo>
              </a:path>
            </a:pathLst>
          </a:custGeom>
          <a:ln w="7208">
            <a:solidFill>
              <a:srgbClr val="000000"/>
            </a:solidFill>
          </a:ln>
        </p:spPr>
        <p:txBody>
          <a:bodyPr wrap="square" lIns="0" tIns="0" rIns="0" bIns="0" rtlCol="0"/>
          <a:lstStyle/>
          <a:p>
            <a:endParaRPr/>
          </a:p>
        </p:txBody>
      </p:sp>
      <p:sp>
        <p:nvSpPr>
          <p:cNvPr id="134" name="object 134"/>
          <p:cNvSpPr/>
          <p:nvPr/>
        </p:nvSpPr>
        <p:spPr>
          <a:xfrm>
            <a:off x="1377577" y="5135208"/>
            <a:ext cx="50800" cy="53340"/>
          </a:xfrm>
          <a:custGeom>
            <a:avLst/>
            <a:gdLst/>
            <a:ahLst/>
            <a:cxnLst/>
            <a:rect l="l" t="t" r="r" b="b"/>
            <a:pathLst>
              <a:path w="50800" h="53339">
                <a:moveTo>
                  <a:pt x="24383" y="0"/>
                </a:moveTo>
                <a:lnTo>
                  <a:pt x="0" y="53339"/>
                </a:lnTo>
                <a:lnTo>
                  <a:pt x="50291" y="53339"/>
                </a:lnTo>
                <a:lnTo>
                  <a:pt x="24383" y="0"/>
                </a:lnTo>
                <a:close/>
              </a:path>
            </a:pathLst>
          </a:custGeom>
          <a:solidFill>
            <a:srgbClr val="007F00"/>
          </a:solidFill>
        </p:spPr>
        <p:txBody>
          <a:bodyPr wrap="square" lIns="0" tIns="0" rIns="0" bIns="0" rtlCol="0"/>
          <a:lstStyle/>
          <a:p>
            <a:endParaRPr/>
          </a:p>
        </p:txBody>
      </p:sp>
      <p:sp>
        <p:nvSpPr>
          <p:cNvPr id="135" name="object 135"/>
          <p:cNvSpPr/>
          <p:nvPr/>
        </p:nvSpPr>
        <p:spPr>
          <a:xfrm>
            <a:off x="1377577" y="5135219"/>
            <a:ext cx="50800" cy="53340"/>
          </a:xfrm>
          <a:custGeom>
            <a:avLst/>
            <a:gdLst/>
            <a:ahLst/>
            <a:cxnLst/>
            <a:rect l="l" t="t" r="r" b="b"/>
            <a:pathLst>
              <a:path w="50800" h="53339">
                <a:moveTo>
                  <a:pt x="24395" y="0"/>
                </a:moveTo>
                <a:lnTo>
                  <a:pt x="0" y="53329"/>
                </a:lnTo>
                <a:lnTo>
                  <a:pt x="50280" y="53329"/>
                </a:lnTo>
                <a:lnTo>
                  <a:pt x="24395" y="0"/>
                </a:lnTo>
                <a:close/>
              </a:path>
            </a:pathLst>
          </a:custGeom>
          <a:ln w="6514">
            <a:solidFill>
              <a:srgbClr val="000000"/>
            </a:solidFill>
          </a:ln>
        </p:spPr>
        <p:txBody>
          <a:bodyPr wrap="square" lIns="0" tIns="0" rIns="0" bIns="0" rtlCol="0"/>
          <a:lstStyle/>
          <a:p>
            <a:endParaRPr/>
          </a:p>
        </p:txBody>
      </p:sp>
      <p:sp>
        <p:nvSpPr>
          <p:cNvPr id="136" name="object 136"/>
          <p:cNvSpPr txBox="1"/>
          <p:nvPr/>
        </p:nvSpPr>
        <p:spPr>
          <a:xfrm>
            <a:off x="1249560" y="4623142"/>
            <a:ext cx="784860" cy="820419"/>
          </a:xfrm>
          <a:prstGeom prst="rect">
            <a:avLst/>
          </a:prstGeom>
          <a:ln w="6655">
            <a:solidFill>
              <a:srgbClr val="000000"/>
            </a:solidFill>
          </a:ln>
        </p:spPr>
        <p:txBody>
          <a:bodyPr vert="horz" wrap="square" lIns="0" tIns="0" rIns="0" bIns="0" rtlCol="0">
            <a:spAutoFit/>
          </a:bodyPr>
          <a:lstStyle/>
          <a:p>
            <a:pPr marL="288925">
              <a:lnSpc>
                <a:spcPct val="100000"/>
              </a:lnSpc>
            </a:pPr>
            <a:r>
              <a:rPr sz="800" spc="-5" dirty="0">
                <a:latin typeface="Arial"/>
                <a:cs typeface="Arial"/>
              </a:rPr>
              <a:t>0</a:t>
            </a:r>
            <a:r>
              <a:rPr sz="800" spc="-125" dirty="0">
                <a:latin typeface="Arial"/>
                <a:cs typeface="Arial"/>
              </a:rPr>
              <a:t> </a:t>
            </a:r>
            <a:r>
              <a:rPr sz="800" spc="-95" dirty="0">
                <a:latin typeface="Arial"/>
                <a:cs typeface="Arial"/>
              </a:rPr>
              <a:t>µ</a:t>
            </a:r>
            <a:r>
              <a:rPr sz="800" spc="-90" dirty="0">
                <a:latin typeface="Arial"/>
                <a:cs typeface="Arial"/>
              </a:rPr>
              <a:t>g</a:t>
            </a:r>
            <a:r>
              <a:rPr sz="800" spc="-50" dirty="0">
                <a:latin typeface="Arial"/>
                <a:cs typeface="Arial"/>
              </a:rPr>
              <a:t>.</a:t>
            </a:r>
            <a:r>
              <a:rPr sz="800" spc="-135" dirty="0">
                <a:latin typeface="Arial"/>
                <a:cs typeface="Arial"/>
              </a:rPr>
              <a:t>m</a:t>
            </a:r>
            <a:r>
              <a:rPr sz="800" spc="-40" dirty="0">
                <a:latin typeface="Arial"/>
                <a:cs typeface="Arial"/>
              </a:rPr>
              <a:t>l</a:t>
            </a:r>
            <a:r>
              <a:rPr sz="750" spc="-44" baseline="44444" dirty="0">
                <a:latin typeface="Arial"/>
                <a:cs typeface="Arial"/>
              </a:rPr>
              <a:t>-</a:t>
            </a:r>
            <a:r>
              <a:rPr sz="750" spc="7" baseline="44444" dirty="0">
                <a:latin typeface="Arial"/>
                <a:cs typeface="Arial"/>
              </a:rPr>
              <a:t>1</a:t>
            </a:r>
            <a:endParaRPr sz="750" baseline="44444">
              <a:latin typeface="Arial"/>
              <a:cs typeface="Arial"/>
            </a:endParaRPr>
          </a:p>
          <a:p>
            <a:pPr marL="288925">
              <a:lnSpc>
                <a:spcPct val="100000"/>
              </a:lnSpc>
              <a:spcBef>
                <a:spcPts val="130"/>
              </a:spcBef>
            </a:pPr>
            <a:r>
              <a:rPr sz="800" spc="-90" dirty="0">
                <a:latin typeface="Arial"/>
                <a:cs typeface="Arial"/>
              </a:rPr>
              <a:t>0</a:t>
            </a:r>
            <a:r>
              <a:rPr sz="800" spc="-50" dirty="0">
                <a:latin typeface="Arial"/>
                <a:cs typeface="Arial"/>
              </a:rPr>
              <a:t>,</a:t>
            </a:r>
            <a:r>
              <a:rPr sz="800" spc="-5" dirty="0">
                <a:latin typeface="Arial"/>
                <a:cs typeface="Arial"/>
              </a:rPr>
              <a:t>1</a:t>
            </a:r>
            <a:r>
              <a:rPr sz="800" spc="-125" dirty="0">
                <a:latin typeface="Arial"/>
                <a:cs typeface="Arial"/>
              </a:rPr>
              <a:t> </a:t>
            </a:r>
            <a:r>
              <a:rPr sz="800" spc="-95" dirty="0">
                <a:latin typeface="Arial"/>
                <a:cs typeface="Arial"/>
              </a:rPr>
              <a:t>µ</a:t>
            </a:r>
            <a:r>
              <a:rPr sz="800" spc="-90" dirty="0">
                <a:latin typeface="Arial"/>
                <a:cs typeface="Arial"/>
              </a:rPr>
              <a:t>g</a:t>
            </a:r>
            <a:r>
              <a:rPr sz="800" spc="-50" dirty="0">
                <a:latin typeface="Arial"/>
                <a:cs typeface="Arial"/>
              </a:rPr>
              <a:t>.</a:t>
            </a:r>
            <a:r>
              <a:rPr sz="800" spc="-135" dirty="0">
                <a:latin typeface="Arial"/>
                <a:cs typeface="Arial"/>
              </a:rPr>
              <a:t>m</a:t>
            </a:r>
            <a:r>
              <a:rPr sz="800" spc="-40" dirty="0">
                <a:latin typeface="Arial"/>
                <a:cs typeface="Arial"/>
              </a:rPr>
              <a:t>l</a:t>
            </a:r>
            <a:r>
              <a:rPr sz="750" spc="-44" baseline="44444" dirty="0">
                <a:latin typeface="Arial"/>
                <a:cs typeface="Arial"/>
              </a:rPr>
              <a:t>-</a:t>
            </a:r>
            <a:r>
              <a:rPr sz="750" spc="7" baseline="44444" dirty="0">
                <a:latin typeface="Arial"/>
                <a:cs typeface="Arial"/>
              </a:rPr>
              <a:t>1</a:t>
            </a:r>
            <a:endParaRPr sz="750" baseline="44444">
              <a:latin typeface="Arial"/>
              <a:cs typeface="Arial"/>
            </a:endParaRPr>
          </a:p>
          <a:p>
            <a:pPr marL="55880">
              <a:lnSpc>
                <a:spcPct val="100000"/>
              </a:lnSpc>
              <a:spcBef>
                <a:spcPts val="130"/>
              </a:spcBef>
              <a:tabLst>
                <a:tab pos="266065" algn="l"/>
              </a:tabLst>
            </a:pPr>
            <a:r>
              <a:rPr sz="1200" u="sng" spc="-7" baseline="13888" dirty="0">
                <a:latin typeface="Arial"/>
                <a:cs typeface="Arial"/>
              </a:rPr>
              <a:t> 	</a:t>
            </a:r>
            <a:r>
              <a:rPr sz="800" spc="-90" dirty="0">
                <a:latin typeface="Arial"/>
                <a:cs typeface="Arial"/>
              </a:rPr>
              <a:t>1</a:t>
            </a:r>
            <a:r>
              <a:rPr sz="800" spc="-50" dirty="0">
                <a:latin typeface="Arial"/>
                <a:cs typeface="Arial"/>
              </a:rPr>
              <a:t>,</a:t>
            </a:r>
            <a:r>
              <a:rPr sz="800" spc="-5" dirty="0">
                <a:latin typeface="Arial"/>
                <a:cs typeface="Arial"/>
              </a:rPr>
              <a:t>0</a:t>
            </a:r>
            <a:r>
              <a:rPr sz="800" spc="-125" dirty="0">
                <a:latin typeface="Arial"/>
                <a:cs typeface="Arial"/>
              </a:rPr>
              <a:t> </a:t>
            </a:r>
            <a:r>
              <a:rPr sz="800" spc="-95" dirty="0">
                <a:latin typeface="Arial"/>
                <a:cs typeface="Arial"/>
              </a:rPr>
              <a:t>µ</a:t>
            </a:r>
            <a:r>
              <a:rPr sz="800" spc="-90" dirty="0">
                <a:latin typeface="Arial"/>
                <a:cs typeface="Arial"/>
              </a:rPr>
              <a:t>g</a:t>
            </a:r>
            <a:r>
              <a:rPr sz="800" spc="-50" dirty="0">
                <a:latin typeface="Arial"/>
                <a:cs typeface="Arial"/>
              </a:rPr>
              <a:t>.</a:t>
            </a:r>
            <a:r>
              <a:rPr sz="800" spc="-135" dirty="0">
                <a:latin typeface="Arial"/>
                <a:cs typeface="Arial"/>
              </a:rPr>
              <a:t>m</a:t>
            </a:r>
            <a:r>
              <a:rPr sz="800" spc="-40" dirty="0">
                <a:latin typeface="Arial"/>
                <a:cs typeface="Arial"/>
              </a:rPr>
              <a:t>l</a:t>
            </a:r>
            <a:r>
              <a:rPr sz="750" spc="-44" baseline="44444" dirty="0">
                <a:latin typeface="Arial"/>
                <a:cs typeface="Arial"/>
              </a:rPr>
              <a:t>-</a:t>
            </a:r>
            <a:r>
              <a:rPr sz="750" spc="7" baseline="44444" dirty="0">
                <a:latin typeface="Arial"/>
                <a:cs typeface="Arial"/>
              </a:rPr>
              <a:t>1</a:t>
            </a:r>
            <a:endParaRPr sz="750" baseline="44444">
              <a:latin typeface="Arial"/>
              <a:cs typeface="Arial"/>
            </a:endParaRPr>
          </a:p>
          <a:p>
            <a:pPr marL="288925">
              <a:lnSpc>
                <a:spcPct val="100000"/>
              </a:lnSpc>
              <a:spcBef>
                <a:spcPts val="130"/>
              </a:spcBef>
            </a:pPr>
            <a:r>
              <a:rPr sz="800" spc="-90" dirty="0">
                <a:latin typeface="Arial"/>
                <a:cs typeface="Arial"/>
              </a:rPr>
              <a:t>10</a:t>
            </a:r>
            <a:r>
              <a:rPr sz="800" spc="-50" dirty="0">
                <a:latin typeface="Arial"/>
                <a:cs typeface="Arial"/>
              </a:rPr>
              <a:t>,</a:t>
            </a:r>
            <a:r>
              <a:rPr sz="800" spc="-5" dirty="0">
                <a:latin typeface="Arial"/>
                <a:cs typeface="Arial"/>
              </a:rPr>
              <a:t>0</a:t>
            </a:r>
            <a:r>
              <a:rPr sz="800" spc="-125" dirty="0">
                <a:latin typeface="Arial"/>
                <a:cs typeface="Arial"/>
              </a:rPr>
              <a:t> </a:t>
            </a:r>
            <a:r>
              <a:rPr sz="800" spc="-95" dirty="0">
                <a:latin typeface="Arial"/>
                <a:cs typeface="Arial"/>
              </a:rPr>
              <a:t>µ</a:t>
            </a:r>
            <a:r>
              <a:rPr sz="800" spc="-90" dirty="0">
                <a:latin typeface="Arial"/>
                <a:cs typeface="Arial"/>
              </a:rPr>
              <a:t>g</a:t>
            </a:r>
            <a:r>
              <a:rPr sz="800" spc="-50" dirty="0">
                <a:latin typeface="Arial"/>
                <a:cs typeface="Arial"/>
              </a:rPr>
              <a:t>.</a:t>
            </a:r>
            <a:r>
              <a:rPr sz="800" spc="-135" dirty="0">
                <a:latin typeface="Arial"/>
                <a:cs typeface="Arial"/>
              </a:rPr>
              <a:t>m</a:t>
            </a:r>
            <a:r>
              <a:rPr sz="800" spc="-40" dirty="0">
                <a:latin typeface="Arial"/>
                <a:cs typeface="Arial"/>
              </a:rPr>
              <a:t>l</a:t>
            </a:r>
            <a:r>
              <a:rPr sz="750" spc="-44" baseline="44444" dirty="0">
                <a:latin typeface="Arial"/>
                <a:cs typeface="Arial"/>
              </a:rPr>
              <a:t>-</a:t>
            </a:r>
            <a:r>
              <a:rPr sz="750" spc="7" baseline="44444" dirty="0">
                <a:latin typeface="Arial"/>
                <a:cs typeface="Arial"/>
              </a:rPr>
              <a:t>1</a:t>
            </a:r>
            <a:endParaRPr sz="750" baseline="44444">
              <a:latin typeface="Arial"/>
              <a:cs typeface="Arial"/>
            </a:endParaRPr>
          </a:p>
          <a:p>
            <a:pPr marL="288925">
              <a:lnSpc>
                <a:spcPct val="100000"/>
              </a:lnSpc>
              <a:spcBef>
                <a:spcPts val="130"/>
              </a:spcBef>
            </a:pPr>
            <a:r>
              <a:rPr sz="800" spc="-90" dirty="0">
                <a:latin typeface="Arial"/>
                <a:cs typeface="Arial"/>
              </a:rPr>
              <a:t>40</a:t>
            </a:r>
            <a:r>
              <a:rPr sz="800" spc="-50" dirty="0">
                <a:latin typeface="Arial"/>
                <a:cs typeface="Arial"/>
              </a:rPr>
              <a:t>,</a:t>
            </a:r>
            <a:r>
              <a:rPr sz="800" spc="-5" dirty="0">
                <a:latin typeface="Arial"/>
                <a:cs typeface="Arial"/>
              </a:rPr>
              <a:t>0</a:t>
            </a:r>
            <a:r>
              <a:rPr sz="800" spc="-125" dirty="0">
                <a:latin typeface="Arial"/>
                <a:cs typeface="Arial"/>
              </a:rPr>
              <a:t> </a:t>
            </a:r>
            <a:r>
              <a:rPr sz="800" spc="-95" dirty="0">
                <a:latin typeface="Arial"/>
                <a:cs typeface="Arial"/>
              </a:rPr>
              <a:t>µ</a:t>
            </a:r>
            <a:r>
              <a:rPr sz="800" spc="-90" dirty="0">
                <a:latin typeface="Arial"/>
                <a:cs typeface="Arial"/>
              </a:rPr>
              <a:t>g</a:t>
            </a:r>
            <a:r>
              <a:rPr sz="800" spc="-50" dirty="0">
                <a:latin typeface="Arial"/>
                <a:cs typeface="Arial"/>
              </a:rPr>
              <a:t>.</a:t>
            </a:r>
            <a:r>
              <a:rPr sz="800" spc="-135" dirty="0">
                <a:latin typeface="Arial"/>
                <a:cs typeface="Arial"/>
              </a:rPr>
              <a:t>m</a:t>
            </a:r>
            <a:r>
              <a:rPr sz="800" spc="-40" dirty="0">
                <a:latin typeface="Arial"/>
                <a:cs typeface="Arial"/>
              </a:rPr>
              <a:t>l</a:t>
            </a:r>
            <a:r>
              <a:rPr sz="750" spc="-44" baseline="44444" dirty="0">
                <a:latin typeface="Arial"/>
                <a:cs typeface="Arial"/>
              </a:rPr>
              <a:t>-</a:t>
            </a:r>
            <a:r>
              <a:rPr sz="750" spc="7" baseline="44444" dirty="0">
                <a:latin typeface="Arial"/>
                <a:cs typeface="Arial"/>
              </a:rPr>
              <a:t>1</a:t>
            </a:r>
            <a:endParaRPr sz="750" baseline="44444">
              <a:latin typeface="Arial"/>
              <a:cs typeface="Arial"/>
            </a:endParaRPr>
          </a:p>
        </p:txBody>
      </p:sp>
      <p:sp>
        <p:nvSpPr>
          <p:cNvPr id="137" name="object 137"/>
          <p:cNvSpPr txBox="1"/>
          <p:nvPr/>
        </p:nvSpPr>
        <p:spPr>
          <a:xfrm>
            <a:off x="979305" y="4445887"/>
            <a:ext cx="150495" cy="126364"/>
          </a:xfrm>
          <a:prstGeom prst="rect">
            <a:avLst/>
          </a:prstGeom>
        </p:spPr>
        <p:txBody>
          <a:bodyPr vert="horz" wrap="square" lIns="0" tIns="0" rIns="0" bIns="0" rtlCol="0">
            <a:spAutoFit/>
          </a:bodyPr>
          <a:lstStyle/>
          <a:p>
            <a:pPr marL="12700">
              <a:lnSpc>
                <a:spcPct val="100000"/>
              </a:lnSpc>
            </a:pPr>
            <a:r>
              <a:rPr sz="800" spc="-90" dirty="0">
                <a:latin typeface="Arial"/>
                <a:cs typeface="Arial"/>
              </a:rPr>
              <a:t>2</a:t>
            </a:r>
            <a:r>
              <a:rPr sz="800" spc="-50" dirty="0">
                <a:latin typeface="Arial"/>
                <a:cs typeface="Arial"/>
              </a:rPr>
              <a:t>,</a:t>
            </a:r>
            <a:r>
              <a:rPr sz="800" spc="-5" dirty="0">
                <a:latin typeface="Arial"/>
                <a:cs typeface="Arial"/>
              </a:rPr>
              <a:t>5</a:t>
            </a:r>
            <a:endParaRPr sz="800">
              <a:latin typeface="Arial"/>
              <a:cs typeface="Arial"/>
            </a:endParaRPr>
          </a:p>
        </p:txBody>
      </p:sp>
      <p:sp>
        <p:nvSpPr>
          <p:cNvPr id="138" name="object 138"/>
          <p:cNvSpPr/>
          <p:nvPr/>
        </p:nvSpPr>
        <p:spPr>
          <a:xfrm>
            <a:off x="1308997" y="5308944"/>
            <a:ext cx="186055" cy="0"/>
          </a:xfrm>
          <a:custGeom>
            <a:avLst/>
            <a:gdLst/>
            <a:ahLst/>
            <a:cxnLst/>
            <a:rect l="l" t="t" r="r" b="b"/>
            <a:pathLst>
              <a:path w="186055">
                <a:moveTo>
                  <a:pt x="0" y="0"/>
                </a:moveTo>
                <a:lnTo>
                  <a:pt x="185928" y="0"/>
                </a:lnTo>
              </a:path>
            </a:pathLst>
          </a:custGeom>
          <a:ln w="7208">
            <a:solidFill>
              <a:srgbClr val="000000"/>
            </a:solidFill>
          </a:ln>
        </p:spPr>
        <p:txBody>
          <a:bodyPr wrap="square" lIns="0" tIns="0" rIns="0" bIns="0" rtlCol="0"/>
          <a:lstStyle/>
          <a:p>
            <a:endParaRPr/>
          </a:p>
        </p:txBody>
      </p:sp>
      <p:sp>
        <p:nvSpPr>
          <p:cNvPr id="139" name="object 139"/>
          <p:cNvSpPr/>
          <p:nvPr/>
        </p:nvSpPr>
        <p:spPr>
          <a:xfrm>
            <a:off x="1380625" y="5283035"/>
            <a:ext cx="43180" cy="53340"/>
          </a:xfrm>
          <a:custGeom>
            <a:avLst/>
            <a:gdLst/>
            <a:ahLst/>
            <a:cxnLst/>
            <a:rect l="l" t="t" r="r" b="b"/>
            <a:pathLst>
              <a:path w="43180" h="53339">
                <a:moveTo>
                  <a:pt x="21335" y="0"/>
                </a:moveTo>
                <a:lnTo>
                  <a:pt x="21335" y="53339"/>
                </a:lnTo>
              </a:path>
            </a:pathLst>
          </a:custGeom>
          <a:ln w="43941">
            <a:solidFill>
              <a:srgbClr val="007F7F"/>
            </a:solidFill>
          </a:ln>
        </p:spPr>
        <p:txBody>
          <a:bodyPr wrap="square" lIns="0" tIns="0" rIns="0" bIns="0" rtlCol="0"/>
          <a:lstStyle/>
          <a:p>
            <a:endParaRPr/>
          </a:p>
        </p:txBody>
      </p:sp>
      <p:sp>
        <p:nvSpPr>
          <p:cNvPr id="140" name="object 140"/>
          <p:cNvSpPr/>
          <p:nvPr/>
        </p:nvSpPr>
        <p:spPr>
          <a:xfrm>
            <a:off x="1380625" y="5283047"/>
            <a:ext cx="43180" cy="53340"/>
          </a:xfrm>
          <a:custGeom>
            <a:avLst/>
            <a:gdLst/>
            <a:ahLst/>
            <a:cxnLst/>
            <a:rect l="l" t="t" r="r" b="b"/>
            <a:pathLst>
              <a:path w="43180" h="53339">
                <a:moveTo>
                  <a:pt x="42670" y="0"/>
                </a:moveTo>
                <a:lnTo>
                  <a:pt x="42670" y="53339"/>
                </a:lnTo>
                <a:lnTo>
                  <a:pt x="0" y="53339"/>
                </a:lnTo>
                <a:lnTo>
                  <a:pt x="0" y="0"/>
                </a:lnTo>
                <a:lnTo>
                  <a:pt x="42670" y="0"/>
                </a:lnTo>
                <a:close/>
              </a:path>
            </a:pathLst>
          </a:custGeom>
          <a:ln w="6409">
            <a:solidFill>
              <a:srgbClr val="000000"/>
            </a:solidFill>
          </a:ln>
        </p:spPr>
        <p:txBody>
          <a:bodyPr wrap="square" lIns="0" tIns="0" rIns="0" bIns="0" rtlCol="0"/>
          <a:lstStyle/>
          <a:p>
            <a:endParaRPr/>
          </a:p>
        </p:txBody>
      </p:sp>
      <p:sp>
        <p:nvSpPr>
          <p:cNvPr id="141" name="object 141"/>
          <p:cNvSpPr/>
          <p:nvPr/>
        </p:nvSpPr>
        <p:spPr>
          <a:xfrm>
            <a:off x="4254886" y="1921085"/>
            <a:ext cx="5209540" cy="1179830"/>
          </a:xfrm>
          <a:custGeom>
            <a:avLst/>
            <a:gdLst/>
            <a:ahLst/>
            <a:cxnLst/>
            <a:rect l="l" t="t" r="r" b="b"/>
            <a:pathLst>
              <a:path w="5209540" h="1179830">
                <a:moveTo>
                  <a:pt x="5003291" y="0"/>
                </a:moveTo>
                <a:lnTo>
                  <a:pt x="204215" y="0"/>
                </a:lnTo>
                <a:lnTo>
                  <a:pt x="182879" y="1523"/>
                </a:lnTo>
                <a:lnTo>
                  <a:pt x="143255" y="10667"/>
                </a:lnTo>
                <a:lnTo>
                  <a:pt x="106679" y="25907"/>
                </a:lnTo>
                <a:lnTo>
                  <a:pt x="73151" y="47243"/>
                </a:lnTo>
                <a:lnTo>
                  <a:pt x="45719" y="76199"/>
                </a:lnTo>
                <a:lnTo>
                  <a:pt x="24383" y="108203"/>
                </a:lnTo>
                <a:lnTo>
                  <a:pt x="9143" y="144779"/>
                </a:lnTo>
                <a:lnTo>
                  <a:pt x="0" y="185927"/>
                </a:lnTo>
                <a:lnTo>
                  <a:pt x="0" y="975359"/>
                </a:lnTo>
                <a:lnTo>
                  <a:pt x="4571" y="1016507"/>
                </a:lnTo>
                <a:lnTo>
                  <a:pt x="16763" y="1056131"/>
                </a:lnTo>
                <a:lnTo>
                  <a:pt x="35051" y="1089659"/>
                </a:lnTo>
                <a:lnTo>
                  <a:pt x="74675" y="1133855"/>
                </a:lnTo>
                <a:lnTo>
                  <a:pt x="108203" y="1155191"/>
                </a:lnTo>
                <a:lnTo>
                  <a:pt x="124967" y="1164335"/>
                </a:lnTo>
                <a:lnTo>
                  <a:pt x="164591" y="1176527"/>
                </a:lnTo>
                <a:lnTo>
                  <a:pt x="184403" y="1179575"/>
                </a:lnTo>
                <a:lnTo>
                  <a:pt x="5024627" y="1179575"/>
                </a:lnTo>
                <a:lnTo>
                  <a:pt x="5045963" y="1176527"/>
                </a:lnTo>
                <a:lnTo>
                  <a:pt x="5064251" y="1170431"/>
                </a:lnTo>
                <a:lnTo>
                  <a:pt x="5084063" y="1164335"/>
                </a:lnTo>
                <a:lnTo>
                  <a:pt x="5100827" y="1155191"/>
                </a:lnTo>
                <a:lnTo>
                  <a:pt x="204215" y="1155191"/>
                </a:lnTo>
                <a:lnTo>
                  <a:pt x="185927" y="1153667"/>
                </a:lnTo>
                <a:lnTo>
                  <a:pt x="134111" y="1139951"/>
                </a:lnTo>
                <a:lnTo>
                  <a:pt x="89915" y="1114043"/>
                </a:lnTo>
                <a:lnTo>
                  <a:pt x="54863" y="1074419"/>
                </a:lnTo>
                <a:lnTo>
                  <a:pt x="33527" y="1028699"/>
                </a:lnTo>
                <a:lnTo>
                  <a:pt x="24383" y="973835"/>
                </a:lnTo>
                <a:lnTo>
                  <a:pt x="24383" y="205739"/>
                </a:lnTo>
                <a:lnTo>
                  <a:pt x="33527" y="152399"/>
                </a:lnTo>
                <a:lnTo>
                  <a:pt x="56387" y="105155"/>
                </a:lnTo>
                <a:lnTo>
                  <a:pt x="105155" y="56387"/>
                </a:lnTo>
                <a:lnTo>
                  <a:pt x="152399" y="33527"/>
                </a:lnTo>
                <a:lnTo>
                  <a:pt x="205739" y="25907"/>
                </a:lnTo>
                <a:lnTo>
                  <a:pt x="5100827" y="25907"/>
                </a:lnTo>
                <a:lnTo>
                  <a:pt x="5082539" y="16763"/>
                </a:lnTo>
                <a:lnTo>
                  <a:pt x="5064251" y="9143"/>
                </a:lnTo>
                <a:lnTo>
                  <a:pt x="5044439" y="4571"/>
                </a:lnTo>
                <a:lnTo>
                  <a:pt x="5023103" y="1523"/>
                </a:lnTo>
                <a:lnTo>
                  <a:pt x="5003291" y="0"/>
                </a:lnTo>
                <a:close/>
              </a:path>
              <a:path w="5209540" h="1179830">
                <a:moveTo>
                  <a:pt x="5100827" y="25907"/>
                </a:moveTo>
                <a:lnTo>
                  <a:pt x="5003291" y="25907"/>
                </a:lnTo>
                <a:lnTo>
                  <a:pt x="5021579" y="27431"/>
                </a:lnTo>
                <a:lnTo>
                  <a:pt x="5039867" y="30479"/>
                </a:lnTo>
                <a:lnTo>
                  <a:pt x="5090159" y="48767"/>
                </a:lnTo>
                <a:lnTo>
                  <a:pt x="5131307" y="79247"/>
                </a:lnTo>
                <a:lnTo>
                  <a:pt x="5161787" y="120395"/>
                </a:lnTo>
                <a:lnTo>
                  <a:pt x="5180075" y="170687"/>
                </a:lnTo>
                <a:lnTo>
                  <a:pt x="5183123" y="205739"/>
                </a:lnTo>
                <a:lnTo>
                  <a:pt x="5183123" y="975359"/>
                </a:lnTo>
                <a:lnTo>
                  <a:pt x="5173979" y="1028699"/>
                </a:lnTo>
                <a:lnTo>
                  <a:pt x="5152643" y="1075943"/>
                </a:lnTo>
                <a:lnTo>
                  <a:pt x="5117591" y="1114043"/>
                </a:lnTo>
                <a:lnTo>
                  <a:pt x="5073395" y="1141475"/>
                </a:lnTo>
                <a:lnTo>
                  <a:pt x="5038343" y="1150619"/>
                </a:lnTo>
                <a:lnTo>
                  <a:pt x="5021579" y="1153667"/>
                </a:lnTo>
                <a:lnTo>
                  <a:pt x="5003291" y="1155191"/>
                </a:lnTo>
                <a:lnTo>
                  <a:pt x="5100827" y="1155191"/>
                </a:lnTo>
                <a:lnTo>
                  <a:pt x="5134355" y="1132331"/>
                </a:lnTo>
                <a:lnTo>
                  <a:pt x="5161787" y="1104899"/>
                </a:lnTo>
                <a:lnTo>
                  <a:pt x="5183123" y="1072895"/>
                </a:lnTo>
                <a:lnTo>
                  <a:pt x="5199887" y="1034795"/>
                </a:lnTo>
                <a:lnTo>
                  <a:pt x="5207507" y="995171"/>
                </a:lnTo>
                <a:lnTo>
                  <a:pt x="5209031" y="975359"/>
                </a:lnTo>
                <a:lnTo>
                  <a:pt x="5209031" y="205739"/>
                </a:lnTo>
                <a:lnTo>
                  <a:pt x="5207507" y="184403"/>
                </a:lnTo>
                <a:lnTo>
                  <a:pt x="5204459" y="163067"/>
                </a:lnTo>
                <a:lnTo>
                  <a:pt x="5198363" y="144779"/>
                </a:lnTo>
                <a:lnTo>
                  <a:pt x="5192267" y="124967"/>
                </a:lnTo>
                <a:lnTo>
                  <a:pt x="5172455" y="89915"/>
                </a:lnTo>
                <a:lnTo>
                  <a:pt x="5132831" y="47243"/>
                </a:lnTo>
                <a:lnTo>
                  <a:pt x="5117591" y="35051"/>
                </a:lnTo>
                <a:lnTo>
                  <a:pt x="5100827" y="25907"/>
                </a:lnTo>
                <a:close/>
              </a:path>
            </a:pathLst>
          </a:custGeom>
          <a:solidFill>
            <a:srgbClr val="FF0000"/>
          </a:solidFill>
        </p:spPr>
        <p:txBody>
          <a:bodyPr wrap="square" lIns="0" tIns="0" rIns="0" bIns="0" rtlCol="0"/>
          <a:lstStyle/>
          <a:p>
            <a:endParaRPr/>
          </a:p>
        </p:txBody>
      </p:sp>
      <p:sp>
        <p:nvSpPr>
          <p:cNvPr id="142" name="object 142"/>
          <p:cNvSpPr txBox="1"/>
          <p:nvPr/>
        </p:nvSpPr>
        <p:spPr>
          <a:xfrm>
            <a:off x="5301377" y="1980808"/>
            <a:ext cx="3115310"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I</a:t>
            </a:r>
            <a:r>
              <a:rPr sz="1200" b="1" spc="-5" dirty="0">
                <a:latin typeface="Arial"/>
                <a:cs typeface="Arial"/>
              </a:rPr>
              <a:t>ndu</a:t>
            </a:r>
            <a:r>
              <a:rPr sz="1200" b="1" dirty="0">
                <a:latin typeface="Arial"/>
                <a:cs typeface="Arial"/>
              </a:rPr>
              <a:t>c</a:t>
            </a:r>
            <a:r>
              <a:rPr sz="1200" b="1" spc="-5" dirty="0">
                <a:latin typeface="Arial"/>
                <a:cs typeface="Arial"/>
              </a:rPr>
              <a:t>t</a:t>
            </a:r>
            <a:r>
              <a:rPr sz="1200" b="1" dirty="0">
                <a:latin typeface="Arial"/>
                <a:cs typeface="Arial"/>
              </a:rPr>
              <a:t>i</a:t>
            </a:r>
            <a:r>
              <a:rPr sz="1200" b="1" spc="-5" dirty="0">
                <a:latin typeface="Arial"/>
                <a:cs typeface="Arial"/>
              </a:rPr>
              <a:t>o</a:t>
            </a:r>
            <a:r>
              <a:rPr sz="1200" b="1" dirty="0">
                <a:latin typeface="Arial"/>
                <a:cs typeface="Arial"/>
              </a:rPr>
              <a:t>n</a:t>
            </a:r>
            <a:r>
              <a:rPr sz="1200" b="1" spc="25" dirty="0">
                <a:latin typeface="Arial"/>
                <a:cs typeface="Arial"/>
              </a:rPr>
              <a:t> </a:t>
            </a:r>
            <a:r>
              <a:rPr sz="1200" b="1" spc="-5" dirty="0">
                <a:latin typeface="Arial"/>
                <a:cs typeface="Arial"/>
              </a:rPr>
              <a:t>o</a:t>
            </a:r>
            <a:r>
              <a:rPr sz="1200" b="1" dirty="0">
                <a:latin typeface="Arial"/>
                <a:cs typeface="Arial"/>
              </a:rPr>
              <a:t>f</a:t>
            </a:r>
            <a:r>
              <a:rPr sz="1200" b="1" spc="10" dirty="0">
                <a:latin typeface="Arial"/>
                <a:cs typeface="Arial"/>
              </a:rPr>
              <a:t> </a:t>
            </a:r>
            <a:r>
              <a:rPr sz="1200" b="1" dirty="0">
                <a:latin typeface="Arial"/>
                <a:cs typeface="Arial"/>
              </a:rPr>
              <a:t>early</a:t>
            </a:r>
            <a:r>
              <a:rPr sz="1200" b="1" spc="-20" dirty="0">
                <a:latin typeface="Arial"/>
                <a:cs typeface="Arial"/>
              </a:rPr>
              <a:t> </a:t>
            </a:r>
            <a:r>
              <a:rPr sz="1200" b="1" dirty="0">
                <a:latin typeface="Arial"/>
                <a:cs typeface="Arial"/>
              </a:rPr>
              <a:t>a</a:t>
            </a:r>
            <a:r>
              <a:rPr sz="1200" b="1" spc="-5" dirty="0">
                <a:latin typeface="Arial"/>
                <a:cs typeface="Arial"/>
              </a:rPr>
              <a:t>popto</a:t>
            </a:r>
            <a:r>
              <a:rPr sz="1200" b="1" dirty="0">
                <a:latin typeface="Arial"/>
                <a:cs typeface="Arial"/>
              </a:rPr>
              <a:t>sis</a:t>
            </a:r>
            <a:r>
              <a:rPr sz="1200" b="1" spc="5" dirty="0">
                <a:latin typeface="Arial"/>
                <a:cs typeface="Arial"/>
              </a:rPr>
              <a:t> </a:t>
            </a:r>
            <a:r>
              <a:rPr sz="1200" b="1" spc="-5" dirty="0">
                <a:latin typeface="Arial"/>
                <a:cs typeface="Arial"/>
              </a:rPr>
              <a:t>(t</a:t>
            </a:r>
            <a:r>
              <a:rPr sz="1200" b="1" dirty="0">
                <a:latin typeface="Arial"/>
                <a:cs typeface="Arial"/>
              </a:rPr>
              <a:t>ra</a:t>
            </a:r>
            <a:r>
              <a:rPr sz="1200" b="1" spc="-5" dirty="0">
                <a:latin typeface="Arial"/>
                <a:cs typeface="Arial"/>
              </a:rPr>
              <a:t>n</a:t>
            </a:r>
            <a:r>
              <a:rPr sz="1200" b="1" dirty="0">
                <a:latin typeface="Arial"/>
                <a:cs typeface="Arial"/>
              </a:rPr>
              <a:t>sl</a:t>
            </a:r>
            <a:r>
              <a:rPr sz="1200" b="1" spc="-5" dirty="0">
                <a:latin typeface="Arial"/>
                <a:cs typeface="Arial"/>
              </a:rPr>
              <a:t>o</a:t>
            </a:r>
            <a:r>
              <a:rPr sz="1200" b="1" dirty="0">
                <a:latin typeface="Arial"/>
                <a:cs typeface="Arial"/>
              </a:rPr>
              <a:t>ca</a:t>
            </a:r>
            <a:r>
              <a:rPr sz="1200" b="1" spc="-5" dirty="0">
                <a:latin typeface="Arial"/>
                <a:cs typeface="Arial"/>
              </a:rPr>
              <a:t>t</a:t>
            </a:r>
            <a:r>
              <a:rPr sz="1200" b="1" dirty="0">
                <a:latin typeface="Arial"/>
                <a:cs typeface="Arial"/>
              </a:rPr>
              <a:t>i</a:t>
            </a:r>
            <a:r>
              <a:rPr sz="1200" b="1" spc="-5" dirty="0">
                <a:latin typeface="Arial"/>
                <a:cs typeface="Arial"/>
              </a:rPr>
              <a:t>o</a:t>
            </a:r>
            <a:r>
              <a:rPr sz="1200" b="1" dirty="0">
                <a:latin typeface="Arial"/>
                <a:cs typeface="Arial"/>
              </a:rPr>
              <a:t>n</a:t>
            </a:r>
            <a:endParaRPr sz="1200">
              <a:latin typeface="Arial"/>
              <a:cs typeface="Arial"/>
            </a:endParaRPr>
          </a:p>
        </p:txBody>
      </p:sp>
      <p:sp>
        <p:nvSpPr>
          <p:cNvPr id="143" name="object 143"/>
          <p:cNvSpPr txBox="1"/>
          <p:nvPr/>
        </p:nvSpPr>
        <p:spPr>
          <a:xfrm>
            <a:off x="5479686" y="2163688"/>
            <a:ext cx="2800350" cy="360680"/>
          </a:xfrm>
          <a:prstGeom prst="rect">
            <a:avLst/>
          </a:prstGeom>
        </p:spPr>
        <p:txBody>
          <a:bodyPr vert="horz" wrap="square" lIns="0" tIns="0" rIns="0" bIns="0" rtlCol="0">
            <a:spAutoFit/>
          </a:bodyPr>
          <a:lstStyle/>
          <a:p>
            <a:pPr marL="1001394" marR="5080" indent="-989330">
              <a:lnSpc>
                <a:spcPct val="100000"/>
              </a:lnSpc>
            </a:pPr>
            <a:r>
              <a:rPr sz="1200" b="1" spc="-5" dirty="0">
                <a:latin typeface="Arial"/>
                <a:cs typeface="Arial"/>
              </a:rPr>
              <a:t>o</a:t>
            </a:r>
            <a:r>
              <a:rPr sz="1200" b="1" dirty="0">
                <a:latin typeface="Arial"/>
                <a:cs typeface="Arial"/>
              </a:rPr>
              <a:t>f</a:t>
            </a:r>
            <a:r>
              <a:rPr sz="1200" b="1" spc="10" dirty="0">
                <a:latin typeface="Arial"/>
                <a:cs typeface="Arial"/>
              </a:rPr>
              <a:t> </a:t>
            </a:r>
            <a:r>
              <a:rPr sz="1200" b="1" dirty="0">
                <a:latin typeface="Arial"/>
                <a:cs typeface="Arial"/>
              </a:rPr>
              <a:t>P</a:t>
            </a:r>
            <a:r>
              <a:rPr sz="1200" b="1" spc="-5" dirty="0">
                <a:latin typeface="Arial"/>
                <a:cs typeface="Arial"/>
              </a:rPr>
              <a:t>ho</a:t>
            </a:r>
            <a:r>
              <a:rPr sz="1200" b="1" dirty="0">
                <a:latin typeface="Arial"/>
                <a:cs typeface="Arial"/>
              </a:rPr>
              <a:t>s</a:t>
            </a:r>
            <a:r>
              <a:rPr sz="1200" b="1" spc="-5" dirty="0">
                <a:latin typeface="Arial"/>
                <a:cs typeface="Arial"/>
              </a:rPr>
              <a:t>ph</a:t>
            </a:r>
            <a:r>
              <a:rPr sz="1200" b="1" dirty="0">
                <a:latin typeface="Arial"/>
                <a:cs typeface="Arial"/>
              </a:rPr>
              <a:t>a</a:t>
            </a:r>
            <a:r>
              <a:rPr sz="1200" b="1" spc="-5" dirty="0">
                <a:latin typeface="Arial"/>
                <a:cs typeface="Arial"/>
              </a:rPr>
              <a:t>t</a:t>
            </a:r>
            <a:r>
              <a:rPr sz="1200" b="1" dirty="0">
                <a:latin typeface="Arial"/>
                <a:cs typeface="Arial"/>
              </a:rPr>
              <a:t>i</a:t>
            </a:r>
            <a:r>
              <a:rPr sz="1200" b="1" spc="-5" dirty="0">
                <a:latin typeface="Arial"/>
                <a:cs typeface="Arial"/>
              </a:rPr>
              <a:t>d</a:t>
            </a:r>
            <a:r>
              <a:rPr sz="1200" b="1" spc="-35" dirty="0">
                <a:latin typeface="Arial"/>
                <a:cs typeface="Arial"/>
              </a:rPr>
              <a:t>y</a:t>
            </a:r>
            <a:r>
              <a:rPr sz="1200" b="1" dirty="0">
                <a:latin typeface="Arial"/>
                <a:cs typeface="Arial"/>
              </a:rPr>
              <a:t>l</a:t>
            </a:r>
            <a:r>
              <a:rPr sz="1200" b="1" spc="40" dirty="0">
                <a:latin typeface="Arial"/>
                <a:cs typeface="Arial"/>
              </a:rPr>
              <a:t> </a:t>
            </a:r>
            <a:r>
              <a:rPr sz="1200" b="1" dirty="0">
                <a:latin typeface="Arial"/>
                <a:cs typeface="Arial"/>
              </a:rPr>
              <a:t>Seri</a:t>
            </a:r>
            <a:r>
              <a:rPr sz="1200" b="1" spc="-5" dirty="0">
                <a:latin typeface="Arial"/>
                <a:cs typeface="Arial"/>
              </a:rPr>
              <a:t>n</a:t>
            </a:r>
            <a:r>
              <a:rPr sz="1200" b="1" dirty="0">
                <a:latin typeface="Arial"/>
                <a:cs typeface="Arial"/>
              </a:rPr>
              <a:t>es)</a:t>
            </a:r>
            <a:r>
              <a:rPr sz="1200" b="1" spc="-30" dirty="0">
                <a:latin typeface="Arial"/>
                <a:cs typeface="Arial"/>
              </a:rPr>
              <a:t> </a:t>
            </a:r>
            <a:r>
              <a:rPr sz="1200" b="1" dirty="0">
                <a:latin typeface="Arial"/>
                <a:cs typeface="Arial"/>
              </a:rPr>
              <a:t>a</a:t>
            </a:r>
            <a:r>
              <a:rPr sz="1200" b="1" spc="-5" dirty="0">
                <a:latin typeface="Arial"/>
                <a:cs typeface="Arial"/>
              </a:rPr>
              <a:t>n</a:t>
            </a:r>
            <a:r>
              <a:rPr sz="1200" b="1" dirty="0">
                <a:latin typeface="Arial"/>
                <a:cs typeface="Arial"/>
              </a:rPr>
              <a:t>d </a:t>
            </a:r>
            <a:r>
              <a:rPr sz="1200" b="1" spc="-5" dirty="0">
                <a:latin typeface="Arial"/>
                <a:cs typeface="Arial"/>
              </a:rPr>
              <a:t>n</a:t>
            </a:r>
            <a:r>
              <a:rPr sz="1200" b="1" dirty="0">
                <a:latin typeface="Arial"/>
                <a:cs typeface="Arial"/>
              </a:rPr>
              <a:t>ecr</a:t>
            </a:r>
            <a:r>
              <a:rPr sz="1200" b="1" spc="-5" dirty="0">
                <a:latin typeface="Arial"/>
                <a:cs typeface="Arial"/>
              </a:rPr>
              <a:t>o</a:t>
            </a:r>
            <a:r>
              <a:rPr sz="1200" b="1" dirty="0">
                <a:latin typeface="Arial"/>
                <a:cs typeface="Arial"/>
              </a:rPr>
              <a:t>sis at</a:t>
            </a:r>
            <a:r>
              <a:rPr sz="1200" b="1" spc="-5" dirty="0">
                <a:latin typeface="Arial"/>
                <a:cs typeface="Arial"/>
              </a:rPr>
              <a:t> </a:t>
            </a:r>
            <a:r>
              <a:rPr sz="1200" b="1" dirty="0">
                <a:latin typeface="Arial"/>
                <a:cs typeface="Arial"/>
              </a:rPr>
              <a:t>8</a:t>
            </a:r>
            <a:r>
              <a:rPr sz="1200" b="1" spc="-5" dirty="0">
                <a:latin typeface="Arial"/>
                <a:cs typeface="Arial"/>
              </a:rPr>
              <a:t> </a:t>
            </a:r>
            <a:r>
              <a:rPr sz="1200" b="1" dirty="0">
                <a:latin typeface="Arial"/>
                <a:cs typeface="Arial"/>
              </a:rPr>
              <a:t>µ</a:t>
            </a:r>
            <a:r>
              <a:rPr sz="1200" b="1" spc="-5" dirty="0">
                <a:latin typeface="Arial"/>
                <a:cs typeface="Arial"/>
              </a:rPr>
              <a:t>g</a:t>
            </a:r>
            <a:r>
              <a:rPr sz="1200" b="1" dirty="0">
                <a:latin typeface="Arial"/>
                <a:cs typeface="Arial"/>
              </a:rPr>
              <a:t>.ml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p:txBody>
      </p:sp>
      <p:sp>
        <p:nvSpPr>
          <p:cNvPr id="144" name="object 144"/>
          <p:cNvSpPr txBox="1"/>
          <p:nvPr/>
        </p:nvSpPr>
        <p:spPr>
          <a:xfrm>
            <a:off x="5561982" y="2712329"/>
            <a:ext cx="2593975" cy="360680"/>
          </a:xfrm>
          <a:prstGeom prst="rect">
            <a:avLst/>
          </a:prstGeom>
        </p:spPr>
        <p:txBody>
          <a:bodyPr vert="horz" wrap="square" lIns="0" tIns="0" rIns="0" bIns="0" rtlCol="0">
            <a:spAutoFit/>
          </a:bodyPr>
          <a:lstStyle/>
          <a:p>
            <a:pPr marL="835660" marR="5080" indent="-822960">
              <a:lnSpc>
                <a:spcPct val="100000"/>
              </a:lnSpc>
            </a:pPr>
            <a:r>
              <a:rPr sz="1200" b="1" spc="-5" dirty="0">
                <a:latin typeface="Arial"/>
                <a:cs typeface="Arial"/>
              </a:rPr>
              <a:t>N</a:t>
            </a:r>
            <a:r>
              <a:rPr sz="1200" b="1" dirty="0">
                <a:latin typeface="Arial"/>
                <a:cs typeface="Arial"/>
              </a:rPr>
              <a:t>o i</a:t>
            </a:r>
            <a:r>
              <a:rPr sz="1200" b="1" spc="-5" dirty="0">
                <a:latin typeface="Arial"/>
                <a:cs typeface="Arial"/>
              </a:rPr>
              <a:t>nt</a:t>
            </a:r>
            <a:r>
              <a:rPr sz="1200" b="1" dirty="0">
                <a:latin typeface="Arial"/>
                <a:cs typeface="Arial"/>
              </a:rPr>
              <a:t>er</a:t>
            </a:r>
            <a:r>
              <a:rPr sz="1200" b="1" spc="-5" dirty="0">
                <a:latin typeface="Arial"/>
                <a:cs typeface="Arial"/>
              </a:rPr>
              <a:t>nu</a:t>
            </a:r>
            <a:r>
              <a:rPr sz="1200" b="1" dirty="0">
                <a:latin typeface="Arial"/>
                <a:cs typeface="Arial"/>
              </a:rPr>
              <a:t>cle</a:t>
            </a:r>
            <a:r>
              <a:rPr sz="1200" b="1" spc="-5" dirty="0">
                <a:latin typeface="Arial"/>
                <a:cs typeface="Arial"/>
              </a:rPr>
              <a:t>o</a:t>
            </a:r>
            <a:r>
              <a:rPr sz="1200" b="1" dirty="0">
                <a:latin typeface="Arial"/>
                <a:cs typeface="Arial"/>
              </a:rPr>
              <a:t>s</a:t>
            </a:r>
            <a:r>
              <a:rPr sz="1200" b="1" spc="-5" dirty="0">
                <a:latin typeface="Arial"/>
                <a:cs typeface="Arial"/>
              </a:rPr>
              <a:t>o</a:t>
            </a:r>
            <a:r>
              <a:rPr sz="1200" b="1" dirty="0">
                <a:latin typeface="Arial"/>
                <a:cs typeface="Arial"/>
              </a:rPr>
              <a:t>mal</a:t>
            </a:r>
            <a:r>
              <a:rPr sz="1200" b="1" spc="-10" dirty="0">
                <a:latin typeface="Arial"/>
                <a:cs typeface="Arial"/>
              </a:rPr>
              <a:t> </a:t>
            </a:r>
            <a:r>
              <a:rPr sz="1200" b="1" spc="-5" dirty="0">
                <a:latin typeface="Arial"/>
                <a:cs typeface="Arial"/>
              </a:rPr>
              <a:t>f</a:t>
            </a:r>
            <a:r>
              <a:rPr sz="1200" b="1" dirty="0">
                <a:latin typeface="Arial"/>
                <a:cs typeface="Arial"/>
              </a:rPr>
              <a:t>ra</a:t>
            </a:r>
            <a:r>
              <a:rPr sz="1200" b="1" spc="-5" dirty="0">
                <a:latin typeface="Arial"/>
                <a:cs typeface="Arial"/>
              </a:rPr>
              <a:t>g</a:t>
            </a:r>
            <a:r>
              <a:rPr sz="1200" b="1" dirty="0">
                <a:latin typeface="Arial"/>
                <a:cs typeface="Arial"/>
              </a:rPr>
              <a:t>me</a:t>
            </a:r>
            <a:r>
              <a:rPr sz="1200" b="1" spc="-5" dirty="0">
                <a:latin typeface="Arial"/>
                <a:cs typeface="Arial"/>
              </a:rPr>
              <a:t>nt</a:t>
            </a:r>
            <a:r>
              <a:rPr sz="1200" b="1" dirty="0">
                <a:latin typeface="Arial"/>
                <a:cs typeface="Arial"/>
              </a:rPr>
              <a:t>a</a:t>
            </a:r>
            <a:r>
              <a:rPr sz="1200" b="1" spc="-5" dirty="0">
                <a:latin typeface="Arial"/>
                <a:cs typeface="Arial"/>
              </a:rPr>
              <a:t>t</a:t>
            </a:r>
            <a:r>
              <a:rPr sz="1200" b="1" dirty="0">
                <a:latin typeface="Arial"/>
                <a:cs typeface="Arial"/>
              </a:rPr>
              <a:t>i</a:t>
            </a:r>
            <a:r>
              <a:rPr sz="1200" b="1" spc="-5" dirty="0">
                <a:latin typeface="Arial"/>
                <a:cs typeface="Arial"/>
              </a:rPr>
              <a:t>o</a:t>
            </a:r>
            <a:r>
              <a:rPr sz="1200" b="1" dirty="0">
                <a:latin typeface="Arial"/>
                <a:cs typeface="Arial"/>
              </a:rPr>
              <a:t>n at</a:t>
            </a:r>
            <a:r>
              <a:rPr sz="1200" b="1" spc="-5" dirty="0">
                <a:latin typeface="Arial"/>
                <a:cs typeface="Arial"/>
              </a:rPr>
              <a:t> </a:t>
            </a:r>
            <a:r>
              <a:rPr sz="1200" b="1" dirty="0">
                <a:latin typeface="Arial"/>
                <a:cs typeface="Arial"/>
              </a:rPr>
              <a:t>40</a:t>
            </a:r>
            <a:r>
              <a:rPr sz="1200" b="1" spc="-20" dirty="0">
                <a:latin typeface="Arial"/>
                <a:cs typeface="Arial"/>
              </a:rPr>
              <a:t> </a:t>
            </a:r>
            <a:r>
              <a:rPr sz="1200" b="1" dirty="0">
                <a:latin typeface="Arial"/>
                <a:cs typeface="Arial"/>
              </a:rPr>
              <a:t>µg .ml</a:t>
            </a:r>
            <a:r>
              <a:rPr sz="1200" b="1" spc="-7" baseline="24305" dirty="0">
                <a:latin typeface="Arial"/>
                <a:cs typeface="Arial"/>
              </a:rPr>
              <a:t>-</a:t>
            </a:r>
            <a:r>
              <a:rPr sz="1200" b="1" baseline="24305" dirty="0">
                <a:latin typeface="Arial"/>
                <a:cs typeface="Arial"/>
              </a:rPr>
              <a:t>1</a:t>
            </a:r>
            <a:endParaRPr sz="1200" baseline="24305">
              <a:latin typeface="Arial"/>
              <a:cs typeface="Arial"/>
            </a:endParaRPr>
          </a:p>
        </p:txBody>
      </p:sp>
      <p:sp>
        <p:nvSpPr>
          <p:cNvPr id="145" name="object 145"/>
          <p:cNvSpPr/>
          <p:nvPr/>
        </p:nvSpPr>
        <p:spPr>
          <a:xfrm>
            <a:off x="4189353" y="3586827"/>
            <a:ext cx="2898648" cy="2453640"/>
          </a:xfrm>
          <a:prstGeom prst="rect">
            <a:avLst/>
          </a:prstGeom>
          <a:blipFill>
            <a:blip r:embed="rId3" cstate="print"/>
            <a:stretch>
              <a:fillRect/>
            </a:stretch>
          </a:blipFill>
        </p:spPr>
        <p:txBody>
          <a:bodyPr wrap="square" lIns="0" tIns="0" rIns="0" bIns="0" rtlCol="0"/>
          <a:lstStyle/>
          <a:p>
            <a:endParaRPr/>
          </a:p>
        </p:txBody>
      </p:sp>
      <p:sp>
        <p:nvSpPr>
          <p:cNvPr id="146" name="object 146"/>
          <p:cNvSpPr/>
          <p:nvPr/>
        </p:nvSpPr>
        <p:spPr>
          <a:xfrm>
            <a:off x="5024506" y="4072973"/>
            <a:ext cx="431800" cy="81280"/>
          </a:xfrm>
          <a:custGeom>
            <a:avLst/>
            <a:gdLst/>
            <a:ahLst/>
            <a:cxnLst/>
            <a:rect l="l" t="t" r="r" b="b"/>
            <a:pathLst>
              <a:path w="431800" h="81279">
                <a:moveTo>
                  <a:pt x="309371" y="0"/>
                </a:moveTo>
                <a:lnTo>
                  <a:pt x="309371" y="19811"/>
                </a:lnTo>
                <a:lnTo>
                  <a:pt x="0" y="19811"/>
                </a:lnTo>
                <a:lnTo>
                  <a:pt x="0" y="60959"/>
                </a:lnTo>
                <a:lnTo>
                  <a:pt x="309371" y="60959"/>
                </a:lnTo>
                <a:lnTo>
                  <a:pt x="309371" y="80771"/>
                </a:lnTo>
                <a:lnTo>
                  <a:pt x="431291" y="39623"/>
                </a:lnTo>
                <a:lnTo>
                  <a:pt x="309371" y="0"/>
                </a:lnTo>
                <a:close/>
              </a:path>
            </a:pathLst>
          </a:custGeom>
          <a:solidFill>
            <a:srgbClr val="CC0000"/>
          </a:solidFill>
        </p:spPr>
        <p:txBody>
          <a:bodyPr wrap="square" lIns="0" tIns="0" rIns="0" bIns="0" rtlCol="0"/>
          <a:lstStyle/>
          <a:p>
            <a:endParaRPr/>
          </a:p>
        </p:txBody>
      </p:sp>
      <p:sp>
        <p:nvSpPr>
          <p:cNvPr id="147" name="object 147"/>
          <p:cNvSpPr/>
          <p:nvPr/>
        </p:nvSpPr>
        <p:spPr>
          <a:xfrm>
            <a:off x="5019933" y="4065354"/>
            <a:ext cx="451484" cy="94615"/>
          </a:xfrm>
          <a:custGeom>
            <a:avLst/>
            <a:gdLst/>
            <a:ahLst/>
            <a:cxnLst/>
            <a:rect l="l" t="t" r="r" b="b"/>
            <a:pathLst>
              <a:path w="451485" h="94614">
                <a:moveTo>
                  <a:pt x="309371" y="68579"/>
                </a:moveTo>
                <a:lnTo>
                  <a:pt x="309371" y="94487"/>
                </a:lnTo>
                <a:lnTo>
                  <a:pt x="327659" y="88391"/>
                </a:lnTo>
                <a:lnTo>
                  <a:pt x="318515" y="88391"/>
                </a:lnTo>
                <a:lnTo>
                  <a:pt x="312419" y="83819"/>
                </a:lnTo>
                <a:lnTo>
                  <a:pt x="318515" y="81762"/>
                </a:lnTo>
                <a:lnTo>
                  <a:pt x="318515" y="73151"/>
                </a:lnTo>
                <a:lnTo>
                  <a:pt x="313943" y="73151"/>
                </a:lnTo>
                <a:lnTo>
                  <a:pt x="309371" y="68579"/>
                </a:lnTo>
                <a:close/>
              </a:path>
              <a:path w="451485" h="94614">
                <a:moveTo>
                  <a:pt x="318515" y="81762"/>
                </a:moveTo>
                <a:lnTo>
                  <a:pt x="312419" y="83819"/>
                </a:lnTo>
                <a:lnTo>
                  <a:pt x="318515" y="88391"/>
                </a:lnTo>
                <a:lnTo>
                  <a:pt x="318515" y="81762"/>
                </a:lnTo>
                <a:close/>
              </a:path>
              <a:path w="451485" h="94614">
                <a:moveTo>
                  <a:pt x="420537" y="47330"/>
                </a:moveTo>
                <a:lnTo>
                  <a:pt x="318515" y="81762"/>
                </a:lnTo>
                <a:lnTo>
                  <a:pt x="318515" y="88391"/>
                </a:lnTo>
                <a:lnTo>
                  <a:pt x="327659" y="88391"/>
                </a:lnTo>
                <a:lnTo>
                  <a:pt x="437387" y="51815"/>
                </a:lnTo>
                <a:lnTo>
                  <a:pt x="434339" y="51815"/>
                </a:lnTo>
                <a:lnTo>
                  <a:pt x="420537" y="47330"/>
                </a:lnTo>
                <a:close/>
              </a:path>
              <a:path w="451485" h="94614">
                <a:moveTo>
                  <a:pt x="309371" y="22859"/>
                </a:moveTo>
                <a:lnTo>
                  <a:pt x="0" y="22859"/>
                </a:lnTo>
                <a:lnTo>
                  <a:pt x="0" y="73151"/>
                </a:lnTo>
                <a:lnTo>
                  <a:pt x="309371" y="73151"/>
                </a:lnTo>
                <a:lnTo>
                  <a:pt x="309371" y="68579"/>
                </a:lnTo>
                <a:lnTo>
                  <a:pt x="9143" y="68579"/>
                </a:lnTo>
                <a:lnTo>
                  <a:pt x="4571" y="62483"/>
                </a:lnTo>
                <a:lnTo>
                  <a:pt x="9143" y="62483"/>
                </a:lnTo>
                <a:lnTo>
                  <a:pt x="9143" y="32003"/>
                </a:lnTo>
                <a:lnTo>
                  <a:pt x="4571" y="32003"/>
                </a:lnTo>
                <a:lnTo>
                  <a:pt x="9143" y="27431"/>
                </a:lnTo>
                <a:lnTo>
                  <a:pt x="309371" y="27431"/>
                </a:lnTo>
                <a:lnTo>
                  <a:pt x="309371" y="22859"/>
                </a:lnTo>
                <a:close/>
              </a:path>
              <a:path w="451485" h="94614">
                <a:moveTo>
                  <a:pt x="318515" y="62483"/>
                </a:moveTo>
                <a:lnTo>
                  <a:pt x="9143" y="62483"/>
                </a:lnTo>
                <a:lnTo>
                  <a:pt x="9143" y="68579"/>
                </a:lnTo>
                <a:lnTo>
                  <a:pt x="309371" y="68579"/>
                </a:lnTo>
                <a:lnTo>
                  <a:pt x="313943" y="73151"/>
                </a:lnTo>
                <a:lnTo>
                  <a:pt x="318515" y="73151"/>
                </a:lnTo>
                <a:lnTo>
                  <a:pt x="318515" y="62483"/>
                </a:lnTo>
                <a:close/>
              </a:path>
              <a:path w="451485" h="94614">
                <a:moveTo>
                  <a:pt x="9143" y="62483"/>
                </a:moveTo>
                <a:lnTo>
                  <a:pt x="4571" y="62483"/>
                </a:lnTo>
                <a:lnTo>
                  <a:pt x="9143" y="68579"/>
                </a:lnTo>
                <a:lnTo>
                  <a:pt x="9143" y="62483"/>
                </a:lnTo>
                <a:close/>
              </a:path>
              <a:path w="451485" h="94614">
                <a:moveTo>
                  <a:pt x="434339" y="42671"/>
                </a:moveTo>
                <a:lnTo>
                  <a:pt x="420537" y="47330"/>
                </a:lnTo>
                <a:lnTo>
                  <a:pt x="434339" y="51815"/>
                </a:lnTo>
                <a:lnTo>
                  <a:pt x="434339" y="42671"/>
                </a:lnTo>
                <a:close/>
              </a:path>
              <a:path w="451485" h="94614">
                <a:moveTo>
                  <a:pt x="437387" y="42671"/>
                </a:moveTo>
                <a:lnTo>
                  <a:pt x="434339" y="42671"/>
                </a:lnTo>
                <a:lnTo>
                  <a:pt x="434339" y="51815"/>
                </a:lnTo>
                <a:lnTo>
                  <a:pt x="437387" y="51815"/>
                </a:lnTo>
                <a:lnTo>
                  <a:pt x="451103" y="47243"/>
                </a:lnTo>
                <a:lnTo>
                  <a:pt x="437387" y="42671"/>
                </a:lnTo>
                <a:close/>
              </a:path>
              <a:path w="451485" h="94614">
                <a:moveTo>
                  <a:pt x="332231" y="7619"/>
                </a:moveTo>
                <a:lnTo>
                  <a:pt x="318515" y="7619"/>
                </a:lnTo>
                <a:lnTo>
                  <a:pt x="318515" y="14173"/>
                </a:lnTo>
                <a:lnTo>
                  <a:pt x="420537" y="47330"/>
                </a:lnTo>
                <a:lnTo>
                  <a:pt x="434339" y="42671"/>
                </a:lnTo>
                <a:lnTo>
                  <a:pt x="437387" y="42671"/>
                </a:lnTo>
                <a:lnTo>
                  <a:pt x="332231" y="7619"/>
                </a:lnTo>
                <a:close/>
              </a:path>
              <a:path w="451485" h="94614">
                <a:moveTo>
                  <a:pt x="9143" y="27431"/>
                </a:moveTo>
                <a:lnTo>
                  <a:pt x="4571" y="32003"/>
                </a:lnTo>
                <a:lnTo>
                  <a:pt x="9143" y="32003"/>
                </a:lnTo>
                <a:lnTo>
                  <a:pt x="9143" y="27431"/>
                </a:lnTo>
                <a:close/>
              </a:path>
              <a:path w="451485" h="94614">
                <a:moveTo>
                  <a:pt x="318515" y="22859"/>
                </a:moveTo>
                <a:lnTo>
                  <a:pt x="313943" y="22859"/>
                </a:lnTo>
                <a:lnTo>
                  <a:pt x="309371" y="27431"/>
                </a:lnTo>
                <a:lnTo>
                  <a:pt x="9143" y="27431"/>
                </a:lnTo>
                <a:lnTo>
                  <a:pt x="9143" y="32003"/>
                </a:lnTo>
                <a:lnTo>
                  <a:pt x="318515" y="32003"/>
                </a:lnTo>
                <a:lnTo>
                  <a:pt x="318515" y="22859"/>
                </a:lnTo>
                <a:close/>
              </a:path>
              <a:path w="451485" h="94614">
                <a:moveTo>
                  <a:pt x="309371" y="0"/>
                </a:moveTo>
                <a:lnTo>
                  <a:pt x="309371" y="27431"/>
                </a:lnTo>
                <a:lnTo>
                  <a:pt x="313943" y="22859"/>
                </a:lnTo>
                <a:lnTo>
                  <a:pt x="318515" y="22859"/>
                </a:lnTo>
                <a:lnTo>
                  <a:pt x="318515" y="14173"/>
                </a:lnTo>
                <a:lnTo>
                  <a:pt x="312419" y="12191"/>
                </a:lnTo>
                <a:lnTo>
                  <a:pt x="318515" y="7619"/>
                </a:lnTo>
                <a:lnTo>
                  <a:pt x="332231" y="7619"/>
                </a:lnTo>
                <a:lnTo>
                  <a:pt x="309371" y="0"/>
                </a:lnTo>
                <a:close/>
              </a:path>
              <a:path w="451485" h="94614">
                <a:moveTo>
                  <a:pt x="318515" y="7619"/>
                </a:moveTo>
                <a:lnTo>
                  <a:pt x="312419" y="12191"/>
                </a:lnTo>
                <a:lnTo>
                  <a:pt x="318515" y="14173"/>
                </a:lnTo>
                <a:lnTo>
                  <a:pt x="318515" y="7619"/>
                </a:lnTo>
                <a:close/>
              </a:path>
            </a:pathLst>
          </a:custGeom>
          <a:solidFill>
            <a:srgbClr val="7F0000"/>
          </a:solidFill>
        </p:spPr>
        <p:txBody>
          <a:bodyPr wrap="square" lIns="0" tIns="0" rIns="0" bIns="0" rtlCol="0"/>
          <a:lstStyle/>
          <a:p>
            <a:endParaRPr/>
          </a:p>
        </p:txBody>
      </p:sp>
      <p:sp>
        <p:nvSpPr>
          <p:cNvPr id="148" name="object 148"/>
          <p:cNvSpPr/>
          <p:nvPr/>
        </p:nvSpPr>
        <p:spPr>
          <a:xfrm>
            <a:off x="5147950" y="4868508"/>
            <a:ext cx="433070" cy="81280"/>
          </a:xfrm>
          <a:custGeom>
            <a:avLst/>
            <a:gdLst/>
            <a:ahLst/>
            <a:cxnLst/>
            <a:rect l="l" t="t" r="r" b="b"/>
            <a:pathLst>
              <a:path w="433070" h="81279">
                <a:moveTo>
                  <a:pt x="309371" y="0"/>
                </a:moveTo>
                <a:lnTo>
                  <a:pt x="309371" y="19811"/>
                </a:lnTo>
                <a:lnTo>
                  <a:pt x="0" y="19811"/>
                </a:lnTo>
                <a:lnTo>
                  <a:pt x="0" y="60959"/>
                </a:lnTo>
                <a:lnTo>
                  <a:pt x="309371" y="60959"/>
                </a:lnTo>
                <a:lnTo>
                  <a:pt x="309371" y="80771"/>
                </a:lnTo>
                <a:lnTo>
                  <a:pt x="432815" y="39623"/>
                </a:lnTo>
                <a:lnTo>
                  <a:pt x="309371" y="0"/>
                </a:lnTo>
                <a:close/>
              </a:path>
            </a:pathLst>
          </a:custGeom>
          <a:solidFill>
            <a:srgbClr val="CC0000"/>
          </a:solidFill>
        </p:spPr>
        <p:txBody>
          <a:bodyPr wrap="square" lIns="0" tIns="0" rIns="0" bIns="0" rtlCol="0"/>
          <a:lstStyle/>
          <a:p>
            <a:endParaRPr/>
          </a:p>
        </p:txBody>
      </p:sp>
      <p:sp>
        <p:nvSpPr>
          <p:cNvPr id="149" name="object 149"/>
          <p:cNvSpPr/>
          <p:nvPr/>
        </p:nvSpPr>
        <p:spPr>
          <a:xfrm>
            <a:off x="5143377" y="4860888"/>
            <a:ext cx="452755" cy="94615"/>
          </a:xfrm>
          <a:custGeom>
            <a:avLst/>
            <a:gdLst/>
            <a:ahLst/>
            <a:cxnLst/>
            <a:rect l="l" t="t" r="r" b="b"/>
            <a:pathLst>
              <a:path w="452754" h="94614">
                <a:moveTo>
                  <a:pt x="309371" y="68579"/>
                </a:moveTo>
                <a:lnTo>
                  <a:pt x="309371" y="94487"/>
                </a:lnTo>
                <a:lnTo>
                  <a:pt x="327856" y="88391"/>
                </a:lnTo>
                <a:lnTo>
                  <a:pt x="318515" y="88391"/>
                </a:lnTo>
                <a:lnTo>
                  <a:pt x="312419" y="83819"/>
                </a:lnTo>
                <a:lnTo>
                  <a:pt x="318515" y="81787"/>
                </a:lnTo>
                <a:lnTo>
                  <a:pt x="318515" y="73151"/>
                </a:lnTo>
                <a:lnTo>
                  <a:pt x="313943" y="73151"/>
                </a:lnTo>
                <a:lnTo>
                  <a:pt x="309371" y="68579"/>
                </a:lnTo>
                <a:close/>
              </a:path>
              <a:path w="452754" h="94614">
                <a:moveTo>
                  <a:pt x="318515" y="81787"/>
                </a:moveTo>
                <a:lnTo>
                  <a:pt x="312419" y="83819"/>
                </a:lnTo>
                <a:lnTo>
                  <a:pt x="318515" y="88391"/>
                </a:lnTo>
                <a:lnTo>
                  <a:pt x="318515" y="81787"/>
                </a:lnTo>
                <a:close/>
              </a:path>
              <a:path w="452754" h="94614">
                <a:moveTo>
                  <a:pt x="421889" y="47330"/>
                </a:moveTo>
                <a:lnTo>
                  <a:pt x="318515" y="81787"/>
                </a:lnTo>
                <a:lnTo>
                  <a:pt x="318515" y="88391"/>
                </a:lnTo>
                <a:lnTo>
                  <a:pt x="327856" y="88391"/>
                </a:lnTo>
                <a:lnTo>
                  <a:pt x="438764" y="51815"/>
                </a:lnTo>
                <a:lnTo>
                  <a:pt x="435863" y="51815"/>
                </a:lnTo>
                <a:lnTo>
                  <a:pt x="421889" y="47330"/>
                </a:lnTo>
                <a:close/>
              </a:path>
              <a:path w="452754" h="94614">
                <a:moveTo>
                  <a:pt x="309371" y="22859"/>
                </a:moveTo>
                <a:lnTo>
                  <a:pt x="0" y="22859"/>
                </a:lnTo>
                <a:lnTo>
                  <a:pt x="0" y="73151"/>
                </a:lnTo>
                <a:lnTo>
                  <a:pt x="309371" y="73151"/>
                </a:lnTo>
                <a:lnTo>
                  <a:pt x="309371" y="68579"/>
                </a:lnTo>
                <a:lnTo>
                  <a:pt x="9143" y="68579"/>
                </a:lnTo>
                <a:lnTo>
                  <a:pt x="4571" y="64007"/>
                </a:lnTo>
                <a:lnTo>
                  <a:pt x="9143" y="64007"/>
                </a:lnTo>
                <a:lnTo>
                  <a:pt x="9143" y="32003"/>
                </a:lnTo>
                <a:lnTo>
                  <a:pt x="4571" y="32003"/>
                </a:lnTo>
                <a:lnTo>
                  <a:pt x="9143" y="27431"/>
                </a:lnTo>
                <a:lnTo>
                  <a:pt x="309371" y="27431"/>
                </a:lnTo>
                <a:lnTo>
                  <a:pt x="309371" y="22859"/>
                </a:lnTo>
                <a:close/>
              </a:path>
              <a:path w="452754" h="94614">
                <a:moveTo>
                  <a:pt x="318515" y="64007"/>
                </a:moveTo>
                <a:lnTo>
                  <a:pt x="9143" y="64007"/>
                </a:lnTo>
                <a:lnTo>
                  <a:pt x="9143" y="68579"/>
                </a:lnTo>
                <a:lnTo>
                  <a:pt x="309371" y="68579"/>
                </a:lnTo>
                <a:lnTo>
                  <a:pt x="313943" y="73151"/>
                </a:lnTo>
                <a:lnTo>
                  <a:pt x="318515" y="73151"/>
                </a:lnTo>
                <a:lnTo>
                  <a:pt x="318515" y="64007"/>
                </a:lnTo>
                <a:close/>
              </a:path>
              <a:path w="452754" h="94614">
                <a:moveTo>
                  <a:pt x="9143" y="64007"/>
                </a:moveTo>
                <a:lnTo>
                  <a:pt x="4571" y="64007"/>
                </a:lnTo>
                <a:lnTo>
                  <a:pt x="9143" y="68579"/>
                </a:lnTo>
                <a:lnTo>
                  <a:pt x="9143" y="64007"/>
                </a:lnTo>
                <a:close/>
              </a:path>
              <a:path w="452754" h="94614">
                <a:moveTo>
                  <a:pt x="435863" y="42671"/>
                </a:moveTo>
                <a:lnTo>
                  <a:pt x="421889" y="47330"/>
                </a:lnTo>
                <a:lnTo>
                  <a:pt x="435863" y="51815"/>
                </a:lnTo>
                <a:lnTo>
                  <a:pt x="435863" y="42671"/>
                </a:lnTo>
                <a:close/>
              </a:path>
              <a:path w="452754" h="94614">
                <a:moveTo>
                  <a:pt x="438764" y="42671"/>
                </a:moveTo>
                <a:lnTo>
                  <a:pt x="435863" y="42671"/>
                </a:lnTo>
                <a:lnTo>
                  <a:pt x="435863" y="51815"/>
                </a:lnTo>
                <a:lnTo>
                  <a:pt x="438764" y="51815"/>
                </a:lnTo>
                <a:lnTo>
                  <a:pt x="452627" y="47243"/>
                </a:lnTo>
                <a:lnTo>
                  <a:pt x="438764" y="42671"/>
                </a:lnTo>
                <a:close/>
              </a:path>
              <a:path w="452754" h="94614">
                <a:moveTo>
                  <a:pt x="332477" y="7619"/>
                </a:moveTo>
                <a:lnTo>
                  <a:pt x="318515" y="7619"/>
                </a:lnTo>
                <a:lnTo>
                  <a:pt x="318515" y="14148"/>
                </a:lnTo>
                <a:lnTo>
                  <a:pt x="421889" y="47330"/>
                </a:lnTo>
                <a:lnTo>
                  <a:pt x="435863" y="42671"/>
                </a:lnTo>
                <a:lnTo>
                  <a:pt x="438764" y="42671"/>
                </a:lnTo>
                <a:lnTo>
                  <a:pt x="332477" y="7619"/>
                </a:lnTo>
                <a:close/>
              </a:path>
              <a:path w="452754" h="94614">
                <a:moveTo>
                  <a:pt x="9143" y="27431"/>
                </a:moveTo>
                <a:lnTo>
                  <a:pt x="4571" y="32003"/>
                </a:lnTo>
                <a:lnTo>
                  <a:pt x="9143" y="32003"/>
                </a:lnTo>
                <a:lnTo>
                  <a:pt x="9143" y="27431"/>
                </a:lnTo>
                <a:close/>
              </a:path>
              <a:path w="452754" h="94614">
                <a:moveTo>
                  <a:pt x="318515" y="22859"/>
                </a:moveTo>
                <a:lnTo>
                  <a:pt x="313943" y="22859"/>
                </a:lnTo>
                <a:lnTo>
                  <a:pt x="309371" y="27431"/>
                </a:lnTo>
                <a:lnTo>
                  <a:pt x="9143" y="27431"/>
                </a:lnTo>
                <a:lnTo>
                  <a:pt x="9143" y="32003"/>
                </a:lnTo>
                <a:lnTo>
                  <a:pt x="318515" y="32003"/>
                </a:lnTo>
                <a:lnTo>
                  <a:pt x="318515" y="22859"/>
                </a:lnTo>
                <a:close/>
              </a:path>
              <a:path w="452754" h="94614">
                <a:moveTo>
                  <a:pt x="309371" y="0"/>
                </a:moveTo>
                <a:lnTo>
                  <a:pt x="309371" y="27431"/>
                </a:lnTo>
                <a:lnTo>
                  <a:pt x="313943" y="22859"/>
                </a:lnTo>
                <a:lnTo>
                  <a:pt x="318515" y="22859"/>
                </a:lnTo>
                <a:lnTo>
                  <a:pt x="318515" y="14148"/>
                </a:lnTo>
                <a:lnTo>
                  <a:pt x="312419" y="12191"/>
                </a:lnTo>
                <a:lnTo>
                  <a:pt x="318515" y="7619"/>
                </a:lnTo>
                <a:lnTo>
                  <a:pt x="332477" y="7619"/>
                </a:lnTo>
                <a:lnTo>
                  <a:pt x="309371" y="0"/>
                </a:lnTo>
                <a:close/>
              </a:path>
              <a:path w="452754" h="94614">
                <a:moveTo>
                  <a:pt x="318515" y="7619"/>
                </a:moveTo>
                <a:lnTo>
                  <a:pt x="312419" y="12191"/>
                </a:lnTo>
                <a:lnTo>
                  <a:pt x="318515" y="14148"/>
                </a:lnTo>
                <a:lnTo>
                  <a:pt x="318515" y="7619"/>
                </a:lnTo>
                <a:close/>
              </a:path>
            </a:pathLst>
          </a:custGeom>
          <a:solidFill>
            <a:srgbClr val="7F0000"/>
          </a:solidFill>
        </p:spPr>
        <p:txBody>
          <a:bodyPr wrap="square" lIns="0" tIns="0" rIns="0" bIns="0" rtlCol="0"/>
          <a:lstStyle/>
          <a:p>
            <a:endParaRPr/>
          </a:p>
        </p:txBody>
      </p:sp>
      <p:sp>
        <p:nvSpPr>
          <p:cNvPr id="150" name="object 150"/>
          <p:cNvSpPr/>
          <p:nvPr/>
        </p:nvSpPr>
        <p:spPr>
          <a:xfrm>
            <a:off x="5673730" y="4787729"/>
            <a:ext cx="431800" cy="81280"/>
          </a:xfrm>
          <a:custGeom>
            <a:avLst/>
            <a:gdLst/>
            <a:ahLst/>
            <a:cxnLst/>
            <a:rect l="l" t="t" r="r" b="b"/>
            <a:pathLst>
              <a:path w="431800" h="81279">
                <a:moveTo>
                  <a:pt x="121919" y="0"/>
                </a:moveTo>
                <a:lnTo>
                  <a:pt x="0" y="39630"/>
                </a:lnTo>
                <a:lnTo>
                  <a:pt x="121919" y="80778"/>
                </a:lnTo>
                <a:lnTo>
                  <a:pt x="121919" y="59442"/>
                </a:lnTo>
                <a:lnTo>
                  <a:pt x="431291" y="59442"/>
                </a:lnTo>
                <a:lnTo>
                  <a:pt x="431291" y="19811"/>
                </a:lnTo>
                <a:lnTo>
                  <a:pt x="121919" y="19811"/>
                </a:lnTo>
                <a:lnTo>
                  <a:pt x="121919" y="0"/>
                </a:lnTo>
                <a:close/>
              </a:path>
            </a:pathLst>
          </a:custGeom>
          <a:solidFill>
            <a:srgbClr val="7F7F00"/>
          </a:solidFill>
        </p:spPr>
        <p:txBody>
          <a:bodyPr wrap="square" lIns="0" tIns="0" rIns="0" bIns="0" rtlCol="0"/>
          <a:lstStyle/>
          <a:p>
            <a:endParaRPr/>
          </a:p>
        </p:txBody>
      </p:sp>
      <p:sp>
        <p:nvSpPr>
          <p:cNvPr id="151" name="object 151"/>
          <p:cNvSpPr/>
          <p:nvPr/>
        </p:nvSpPr>
        <p:spPr>
          <a:xfrm>
            <a:off x="5658489" y="4780110"/>
            <a:ext cx="452755" cy="94615"/>
          </a:xfrm>
          <a:custGeom>
            <a:avLst/>
            <a:gdLst/>
            <a:ahLst/>
            <a:cxnLst/>
            <a:rect l="l" t="t" r="r" b="b"/>
            <a:pathLst>
              <a:path w="452754" h="94614">
                <a:moveTo>
                  <a:pt x="141731" y="0"/>
                </a:moveTo>
                <a:lnTo>
                  <a:pt x="0" y="47250"/>
                </a:lnTo>
                <a:lnTo>
                  <a:pt x="141731" y="94494"/>
                </a:lnTo>
                <a:lnTo>
                  <a:pt x="141731" y="88398"/>
                </a:lnTo>
                <a:lnTo>
                  <a:pt x="132587" y="88398"/>
                </a:lnTo>
                <a:lnTo>
                  <a:pt x="132587" y="81768"/>
                </a:lnTo>
                <a:lnTo>
                  <a:pt x="43871" y="51822"/>
                </a:lnTo>
                <a:lnTo>
                  <a:pt x="16763" y="51822"/>
                </a:lnTo>
                <a:lnTo>
                  <a:pt x="16763" y="42671"/>
                </a:lnTo>
                <a:lnTo>
                  <a:pt x="44913" y="42671"/>
                </a:lnTo>
                <a:lnTo>
                  <a:pt x="132587" y="14173"/>
                </a:lnTo>
                <a:lnTo>
                  <a:pt x="132587" y="7619"/>
                </a:lnTo>
                <a:lnTo>
                  <a:pt x="141731" y="7619"/>
                </a:lnTo>
                <a:lnTo>
                  <a:pt x="141731" y="0"/>
                </a:lnTo>
                <a:close/>
              </a:path>
              <a:path w="452754" h="94614">
                <a:moveTo>
                  <a:pt x="132587" y="81768"/>
                </a:moveTo>
                <a:lnTo>
                  <a:pt x="132587" y="88398"/>
                </a:lnTo>
                <a:lnTo>
                  <a:pt x="138683" y="83826"/>
                </a:lnTo>
                <a:lnTo>
                  <a:pt x="132587" y="81768"/>
                </a:lnTo>
                <a:close/>
              </a:path>
              <a:path w="452754" h="94614">
                <a:moveTo>
                  <a:pt x="441959" y="62490"/>
                </a:moveTo>
                <a:lnTo>
                  <a:pt x="132587" y="62490"/>
                </a:lnTo>
                <a:lnTo>
                  <a:pt x="132587" y="81768"/>
                </a:lnTo>
                <a:lnTo>
                  <a:pt x="138683" y="83826"/>
                </a:lnTo>
                <a:lnTo>
                  <a:pt x="132587" y="88398"/>
                </a:lnTo>
                <a:lnTo>
                  <a:pt x="141731" y="88398"/>
                </a:lnTo>
                <a:lnTo>
                  <a:pt x="141731" y="73158"/>
                </a:lnTo>
                <a:lnTo>
                  <a:pt x="137159" y="73158"/>
                </a:lnTo>
                <a:lnTo>
                  <a:pt x="141731" y="67062"/>
                </a:lnTo>
                <a:lnTo>
                  <a:pt x="441959" y="67062"/>
                </a:lnTo>
                <a:lnTo>
                  <a:pt x="441959" y="62490"/>
                </a:lnTo>
                <a:close/>
              </a:path>
              <a:path w="452754" h="94614">
                <a:moveTo>
                  <a:pt x="141731" y="67062"/>
                </a:moveTo>
                <a:lnTo>
                  <a:pt x="137159" y="73158"/>
                </a:lnTo>
                <a:lnTo>
                  <a:pt x="141731" y="73158"/>
                </a:lnTo>
                <a:lnTo>
                  <a:pt x="141731" y="67062"/>
                </a:lnTo>
                <a:close/>
              </a:path>
              <a:path w="452754" h="94614">
                <a:moveTo>
                  <a:pt x="452627" y="62490"/>
                </a:moveTo>
                <a:lnTo>
                  <a:pt x="446531" y="62490"/>
                </a:lnTo>
                <a:lnTo>
                  <a:pt x="441959" y="67062"/>
                </a:lnTo>
                <a:lnTo>
                  <a:pt x="141731" y="67062"/>
                </a:lnTo>
                <a:lnTo>
                  <a:pt x="141731" y="73158"/>
                </a:lnTo>
                <a:lnTo>
                  <a:pt x="452627" y="73158"/>
                </a:lnTo>
                <a:lnTo>
                  <a:pt x="452627" y="62490"/>
                </a:lnTo>
                <a:close/>
              </a:path>
              <a:path w="452754" h="94614">
                <a:moveTo>
                  <a:pt x="441959" y="27431"/>
                </a:moveTo>
                <a:lnTo>
                  <a:pt x="441959" y="67062"/>
                </a:lnTo>
                <a:lnTo>
                  <a:pt x="446531" y="62490"/>
                </a:lnTo>
                <a:lnTo>
                  <a:pt x="452627" y="62490"/>
                </a:lnTo>
                <a:lnTo>
                  <a:pt x="452627" y="32003"/>
                </a:lnTo>
                <a:lnTo>
                  <a:pt x="446531" y="32003"/>
                </a:lnTo>
                <a:lnTo>
                  <a:pt x="441959" y="27431"/>
                </a:lnTo>
                <a:close/>
              </a:path>
              <a:path w="452754" h="94614">
                <a:moveTo>
                  <a:pt x="16763" y="42671"/>
                </a:moveTo>
                <a:lnTo>
                  <a:pt x="16763" y="51822"/>
                </a:lnTo>
                <a:lnTo>
                  <a:pt x="30573" y="47333"/>
                </a:lnTo>
                <a:lnTo>
                  <a:pt x="16763" y="42671"/>
                </a:lnTo>
                <a:close/>
              </a:path>
              <a:path w="452754" h="94614">
                <a:moveTo>
                  <a:pt x="30573" y="47333"/>
                </a:moveTo>
                <a:lnTo>
                  <a:pt x="16763" y="51822"/>
                </a:lnTo>
                <a:lnTo>
                  <a:pt x="43871" y="51822"/>
                </a:lnTo>
                <a:lnTo>
                  <a:pt x="30573" y="47333"/>
                </a:lnTo>
                <a:close/>
              </a:path>
              <a:path w="452754" h="94614">
                <a:moveTo>
                  <a:pt x="44913" y="42671"/>
                </a:moveTo>
                <a:lnTo>
                  <a:pt x="16763" y="42671"/>
                </a:lnTo>
                <a:lnTo>
                  <a:pt x="30573" y="47333"/>
                </a:lnTo>
                <a:lnTo>
                  <a:pt x="44913" y="42671"/>
                </a:lnTo>
                <a:close/>
              </a:path>
              <a:path w="452754" h="94614">
                <a:moveTo>
                  <a:pt x="141731" y="7619"/>
                </a:moveTo>
                <a:lnTo>
                  <a:pt x="132587" y="7619"/>
                </a:lnTo>
                <a:lnTo>
                  <a:pt x="138683" y="12191"/>
                </a:lnTo>
                <a:lnTo>
                  <a:pt x="132587" y="14173"/>
                </a:lnTo>
                <a:lnTo>
                  <a:pt x="132587" y="32003"/>
                </a:lnTo>
                <a:lnTo>
                  <a:pt x="441959" y="32003"/>
                </a:lnTo>
                <a:lnTo>
                  <a:pt x="441959" y="27431"/>
                </a:lnTo>
                <a:lnTo>
                  <a:pt x="141731" y="27431"/>
                </a:lnTo>
                <a:lnTo>
                  <a:pt x="137159" y="22859"/>
                </a:lnTo>
                <a:lnTo>
                  <a:pt x="141731" y="22859"/>
                </a:lnTo>
                <a:lnTo>
                  <a:pt x="141731" y="7619"/>
                </a:lnTo>
                <a:close/>
              </a:path>
              <a:path w="452754" h="94614">
                <a:moveTo>
                  <a:pt x="452627" y="22859"/>
                </a:moveTo>
                <a:lnTo>
                  <a:pt x="141731" y="22859"/>
                </a:lnTo>
                <a:lnTo>
                  <a:pt x="141731" y="27431"/>
                </a:lnTo>
                <a:lnTo>
                  <a:pt x="441959" y="27431"/>
                </a:lnTo>
                <a:lnTo>
                  <a:pt x="446531" y="32003"/>
                </a:lnTo>
                <a:lnTo>
                  <a:pt x="452627" y="32003"/>
                </a:lnTo>
                <a:lnTo>
                  <a:pt x="452627" y="22859"/>
                </a:lnTo>
                <a:close/>
              </a:path>
              <a:path w="452754" h="94614">
                <a:moveTo>
                  <a:pt x="141731" y="22859"/>
                </a:moveTo>
                <a:lnTo>
                  <a:pt x="137159" y="22859"/>
                </a:lnTo>
                <a:lnTo>
                  <a:pt x="141731" y="27431"/>
                </a:lnTo>
                <a:lnTo>
                  <a:pt x="141731" y="22859"/>
                </a:lnTo>
                <a:close/>
              </a:path>
              <a:path w="452754" h="94614">
                <a:moveTo>
                  <a:pt x="132587" y="7619"/>
                </a:moveTo>
                <a:lnTo>
                  <a:pt x="132587" y="14173"/>
                </a:lnTo>
                <a:lnTo>
                  <a:pt x="138683" y="12191"/>
                </a:lnTo>
                <a:lnTo>
                  <a:pt x="132587" y="7619"/>
                </a:lnTo>
                <a:close/>
              </a:path>
            </a:pathLst>
          </a:custGeom>
          <a:solidFill>
            <a:srgbClr val="656532"/>
          </a:solidFill>
        </p:spPr>
        <p:txBody>
          <a:bodyPr wrap="square" lIns="0" tIns="0" rIns="0" bIns="0" rtlCol="0"/>
          <a:lstStyle/>
          <a:p>
            <a:endParaRPr/>
          </a:p>
        </p:txBody>
      </p:sp>
      <p:sp>
        <p:nvSpPr>
          <p:cNvPr id="152" name="object 152"/>
          <p:cNvSpPr/>
          <p:nvPr/>
        </p:nvSpPr>
        <p:spPr>
          <a:xfrm>
            <a:off x="5961765" y="4379298"/>
            <a:ext cx="431800" cy="81280"/>
          </a:xfrm>
          <a:custGeom>
            <a:avLst/>
            <a:gdLst/>
            <a:ahLst/>
            <a:cxnLst/>
            <a:rect l="l" t="t" r="r" b="b"/>
            <a:pathLst>
              <a:path w="431800" h="81279">
                <a:moveTo>
                  <a:pt x="121919" y="0"/>
                </a:moveTo>
                <a:lnTo>
                  <a:pt x="0" y="39623"/>
                </a:lnTo>
                <a:lnTo>
                  <a:pt x="121919" y="80771"/>
                </a:lnTo>
                <a:lnTo>
                  <a:pt x="121919" y="59435"/>
                </a:lnTo>
                <a:lnTo>
                  <a:pt x="431291" y="59435"/>
                </a:lnTo>
                <a:lnTo>
                  <a:pt x="431291" y="19811"/>
                </a:lnTo>
                <a:lnTo>
                  <a:pt x="121919" y="19811"/>
                </a:lnTo>
                <a:lnTo>
                  <a:pt x="121919" y="0"/>
                </a:lnTo>
                <a:close/>
              </a:path>
            </a:pathLst>
          </a:custGeom>
          <a:solidFill>
            <a:srgbClr val="7F7F00"/>
          </a:solidFill>
        </p:spPr>
        <p:txBody>
          <a:bodyPr wrap="square" lIns="0" tIns="0" rIns="0" bIns="0" rtlCol="0"/>
          <a:lstStyle/>
          <a:p>
            <a:endParaRPr/>
          </a:p>
        </p:txBody>
      </p:sp>
      <p:sp>
        <p:nvSpPr>
          <p:cNvPr id="153" name="object 153"/>
          <p:cNvSpPr/>
          <p:nvPr/>
        </p:nvSpPr>
        <p:spPr>
          <a:xfrm>
            <a:off x="5946525" y="4371678"/>
            <a:ext cx="451484" cy="94615"/>
          </a:xfrm>
          <a:custGeom>
            <a:avLst/>
            <a:gdLst/>
            <a:ahLst/>
            <a:cxnLst/>
            <a:rect l="l" t="t" r="r" b="b"/>
            <a:pathLst>
              <a:path w="451485" h="94614">
                <a:moveTo>
                  <a:pt x="141731" y="0"/>
                </a:moveTo>
                <a:lnTo>
                  <a:pt x="0" y="47243"/>
                </a:lnTo>
                <a:lnTo>
                  <a:pt x="141731" y="94487"/>
                </a:lnTo>
                <a:lnTo>
                  <a:pt x="141731" y="88391"/>
                </a:lnTo>
                <a:lnTo>
                  <a:pt x="132587" y="88391"/>
                </a:lnTo>
                <a:lnTo>
                  <a:pt x="132587" y="81762"/>
                </a:lnTo>
                <a:lnTo>
                  <a:pt x="43857" y="51815"/>
                </a:lnTo>
                <a:lnTo>
                  <a:pt x="16763" y="51815"/>
                </a:lnTo>
                <a:lnTo>
                  <a:pt x="16763" y="42671"/>
                </a:lnTo>
                <a:lnTo>
                  <a:pt x="43857" y="42671"/>
                </a:lnTo>
                <a:lnTo>
                  <a:pt x="132587" y="12725"/>
                </a:lnTo>
                <a:lnTo>
                  <a:pt x="132587" y="7619"/>
                </a:lnTo>
                <a:lnTo>
                  <a:pt x="141731" y="7619"/>
                </a:lnTo>
                <a:lnTo>
                  <a:pt x="141731" y="0"/>
                </a:lnTo>
                <a:close/>
              </a:path>
              <a:path w="451485" h="94614">
                <a:moveTo>
                  <a:pt x="132587" y="81762"/>
                </a:moveTo>
                <a:lnTo>
                  <a:pt x="132587" y="88391"/>
                </a:lnTo>
                <a:lnTo>
                  <a:pt x="138683" y="83819"/>
                </a:lnTo>
                <a:lnTo>
                  <a:pt x="132587" y="81762"/>
                </a:lnTo>
                <a:close/>
              </a:path>
              <a:path w="451485" h="94614">
                <a:moveTo>
                  <a:pt x="441959" y="62483"/>
                </a:moveTo>
                <a:lnTo>
                  <a:pt x="132587" y="62483"/>
                </a:lnTo>
                <a:lnTo>
                  <a:pt x="132587" y="81762"/>
                </a:lnTo>
                <a:lnTo>
                  <a:pt x="138683" y="83819"/>
                </a:lnTo>
                <a:lnTo>
                  <a:pt x="132587" y="88391"/>
                </a:lnTo>
                <a:lnTo>
                  <a:pt x="141731" y="88391"/>
                </a:lnTo>
                <a:lnTo>
                  <a:pt x="141731" y="73151"/>
                </a:lnTo>
                <a:lnTo>
                  <a:pt x="137159" y="73151"/>
                </a:lnTo>
                <a:lnTo>
                  <a:pt x="141731" y="67055"/>
                </a:lnTo>
                <a:lnTo>
                  <a:pt x="441959" y="67055"/>
                </a:lnTo>
                <a:lnTo>
                  <a:pt x="441959" y="62483"/>
                </a:lnTo>
                <a:close/>
              </a:path>
              <a:path w="451485" h="94614">
                <a:moveTo>
                  <a:pt x="141731" y="67055"/>
                </a:moveTo>
                <a:lnTo>
                  <a:pt x="137159" y="73151"/>
                </a:lnTo>
                <a:lnTo>
                  <a:pt x="141731" y="73151"/>
                </a:lnTo>
                <a:lnTo>
                  <a:pt x="141731" y="67055"/>
                </a:lnTo>
                <a:close/>
              </a:path>
              <a:path w="451485" h="94614">
                <a:moveTo>
                  <a:pt x="451103" y="62483"/>
                </a:moveTo>
                <a:lnTo>
                  <a:pt x="446531" y="62483"/>
                </a:lnTo>
                <a:lnTo>
                  <a:pt x="441959" y="67055"/>
                </a:lnTo>
                <a:lnTo>
                  <a:pt x="141731" y="67055"/>
                </a:lnTo>
                <a:lnTo>
                  <a:pt x="141731" y="73151"/>
                </a:lnTo>
                <a:lnTo>
                  <a:pt x="451103" y="73151"/>
                </a:lnTo>
                <a:lnTo>
                  <a:pt x="451103" y="62483"/>
                </a:lnTo>
                <a:close/>
              </a:path>
              <a:path w="451485" h="94614">
                <a:moveTo>
                  <a:pt x="441959" y="27431"/>
                </a:moveTo>
                <a:lnTo>
                  <a:pt x="441959" y="67055"/>
                </a:lnTo>
                <a:lnTo>
                  <a:pt x="446531" y="62483"/>
                </a:lnTo>
                <a:lnTo>
                  <a:pt x="451103" y="62483"/>
                </a:lnTo>
                <a:lnTo>
                  <a:pt x="451103" y="32003"/>
                </a:lnTo>
                <a:lnTo>
                  <a:pt x="446531" y="32003"/>
                </a:lnTo>
                <a:lnTo>
                  <a:pt x="441959" y="27431"/>
                </a:lnTo>
                <a:close/>
              </a:path>
              <a:path w="451485" h="94614">
                <a:moveTo>
                  <a:pt x="16763" y="42671"/>
                </a:moveTo>
                <a:lnTo>
                  <a:pt x="16763" y="51815"/>
                </a:lnTo>
                <a:lnTo>
                  <a:pt x="30310" y="47243"/>
                </a:lnTo>
                <a:lnTo>
                  <a:pt x="16763" y="42671"/>
                </a:lnTo>
                <a:close/>
              </a:path>
              <a:path w="451485" h="94614">
                <a:moveTo>
                  <a:pt x="30310" y="47243"/>
                </a:moveTo>
                <a:lnTo>
                  <a:pt x="16763" y="51815"/>
                </a:lnTo>
                <a:lnTo>
                  <a:pt x="43857" y="51815"/>
                </a:lnTo>
                <a:lnTo>
                  <a:pt x="30310" y="47243"/>
                </a:lnTo>
                <a:close/>
              </a:path>
              <a:path w="451485" h="94614">
                <a:moveTo>
                  <a:pt x="43857" y="42671"/>
                </a:moveTo>
                <a:lnTo>
                  <a:pt x="16763" y="42671"/>
                </a:lnTo>
                <a:lnTo>
                  <a:pt x="30310" y="47243"/>
                </a:lnTo>
                <a:lnTo>
                  <a:pt x="43857" y="42671"/>
                </a:lnTo>
                <a:close/>
              </a:path>
              <a:path w="451485" h="94614">
                <a:moveTo>
                  <a:pt x="141731" y="7619"/>
                </a:moveTo>
                <a:lnTo>
                  <a:pt x="132587" y="7619"/>
                </a:lnTo>
                <a:lnTo>
                  <a:pt x="138683" y="10667"/>
                </a:lnTo>
                <a:lnTo>
                  <a:pt x="132587" y="12725"/>
                </a:lnTo>
                <a:lnTo>
                  <a:pt x="132587" y="32003"/>
                </a:lnTo>
                <a:lnTo>
                  <a:pt x="441959" y="32003"/>
                </a:lnTo>
                <a:lnTo>
                  <a:pt x="441959" y="27431"/>
                </a:lnTo>
                <a:lnTo>
                  <a:pt x="141731" y="27431"/>
                </a:lnTo>
                <a:lnTo>
                  <a:pt x="137159" y="22859"/>
                </a:lnTo>
                <a:lnTo>
                  <a:pt x="141731" y="22859"/>
                </a:lnTo>
                <a:lnTo>
                  <a:pt x="141731" y="7619"/>
                </a:lnTo>
                <a:close/>
              </a:path>
              <a:path w="451485" h="94614">
                <a:moveTo>
                  <a:pt x="451103" y="22859"/>
                </a:moveTo>
                <a:lnTo>
                  <a:pt x="141731" y="22859"/>
                </a:lnTo>
                <a:lnTo>
                  <a:pt x="141731" y="27431"/>
                </a:lnTo>
                <a:lnTo>
                  <a:pt x="441959" y="27431"/>
                </a:lnTo>
                <a:lnTo>
                  <a:pt x="446531" y="32003"/>
                </a:lnTo>
                <a:lnTo>
                  <a:pt x="451103" y="32003"/>
                </a:lnTo>
                <a:lnTo>
                  <a:pt x="451103" y="22859"/>
                </a:lnTo>
                <a:close/>
              </a:path>
              <a:path w="451485" h="94614">
                <a:moveTo>
                  <a:pt x="141731" y="22859"/>
                </a:moveTo>
                <a:lnTo>
                  <a:pt x="137159" y="22859"/>
                </a:lnTo>
                <a:lnTo>
                  <a:pt x="141731" y="27431"/>
                </a:lnTo>
                <a:lnTo>
                  <a:pt x="141731" y="22859"/>
                </a:lnTo>
                <a:close/>
              </a:path>
              <a:path w="451485" h="94614">
                <a:moveTo>
                  <a:pt x="132587" y="7619"/>
                </a:moveTo>
                <a:lnTo>
                  <a:pt x="132587" y="12725"/>
                </a:lnTo>
                <a:lnTo>
                  <a:pt x="138683" y="10667"/>
                </a:lnTo>
                <a:lnTo>
                  <a:pt x="132587" y="7619"/>
                </a:lnTo>
                <a:close/>
              </a:path>
            </a:pathLst>
          </a:custGeom>
          <a:solidFill>
            <a:srgbClr val="656532"/>
          </a:solidFill>
        </p:spPr>
        <p:txBody>
          <a:bodyPr wrap="square" lIns="0" tIns="0" rIns="0" bIns="0" rtlCol="0"/>
          <a:lstStyle/>
          <a:p>
            <a:endParaRPr/>
          </a:p>
        </p:txBody>
      </p:sp>
      <p:sp>
        <p:nvSpPr>
          <p:cNvPr id="154" name="object 154"/>
          <p:cNvSpPr/>
          <p:nvPr/>
        </p:nvSpPr>
        <p:spPr>
          <a:xfrm>
            <a:off x="5131186" y="4359485"/>
            <a:ext cx="431800" cy="81280"/>
          </a:xfrm>
          <a:custGeom>
            <a:avLst/>
            <a:gdLst/>
            <a:ahLst/>
            <a:cxnLst/>
            <a:rect l="l" t="t" r="r" b="b"/>
            <a:pathLst>
              <a:path w="431800" h="81279">
                <a:moveTo>
                  <a:pt x="309371" y="0"/>
                </a:moveTo>
                <a:lnTo>
                  <a:pt x="309371" y="19811"/>
                </a:lnTo>
                <a:lnTo>
                  <a:pt x="0" y="19811"/>
                </a:lnTo>
                <a:lnTo>
                  <a:pt x="0" y="59435"/>
                </a:lnTo>
                <a:lnTo>
                  <a:pt x="309371" y="59435"/>
                </a:lnTo>
                <a:lnTo>
                  <a:pt x="309371" y="80771"/>
                </a:lnTo>
                <a:lnTo>
                  <a:pt x="431291" y="39623"/>
                </a:lnTo>
                <a:lnTo>
                  <a:pt x="309371" y="0"/>
                </a:lnTo>
                <a:close/>
              </a:path>
            </a:pathLst>
          </a:custGeom>
          <a:solidFill>
            <a:srgbClr val="CC0000"/>
          </a:solidFill>
        </p:spPr>
        <p:txBody>
          <a:bodyPr wrap="square" lIns="0" tIns="0" rIns="0" bIns="0" rtlCol="0"/>
          <a:lstStyle/>
          <a:p>
            <a:endParaRPr/>
          </a:p>
        </p:txBody>
      </p:sp>
      <p:sp>
        <p:nvSpPr>
          <p:cNvPr id="155" name="object 155"/>
          <p:cNvSpPr/>
          <p:nvPr/>
        </p:nvSpPr>
        <p:spPr>
          <a:xfrm>
            <a:off x="5126613" y="4351866"/>
            <a:ext cx="451484" cy="94615"/>
          </a:xfrm>
          <a:custGeom>
            <a:avLst/>
            <a:gdLst/>
            <a:ahLst/>
            <a:cxnLst/>
            <a:rect l="l" t="t" r="r" b="b"/>
            <a:pathLst>
              <a:path w="451485" h="94614">
                <a:moveTo>
                  <a:pt x="309371" y="67055"/>
                </a:moveTo>
                <a:lnTo>
                  <a:pt x="309371" y="94487"/>
                </a:lnTo>
                <a:lnTo>
                  <a:pt x="327659" y="88391"/>
                </a:lnTo>
                <a:lnTo>
                  <a:pt x="318515" y="88391"/>
                </a:lnTo>
                <a:lnTo>
                  <a:pt x="312419" y="83819"/>
                </a:lnTo>
                <a:lnTo>
                  <a:pt x="318515" y="81762"/>
                </a:lnTo>
                <a:lnTo>
                  <a:pt x="318515" y="73151"/>
                </a:lnTo>
                <a:lnTo>
                  <a:pt x="313943" y="73151"/>
                </a:lnTo>
                <a:lnTo>
                  <a:pt x="309371" y="67055"/>
                </a:lnTo>
                <a:close/>
              </a:path>
              <a:path w="451485" h="94614">
                <a:moveTo>
                  <a:pt x="318515" y="81762"/>
                </a:moveTo>
                <a:lnTo>
                  <a:pt x="312419" y="83819"/>
                </a:lnTo>
                <a:lnTo>
                  <a:pt x="318515" y="88391"/>
                </a:lnTo>
                <a:lnTo>
                  <a:pt x="318515" y="81762"/>
                </a:lnTo>
                <a:close/>
              </a:path>
              <a:path w="451485" h="94614">
                <a:moveTo>
                  <a:pt x="420537" y="47330"/>
                </a:moveTo>
                <a:lnTo>
                  <a:pt x="318515" y="81762"/>
                </a:lnTo>
                <a:lnTo>
                  <a:pt x="318515" y="88391"/>
                </a:lnTo>
                <a:lnTo>
                  <a:pt x="327659" y="88391"/>
                </a:lnTo>
                <a:lnTo>
                  <a:pt x="437387" y="51815"/>
                </a:lnTo>
                <a:lnTo>
                  <a:pt x="434339" y="51815"/>
                </a:lnTo>
                <a:lnTo>
                  <a:pt x="420537" y="47330"/>
                </a:lnTo>
                <a:close/>
              </a:path>
              <a:path w="451485" h="94614">
                <a:moveTo>
                  <a:pt x="309371" y="22859"/>
                </a:moveTo>
                <a:lnTo>
                  <a:pt x="0" y="22859"/>
                </a:lnTo>
                <a:lnTo>
                  <a:pt x="0" y="73151"/>
                </a:lnTo>
                <a:lnTo>
                  <a:pt x="309371" y="73151"/>
                </a:lnTo>
                <a:lnTo>
                  <a:pt x="309371" y="67055"/>
                </a:lnTo>
                <a:lnTo>
                  <a:pt x="9143" y="67055"/>
                </a:lnTo>
                <a:lnTo>
                  <a:pt x="4571" y="62483"/>
                </a:lnTo>
                <a:lnTo>
                  <a:pt x="9143" y="62483"/>
                </a:lnTo>
                <a:lnTo>
                  <a:pt x="9143" y="32003"/>
                </a:lnTo>
                <a:lnTo>
                  <a:pt x="4571" y="32003"/>
                </a:lnTo>
                <a:lnTo>
                  <a:pt x="9143" y="27431"/>
                </a:lnTo>
                <a:lnTo>
                  <a:pt x="309371" y="27431"/>
                </a:lnTo>
                <a:lnTo>
                  <a:pt x="309371" y="22859"/>
                </a:lnTo>
                <a:close/>
              </a:path>
              <a:path w="451485" h="94614">
                <a:moveTo>
                  <a:pt x="318515" y="62483"/>
                </a:moveTo>
                <a:lnTo>
                  <a:pt x="9143" y="62483"/>
                </a:lnTo>
                <a:lnTo>
                  <a:pt x="9143" y="67055"/>
                </a:lnTo>
                <a:lnTo>
                  <a:pt x="309371" y="67055"/>
                </a:lnTo>
                <a:lnTo>
                  <a:pt x="313943" y="73151"/>
                </a:lnTo>
                <a:lnTo>
                  <a:pt x="318515" y="73151"/>
                </a:lnTo>
                <a:lnTo>
                  <a:pt x="318515" y="62483"/>
                </a:lnTo>
                <a:close/>
              </a:path>
              <a:path w="451485" h="94614">
                <a:moveTo>
                  <a:pt x="9143" y="62483"/>
                </a:moveTo>
                <a:lnTo>
                  <a:pt x="4571" y="62483"/>
                </a:lnTo>
                <a:lnTo>
                  <a:pt x="9143" y="67055"/>
                </a:lnTo>
                <a:lnTo>
                  <a:pt x="9143" y="62483"/>
                </a:lnTo>
                <a:close/>
              </a:path>
              <a:path w="451485" h="94614">
                <a:moveTo>
                  <a:pt x="434339" y="42671"/>
                </a:moveTo>
                <a:lnTo>
                  <a:pt x="420537" y="47330"/>
                </a:lnTo>
                <a:lnTo>
                  <a:pt x="434339" y="51815"/>
                </a:lnTo>
                <a:lnTo>
                  <a:pt x="434339" y="42671"/>
                </a:lnTo>
                <a:close/>
              </a:path>
              <a:path w="451485" h="94614">
                <a:moveTo>
                  <a:pt x="437387" y="42671"/>
                </a:moveTo>
                <a:lnTo>
                  <a:pt x="434339" y="42671"/>
                </a:lnTo>
                <a:lnTo>
                  <a:pt x="434339" y="51815"/>
                </a:lnTo>
                <a:lnTo>
                  <a:pt x="437387" y="51815"/>
                </a:lnTo>
                <a:lnTo>
                  <a:pt x="451103" y="47243"/>
                </a:lnTo>
                <a:lnTo>
                  <a:pt x="437387" y="42671"/>
                </a:lnTo>
                <a:close/>
              </a:path>
              <a:path w="451485" h="94614">
                <a:moveTo>
                  <a:pt x="332231" y="7619"/>
                </a:moveTo>
                <a:lnTo>
                  <a:pt x="318515" y="7619"/>
                </a:lnTo>
                <a:lnTo>
                  <a:pt x="318515" y="14173"/>
                </a:lnTo>
                <a:lnTo>
                  <a:pt x="420537" y="47330"/>
                </a:lnTo>
                <a:lnTo>
                  <a:pt x="434339" y="42671"/>
                </a:lnTo>
                <a:lnTo>
                  <a:pt x="437387" y="42671"/>
                </a:lnTo>
                <a:lnTo>
                  <a:pt x="332231" y="7619"/>
                </a:lnTo>
                <a:close/>
              </a:path>
              <a:path w="451485" h="94614">
                <a:moveTo>
                  <a:pt x="9143" y="27431"/>
                </a:moveTo>
                <a:lnTo>
                  <a:pt x="4571" y="32003"/>
                </a:lnTo>
                <a:lnTo>
                  <a:pt x="9143" y="32003"/>
                </a:lnTo>
                <a:lnTo>
                  <a:pt x="9143" y="27431"/>
                </a:lnTo>
                <a:close/>
              </a:path>
              <a:path w="451485" h="94614">
                <a:moveTo>
                  <a:pt x="318515" y="22859"/>
                </a:moveTo>
                <a:lnTo>
                  <a:pt x="313943" y="22859"/>
                </a:lnTo>
                <a:lnTo>
                  <a:pt x="309371" y="27431"/>
                </a:lnTo>
                <a:lnTo>
                  <a:pt x="9143" y="27431"/>
                </a:lnTo>
                <a:lnTo>
                  <a:pt x="9143" y="32003"/>
                </a:lnTo>
                <a:lnTo>
                  <a:pt x="318515" y="32003"/>
                </a:lnTo>
                <a:lnTo>
                  <a:pt x="318515" y="22859"/>
                </a:lnTo>
                <a:close/>
              </a:path>
              <a:path w="451485" h="94614">
                <a:moveTo>
                  <a:pt x="309371" y="0"/>
                </a:moveTo>
                <a:lnTo>
                  <a:pt x="309371" y="27431"/>
                </a:lnTo>
                <a:lnTo>
                  <a:pt x="313943" y="22859"/>
                </a:lnTo>
                <a:lnTo>
                  <a:pt x="318515" y="22859"/>
                </a:lnTo>
                <a:lnTo>
                  <a:pt x="318515" y="14173"/>
                </a:lnTo>
                <a:lnTo>
                  <a:pt x="312419" y="12191"/>
                </a:lnTo>
                <a:lnTo>
                  <a:pt x="318515" y="7619"/>
                </a:lnTo>
                <a:lnTo>
                  <a:pt x="332231" y="7619"/>
                </a:lnTo>
                <a:lnTo>
                  <a:pt x="309371" y="0"/>
                </a:lnTo>
                <a:close/>
              </a:path>
              <a:path w="451485" h="94614">
                <a:moveTo>
                  <a:pt x="318515" y="7619"/>
                </a:moveTo>
                <a:lnTo>
                  <a:pt x="312419" y="12191"/>
                </a:lnTo>
                <a:lnTo>
                  <a:pt x="318515" y="14173"/>
                </a:lnTo>
                <a:lnTo>
                  <a:pt x="318515" y="7619"/>
                </a:lnTo>
                <a:close/>
              </a:path>
            </a:pathLst>
          </a:custGeom>
          <a:solidFill>
            <a:srgbClr val="7F0000"/>
          </a:solidFill>
        </p:spPr>
        <p:txBody>
          <a:bodyPr wrap="square" lIns="0" tIns="0" rIns="0" bIns="0" rtlCol="0"/>
          <a:lstStyle/>
          <a:p>
            <a:endParaRPr/>
          </a:p>
        </p:txBody>
      </p:sp>
      <p:sp>
        <p:nvSpPr>
          <p:cNvPr id="156" name="object 156"/>
          <p:cNvSpPr txBox="1"/>
          <p:nvPr/>
        </p:nvSpPr>
        <p:spPr>
          <a:xfrm>
            <a:off x="4383929" y="5598130"/>
            <a:ext cx="1771014" cy="184785"/>
          </a:xfrm>
          <a:prstGeom prst="rect">
            <a:avLst/>
          </a:prstGeom>
        </p:spPr>
        <p:txBody>
          <a:bodyPr vert="horz" wrap="square" lIns="0" tIns="0" rIns="0" bIns="0" rtlCol="0">
            <a:spAutoFit/>
          </a:bodyPr>
          <a:lstStyle/>
          <a:p>
            <a:pPr marL="12700">
              <a:lnSpc>
                <a:spcPct val="100000"/>
              </a:lnSpc>
            </a:pPr>
            <a:r>
              <a:rPr sz="1200" b="1" spc="-2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o</a:t>
            </a:r>
            <a:r>
              <a:rPr sz="1200" b="1" dirty="0">
                <a:solidFill>
                  <a:srgbClr val="FFFFFF"/>
                </a:solidFill>
                <a:latin typeface="Arial"/>
                <a:cs typeface="Arial"/>
              </a:rPr>
              <a:t>laxa</a:t>
            </a:r>
            <a:r>
              <a:rPr sz="1200" b="1" spc="-5" dirty="0">
                <a:solidFill>
                  <a:srgbClr val="FFFFFF"/>
                </a:solidFill>
                <a:latin typeface="Arial"/>
                <a:cs typeface="Arial"/>
              </a:rPr>
              <a:t>nth</a:t>
            </a:r>
            <a:r>
              <a:rPr sz="1200" b="1" dirty="0">
                <a:solidFill>
                  <a:srgbClr val="FFFFFF"/>
                </a:solidFill>
                <a:latin typeface="Arial"/>
                <a:cs typeface="Arial"/>
              </a:rPr>
              <a:t>i</a:t>
            </a:r>
            <a:r>
              <a:rPr sz="1200" b="1" spc="-5" dirty="0">
                <a:solidFill>
                  <a:srgbClr val="FFFFFF"/>
                </a:solidFill>
                <a:latin typeface="Arial"/>
                <a:cs typeface="Arial"/>
              </a:rPr>
              <a:t>n</a:t>
            </a:r>
            <a:r>
              <a:rPr sz="1200" b="1" dirty="0">
                <a:solidFill>
                  <a:srgbClr val="FFFFFF"/>
                </a:solidFill>
                <a:latin typeface="Arial"/>
                <a:cs typeface="Arial"/>
              </a:rPr>
              <a:t>e</a:t>
            </a:r>
            <a:r>
              <a:rPr sz="1200" b="1" spc="-5" dirty="0">
                <a:solidFill>
                  <a:srgbClr val="FFFFFF"/>
                </a:solidFill>
                <a:latin typeface="Arial"/>
                <a:cs typeface="Arial"/>
              </a:rPr>
              <a:t> </a:t>
            </a:r>
            <a:r>
              <a:rPr sz="1200" b="1" dirty="0">
                <a:solidFill>
                  <a:srgbClr val="FFFFFF"/>
                </a:solidFill>
                <a:latin typeface="Arial"/>
                <a:cs typeface="Arial"/>
              </a:rPr>
              <a:t>:</a:t>
            </a:r>
            <a:r>
              <a:rPr sz="1200" b="1" spc="10" dirty="0">
                <a:solidFill>
                  <a:srgbClr val="FFFFFF"/>
                </a:solidFill>
                <a:latin typeface="Arial"/>
                <a:cs typeface="Arial"/>
              </a:rPr>
              <a:t> </a:t>
            </a:r>
            <a:r>
              <a:rPr sz="1200" b="1" dirty="0">
                <a:solidFill>
                  <a:srgbClr val="FFFFFF"/>
                </a:solidFill>
                <a:latin typeface="Arial"/>
                <a:cs typeface="Arial"/>
              </a:rPr>
              <a:t>8</a:t>
            </a:r>
            <a:r>
              <a:rPr sz="1200" b="1" spc="-5" dirty="0">
                <a:solidFill>
                  <a:srgbClr val="FFFFFF"/>
                </a:solidFill>
                <a:latin typeface="Arial"/>
                <a:cs typeface="Arial"/>
              </a:rPr>
              <a:t> </a:t>
            </a:r>
            <a:r>
              <a:rPr sz="1200" b="1" dirty="0">
                <a:solidFill>
                  <a:srgbClr val="FFFFFF"/>
                </a:solidFill>
                <a:latin typeface="Arial"/>
                <a:cs typeface="Arial"/>
              </a:rPr>
              <a:t>µ</a:t>
            </a:r>
            <a:r>
              <a:rPr sz="1200" b="1" spc="-5" dirty="0">
                <a:solidFill>
                  <a:srgbClr val="FFFFFF"/>
                </a:solidFill>
                <a:latin typeface="Arial"/>
                <a:cs typeface="Arial"/>
              </a:rPr>
              <a:t>g</a:t>
            </a:r>
            <a:r>
              <a:rPr sz="1200" b="1" dirty="0">
                <a:solidFill>
                  <a:srgbClr val="FFFFFF"/>
                </a:solidFill>
                <a:latin typeface="Arial"/>
                <a:cs typeface="Arial"/>
              </a:rPr>
              <a:t>.ml</a:t>
            </a:r>
            <a:r>
              <a:rPr sz="1200" b="1" spc="-7" baseline="24305" dirty="0">
                <a:solidFill>
                  <a:srgbClr val="FFFFFF"/>
                </a:solidFill>
                <a:latin typeface="Arial"/>
                <a:cs typeface="Arial"/>
              </a:rPr>
              <a:t>-</a:t>
            </a:r>
            <a:r>
              <a:rPr sz="1200" b="1" baseline="24305" dirty="0">
                <a:solidFill>
                  <a:srgbClr val="FFFFFF"/>
                </a:solidFill>
                <a:latin typeface="Arial"/>
                <a:cs typeface="Arial"/>
              </a:rPr>
              <a:t>1</a:t>
            </a:r>
            <a:endParaRPr sz="1200" baseline="24305">
              <a:latin typeface="Arial"/>
              <a:cs typeface="Arial"/>
            </a:endParaRPr>
          </a:p>
        </p:txBody>
      </p:sp>
      <p:sp>
        <p:nvSpPr>
          <p:cNvPr id="157" name="object 157"/>
          <p:cNvSpPr txBox="1"/>
          <p:nvPr/>
        </p:nvSpPr>
        <p:spPr>
          <a:xfrm>
            <a:off x="7154563" y="3543566"/>
            <a:ext cx="273050" cy="228600"/>
          </a:xfrm>
          <a:prstGeom prst="rect">
            <a:avLst/>
          </a:prstGeom>
        </p:spPr>
        <p:txBody>
          <a:bodyPr vert="horz" wrap="square" lIns="0" tIns="0" rIns="0" bIns="0" rtlCol="0">
            <a:spAutoFit/>
          </a:bodyPr>
          <a:lstStyle/>
          <a:p>
            <a:pPr marL="12700">
              <a:lnSpc>
                <a:spcPct val="100000"/>
              </a:lnSpc>
            </a:pPr>
            <a:r>
              <a:rPr sz="1600" b="1" spc="-15" dirty="0">
                <a:latin typeface="Arial"/>
                <a:cs typeface="Arial"/>
              </a:rPr>
              <a:t>p</a:t>
            </a:r>
            <a:r>
              <a:rPr sz="1600" b="1" spc="-10" dirty="0">
                <a:latin typeface="Arial"/>
                <a:cs typeface="Arial"/>
              </a:rPr>
              <a:t>b</a:t>
            </a:r>
            <a:endParaRPr sz="1600">
              <a:latin typeface="Arial"/>
              <a:cs typeface="Arial"/>
            </a:endParaRPr>
          </a:p>
        </p:txBody>
      </p:sp>
      <p:sp>
        <p:nvSpPr>
          <p:cNvPr id="158" name="object 158"/>
          <p:cNvSpPr/>
          <p:nvPr/>
        </p:nvSpPr>
        <p:spPr>
          <a:xfrm>
            <a:off x="7432426" y="3370418"/>
            <a:ext cx="2150364" cy="3538728"/>
          </a:xfrm>
          <a:prstGeom prst="rect">
            <a:avLst/>
          </a:prstGeom>
          <a:blipFill>
            <a:blip r:embed="rId4" cstate="print"/>
            <a:stretch>
              <a:fillRect/>
            </a:stretch>
          </a:blipFill>
        </p:spPr>
        <p:txBody>
          <a:bodyPr wrap="square" lIns="0" tIns="0" rIns="0" bIns="0" rtlCol="0"/>
          <a:lstStyle/>
          <a:p>
            <a:endParaRPr/>
          </a:p>
        </p:txBody>
      </p:sp>
      <p:sp>
        <p:nvSpPr>
          <p:cNvPr id="159" name="object 159"/>
          <p:cNvSpPr txBox="1"/>
          <p:nvPr/>
        </p:nvSpPr>
        <p:spPr>
          <a:xfrm>
            <a:off x="7598047" y="3508762"/>
            <a:ext cx="161925" cy="177800"/>
          </a:xfrm>
          <a:prstGeom prst="rect">
            <a:avLst/>
          </a:prstGeom>
        </p:spPr>
        <p:txBody>
          <a:bodyPr vert="horz" wrap="square" lIns="0" tIns="0" rIns="0" bIns="0" rtlCol="0">
            <a:spAutoFit/>
          </a:bodyPr>
          <a:lstStyle/>
          <a:p>
            <a:pPr marL="12700">
              <a:lnSpc>
                <a:spcPct val="100000"/>
              </a:lnSpc>
            </a:pPr>
            <a:r>
              <a:rPr sz="1200" b="1" dirty="0">
                <a:solidFill>
                  <a:srgbClr val="FFFFFF"/>
                </a:solidFill>
                <a:latin typeface="Tahoma"/>
                <a:cs typeface="Tahoma"/>
              </a:rPr>
              <a:t>M</a:t>
            </a:r>
            <a:endParaRPr sz="1200">
              <a:latin typeface="Tahoma"/>
              <a:cs typeface="Tahoma"/>
            </a:endParaRPr>
          </a:p>
        </p:txBody>
      </p:sp>
      <p:sp>
        <p:nvSpPr>
          <p:cNvPr id="160" name="object 160"/>
          <p:cNvSpPr txBox="1"/>
          <p:nvPr/>
        </p:nvSpPr>
        <p:spPr>
          <a:xfrm>
            <a:off x="8005450" y="3495386"/>
            <a:ext cx="1089660" cy="3413760"/>
          </a:xfrm>
          <a:prstGeom prst="rect">
            <a:avLst/>
          </a:prstGeom>
        </p:spPr>
        <p:txBody>
          <a:bodyPr vert="horz" wrap="square" lIns="0" tIns="0" rIns="0" bIns="0" rtlCol="0">
            <a:spAutoFit/>
          </a:bodyPr>
          <a:lstStyle/>
          <a:p>
            <a:pPr marL="213360">
              <a:lnSpc>
                <a:spcPct val="100000"/>
              </a:lnSpc>
              <a:tabLst>
                <a:tab pos="849630" algn="r"/>
              </a:tabLst>
            </a:pPr>
            <a:r>
              <a:rPr sz="1200" b="1" spc="-5" dirty="0">
                <a:solidFill>
                  <a:srgbClr val="FFFFFF"/>
                </a:solidFill>
                <a:latin typeface="Tahoma"/>
                <a:cs typeface="Tahoma"/>
              </a:rPr>
              <a:t>T</a:t>
            </a:r>
            <a:r>
              <a:rPr sz="1200" b="1" dirty="0">
                <a:solidFill>
                  <a:srgbClr val="FFFFFF"/>
                </a:solidFill>
                <a:latin typeface="Tahoma"/>
                <a:cs typeface="Tahoma"/>
              </a:rPr>
              <a:t>-</a:t>
            </a:r>
            <a:r>
              <a:rPr sz="1200" dirty="0">
                <a:solidFill>
                  <a:srgbClr val="FFFFFF"/>
                </a:solidFill>
                <a:latin typeface="Times New Roman"/>
                <a:cs typeface="Times New Roman"/>
              </a:rPr>
              <a:t> 	</a:t>
            </a:r>
            <a:r>
              <a:rPr sz="1200" b="1" spc="-10" dirty="0">
                <a:solidFill>
                  <a:srgbClr val="FFFFFF"/>
                </a:solidFill>
                <a:latin typeface="Tahoma"/>
                <a:cs typeface="Tahoma"/>
              </a:rPr>
              <a:t>1</a:t>
            </a:r>
            <a:endParaRPr sz="1200">
              <a:latin typeface="Tahoma"/>
              <a:cs typeface="Tahoma"/>
            </a:endParaRPr>
          </a:p>
        </p:txBody>
      </p:sp>
      <p:sp>
        <p:nvSpPr>
          <p:cNvPr id="161" name="object 161"/>
          <p:cNvSpPr txBox="1"/>
          <p:nvPr/>
        </p:nvSpPr>
        <p:spPr>
          <a:xfrm>
            <a:off x="9260697" y="3508762"/>
            <a:ext cx="220345" cy="452120"/>
          </a:xfrm>
          <a:prstGeom prst="rect">
            <a:avLst/>
          </a:prstGeom>
        </p:spPr>
        <p:txBody>
          <a:bodyPr vert="horz" wrap="square" lIns="0" tIns="0" rIns="0" bIns="0" rtlCol="0">
            <a:spAutoFit/>
          </a:bodyPr>
          <a:lstStyle/>
          <a:p>
            <a:pPr marL="12700" marR="5080" indent="-635">
              <a:lnSpc>
                <a:spcPct val="150000"/>
              </a:lnSpc>
            </a:pPr>
            <a:r>
              <a:rPr sz="1200" b="1" spc="-10" dirty="0">
                <a:solidFill>
                  <a:srgbClr val="FFFFFF"/>
                </a:solidFill>
                <a:latin typeface="Tahoma"/>
                <a:cs typeface="Tahoma"/>
              </a:rPr>
              <a:t>V</a:t>
            </a:r>
            <a:r>
              <a:rPr sz="1200" b="1" spc="-5" dirty="0">
                <a:solidFill>
                  <a:srgbClr val="FFFFFF"/>
                </a:solidFill>
                <a:latin typeface="Times New Roman"/>
                <a:cs typeface="Times New Roman"/>
              </a:rPr>
              <a:t> </a:t>
            </a:r>
            <a:r>
              <a:rPr sz="1200" b="1" spc="-10" dirty="0">
                <a:solidFill>
                  <a:srgbClr val="FFFFFF"/>
                </a:solidFill>
                <a:latin typeface="Tahoma"/>
                <a:cs typeface="Tahoma"/>
              </a:rPr>
              <a:t>40</a:t>
            </a:r>
            <a:endParaRPr sz="1200">
              <a:latin typeface="Tahoma"/>
              <a:cs typeface="Tahoma"/>
            </a:endParaRPr>
          </a:p>
        </p:txBody>
      </p:sp>
      <p:sp>
        <p:nvSpPr>
          <p:cNvPr id="162" name="object 162"/>
          <p:cNvSpPr txBox="1"/>
          <p:nvPr/>
        </p:nvSpPr>
        <p:spPr>
          <a:xfrm>
            <a:off x="7154563" y="5451524"/>
            <a:ext cx="281305" cy="139700"/>
          </a:xfrm>
          <a:prstGeom prst="rect">
            <a:avLst/>
          </a:prstGeom>
        </p:spPr>
        <p:txBody>
          <a:bodyPr vert="horz" wrap="square" lIns="0" tIns="0" rIns="0" bIns="0" rtlCol="0">
            <a:spAutoFit/>
          </a:bodyPr>
          <a:lstStyle/>
          <a:p>
            <a:pPr marL="12700">
              <a:lnSpc>
                <a:spcPct val="100000"/>
              </a:lnSpc>
            </a:pPr>
            <a:r>
              <a:rPr sz="900" b="1" dirty="0">
                <a:latin typeface="Arial"/>
                <a:cs typeface="Arial"/>
              </a:rPr>
              <a:t>1000</a:t>
            </a:r>
            <a:endParaRPr sz="900">
              <a:latin typeface="Arial"/>
              <a:cs typeface="Arial"/>
            </a:endParaRPr>
          </a:p>
        </p:txBody>
      </p:sp>
      <p:sp>
        <p:nvSpPr>
          <p:cNvPr id="163" name="object 163"/>
          <p:cNvSpPr txBox="1"/>
          <p:nvPr/>
        </p:nvSpPr>
        <p:spPr>
          <a:xfrm>
            <a:off x="7154563" y="4799251"/>
            <a:ext cx="281305" cy="653415"/>
          </a:xfrm>
          <a:prstGeom prst="rect">
            <a:avLst/>
          </a:prstGeom>
        </p:spPr>
        <p:txBody>
          <a:bodyPr vert="horz" wrap="square" lIns="0" tIns="0" rIns="0" bIns="0" rtlCol="0">
            <a:spAutoFit/>
          </a:bodyPr>
          <a:lstStyle/>
          <a:p>
            <a:pPr marL="12700">
              <a:lnSpc>
                <a:spcPct val="100000"/>
              </a:lnSpc>
            </a:pPr>
            <a:r>
              <a:rPr sz="900" b="1" dirty="0">
                <a:latin typeface="Arial"/>
                <a:cs typeface="Arial"/>
              </a:rPr>
              <a:t>3000</a:t>
            </a:r>
            <a:endParaRPr sz="900">
              <a:latin typeface="Arial"/>
              <a:cs typeface="Arial"/>
            </a:endParaRPr>
          </a:p>
          <a:p>
            <a:pPr marL="12700">
              <a:lnSpc>
                <a:spcPct val="100000"/>
              </a:lnSpc>
              <a:spcBef>
                <a:spcPts val="395"/>
              </a:spcBef>
            </a:pPr>
            <a:r>
              <a:rPr sz="900" b="1" dirty="0">
                <a:latin typeface="Arial"/>
                <a:cs typeface="Arial"/>
              </a:rPr>
              <a:t>2000</a:t>
            </a:r>
            <a:endParaRPr sz="900">
              <a:latin typeface="Arial"/>
              <a:cs typeface="Arial"/>
            </a:endParaRPr>
          </a:p>
          <a:p>
            <a:pPr marL="12700">
              <a:lnSpc>
                <a:spcPct val="100000"/>
              </a:lnSpc>
              <a:spcBef>
                <a:spcPts val="310"/>
              </a:spcBef>
            </a:pPr>
            <a:r>
              <a:rPr sz="900" b="1" dirty="0">
                <a:latin typeface="Arial"/>
                <a:cs typeface="Arial"/>
              </a:rPr>
              <a:t>1500</a:t>
            </a:r>
            <a:endParaRPr sz="900">
              <a:latin typeface="Arial"/>
              <a:cs typeface="Arial"/>
            </a:endParaRPr>
          </a:p>
          <a:p>
            <a:pPr marL="12700">
              <a:lnSpc>
                <a:spcPct val="100000"/>
              </a:lnSpc>
              <a:spcBef>
                <a:spcPts val="95"/>
              </a:spcBef>
            </a:pPr>
            <a:r>
              <a:rPr sz="900" b="1" dirty="0">
                <a:latin typeface="Arial"/>
                <a:cs typeface="Arial"/>
              </a:rPr>
              <a:t>1200</a:t>
            </a:r>
            <a:endParaRPr sz="900">
              <a:latin typeface="Arial"/>
              <a:cs typeface="Arial"/>
            </a:endParaRPr>
          </a:p>
        </p:txBody>
      </p:sp>
      <p:sp>
        <p:nvSpPr>
          <p:cNvPr id="164" name="object 164"/>
          <p:cNvSpPr txBox="1"/>
          <p:nvPr/>
        </p:nvSpPr>
        <p:spPr>
          <a:xfrm>
            <a:off x="7218571" y="5539916"/>
            <a:ext cx="217170" cy="1257300"/>
          </a:xfrm>
          <a:prstGeom prst="rect">
            <a:avLst/>
          </a:prstGeom>
        </p:spPr>
        <p:txBody>
          <a:bodyPr vert="horz" wrap="square" lIns="0" tIns="0" rIns="0" bIns="0" rtlCol="0">
            <a:spAutoFit/>
          </a:bodyPr>
          <a:lstStyle/>
          <a:p>
            <a:pPr marL="12700">
              <a:lnSpc>
                <a:spcPts val="880"/>
              </a:lnSpc>
            </a:pPr>
            <a:r>
              <a:rPr sz="900" b="1" dirty="0">
                <a:latin typeface="Arial"/>
                <a:cs typeface="Arial"/>
              </a:rPr>
              <a:t>900</a:t>
            </a:r>
            <a:endParaRPr sz="900">
              <a:latin typeface="Arial"/>
              <a:cs typeface="Arial"/>
            </a:endParaRPr>
          </a:p>
          <a:p>
            <a:pPr marL="12700">
              <a:lnSpc>
                <a:spcPts val="740"/>
              </a:lnSpc>
            </a:pPr>
            <a:r>
              <a:rPr sz="900" b="1" dirty="0">
                <a:latin typeface="Arial"/>
                <a:cs typeface="Arial"/>
              </a:rPr>
              <a:t>800</a:t>
            </a:r>
            <a:endParaRPr sz="900">
              <a:latin typeface="Arial"/>
              <a:cs typeface="Arial"/>
            </a:endParaRPr>
          </a:p>
          <a:p>
            <a:pPr marL="12700">
              <a:lnSpc>
                <a:spcPts val="785"/>
              </a:lnSpc>
            </a:pPr>
            <a:r>
              <a:rPr sz="900" b="1" dirty="0">
                <a:latin typeface="Arial"/>
                <a:cs typeface="Arial"/>
              </a:rPr>
              <a:t>700</a:t>
            </a:r>
            <a:endParaRPr sz="900">
              <a:latin typeface="Arial"/>
              <a:cs typeface="Arial"/>
            </a:endParaRPr>
          </a:p>
          <a:p>
            <a:pPr marL="12700">
              <a:lnSpc>
                <a:spcPts val="890"/>
              </a:lnSpc>
            </a:pPr>
            <a:r>
              <a:rPr sz="900" b="1" dirty="0">
                <a:latin typeface="Arial"/>
                <a:cs typeface="Arial"/>
              </a:rPr>
              <a:t>600</a:t>
            </a:r>
            <a:endParaRPr sz="900">
              <a:latin typeface="Arial"/>
              <a:cs typeface="Arial"/>
            </a:endParaRPr>
          </a:p>
          <a:p>
            <a:pPr marL="12700">
              <a:lnSpc>
                <a:spcPts val="1040"/>
              </a:lnSpc>
            </a:pPr>
            <a:r>
              <a:rPr sz="900" b="1" dirty="0">
                <a:latin typeface="Arial"/>
                <a:cs typeface="Arial"/>
              </a:rPr>
              <a:t>500</a:t>
            </a:r>
            <a:endParaRPr sz="900">
              <a:latin typeface="Arial"/>
              <a:cs typeface="Arial"/>
            </a:endParaRPr>
          </a:p>
          <a:p>
            <a:pPr marL="12700">
              <a:lnSpc>
                <a:spcPct val="100000"/>
              </a:lnSpc>
              <a:spcBef>
                <a:spcPts val="95"/>
              </a:spcBef>
            </a:pPr>
            <a:r>
              <a:rPr sz="900" b="1" dirty="0">
                <a:latin typeface="Arial"/>
                <a:cs typeface="Arial"/>
              </a:rPr>
              <a:t>400</a:t>
            </a:r>
            <a:endParaRPr sz="900">
              <a:latin typeface="Arial"/>
              <a:cs typeface="Arial"/>
            </a:endParaRPr>
          </a:p>
          <a:p>
            <a:pPr marL="12700">
              <a:lnSpc>
                <a:spcPct val="100000"/>
              </a:lnSpc>
              <a:spcBef>
                <a:spcPts val="490"/>
              </a:spcBef>
            </a:pPr>
            <a:r>
              <a:rPr sz="900" b="1" dirty="0">
                <a:latin typeface="Arial"/>
                <a:cs typeface="Arial"/>
              </a:rPr>
              <a:t>300</a:t>
            </a:r>
            <a:endParaRPr sz="900">
              <a:latin typeface="Arial"/>
              <a:cs typeface="Arial"/>
            </a:endParaRPr>
          </a:p>
          <a:p>
            <a:pPr marL="12700">
              <a:lnSpc>
                <a:spcPct val="100000"/>
              </a:lnSpc>
              <a:spcBef>
                <a:spcPts val="225"/>
              </a:spcBef>
            </a:pPr>
            <a:r>
              <a:rPr sz="900" b="1" dirty="0">
                <a:latin typeface="Arial"/>
                <a:cs typeface="Arial"/>
              </a:rPr>
              <a:t>200</a:t>
            </a:r>
            <a:endParaRPr sz="900">
              <a:latin typeface="Arial"/>
              <a:cs typeface="Arial"/>
            </a:endParaRPr>
          </a:p>
          <a:p>
            <a:pPr marL="12700">
              <a:lnSpc>
                <a:spcPct val="100000"/>
              </a:lnSpc>
              <a:spcBef>
                <a:spcPts val="405"/>
              </a:spcBef>
            </a:pPr>
            <a:r>
              <a:rPr sz="900" b="1" dirty="0">
                <a:latin typeface="Arial"/>
                <a:cs typeface="Arial"/>
              </a:rPr>
              <a:t>100</a:t>
            </a:r>
            <a:endParaRPr sz="900">
              <a:latin typeface="Arial"/>
              <a:cs typeface="Arial"/>
            </a:endParaRPr>
          </a:p>
        </p:txBody>
      </p:sp>
      <p:sp>
        <p:nvSpPr>
          <p:cNvPr id="165" name="object 165"/>
          <p:cNvSpPr/>
          <p:nvPr/>
        </p:nvSpPr>
        <p:spPr>
          <a:xfrm>
            <a:off x="8005450" y="3495386"/>
            <a:ext cx="1089659" cy="3413759"/>
          </a:xfrm>
          <a:prstGeom prst="rect">
            <a:avLst/>
          </a:prstGeom>
          <a:blipFill>
            <a:blip r:embed="rId5" cstate="print"/>
            <a:stretch>
              <a:fillRect/>
            </a:stretch>
          </a:blipFill>
        </p:spPr>
        <p:txBody>
          <a:bodyPr wrap="square" lIns="0" tIns="0" rIns="0" bIns="0" rtlCol="0"/>
          <a:lstStyle/>
          <a:p>
            <a:endParaRPr/>
          </a:p>
        </p:txBody>
      </p:sp>
      <p:sp>
        <p:nvSpPr>
          <p:cNvPr id="166" name="object 166"/>
          <p:cNvSpPr txBox="1"/>
          <p:nvPr/>
        </p:nvSpPr>
        <p:spPr>
          <a:xfrm>
            <a:off x="8163452" y="3531622"/>
            <a:ext cx="184150"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Tahoma"/>
                <a:cs typeface="Tahoma"/>
              </a:rPr>
              <a:t>T</a:t>
            </a:r>
            <a:r>
              <a:rPr sz="1200" b="1" dirty="0">
                <a:solidFill>
                  <a:srgbClr val="FFFFFF"/>
                </a:solidFill>
                <a:latin typeface="Tahoma"/>
                <a:cs typeface="Tahoma"/>
              </a:rPr>
              <a:t>-</a:t>
            </a:r>
            <a:endParaRPr sz="1200">
              <a:latin typeface="Tahoma"/>
              <a:cs typeface="Tahoma"/>
            </a:endParaRPr>
          </a:p>
        </p:txBody>
      </p:sp>
      <p:sp>
        <p:nvSpPr>
          <p:cNvPr id="167" name="object 167"/>
          <p:cNvSpPr txBox="1"/>
          <p:nvPr/>
        </p:nvSpPr>
        <p:spPr>
          <a:xfrm>
            <a:off x="8667896" y="3539242"/>
            <a:ext cx="243204" cy="177800"/>
          </a:xfrm>
          <a:prstGeom prst="rect">
            <a:avLst/>
          </a:prstGeom>
        </p:spPr>
        <p:txBody>
          <a:bodyPr vert="horz" wrap="square" lIns="0" tIns="0" rIns="0" bIns="0" rtlCol="0">
            <a:spAutoFit/>
          </a:bodyPr>
          <a:lstStyle/>
          <a:p>
            <a:pPr marL="12700">
              <a:lnSpc>
                <a:spcPct val="100000"/>
              </a:lnSpc>
            </a:pPr>
            <a:r>
              <a:rPr sz="1200" b="1" spc="-5" dirty="0">
                <a:solidFill>
                  <a:srgbClr val="FFFFFF"/>
                </a:solidFill>
                <a:latin typeface="Tahoma"/>
                <a:cs typeface="Tahoma"/>
              </a:rPr>
              <a:t>T</a:t>
            </a:r>
            <a:r>
              <a:rPr sz="1200" b="1" dirty="0">
                <a:solidFill>
                  <a:srgbClr val="FFFFFF"/>
                </a:solidFill>
                <a:latin typeface="Tahoma"/>
                <a:cs typeface="Tahoma"/>
              </a:rPr>
              <a:t>+</a:t>
            </a:r>
            <a:endParaRPr sz="1200">
              <a:latin typeface="Tahoma"/>
              <a:cs typeface="Tahoma"/>
            </a:endParaRPr>
          </a:p>
        </p:txBody>
      </p:sp>
      <p:sp>
        <p:nvSpPr>
          <p:cNvPr id="169" name="object 169"/>
          <p:cNvSpPr/>
          <p:nvPr/>
        </p:nvSpPr>
        <p:spPr>
          <a:xfrm>
            <a:off x="1601605" y="1339850"/>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170" name="object 170"/>
          <p:cNvSpPr txBox="1"/>
          <p:nvPr/>
        </p:nvSpPr>
        <p:spPr>
          <a:xfrm>
            <a:off x="272546" y="1466850"/>
            <a:ext cx="6815455"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B</a:t>
            </a:r>
            <a:r>
              <a:rPr sz="1800" b="1" dirty="0">
                <a:latin typeface="Arial"/>
                <a:cs typeface="Arial"/>
              </a:rPr>
              <a:t>iologi</a:t>
            </a:r>
            <a:r>
              <a:rPr sz="1800" b="1" spc="-5" dirty="0">
                <a:latin typeface="Arial"/>
                <a:cs typeface="Arial"/>
              </a:rPr>
              <a:t>ca</a:t>
            </a:r>
            <a:r>
              <a:rPr sz="1800" b="1" dirty="0">
                <a:latin typeface="Arial"/>
                <a:cs typeface="Arial"/>
              </a:rPr>
              <a:t>l</a:t>
            </a:r>
            <a:r>
              <a:rPr sz="1800" b="1" spc="-20" dirty="0">
                <a:latin typeface="Arial"/>
                <a:cs typeface="Arial"/>
              </a:rPr>
              <a:t> </a:t>
            </a:r>
            <a:r>
              <a:rPr sz="1800" b="1" spc="-5" dirty="0">
                <a:latin typeface="Arial"/>
                <a:cs typeface="Arial"/>
              </a:rPr>
              <a:t>ac</a:t>
            </a:r>
            <a:r>
              <a:rPr sz="1800" b="1" dirty="0">
                <a:latin typeface="Arial"/>
                <a:cs typeface="Arial"/>
              </a:rPr>
              <a:t>ti</a:t>
            </a:r>
            <a:r>
              <a:rPr sz="1800" b="1" spc="-45" dirty="0">
                <a:latin typeface="Arial"/>
                <a:cs typeface="Arial"/>
              </a:rPr>
              <a:t>v</a:t>
            </a:r>
            <a:r>
              <a:rPr sz="1800" b="1" dirty="0">
                <a:latin typeface="Arial"/>
                <a:cs typeface="Arial"/>
              </a:rPr>
              <a:t>ity</a:t>
            </a:r>
            <a:r>
              <a:rPr sz="1800" b="1" spc="30" dirty="0">
                <a:latin typeface="Arial"/>
                <a:cs typeface="Arial"/>
              </a:rPr>
              <a:t> </a:t>
            </a:r>
            <a:r>
              <a:rPr sz="1800" b="1" dirty="0">
                <a:latin typeface="Arial"/>
                <a:cs typeface="Arial"/>
              </a:rPr>
              <a:t>of </a:t>
            </a:r>
            <a:r>
              <a:rPr sz="1800" b="1" spc="-40" dirty="0">
                <a:latin typeface="Arial"/>
                <a:cs typeface="Arial"/>
              </a:rPr>
              <a:t>V</a:t>
            </a:r>
            <a:r>
              <a:rPr sz="1800" b="1" dirty="0">
                <a:latin typeface="Arial"/>
                <a:cs typeface="Arial"/>
              </a:rPr>
              <a:t>iol</a:t>
            </a:r>
            <a:r>
              <a:rPr sz="1800" b="1" spc="-5" dirty="0">
                <a:latin typeface="Arial"/>
                <a:cs typeface="Arial"/>
              </a:rPr>
              <a:t>axa</a:t>
            </a:r>
            <a:r>
              <a:rPr sz="1800" b="1" dirty="0">
                <a:latin typeface="Arial"/>
                <a:cs typeface="Arial"/>
              </a:rPr>
              <a:t>nthin</a:t>
            </a:r>
            <a:r>
              <a:rPr sz="1800" b="1" spc="-20" dirty="0">
                <a:latin typeface="Arial"/>
                <a:cs typeface="Arial"/>
              </a:rPr>
              <a:t> </a:t>
            </a:r>
            <a:r>
              <a:rPr sz="1800" b="1" dirty="0">
                <a:latin typeface="Arial"/>
                <a:cs typeface="Arial"/>
              </a:rPr>
              <a:t>in</a:t>
            </a:r>
            <a:r>
              <a:rPr sz="1800" b="1" spc="-5" dirty="0">
                <a:latin typeface="Arial"/>
                <a:cs typeface="Arial"/>
              </a:rPr>
              <a:t> </a:t>
            </a:r>
            <a:r>
              <a:rPr sz="1800" b="1" dirty="0">
                <a:latin typeface="Arial"/>
                <a:cs typeface="Arial"/>
              </a:rPr>
              <a:t>M</a:t>
            </a:r>
            <a:r>
              <a:rPr sz="1800" b="1" spc="-5" dirty="0">
                <a:latin typeface="Arial"/>
                <a:cs typeface="Arial"/>
              </a:rPr>
              <a:t>C</a:t>
            </a:r>
            <a:r>
              <a:rPr sz="1800" b="1" dirty="0">
                <a:latin typeface="Arial"/>
                <a:cs typeface="Arial"/>
              </a:rPr>
              <a:t>F-7</a:t>
            </a:r>
            <a:r>
              <a:rPr sz="1800" b="1" spc="-5" dirty="0">
                <a:latin typeface="Arial"/>
                <a:cs typeface="Arial"/>
              </a:rPr>
              <a:t> </a:t>
            </a:r>
            <a:r>
              <a:rPr sz="1800" b="1" dirty="0">
                <a:latin typeface="Arial"/>
                <a:cs typeface="Arial"/>
              </a:rPr>
              <a:t>b</a:t>
            </a:r>
            <a:r>
              <a:rPr sz="1800" b="1" spc="-5" dirty="0">
                <a:latin typeface="Arial"/>
                <a:cs typeface="Arial"/>
              </a:rPr>
              <a:t>reas</a:t>
            </a:r>
            <a:r>
              <a:rPr sz="1800" b="1" dirty="0">
                <a:latin typeface="Arial"/>
                <a:cs typeface="Arial"/>
              </a:rPr>
              <a:t>t</a:t>
            </a:r>
            <a:r>
              <a:rPr sz="1800" b="1" spc="15" dirty="0">
                <a:latin typeface="Arial"/>
                <a:cs typeface="Arial"/>
              </a:rPr>
              <a:t> </a:t>
            </a:r>
            <a:r>
              <a:rPr sz="1800" b="1" spc="-5" dirty="0">
                <a:latin typeface="Arial"/>
                <a:cs typeface="Arial"/>
              </a:rPr>
              <a:t>ca</a:t>
            </a:r>
            <a:r>
              <a:rPr sz="1800" b="1" dirty="0">
                <a:latin typeface="Arial"/>
                <a:cs typeface="Arial"/>
              </a:rPr>
              <a:t>n</a:t>
            </a:r>
            <a:r>
              <a:rPr sz="1800" b="1" spc="-5" dirty="0">
                <a:latin typeface="Arial"/>
                <a:cs typeface="Arial"/>
              </a:rPr>
              <a:t>ce</a:t>
            </a:r>
            <a:r>
              <a:rPr sz="1800" b="1" dirty="0">
                <a:latin typeface="Arial"/>
                <a:cs typeface="Arial"/>
              </a:rPr>
              <a:t>r</a:t>
            </a:r>
            <a:r>
              <a:rPr sz="1800" b="1" spc="10" dirty="0">
                <a:latin typeface="Arial"/>
                <a:cs typeface="Arial"/>
              </a:rPr>
              <a:t> </a:t>
            </a:r>
            <a:r>
              <a:rPr sz="1800" b="1" spc="-5" dirty="0">
                <a:latin typeface="Arial"/>
                <a:cs typeface="Arial"/>
              </a:rPr>
              <a:t>ce</a:t>
            </a:r>
            <a:r>
              <a:rPr sz="1800" b="1" dirty="0">
                <a:latin typeface="Arial"/>
                <a:cs typeface="Arial"/>
              </a:rPr>
              <a:t>lls</a:t>
            </a:r>
            <a:endParaRPr sz="18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741" y="1441097"/>
            <a:ext cx="7707917" cy="307777"/>
          </a:xfrm>
        </p:spPr>
        <p:txBody>
          <a:bodyPr/>
          <a:lstStyle/>
          <a:p>
            <a:pPr>
              <a:defRPr/>
            </a:pPr>
            <a:endParaRPr lang="en-US"/>
          </a:p>
        </p:txBody>
      </p:sp>
      <p:sp>
        <p:nvSpPr>
          <p:cNvPr id="3" name="Content Placeholder 2"/>
          <p:cNvSpPr>
            <a:spLocks noGrp="1"/>
          </p:cNvSpPr>
          <p:nvPr>
            <p:ph idx="1"/>
          </p:nvPr>
        </p:nvSpPr>
        <p:spPr>
          <a:xfrm>
            <a:off x="534670" y="1737995"/>
            <a:ext cx="9624059" cy="276999"/>
          </a:xfrm>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693400" cy="479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7861"/>
            <a:ext cx="10693400" cy="293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97132" y="33235"/>
            <a:ext cx="8287385" cy="936293"/>
          </a:xfrm>
          <a:prstGeom prst="rect">
            <a:avLst/>
          </a:prstGeom>
        </p:spPr>
        <p:txBody>
          <a:bodyPr lIns="104278" tIns="52139" rIns="104278" bIns="52139">
            <a:spAutoFit/>
          </a:bodyPr>
          <a:lstStyle/>
          <a:p>
            <a:pPr>
              <a:defRPr/>
            </a:pPr>
            <a:r>
              <a:rPr lang="en-US" sz="2700" dirty="0">
                <a:solidFill>
                  <a:schemeClr val="accent5">
                    <a:lumMod val="10000"/>
                  </a:schemeClr>
                </a:solidFill>
                <a:latin typeface="Andalus" panose="02020603050405020304" pitchFamily="18" charset="-78"/>
                <a:cs typeface="Andalus" panose="02020603050405020304" pitchFamily="18" charset="-78"/>
              </a:rPr>
              <a:t>OMICS </a:t>
            </a:r>
            <a:r>
              <a:rPr lang="en-US" sz="2700" dirty="0" smtClean="0">
                <a:solidFill>
                  <a:schemeClr val="accent5">
                    <a:lumMod val="10000"/>
                  </a:schemeClr>
                </a:solidFill>
                <a:latin typeface="Andalus" panose="02020603050405020304" pitchFamily="18" charset="-78"/>
                <a:cs typeface="Andalus" panose="02020603050405020304" pitchFamily="18" charset="-78"/>
              </a:rPr>
              <a:t>International </a:t>
            </a:r>
            <a:r>
              <a:rPr lang="en-US" sz="27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700" b="1" dirty="0">
                <a:solidFill>
                  <a:schemeClr val="accent5">
                    <a:lumMod val="10000"/>
                  </a:schemeClr>
                </a:solidFill>
                <a:latin typeface="Andalus" panose="02020603050405020304" pitchFamily="18" charset="-78"/>
                <a:cs typeface="Andalus" panose="02020603050405020304" pitchFamily="18" charset="-78"/>
              </a:rPr>
            </a:br>
            <a:endParaRPr lang="en-US" sz="27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514899" y="694429"/>
            <a:ext cx="9000278" cy="392343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lIns="104278" tIns="52139" rIns="104278" bIns="52139" anchor="ctr"/>
          <a:lstStyle/>
          <a:p>
            <a:pPr>
              <a:defRPr/>
            </a:pPr>
            <a:r>
              <a:rPr lang="en-US" dirty="0">
                <a:latin typeface="Calisto MT" panose="02040603050505030304" pitchFamily="18" charset="0"/>
              </a:rPr>
              <a:t>OMICS </a:t>
            </a:r>
            <a:r>
              <a:rPr lang="en-US" dirty="0" smtClean="0">
                <a:latin typeface="Calisto MT" panose="02040603050505030304" pitchFamily="18" charset="0"/>
              </a:rPr>
              <a:t>International Open </a:t>
            </a:r>
            <a:r>
              <a:rPr lang="en-US" dirty="0">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00" y="4617861"/>
            <a:ext cx="2857500" cy="952500"/>
          </a:xfrm>
          <a:prstGeom prst="rect">
            <a:avLst/>
          </a:prstGeom>
        </p:spPr>
      </p:pic>
    </p:spTree>
    <p:extLst>
      <p:ext uri="{BB962C8B-B14F-4D97-AF65-F5344CB8AC3E}">
        <p14:creationId xmlns:p14="http://schemas.microsoft.com/office/powerpoint/2010/main" val="352544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94219" y="723889"/>
            <a:ext cx="0" cy="2077720"/>
          </a:xfrm>
          <a:custGeom>
            <a:avLst/>
            <a:gdLst/>
            <a:ahLst/>
            <a:cxnLst/>
            <a:rect l="l" t="t" r="r" b="b"/>
            <a:pathLst>
              <a:path h="2077720">
                <a:moveTo>
                  <a:pt x="0" y="0"/>
                </a:moveTo>
                <a:lnTo>
                  <a:pt x="0" y="2077211"/>
                </a:lnTo>
              </a:path>
            </a:pathLst>
          </a:custGeom>
          <a:ln w="39369">
            <a:solidFill>
              <a:srgbClr val="000000"/>
            </a:solidFill>
          </a:ln>
        </p:spPr>
        <p:txBody>
          <a:bodyPr wrap="square" lIns="0" tIns="0" rIns="0" bIns="0" rtlCol="0"/>
          <a:lstStyle/>
          <a:p>
            <a:endParaRPr/>
          </a:p>
        </p:txBody>
      </p:sp>
      <p:sp>
        <p:nvSpPr>
          <p:cNvPr id="3" name="object 3"/>
          <p:cNvSpPr txBox="1"/>
          <p:nvPr/>
        </p:nvSpPr>
        <p:spPr>
          <a:xfrm>
            <a:off x="7230569" y="1238250"/>
            <a:ext cx="2204085"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M</a:t>
            </a:r>
            <a:r>
              <a:rPr sz="1800" b="1" spc="-5" dirty="0">
                <a:latin typeface="Arial"/>
                <a:cs typeface="Arial"/>
              </a:rPr>
              <a:t>a</a:t>
            </a:r>
            <a:r>
              <a:rPr sz="1800" b="1" dirty="0">
                <a:latin typeface="Arial"/>
                <a:cs typeface="Arial"/>
              </a:rPr>
              <a:t>jor</a:t>
            </a:r>
            <a:r>
              <a:rPr sz="1800" b="1" spc="-5" dirty="0">
                <a:latin typeface="Arial"/>
                <a:cs typeface="Arial"/>
              </a:rPr>
              <a:t> ac</a:t>
            </a:r>
            <a:r>
              <a:rPr sz="1800" b="1" dirty="0">
                <a:latin typeface="Arial"/>
                <a:cs typeface="Arial"/>
              </a:rPr>
              <a:t>hi</a:t>
            </a:r>
            <a:r>
              <a:rPr sz="1800" b="1" spc="-5" dirty="0">
                <a:latin typeface="Arial"/>
                <a:cs typeface="Arial"/>
              </a:rPr>
              <a:t>e</a:t>
            </a:r>
            <a:r>
              <a:rPr sz="1800" b="1" spc="-45" dirty="0">
                <a:latin typeface="Arial"/>
                <a:cs typeface="Arial"/>
              </a:rPr>
              <a:t>v</a:t>
            </a:r>
            <a:r>
              <a:rPr sz="1800" b="1" spc="-5" dirty="0">
                <a:latin typeface="Arial"/>
                <a:cs typeface="Arial"/>
              </a:rPr>
              <a:t>eme</a:t>
            </a:r>
            <a:r>
              <a:rPr sz="1800" b="1" dirty="0">
                <a:latin typeface="Arial"/>
                <a:cs typeface="Arial"/>
              </a:rPr>
              <a:t>nts</a:t>
            </a:r>
            <a:endParaRPr sz="1800" dirty="0">
              <a:latin typeface="Arial"/>
              <a:cs typeface="Arial"/>
            </a:endParaRPr>
          </a:p>
        </p:txBody>
      </p:sp>
      <p:sp>
        <p:nvSpPr>
          <p:cNvPr id="4" name="object 4"/>
          <p:cNvSpPr/>
          <p:nvPr/>
        </p:nvSpPr>
        <p:spPr>
          <a:xfrm>
            <a:off x="3474597" y="1114796"/>
            <a:ext cx="6253480" cy="0"/>
          </a:xfrm>
          <a:custGeom>
            <a:avLst/>
            <a:gdLst/>
            <a:ahLst/>
            <a:cxnLst/>
            <a:rect l="l" t="t" r="r" b="b"/>
            <a:pathLst>
              <a:path w="6253480">
                <a:moveTo>
                  <a:pt x="0" y="0"/>
                </a:moveTo>
                <a:lnTo>
                  <a:pt x="6252971" y="0"/>
                </a:lnTo>
              </a:path>
            </a:pathLst>
          </a:custGeom>
          <a:ln w="30225">
            <a:solidFill>
              <a:srgbClr val="000000"/>
            </a:solidFill>
          </a:ln>
        </p:spPr>
        <p:txBody>
          <a:bodyPr wrap="square" lIns="0" tIns="0" rIns="0" bIns="0" rtlCol="0"/>
          <a:lstStyle/>
          <a:p>
            <a:endParaRPr/>
          </a:p>
        </p:txBody>
      </p:sp>
      <p:sp>
        <p:nvSpPr>
          <p:cNvPr id="5" name="object 5"/>
          <p:cNvSpPr txBox="1"/>
          <p:nvPr/>
        </p:nvSpPr>
        <p:spPr>
          <a:xfrm>
            <a:off x="1177425" y="1745611"/>
            <a:ext cx="42037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20</a:t>
            </a:r>
            <a:r>
              <a:rPr sz="1400" b="1" spc="-15" dirty="0">
                <a:latin typeface="Arial"/>
                <a:cs typeface="Arial"/>
              </a:rPr>
              <a:t>1</a:t>
            </a:r>
            <a:r>
              <a:rPr sz="1400" b="1" dirty="0">
                <a:latin typeface="Arial"/>
                <a:cs typeface="Arial"/>
              </a:rPr>
              <a:t>4</a:t>
            </a:r>
            <a:endParaRPr sz="1400">
              <a:latin typeface="Arial"/>
              <a:cs typeface="Arial"/>
            </a:endParaRPr>
          </a:p>
        </p:txBody>
      </p:sp>
      <p:sp>
        <p:nvSpPr>
          <p:cNvPr id="6" name="object 6"/>
          <p:cNvSpPr txBox="1"/>
          <p:nvPr/>
        </p:nvSpPr>
        <p:spPr>
          <a:xfrm>
            <a:off x="2078110" y="1745611"/>
            <a:ext cx="1670050" cy="203835"/>
          </a:xfrm>
          <a:prstGeom prst="rect">
            <a:avLst/>
          </a:prstGeom>
        </p:spPr>
        <p:txBody>
          <a:bodyPr vert="horz" wrap="square" lIns="0" tIns="0" rIns="0" bIns="0" rtlCol="0">
            <a:spAutoFit/>
          </a:bodyPr>
          <a:lstStyle/>
          <a:p>
            <a:pPr marL="12700">
              <a:lnSpc>
                <a:spcPct val="100000"/>
              </a:lnSpc>
              <a:tabLst>
                <a:tab pos="1391285" algn="l"/>
              </a:tabLst>
            </a:pPr>
            <a:r>
              <a:rPr sz="1400" b="1" spc="-10" dirty="0">
                <a:latin typeface="Arial"/>
                <a:cs typeface="Arial"/>
              </a:rPr>
              <a:t>D</a:t>
            </a:r>
            <a:r>
              <a:rPr sz="1400" b="1" spc="-5" dirty="0">
                <a:latin typeface="Arial"/>
                <a:cs typeface="Arial"/>
              </a:rPr>
              <a:t>em</a:t>
            </a:r>
            <a:r>
              <a:rPr sz="1400" b="1" spc="-10" dirty="0">
                <a:latin typeface="Arial"/>
                <a:cs typeface="Arial"/>
              </a:rPr>
              <a:t>on</a:t>
            </a:r>
            <a:r>
              <a:rPr sz="1400" b="1" spc="-5" dirty="0">
                <a:latin typeface="Arial"/>
                <a:cs typeface="Arial"/>
              </a:rPr>
              <a:t>s</a:t>
            </a:r>
            <a:r>
              <a:rPr sz="1400" b="1" dirty="0">
                <a:latin typeface="Arial"/>
                <a:cs typeface="Arial"/>
              </a:rPr>
              <a:t>t</a:t>
            </a:r>
            <a:r>
              <a:rPr sz="1400" b="1" spc="-10" dirty="0">
                <a:latin typeface="Arial"/>
                <a:cs typeface="Arial"/>
              </a:rPr>
              <a:t>r</a:t>
            </a:r>
            <a:r>
              <a:rPr sz="1400" b="1" spc="-5" dirty="0">
                <a:latin typeface="Arial"/>
                <a:cs typeface="Arial"/>
              </a:rPr>
              <a:t>a</a:t>
            </a:r>
            <a:r>
              <a:rPr sz="1400" b="1" spc="-15" dirty="0">
                <a:latin typeface="Arial"/>
                <a:cs typeface="Arial"/>
              </a:rPr>
              <a:t>t</a:t>
            </a:r>
            <a:r>
              <a:rPr sz="1400" b="1" spc="-5" dirty="0">
                <a:latin typeface="Arial"/>
                <a:cs typeface="Arial"/>
              </a:rPr>
              <a:t>e</a:t>
            </a:r>
            <a:r>
              <a:rPr sz="1400" b="1" dirty="0">
                <a:latin typeface="Arial"/>
                <a:cs typeface="Arial"/>
              </a:rPr>
              <a:t>d	t</a:t>
            </a:r>
            <a:r>
              <a:rPr sz="1400" b="1" spc="-20" dirty="0">
                <a:latin typeface="Arial"/>
                <a:cs typeface="Arial"/>
              </a:rPr>
              <a:t>h</a:t>
            </a:r>
            <a:r>
              <a:rPr sz="1400" b="1" dirty="0">
                <a:latin typeface="Arial"/>
                <a:cs typeface="Arial"/>
              </a:rPr>
              <a:t>e</a:t>
            </a:r>
            <a:endParaRPr sz="1400">
              <a:latin typeface="Arial"/>
              <a:cs typeface="Arial"/>
            </a:endParaRPr>
          </a:p>
        </p:txBody>
      </p:sp>
      <p:sp>
        <p:nvSpPr>
          <p:cNvPr id="7" name="object 7"/>
          <p:cNvSpPr txBox="1"/>
          <p:nvPr/>
        </p:nvSpPr>
        <p:spPr>
          <a:xfrm>
            <a:off x="3909960" y="1745611"/>
            <a:ext cx="3680460" cy="203835"/>
          </a:xfrm>
          <a:prstGeom prst="rect">
            <a:avLst/>
          </a:prstGeom>
        </p:spPr>
        <p:txBody>
          <a:bodyPr vert="horz" wrap="square" lIns="0" tIns="0" rIns="0" bIns="0" rtlCol="0">
            <a:spAutoFit/>
          </a:bodyPr>
          <a:lstStyle/>
          <a:p>
            <a:pPr marL="12700">
              <a:lnSpc>
                <a:spcPct val="100000"/>
              </a:lnSpc>
              <a:tabLst>
                <a:tab pos="1069975" algn="l"/>
                <a:tab pos="1424940" algn="l"/>
                <a:tab pos="2191385" algn="l"/>
              </a:tabLst>
            </a:pPr>
            <a:r>
              <a:rPr sz="1400" b="1" spc="-20" dirty="0">
                <a:latin typeface="Arial"/>
                <a:cs typeface="Arial"/>
              </a:rPr>
              <a:t>p</a:t>
            </a:r>
            <a:r>
              <a:rPr sz="1400" b="1" spc="-10" dirty="0">
                <a:latin typeface="Arial"/>
                <a:cs typeface="Arial"/>
              </a:rPr>
              <a:t>o</a:t>
            </a:r>
            <a:r>
              <a:rPr sz="1400" b="1" spc="-5" dirty="0">
                <a:latin typeface="Arial"/>
                <a:cs typeface="Arial"/>
              </a:rPr>
              <a:t>s</a:t>
            </a:r>
            <a:r>
              <a:rPr sz="1400" b="1" spc="-15" dirty="0">
                <a:latin typeface="Arial"/>
                <a:cs typeface="Arial"/>
              </a:rPr>
              <a:t>s</a:t>
            </a:r>
            <a:r>
              <a:rPr sz="1400" b="1" spc="5" dirty="0">
                <a:latin typeface="Arial"/>
                <a:cs typeface="Arial"/>
              </a:rPr>
              <a:t>i</a:t>
            </a:r>
            <a:r>
              <a:rPr sz="1400" b="1" spc="-20" dirty="0">
                <a:latin typeface="Arial"/>
                <a:cs typeface="Arial"/>
              </a:rPr>
              <a:t>b</a:t>
            </a:r>
            <a:r>
              <a:rPr sz="1400" b="1" spc="-10" dirty="0">
                <a:latin typeface="Arial"/>
                <a:cs typeface="Arial"/>
              </a:rPr>
              <a:t>i</a:t>
            </a:r>
            <a:r>
              <a:rPr sz="1400" b="1" spc="5" dirty="0">
                <a:latin typeface="Arial"/>
                <a:cs typeface="Arial"/>
              </a:rPr>
              <a:t>l</a:t>
            </a:r>
            <a:r>
              <a:rPr sz="1400" b="1" spc="-10" dirty="0">
                <a:latin typeface="Arial"/>
                <a:cs typeface="Arial"/>
              </a:rPr>
              <a:t>i</a:t>
            </a:r>
            <a:r>
              <a:rPr sz="1400" b="1" spc="10" dirty="0">
                <a:latin typeface="Arial"/>
                <a:cs typeface="Arial"/>
              </a:rPr>
              <a:t>t</a:t>
            </a:r>
            <a:r>
              <a:rPr sz="1400" b="1" dirty="0">
                <a:latin typeface="Arial"/>
                <a:cs typeface="Arial"/>
              </a:rPr>
              <a:t>y	to	</a:t>
            </a:r>
            <a:r>
              <a:rPr sz="1400" b="1" spc="-15" dirty="0">
                <a:latin typeface="Arial"/>
                <a:cs typeface="Arial"/>
              </a:rPr>
              <a:t>e</a:t>
            </a:r>
            <a:r>
              <a:rPr sz="1400" b="1" spc="-5" dirty="0">
                <a:latin typeface="Arial"/>
                <a:cs typeface="Arial"/>
              </a:rPr>
              <a:t>x</a:t>
            </a:r>
            <a:r>
              <a:rPr sz="1400" b="1" dirty="0">
                <a:latin typeface="Arial"/>
                <a:cs typeface="Arial"/>
              </a:rPr>
              <a:t>t</a:t>
            </a:r>
            <a:r>
              <a:rPr sz="1400" b="1" spc="-10" dirty="0">
                <a:latin typeface="Arial"/>
                <a:cs typeface="Arial"/>
              </a:rPr>
              <a:t>r</a:t>
            </a:r>
            <a:r>
              <a:rPr sz="1400" b="1" spc="-5" dirty="0">
                <a:latin typeface="Arial"/>
                <a:cs typeface="Arial"/>
              </a:rPr>
              <a:t>a</a:t>
            </a:r>
            <a:r>
              <a:rPr sz="1400" b="1" spc="-15" dirty="0">
                <a:latin typeface="Arial"/>
                <a:cs typeface="Arial"/>
              </a:rPr>
              <a:t>c</a:t>
            </a:r>
            <a:r>
              <a:rPr sz="1400" b="1" dirty="0">
                <a:latin typeface="Arial"/>
                <a:cs typeface="Arial"/>
              </a:rPr>
              <a:t>t	</a:t>
            </a:r>
            <a:r>
              <a:rPr sz="1400" b="1" spc="-10" dirty="0">
                <a:latin typeface="Arial"/>
                <a:cs typeface="Arial"/>
              </a:rPr>
              <a:t>p</a:t>
            </a:r>
            <a:r>
              <a:rPr sz="1400" b="1" spc="5" dirty="0">
                <a:latin typeface="Arial"/>
                <a:cs typeface="Arial"/>
              </a:rPr>
              <a:t>h</a:t>
            </a:r>
            <a:r>
              <a:rPr sz="1400" b="1" spc="-50" dirty="0">
                <a:latin typeface="Arial"/>
                <a:cs typeface="Arial"/>
              </a:rPr>
              <a:t>y</a:t>
            </a:r>
            <a:r>
              <a:rPr sz="1400" b="1" spc="-5" dirty="0">
                <a:latin typeface="Arial"/>
                <a:cs typeface="Arial"/>
              </a:rPr>
              <a:t>c</a:t>
            </a:r>
            <a:r>
              <a:rPr sz="1400" b="1" spc="5" dirty="0">
                <a:latin typeface="Arial"/>
                <a:cs typeface="Arial"/>
              </a:rPr>
              <a:t>o</a:t>
            </a:r>
            <a:r>
              <a:rPr sz="1400" b="1" spc="-10" dirty="0">
                <a:latin typeface="Arial"/>
                <a:cs typeface="Arial"/>
              </a:rPr>
              <a:t>bi</a:t>
            </a:r>
            <a:r>
              <a:rPr sz="1400" b="1" spc="5" dirty="0">
                <a:latin typeface="Arial"/>
                <a:cs typeface="Arial"/>
              </a:rPr>
              <a:t>li</a:t>
            </a:r>
            <a:r>
              <a:rPr sz="1400" b="1" spc="-20" dirty="0">
                <a:latin typeface="Arial"/>
                <a:cs typeface="Arial"/>
              </a:rPr>
              <a:t>p</a:t>
            </a:r>
            <a:r>
              <a:rPr sz="1400" b="1" spc="5" dirty="0">
                <a:latin typeface="Arial"/>
                <a:cs typeface="Arial"/>
              </a:rPr>
              <a:t>r</a:t>
            </a:r>
            <a:r>
              <a:rPr sz="1400" b="1" spc="-10" dirty="0">
                <a:latin typeface="Arial"/>
                <a:cs typeface="Arial"/>
              </a:rPr>
              <a:t>o</a:t>
            </a:r>
            <a:r>
              <a:rPr sz="1400" b="1" spc="-15" dirty="0">
                <a:latin typeface="Arial"/>
                <a:cs typeface="Arial"/>
              </a:rPr>
              <a:t>t</a:t>
            </a:r>
            <a:r>
              <a:rPr sz="1400" b="1" spc="-5" dirty="0">
                <a:latin typeface="Arial"/>
                <a:cs typeface="Arial"/>
              </a:rPr>
              <a:t>e</a:t>
            </a:r>
            <a:r>
              <a:rPr sz="1400" b="1" spc="-10" dirty="0">
                <a:latin typeface="Arial"/>
                <a:cs typeface="Arial"/>
              </a:rPr>
              <a:t>in</a:t>
            </a:r>
            <a:r>
              <a:rPr sz="1400" b="1" dirty="0">
                <a:latin typeface="Arial"/>
                <a:cs typeface="Arial"/>
              </a:rPr>
              <a:t>s</a:t>
            </a:r>
            <a:endParaRPr sz="1400">
              <a:latin typeface="Arial"/>
              <a:cs typeface="Arial"/>
            </a:endParaRPr>
          </a:p>
        </p:txBody>
      </p:sp>
      <p:sp>
        <p:nvSpPr>
          <p:cNvPr id="8" name="object 8"/>
          <p:cNvSpPr txBox="1"/>
          <p:nvPr/>
        </p:nvSpPr>
        <p:spPr>
          <a:xfrm>
            <a:off x="7750443" y="1745611"/>
            <a:ext cx="420370" cy="203835"/>
          </a:xfrm>
          <a:prstGeom prst="rect">
            <a:avLst/>
          </a:prstGeom>
        </p:spPr>
        <p:txBody>
          <a:bodyPr vert="horz" wrap="square" lIns="0" tIns="0" rIns="0" bIns="0" rtlCol="0">
            <a:spAutoFit/>
          </a:bodyPr>
          <a:lstStyle/>
          <a:p>
            <a:pPr marL="12700">
              <a:lnSpc>
                <a:spcPct val="100000"/>
              </a:lnSpc>
            </a:pPr>
            <a:r>
              <a:rPr sz="1400" b="1" dirty="0">
                <a:latin typeface="Arial"/>
                <a:cs typeface="Arial"/>
              </a:rPr>
              <a:t>f</a:t>
            </a:r>
            <a:r>
              <a:rPr sz="1400" b="1" spc="-10" dirty="0">
                <a:latin typeface="Arial"/>
                <a:cs typeface="Arial"/>
              </a:rPr>
              <a:t>ro</a:t>
            </a:r>
            <a:r>
              <a:rPr sz="1400" b="1" dirty="0">
                <a:latin typeface="Arial"/>
                <a:cs typeface="Arial"/>
              </a:rPr>
              <a:t>m</a:t>
            </a:r>
            <a:endParaRPr sz="1400">
              <a:latin typeface="Arial"/>
              <a:cs typeface="Arial"/>
            </a:endParaRPr>
          </a:p>
        </p:txBody>
      </p:sp>
      <p:sp>
        <p:nvSpPr>
          <p:cNvPr id="9" name="object 9"/>
          <p:cNvSpPr txBox="1"/>
          <p:nvPr/>
        </p:nvSpPr>
        <p:spPr>
          <a:xfrm>
            <a:off x="8332612" y="1745611"/>
            <a:ext cx="607695"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ma</a:t>
            </a:r>
            <a:r>
              <a:rPr sz="1400" b="1" spc="-10" dirty="0">
                <a:latin typeface="Arial"/>
                <a:cs typeface="Arial"/>
              </a:rPr>
              <a:t>r</a:t>
            </a:r>
            <a:r>
              <a:rPr sz="1400" b="1" spc="5" dirty="0">
                <a:latin typeface="Arial"/>
                <a:cs typeface="Arial"/>
              </a:rPr>
              <a:t>i</a:t>
            </a:r>
            <a:r>
              <a:rPr sz="1400" b="1" spc="-20" dirty="0">
                <a:latin typeface="Arial"/>
                <a:cs typeface="Arial"/>
              </a:rPr>
              <a:t>n</a:t>
            </a:r>
            <a:r>
              <a:rPr sz="1400" b="1" dirty="0">
                <a:latin typeface="Arial"/>
                <a:cs typeface="Arial"/>
              </a:rPr>
              <a:t>e</a:t>
            </a:r>
            <a:endParaRPr sz="1400">
              <a:latin typeface="Arial"/>
              <a:cs typeface="Arial"/>
            </a:endParaRPr>
          </a:p>
        </p:txBody>
      </p:sp>
      <p:sp>
        <p:nvSpPr>
          <p:cNvPr id="10" name="object 10"/>
          <p:cNvSpPr txBox="1"/>
          <p:nvPr/>
        </p:nvSpPr>
        <p:spPr>
          <a:xfrm>
            <a:off x="2078110" y="1958971"/>
            <a:ext cx="4253865"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m</a:t>
            </a:r>
            <a:r>
              <a:rPr sz="1400" b="1" spc="5" dirty="0">
                <a:latin typeface="Arial"/>
                <a:cs typeface="Arial"/>
              </a:rPr>
              <a:t>i</a:t>
            </a:r>
            <a:r>
              <a:rPr sz="1400" b="1" spc="-5" dirty="0">
                <a:latin typeface="Arial"/>
                <a:cs typeface="Arial"/>
              </a:rPr>
              <a:t>c</a:t>
            </a:r>
            <a:r>
              <a:rPr sz="1400" b="1" spc="5" dirty="0">
                <a:latin typeface="Arial"/>
                <a:cs typeface="Arial"/>
              </a:rPr>
              <a:t>r</a:t>
            </a:r>
            <a:r>
              <a:rPr sz="1400" b="1" spc="-10" dirty="0">
                <a:latin typeface="Arial"/>
                <a:cs typeface="Arial"/>
              </a:rPr>
              <a:t>o</a:t>
            </a:r>
            <a:r>
              <a:rPr sz="1400" b="1" spc="-5" dirty="0">
                <a:latin typeface="Arial"/>
                <a:cs typeface="Arial"/>
              </a:rPr>
              <a:t>a</a:t>
            </a:r>
            <a:r>
              <a:rPr sz="1400" b="1" spc="5" dirty="0">
                <a:latin typeface="Arial"/>
                <a:cs typeface="Arial"/>
              </a:rPr>
              <a:t>l</a:t>
            </a:r>
            <a:r>
              <a:rPr sz="1400" b="1" spc="-10" dirty="0">
                <a:latin typeface="Arial"/>
                <a:cs typeface="Arial"/>
              </a:rPr>
              <a:t>g</a:t>
            </a:r>
            <a:r>
              <a:rPr sz="1400" b="1" spc="-5" dirty="0">
                <a:latin typeface="Arial"/>
                <a:cs typeface="Arial"/>
              </a:rPr>
              <a:t>a</a:t>
            </a:r>
            <a:r>
              <a:rPr sz="1400" b="1" dirty="0">
                <a:latin typeface="Arial"/>
                <a:cs typeface="Arial"/>
              </a:rPr>
              <a:t>e</a:t>
            </a:r>
            <a:r>
              <a:rPr sz="1400" b="1" spc="-45" dirty="0">
                <a:latin typeface="Arial"/>
                <a:cs typeface="Arial"/>
              </a:rPr>
              <a:t> </a:t>
            </a:r>
            <a:r>
              <a:rPr sz="1400" b="1" spc="-10" dirty="0">
                <a:latin typeface="Arial"/>
                <a:cs typeface="Arial"/>
              </a:rPr>
              <a:t>u</a:t>
            </a:r>
            <a:r>
              <a:rPr sz="1400" b="1" spc="-5" dirty="0">
                <a:latin typeface="Arial"/>
                <a:cs typeface="Arial"/>
              </a:rPr>
              <a:t>s</a:t>
            </a:r>
            <a:r>
              <a:rPr sz="1400" b="1" spc="5" dirty="0">
                <a:latin typeface="Arial"/>
                <a:cs typeface="Arial"/>
              </a:rPr>
              <a:t>i</a:t>
            </a:r>
            <a:r>
              <a:rPr sz="1400" b="1" spc="-10" dirty="0">
                <a:latin typeface="Arial"/>
                <a:cs typeface="Arial"/>
              </a:rPr>
              <a:t>n</a:t>
            </a:r>
            <a:r>
              <a:rPr sz="1400" b="1" dirty="0">
                <a:latin typeface="Arial"/>
                <a:cs typeface="Arial"/>
              </a:rPr>
              <a:t>g</a:t>
            </a:r>
            <a:r>
              <a:rPr sz="1400" b="1" spc="-25" dirty="0">
                <a:latin typeface="Arial"/>
                <a:cs typeface="Arial"/>
              </a:rPr>
              <a:t> </a:t>
            </a:r>
            <a:r>
              <a:rPr sz="1400" b="1" spc="15" dirty="0">
                <a:latin typeface="Arial"/>
                <a:cs typeface="Arial"/>
              </a:rPr>
              <a:t>M</a:t>
            </a:r>
            <a:r>
              <a:rPr sz="1400" b="1" spc="5" dirty="0">
                <a:latin typeface="Arial"/>
                <a:cs typeface="Arial"/>
              </a:rPr>
              <a:t>i</a:t>
            </a:r>
            <a:r>
              <a:rPr sz="1400" b="1" spc="-15" dirty="0">
                <a:latin typeface="Arial"/>
                <a:cs typeface="Arial"/>
              </a:rPr>
              <a:t>c</a:t>
            </a:r>
            <a:r>
              <a:rPr sz="1400" b="1" spc="5" dirty="0">
                <a:latin typeface="Arial"/>
                <a:cs typeface="Arial"/>
              </a:rPr>
              <a:t>r</a:t>
            </a:r>
            <a:r>
              <a:rPr sz="1400" b="1" spc="-20" dirty="0">
                <a:latin typeface="Arial"/>
                <a:cs typeface="Arial"/>
              </a:rPr>
              <a:t>o</a:t>
            </a:r>
            <a:r>
              <a:rPr sz="1400" b="1" spc="10" dirty="0">
                <a:latin typeface="Arial"/>
                <a:cs typeface="Arial"/>
              </a:rPr>
              <a:t>w</a:t>
            </a:r>
            <a:r>
              <a:rPr sz="1400" b="1" spc="-15" dirty="0">
                <a:latin typeface="Arial"/>
                <a:cs typeface="Arial"/>
              </a:rPr>
              <a:t>av</a:t>
            </a:r>
            <a:r>
              <a:rPr sz="1400" b="1" spc="-5" dirty="0">
                <a:latin typeface="Arial"/>
                <a:cs typeface="Arial"/>
              </a:rPr>
              <a:t>es</a:t>
            </a:r>
            <a:r>
              <a:rPr sz="1400" b="1" spc="-15" dirty="0">
                <a:latin typeface="Arial"/>
                <a:cs typeface="Arial"/>
              </a:rPr>
              <a:t>-</a:t>
            </a:r>
            <a:r>
              <a:rPr sz="1400" b="1" spc="-5" dirty="0">
                <a:latin typeface="Arial"/>
                <a:cs typeface="Arial"/>
              </a:rPr>
              <a:t>as</a:t>
            </a:r>
            <a:r>
              <a:rPr sz="1400" b="1" spc="-15" dirty="0">
                <a:latin typeface="Arial"/>
                <a:cs typeface="Arial"/>
              </a:rPr>
              <a:t>s</a:t>
            </a:r>
            <a:r>
              <a:rPr sz="1400" b="1" spc="5" dirty="0">
                <a:latin typeface="Arial"/>
                <a:cs typeface="Arial"/>
              </a:rPr>
              <a:t>i</a:t>
            </a:r>
            <a:r>
              <a:rPr sz="1400" b="1" spc="-15" dirty="0">
                <a:latin typeface="Arial"/>
                <a:cs typeface="Arial"/>
              </a:rPr>
              <a:t>s</a:t>
            </a:r>
            <a:r>
              <a:rPr sz="1400" b="1" dirty="0">
                <a:latin typeface="Arial"/>
                <a:cs typeface="Arial"/>
              </a:rPr>
              <a:t>t</a:t>
            </a:r>
            <a:r>
              <a:rPr sz="1400" b="1" spc="-15" dirty="0">
                <a:latin typeface="Arial"/>
                <a:cs typeface="Arial"/>
              </a:rPr>
              <a:t>e</a:t>
            </a:r>
            <a:r>
              <a:rPr sz="1400" b="1" dirty="0">
                <a:latin typeface="Arial"/>
                <a:cs typeface="Arial"/>
              </a:rPr>
              <a:t>d</a:t>
            </a:r>
            <a:r>
              <a:rPr sz="1400" b="1" spc="-50" dirty="0">
                <a:latin typeface="Arial"/>
                <a:cs typeface="Arial"/>
              </a:rPr>
              <a:t> </a:t>
            </a:r>
            <a:r>
              <a:rPr sz="1400" b="1" spc="-5" dirty="0">
                <a:latin typeface="Arial"/>
                <a:cs typeface="Arial"/>
              </a:rPr>
              <a:t>ex</a:t>
            </a:r>
            <a:r>
              <a:rPr sz="1400" b="1" dirty="0">
                <a:latin typeface="Arial"/>
                <a:cs typeface="Arial"/>
              </a:rPr>
              <a:t>t</a:t>
            </a:r>
            <a:r>
              <a:rPr sz="1400" b="1" spc="5" dirty="0">
                <a:latin typeface="Arial"/>
                <a:cs typeface="Arial"/>
              </a:rPr>
              <a:t>r</a:t>
            </a:r>
            <a:r>
              <a:rPr sz="1400" b="1" spc="-5" dirty="0">
                <a:latin typeface="Arial"/>
                <a:cs typeface="Arial"/>
              </a:rPr>
              <a:t>ac</a:t>
            </a:r>
            <a:r>
              <a:rPr sz="1400" b="1" dirty="0">
                <a:latin typeface="Arial"/>
                <a:cs typeface="Arial"/>
              </a:rPr>
              <a:t>t</a:t>
            </a:r>
            <a:r>
              <a:rPr sz="1400" b="1" spc="5" dirty="0">
                <a:latin typeface="Arial"/>
                <a:cs typeface="Arial"/>
              </a:rPr>
              <a:t>i</a:t>
            </a:r>
            <a:r>
              <a:rPr sz="1400" b="1" spc="-10" dirty="0">
                <a:latin typeface="Arial"/>
                <a:cs typeface="Arial"/>
              </a:rPr>
              <a:t>on</a:t>
            </a:r>
            <a:r>
              <a:rPr sz="1400" b="1" dirty="0">
                <a:latin typeface="Arial"/>
                <a:cs typeface="Arial"/>
              </a:rPr>
              <a:t>.</a:t>
            </a:r>
            <a:endParaRPr sz="1400" dirty="0">
              <a:latin typeface="Arial"/>
              <a:cs typeface="Arial"/>
            </a:endParaRPr>
          </a:p>
        </p:txBody>
      </p:sp>
      <p:sp>
        <p:nvSpPr>
          <p:cNvPr id="11" name="object 11"/>
          <p:cNvSpPr txBox="1"/>
          <p:nvPr/>
        </p:nvSpPr>
        <p:spPr>
          <a:xfrm>
            <a:off x="1177425" y="2385691"/>
            <a:ext cx="42037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20</a:t>
            </a:r>
            <a:r>
              <a:rPr sz="1400" b="1" spc="-15" dirty="0">
                <a:latin typeface="Arial"/>
                <a:cs typeface="Arial"/>
              </a:rPr>
              <a:t>1</a:t>
            </a:r>
            <a:r>
              <a:rPr sz="1400" b="1" dirty="0">
                <a:latin typeface="Arial"/>
                <a:cs typeface="Arial"/>
              </a:rPr>
              <a:t>4</a:t>
            </a:r>
            <a:endParaRPr sz="1400">
              <a:latin typeface="Arial"/>
              <a:cs typeface="Arial"/>
            </a:endParaRPr>
          </a:p>
        </p:txBody>
      </p:sp>
      <p:sp>
        <p:nvSpPr>
          <p:cNvPr id="12" name="object 12"/>
          <p:cNvSpPr txBox="1"/>
          <p:nvPr/>
        </p:nvSpPr>
        <p:spPr>
          <a:xfrm>
            <a:off x="2078110" y="2385691"/>
            <a:ext cx="1349375" cy="203835"/>
          </a:xfrm>
          <a:prstGeom prst="rect">
            <a:avLst/>
          </a:prstGeom>
        </p:spPr>
        <p:txBody>
          <a:bodyPr vert="horz" wrap="square" lIns="0" tIns="0" rIns="0" bIns="0" rtlCol="0">
            <a:spAutoFit/>
          </a:bodyPr>
          <a:lstStyle/>
          <a:p>
            <a:pPr marL="12700">
              <a:lnSpc>
                <a:spcPct val="100000"/>
              </a:lnSpc>
            </a:pPr>
            <a:r>
              <a:rPr sz="1400" b="1" spc="-10" dirty="0">
                <a:latin typeface="Arial"/>
                <a:cs typeface="Arial"/>
              </a:rPr>
              <a:t>D</a:t>
            </a:r>
            <a:r>
              <a:rPr sz="1400" b="1" spc="-5" dirty="0">
                <a:latin typeface="Arial"/>
                <a:cs typeface="Arial"/>
              </a:rPr>
              <a:t>e</a:t>
            </a:r>
            <a:r>
              <a:rPr sz="1400" b="1" spc="-15" dirty="0">
                <a:latin typeface="Arial"/>
                <a:cs typeface="Arial"/>
              </a:rPr>
              <a:t>v</a:t>
            </a:r>
            <a:r>
              <a:rPr sz="1400" b="1" spc="-5" dirty="0">
                <a:latin typeface="Arial"/>
                <a:cs typeface="Arial"/>
              </a:rPr>
              <a:t>e</a:t>
            </a:r>
            <a:r>
              <a:rPr sz="1400" b="1" spc="5" dirty="0">
                <a:latin typeface="Arial"/>
                <a:cs typeface="Arial"/>
              </a:rPr>
              <a:t>l</a:t>
            </a:r>
            <a:r>
              <a:rPr sz="1400" b="1" spc="-10" dirty="0">
                <a:latin typeface="Arial"/>
                <a:cs typeface="Arial"/>
              </a:rPr>
              <a:t>op</a:t>
            </a:r>
            <a:r>
              <a:rPr sz="1400" b="1" spc="-15" dirty="0">
                <a:latin typeface="Arial"/>
                <a:cs typeface="Arial"/>
              </a:rPr>
              <a:t>e</a:t>
            </a:r>
            <a:r>
              <a:rPr sz="1400" b="1" dirty="0">
                <a:latin typeface="Arial"/>
                <a:cs typeface="Arial"/>
              </a:rPr>
              <a:t>d </a:t>
            </a:r>
            <a:r>
              <a:rPr sz="1400" b="1" spc="100" dirty="0">
                <a:latin typeface="Arial"/>
                <a:cs typeface="Arial"/>
              </a:rPr>
              <a:t> </a:t>
            </a:r>
            <a:r>
              <a:rPr sz="1400" b="1" spc="-5" dirty="0">
                <a:latin typeface="Arial"/>
                <a:cs typeface="Arial"/>
              </a:rPr>
              <a:t>a</a:t>
            </a:r>
            <a:r>
              <a:rPr sz="1400" b="1" spc="-20" dirty="0">
                <a:latin typeface="Arial"/>
                <a:cs typeface="Arial"/>
              </a:rPr>
              <a:t>n</a:t>
            </a:r>
            <a:r>
              <a:rPr sz="1400" b="1" dirty="0">
                <a:latin typeface="Arial"/>
                <a:cs typeface="Arial"/>
              </a:rPr>
              <a:t>d</a:t>
            </a:r>
            <a:endParaRPr sz="1400">
              <a:latin typeface="Arial"/>
              <a:cs typeface="Arial"/>
            </a:endParaRPr>
          </a:p>
        </p:txBody>
      </p:sp>
      <p:sp>
        <p:nvSpPr>
          <p:cNvPr id="13" name="object 13"/>
          <p:cNvSpPr txBox="1"/>
          <p:nvPr/>
        </p:nvSpPr>
        <p:spPr>
          <a:xfrm>
            <a:off x="3513719" y="2385691"/>
            <a:ext cx="5426710" cy="203835"/>
          </a:xfrm>
          <a:prstGeom prst="rect">
            <a:avLst/>
          </a:prstGeom>
        </p:spPr>
        <p:txBody>
          <a:bodyPr vert="horz" wrap="square" lIns="0" tIns="0" rIns="0" bIns="0" rtlCol="0">
            <a:spAutoFit/>
          </a:bodyPr>
          <a:lstStyle/>
          <a:p>
            <a:pPr marL="12700">
              <a:lnSpc>
                <a:spcPct val="100000"/>
              </a:lnSpc>
            </a:pPr>
            <a:r>
              <a:rPr sz="1400" b="1" spc="-20" dirty="0">
                <a:latin typeface="Arial"/>
                <a:cs typeface="Arial"/>
              </a:rPr>
              <a:t>o</a:t>
            </a:r>
            <a:r>
              <a:rPr sz="1400" b="1" spc="-10" dirty="0">
                <a:latin typeface="Arial"/>
                <a:cs typeface="Arial"/>
              </a:rPr>
              <a:t>p</a:t>
            </a:r>
            <a:r>
              <a:rPr sz="1400" b="1" dirty="0">
                <a:latin typeface="Arial"/>
                <a:cs typeface="Arial"/>
              </a:rPr>
              <a:t>t</a:t>
            </a:r>
            <a:r>
              <a:rPr sz="1400" b="1" spc="5" dirty="0">
                <a:latin typeface="Arial"/>
                <a:cs typeface="Arial"/>
              </a:rPr>
              <a:t>i</a:t>
            </a:r>
            <a:r>
              <a:rPr sz="1400" b="1" spc="-15" dirty="0">
                <a:latin typeface="Arial"/>
                <a:cs typeface="Arial"/>
              </a:rPr>
              <a:t>m</a:t>
            </a:r>
            <a:r>
              <a:rPr sz="1400" b="1" spc="-10" dirty="0">
                <a:latin typeface="Arial"/>
                <a:cs typeface="Arial"/>
              </a:rPr>
              <a:t>i</a:t>
            </a:r>
            <a:r>
              <a:rPr sz="1400" b="1" spc="5" dirty="0">
                <a:latin typeface="Arial"/>
                <a:cs typeface="Arial"/>
              </a:rPr>
              <a:t>z</a:t>
            </a:r>
            <a:r>
              <a:rPr sz="1400" b="1" spc="-5" dirty="0">
                <a:latin typeface="Arial"/>
                <a:cs typeface="Arial"/>
              </a:rPr>
              <a:t>e</a:t>
            </a:r>
            <a:r>
              <a:rPr sz="1400" b="1" dirty="0">
                <a:latin typeface="Arial"/>
                <a:cs typeface="Arial"/>
              </a:rPr>
              <a:t>d </a:t>
            </a:r>
            <a:r>
              <a:rPr sz="1400" b="1" spc="90" dirty="0">
                <a:latin typeface="Arial"/>
                <a:cs typeface="Arial"/>
              </a:rPr>
              <a:t> </a:t>
            </a:r>
            <a:r>
              <a:rPr sz="1400" b="1" spc="-5" dirty="0">
                <a:latin typeface="Arial"/>
                <a:cs typeface="Arial"/>
              </a:rPr>
              <a:t>a</a:t>
            </a:r>
            <a:r>
              <a:rPr sz="1400" b="1" dirty="0">
                <a:latin typeface="Arial"/>
                <a:cs typeface="Arial"/>
              </a:rPr>
              <a:t>n </a:t>
            </a:r>
            <a:r>
              <a:rPr sz="1400" b="1" spc="90" dirty="0">
                <a:latin typeface="Arial"/>
                <a:cs typeface="Arial"/>
              </a:rPr>
              <a:t> </a:t>
            </a:r>
            <a:r>
              <a:rPr sz="1400" b="1" spc="-5" dirty="0">
                <a:latin typeface="Arial"/>
                <a:cs typeface="Arial"/>
              </a:rPr>
              <a:t>e</a:t>
            </a:r>
            <a:r>
              <a:rPr sz="1400" b="1" spc="-15" dirty="0">
                <a:latin typeface="Arial"/>
                <a:cs typeface="Arial"/>
              </a:rPr>
              <a:t>x</a:t>
            </a:r>
            <a:r>
              <a:rPr sz="1400" b="1" dirty="0">
                <a:latin typeface="Arial"/>
                <a:cs typeface="Arial"/>
              </a:rPr>
              <a:t>t</a:t>
            </a:r>
            <a:r>
              <a:rPr sz="1400" b="1" spc="-10" dirty="0">
                <a:latin typeface="Arial"/>
                <a:cs typeface="Arial"/>
              </a:rPr>
              <a:t>r</a:t>
            </a:r>
            <a:r>
              <a:rPr sz="1400" b="1" spc="-5" dirty="0">
                <a:latin typeface="Arial"/>
                <a:cs typeface="Arial"/>
              </a:rPr>
              <a:t>ac</a:t>
            </a:r>
            <a:r>
              <a:rPr sz="1400" b="1" spc="-15" dirty="0">
                <a:latin typeface="Arial"/>
                <a:cs typeface="Arial"/>
              </a:rPr>
              <a:t>t</a:t>
            </a:r>
            <a:r>
              <a:rPr sz="1400" b="1" spc="5" dirty="0">
                <a:latin typeface="Arial"/>
                <a:cs typeface="Arial"/>
              </a:rPr>
              <a:t>i</a:t>
            </a:r>
            <a:r>
              <a:rPr sz="1400" b="1" spc="-10" dirty="0">
                <a:latin typeface="Arial"/>
                <a:cs typeface="Arial"/>
              </a:rPr>
              <a:t>o</a:t>
            </a:r>
            <a:r>
              <a:rPr sz="1400" b="1" dirty="0">
                <a:latin typeface="Arial"/>
                <a:cs typeface="Arial"/>
              </a:rPr>
              <a:t>n </a:t>
            </a:r>
            <a:r>
              <a:rPr sz="1400" b="1" spc="90" dirty="0">
                <a:latin typeface="Arial"/>
                <a:cs typeface="Arial"/>
              </a:rPr>
              <a:t> </a:t>
            </a:r>
            <a:r>
              <a:rPr sz="1400" b="1" spc="-10" dirty="0">
                <a:latin typeface="Arial"/>
                <a:cs typeface="Arial"/>
              </a:rPr>
              <a:t>p</a:t>
            </a:r>
            <a:r>
              <a:rPr sz="1400" b="1" spc="5" dirty="0">
                <a:latin typeface="Arial"/>
                <a:cs typeface="Arial"/>
              </a:rPr>
              <a:t>r</a:t>
            </a:r>
            <a:r>
              <a:rPr sz="1400" b="1" spc="-20" dirty="0">
                <a:latin typeface="Arial"/>
                <a:cs typeface="Arial"/>
              </a:rPr>
              <a:t>o</a:t>
            </a:r>
            <a:r>
              <a:rPr sz="1400" b="1" spc="-5" dirty="0">
                <a:latin typeface="Arial"/>
                <a:cs typeface="Arial"/>
              </a:rPr>
              <a:t>c</a:t>
            </a:r>
            <a:r>
              <a:rPr sz="1400" b="1" spc="-15" dirty="0">
                <a:latin typeface="Arial"/>
                <a:cs typeface="Arial"/>
              </a:rPr>
              <a:t>e</a:t>
            </a:r>
            <a:r>
              <a:rPr sz="1400" b="1" spc="-5" dirty="0">
                <a:latin typeface="Arial"/>
                <a:cs typeface="Arial"/>
              </a:rPr>
              <a:t>s</a:t>
            </a:r>
            <a:r>
              <a:rPr sz="1400" b="1" dirty="0">
                <a:latin typeface="Arial"/>
                <a:cs typeface="Arial"/>
              </a:rPr>
              <a:t>s </a:t>
            </a:r>
            <a:r>
              <a:rPr sz="1400" b="1" spc="95" dirty="0">
                <a:latin typeface="Arial"/>
                <a:cs typeface="Arial"/>
              </a:rPr>
              <a:t> </a:t>
            </a:r>
            <a:r>
              <a:rPr sz="1400" b="1" spc="-15" dirty="0">
                <a:latin typeface="Arial"/>
                <a:cs typeface="Arial"/>
              </a:rPr>
              <a:t>t</a:t>
            </a:r>
            <a:r>
              <a:rPr sz="1400" b="1" dirty="0">
                <a:latin typeface="Arial"/>
                <a:cs typeface="Arial"/>
              </a:rPr>
              <a:t>o </a:t>
            </a:r>
            <a:r>
              <a:rPr sz="1400" b="1" spc="100" dirty="0">
                <a:latin typeface="Arial"/>
                <a:cs typeface="Arial"/>
              </a:rPr>
              <a:t> </a:t>
            </a:r>
            <a:r>
              <a:rPr sz="1400" b="1" spc="-10" dirty="0">
                <a:latin typeface="Arial"/>
                <a:cs typeface="Arial"/>
              </a:rPr>
              <a:t>pur</a:t>
            </a:r>
            <a:r>
              <a:rPr sz="1400" b="1" spc="5" dirty="0">
                <a:latin typeface="Arial"/>
                <a:cs typeface="Arial"/>
              </a:rPr>
              <a:t>i</a:t>
            </a:r>
            <a:r>
              <a:rPr sz="1400" b="1" spc="10" dirty="0">
                <a:latin typeface="Arial"/>
                <a:cs typeface="Arial"/>
              </a:rPr>
              <a:t>f</a:t>
            </a:r>
            <a:r>
              <a:rPr sz="1400" b="1" dirty="0">
                <a:latin typeface="Arial"/>
                <a:cs typeface="Arial"/>
              </a:rPr>
              <a:t>y </a:t>
            </a:r>
            <a:r>
              <a:rPr sz="1400" b="1" spc="60" dirty="0">
                <a:latin typeface="Arial"/>
                <a:cs typeface="Arial"/>
              </a:rPr>
              <a:t> </a:t>
            </a:r>
            <a:r>
              <a:rPr sz="1400" b="1" spc="-5" dirty="0">
                <a:latin typeface="Arial"/>
                <a:cs typeface="Arial"/>
              </a:rPr>
              <a:t>ca</a:t>
            </a:r>
            <a:r>
              <a:rPr sz="1400" b="1" spc="5" dirty="0">
                <a:latin typeface="Arial"/>
                <a:cs typeface="Arial"/>
              </a:rPr>
              <a:t>r</a:t>
            </a:r>
            <a:r>
              <a:rPr sz="1400" b="1" spc="-10" dirty="0">
                <a:latin typeface="Arial"/>
                <a:cs typeface="Arial"/>
              </a:rPr>
              <a:t>o</a:t>
            </a:r>
            <a:r>
              <a:rPr sz="1400" b="1" dirty="0">
                <a:latin typeface="Arial"/>
                <a:cs typeface="Arial"/>
              </a:rPr>
              <a:t>t</a:t>
            </a:r>
            <a:r>
              <a:rPr sz="1400" b="1" spc="-5" dirty="0">
                <a:latin typeface="Arial"/>
                <a:cs typeface="Arial"/>
              </a:rPr>
              <a:t>e</a:t>
            </a:r>
            <a:r>
              <a:rPr sz="1400" b="1" spc="-20" dirty="0">
                <a:latin typeface="Arial"/>
                <a:cs typeface="Arial"/>
              </a:rPr>
              <a:t>n</a:t>
            </a:r>
            <a:r>
              <a:rPr sz="1400" b="1" spc="-10" dirty="0">
                <a:latin typeface="Arial"/>
                <a:cs typeface="Arial"/>
              </a:rPr>
              <a:t>o</a:t>
            </a:r>
            <a:r>
              <a:rPr sz="1400" b="1" spc="5" dirty="0">
                <a:latin typeface="Arial"/>
                <a:cs typeface="Arial"/>
              </a:rPr>
              <a:t>i</a:t>
            </a:r>
            <a:r>
              <a:rPr sz="1400" b="1" spc="-10" dirty="0">
                <a:latin typeface="Arial"/>
                <a:cs typeface="Arial"/>
              </a:rPr>
              <a:t>d</a:t>
            </a:r>
            <a:r>
              <a:rPr sz="1400" b="1" dirty="0">
                <a:latin typeface="Arial"/>
                <a:cs typeface="Arial"/>
              </a:rPr>
              <a:t>s </a:t>
            </a:r>
            <a:r>
              <a:rPr sz="1400" b="1" spc="95" dirty="0">
                <a:latin typeface="Arial"/>
                <a:cs typeface="Arial"/>
              </a:rPr>
              <a:t> </a:t>
            </a:r>
            <a:r>
              <a:rPr sz="1400" b="1" spc="-15" dirty="0">
                <a:latin typeface="Arial"/>
                <a:cs typeface="Arial"/>
              </a:rPr>
              <a:t>f</a:t>
            </a:r>
            <a:r>
              <a:rPr sz="1400" b="1" spc="5" dirty="0">
                <a:latin typeface="Arial"/>
                <a:cs typeface="Arial"/>
              </a:rPr>
              <a:t>r</a:t>
            </a:r>
            <a:r>
              <a:rPr sz="1400" b="1" spc="-10" dirty="0">
                <a:latin typeface="Arial"/>
                <a:cs typeface="Arial"/>
              </a:rPr>
              <a:t>o</a:t>
            </a:r>
            <a:r>
              <a:rPr sz="1400" b="1" dirty="0">
                <a:latin typeface="Arial"/>
                <a:cs typeface="Arial"/>
              </a:rPr>
              <a:t>m</a:t>
            </a:r>
            <a:endParaRPr sz="1400">
              <a:latin typeface="Arial"/>
              <a:cs typeface="Arial"/>
            </a:endParaRPr>
          </a:p>
        </p:txBody>
      </p:sp>
      <p:sp>
        <p:nvSpPr>
          <p:cNvPr id="14" name="object 14"/>
          <p:cNvSpPr txBox="1"/>
          <p:nvPr/>
        </p:nvSpPr>
        <p:spPr>
          <a:xfrm>
            <a:off x="2078110" y="2599052"/>
            <a:ext cx="1647825"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ma</a:t>
            </a:r>
            <a:r>
              <a:rPr sz="1400" b="1" spc="5" dirty="0">
                <a:latin typeface="Arial"/>
                <a:cs typeface="Arial"/>
              </a:rPr>
              <a:t>ri</a:t>
            </a:r>
            <a:r>
              <a:rPr sz="1400" b="1" spc="-10" dirty="0">
                <a:latin typeface="Arial"/>
                <a:cs typeface="Arial"/>
              </a:rPr>
              <a:t>n</a:t>
            </a:r>
            <a:r>
              <a:rPr sz="1400" b="1" dirty="0">
                <a:latin typeface="Arial"/>
                <a:cs typeface="Arial"/>
              </a:rPr>
              <a:t>e</a:t>
            </a:r>
            <a:r>
              <a:rPr sz="1400" b="1" spc="-20" dirty="0">
                <a:latin typeface="Arial"/>
                <a:cs typeface="Arial"/>
              </a:rPr>
              <a:t> </a:t>
            </a:r>
            <a:r>
              <a:rPr sz="1400" b="1" spc="-5" dirty="0">
                <a:latin typeface="Arial"/>
                <a:cs typeface="Arial"/>
              </a:rPr>
              <a:t>m</a:t>
            </a:r>
            <a:r>
              <a:rPr sz="1400" b="1" spc="5" dirty="0">
                <a:latin typeface="Arial"/>
                <a:cs typeface="Arial"/>
              </a:rPr>
              <a:t>i</a:t>
            </a:r>
            <a:r>
              <a:rPr sz="1400" b="1" spc="-5" dirty="0">
                <a:latin typeface="Arial"/>
                <a:cs typeface="Arial"/>
              </a:rPr>
              <a:t>c</a:t>
            </a:r>
            <a:r>
              <a:rPr sz="1400" b="1" spc="5" dirty="0">
                <a:latin typeface="Arial"/>
                <a:cs typeface="Arial"/>
              </a:rPr>
              <a:t>r</a:t>
            </a:r>
            <a:r>
              <a:rPr sz="1400" b="1" spc="-10" dirty="0">
                <a:latin typeface="Arial"/>
                <a:cs typeface="Arial"/>
              </a:rPr>
              <a:t>o</a:t>
            </a:r>
            <a:r>
              <a:rPr sz="1400" b="1" spc="-5" dirty="0">
                <a:latin typeface="Arial"/>
                <a:cs typeface="Arial"/>
              </a:rPr>
              <a:t>a</a:t>
            </a:r>
            <a:r>
              <a:rPr sz="1400" b="1" spc="5" dirty="0">
                <a:latin typeface="Arial"/>
                <a:cs typeface="Arial"/>
              </a:rPr>
              <a:t>l</a:t>
            </a:r>
            <a:r>
              <a:rPr sz="1400" b="1" spc="-10" dirty="0">
                <a:latin typeface="Arial"/>
                <a:cs typeface="Arial"/>
              </a:rPr>
              <a:t>g</a:t>
            </a:r>
            <a:r>
              <a:rPr sz="1400" b="1" spc="-5" dirty="0">
                <a:latin typeface="Arial"/>
                <a:cs typeface="Arial"/>
              </a:rPr>
              <a:t>a</a:t>
            </a:r>
            <a:r>
              <a:rPr sz="1400" b="1" spc="-15" dirty="0">
                <a:latin typeface="Arial"/>
                <a:cs typeface="Arial"/>
              </a:rPr>
              <a:t>e</a:t>
            </a:r>
            <a:r>
              <a:rPr sz="1400" b="1" dirty="0">
                <a:latin typeface="Arial"/>
                <a:cs typeface="Arial"/>
              </a:rPr>
              <a:t>.</a:t>
            </a:r>
            <a:endParaRPr sz="1400">
              <a:latin typeface="Arial"/>
              <a:cs typeface="Arial"/>
            </a:endParaRPr>
          </a:p>
        </p:txBody>
      </p:sp>
      <p:sp>
        <p:nvSpPr>
          <p:cNvPr id="15" name="object 15"/>
          <p:cNvSpPr txBox="1"/>
          <p:nvPr/>
        </p:nvSpPr>
        <p:spPr>
          <a:xfrm>
            <a:off x="1177425" y="3025772"/>
            <a:ext cx="42037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20</a:t>
            </a:r>
            <a:r>
              <a:rPr sz="1400" b="1" spc="-15" dirty="0">
                <a:latin typeface="Arial"/>
                <a:cs typeface="Arial"/>
              </a:rPr>
              <a:t>1</a:t>
            </a:r>
            <a:r>
              <a:rPr sz="1400" b="1" dirty="0">
                <a:latin typeface="Arial"/>
                <a:cs typeface="Arial"/>
              </a:rPr>
              <a:t>3</a:t>
            </a:r>
            <a:endParaRPr sz="1400">
              <a:latin typeface="Arial"/>
              <a:cs typeface="Arial"/>
            </a:endParaRPr>
          </a:p>
        </p:txBody>
      </p:sp>
      <p:sp>
        <p:nvSpPr>
          <p:cNvPr id="16" name="object 16"/>
          <p:cNvSpPr txBox="1"/>
          <p:nvPr/>
        </p:nvSpPr>
        <p:spPr>
          <a:xfrm>
            <a:off x="2078110" y="3025772"/>
            <a:ext cx="6862445" cy="204470"/>
          </a:xfrm>
          <a:prstGeom prst="rect">
            <a:avLst/>
          </a:prstGeom>
        </p:spPr>
        <p:txBody>
          <a:bodyPr vert="horz" wrap="square" lIns="0" tIns="0" rIns="0" bIns="0" rtlCol="0">
            <a:spAutoFit/>
          </a:bodyPr>
          <a:lstStyle/>
          <a:p>
            <a:pPr marL="12700">
              <a:lnSpc>
                <a:spcPct val="100000"/>
              </a:lnSpc>
            </a:pPr>
            <a:r>
              <a:rPr sz="1400" b="1" spc="5" dirty="0">
                <a:latin typeface="Arial"/>
                <a:cs typeface="Arial"/>
              </a:rPr>
              <a:t>I</a:t>
            </a:r>
            <a:r>
              <a:rPr sz="1400" b="1" spc="-10" dirty="0">
                <a:latin typeface="Arial"/>
                <a:cs typeface="Arial"/>
              </a:rPr>
              <a:t>d</a:t>
            </a:r>
            <a:r>
              <a:rPr sz="1400" b="1" spc="-5" dirty="0">
                <a:latin typeface="Arial"/>
                <a:cs typeface="Arial"/>
              </a:rPr>
              <a:t>e</a:t>
            </a:r>
            <a:r>
              <a:rPr sz="1400" b="1" spc="-20" dirty="0">
                <a:latin typeface="Arial"/>
                <a:cs typeface="Arial"/>
              </a:rPr>
              <a:t>n</a:t>
            </a:r>
            <a:r>
              <a:rPr sz="1400" b="1" spc="-15" dirty="0">
                <a:latin typeface="Arial"/>
                <a:cs typeface="Arial"/>
              </a:rPr>
              <a:t>t</a:t>
            </a:r>
            <a:r>
              <a:rPr sz="1400" b="1" spc="5" dirty="0">
                <a:latin typeface="Arial"/>
                <a:cs typeface="Arial"/>
              </a:rPr>
              <a:t>i</a:t>
            </a:r>
            <a:r>
              <a:rPr sz="1400" b="1" spc="-15" dirty="0">
                <a:latin typeface="Arial"/>
                <a:cs typeface="Arial"/>
              </a:rPr>
              <a:t>f</a:t>
            </a:r>
            <a:r>
              <a:rPr sz="1400" b="1" spc="5" dirty="0">
                <a:latin typeface="Arial"/>
                <a:cs typeface="Arial"/>
              </a:rPr>
              <a:t>i</a:t>
            </a:r>
            <a:r>
              <a:rPr sz="1400" b="1" spc="-5" dirty="0">
                <a:latin typeface="Arial"/>
                <a:cs typeface="Arial"/>
              </a:rPr>
              <a:t>e</a:t>
            </a:r>
            <a:r>
              <a:rPr sz="1400" b="1" dirty="0">
                <a:latin typeface="Arial"/>
                <a:cs typeface="Arial"/>
              </a:rPr>
              <a:t>d</a:t>
            </a:r>
            <a:r>
              <a:rPr sz="1400" b="1" spc="10" dirty="0">
                <a:latin typeface="Arial"/>
                <a:cs typeface="Arial"/>
              </a:rPr>
              <a:t> </a:t>
            </a:r>
            <a:r>
              <a:rPr sz="1400" b="1" spc="5" dirty="0">
                <a:latin typeface="Arial"/>
                <a:cs typeface="Arial"/>
              </a:rPr>
              <a:t>z</a:t>
            </a:r>
            <a:r>
              <a:rPr sz="1400" b="1" spc="-5" dirty="0">
                <a:latin typeface="Arial"/>
                <a:cs typeface="Arial"/>
              </a:rPr>
              <a:t>e</a:t>
            </a:r>
            <a:r>
              <a:rPr sz="1400" b="1" spc="-15" dirty="0">
                <a:latin typeface="Arial"/>
                <a:cs typeface="Arial"/>
              </a:rPr>
              <a:t>a</a:t>
            </a:r>
            <a:r>
              <a:rPr sz="1400" b="1" spc="-5" dirty="0">
                <a:latin typeface="Arial"/>
                <a:cs typeface="Arial"/>
              </a:rPr>
              <a:t>xa</a:t>
            </a:r>
            <a:r>
              <a:rPr sz="1400" b="1" spc="-20" dirty="0">
                <a:latin typeface="Arial"/>
                <a:cs typeface="Arial"/>
              </a:rPr>
              <a:t>n</a:t>
            </a:r>
            <a:r>
              <a:rPr sz="1400" b="1" spc="-15" dirty="0">
                <a:latin typeface="Arial"/>
                <a:cs typeface="Arial"/>
              </a:rPr>
              <a:t>t</a:t>
            </a:r>
            <a:r>
              <a:rPr sz="1400" b="1" spc="-10" dirty="0">
                <a:latin typeface="Arial"/>
                <a:cs typeface="Arial"/>
              </a:rPr>
              <a:t>h</a:t>
            </a:r>
            <a:r>
              <a:rPr sz="1400" b="1" spc="5" dirty="0">
                <a:latin typeface="Arial"/>
                <a:cs typeface="Arial"/>
              </a:rPr>
              <a:t>i</a:t>
            </a:r>
            <a:r>
              <a:rPr sz="1400" b="1" dirty="0">
                <a:latin typeface="Arial"/>
                <a:cs typeface="Arial"/>
              </a:rPr>
              <a:t>n</a:t>
            </a:r>
            <a:r>
              <a:rPr sz="1400" b="1" spc="25" dirty="0">
                <a:latin typeface="Arial"/>
                <a:cs typeface="Arial"/>
              </a:rPr>
              <a:t> </a:t>
            </a:r>
            <a:r>
              <a:rPr sz="1400" b="1" spc="-5" dirty="0">
                <a:latin typeface="Arial"/>
                <a:cs typeface="Arial"/>
              </a:rPr>
              <a:t>a</a:t>
            </a:r>
            <a:r>
              <a:rPr sz="1400" b="1" spc="-10" dirty="0">
                <a:latin typeface="Arial"/>
                <a:cs typeface="Arial"/>
              </a:rPr>
              <a:t>n</a:t>
            </a:r>
            <a:r>
              <a:rPr sz="1400" b="1" dirty="0">
                <a:latin typeface="Arial"/>
                <a:cs typeface="Arial"/>
              </a:rPr>
              <a:t>d</a:t>
            </a:r>
            <a:r>
              <a:rPr sz="1400" b="1" spc="25" dirty="0">
                <a:latin typeface="Arial"/>
                <a:cs typeface="Arial"/>
              </a:rPr>
              <a:t> </a:t>
            </a:r>
            <a:r>
              <a:rPr sz="1400" b="1" spc="-10" dirty="0">
                <a:latin typeface="Arial"/>
                <a:cs typeface="Arial"/>
              </a:rPr>
              <a:t>b</a:t>
            </a:r>
            <a:r>
              <a:rPr sz="1400" b="1" spc="-15" dirty="0">
                <a:latin typeface="Arial"/>
                <a:cs typeface="Arial"/>
              </a:rPr>
              <a:t>-</a:t>
            </a:r>
            <a:r>
              <a:rPr sz="1400" b="1" spc="-5" dirty="0">
                <a:latin typeface="Arial"/>
                <a:cs typeface="Arial"/>
              </a:rPr>
              <a:t>c</a:t>
            </a:r>
            <a:r>
              <a:rPr sz="1400" b="1" spc="15" dirty="0">
                <a:latin typeface="Arial"/>
                <a:cs typeface="Arial"/>
              </a:rPr>
              <a:t>r</a:t>
            </a:r>
            <a:r>
              <a:rPr sz="1400" b="1" spc="-50" dirty="0">
                <a:latin typeface="Arial"/>
                <a:cs typeface="Arial"/>
              </a:rPr>
              <a:t>y</a:t>
            </a:r>
            <a:r>
              <a:rPr sz="1400" b="1" spc="-10" dirty="0">
                <a:latin typeface="Arial"/>
                <a:cs typeface="Arial"/>
              </a:rPr>
              <a:t>p</a:t>
            </a:r>
            <a:r>
              <a:rPr sz="1400" b="1" dirty="0">
                <a:latin typeface="Arial"/>
                <a:cs typeface="Arial"/>
              </a:rPr>
              <a:t>t</a:t>
            </a:r>
            <a:r>
              <a:rPr sz="1400" b="1" spc="-10" dirty="0">
                <a:latin typeface="Arial"/>
                <a:cs typeface="Arial"/>
              </a:rPr>
              <a:t>o</a:t>
            </a:r>
            <a:r>
              <a:rPr sz="1400" b="1" spc="-5" dirty="0">
                <a:latin typeface="Arial"/>
                <a:cs typeface="Arial"/>
              </a:rPr>
              <a:t>xa</a:t>
            </a:r>
            <a:r>
              <a:rPr sz="1400" b="1" spc="-10" dirty="0">
                <a:latin typeface="Arial"/>
                <a:cs typeface="Arial"/>
              </a:rPr>
              <a:t>n</a:t>
            </a:r>
            <a:r>
              <a:rPr sz="1400" b="1" dirty="0">
                <a:latin typeface="Arial"/>
                <a:cs typeface="Arial"/>
              </a:rPr>
              <a:t>t</a:t>
            </a:r>
            <a:r>
              <a:rPr sz="1400" b="1" spc="-20" dirty="0">
                <a:latin typeface="Arial"/>
                <a:cs typeface="Arial"/>
              </a:rPr>
              <a:t>h</a:t>
            </a:r>
            <a:r>
              <a:rPr sz="1400" b="1" spc="5" dirty="0">
                <a:latin typeface="Arial"/>
                <a:cs typeface="Arial"/>
              </a:rPr>
              <a:t>i</a:t>
            </a:r>
            <a:r>
              <a:rPr sz="1400" b="1" dirty="0">
                <a:latin typeface="Arial"/>
                <a:cs typeface="Arial"/>
              </a:rPr>
              <a:t>n</a:t>
            </a:r>
            <a:r>
              <a:rPr sz="1400" b="1" spc="25" dirty="0">
                <a:latin typeface="Arial"/>
                <a:cs typeface="Arial"/>
              </a:rPr>
              <a:t> </a:t>
            </a:r>
            <a:r>
              <a:rPr sz="1400" b="1" dirty="0">
                <a:latin typeface="Arial"/>
                <a:cs typeface="Arial"/>
              </a:rPr>
              <a:t>f</a:t>
            </a:r>
            <a:r>
              <a:rPr sz="1400" b="1" spc="5" dirty="0">
                <a:latin typeface="Arial"/>
                <a:cs typeface="Arial"/>
              </a:rPr>
              <a:t>r</a:t>
            </a:r>
            <a:r>
              <a:rPr sz="1400" b="1" spc="-10" dirty="0">
                <a:latin typeface="Arial"/>
                <a:cs typeface="Arial"/>
              </a:rPr>
              <a:t>o</a:t>
            </a:r>
            <a:r>
              <a:rPr sz="1400" b="1" dirty="0">
                <a:latin typeface="Arial"/>
                <a:cs typeface="Arial"/>
              </a:rPr>
              <a:t>m</a:t>
            </a:r>
            <a:r>
              <a:rPr sz="1400" b="1" spc="30" dirty="0">
                <a:latin typeface="Arial"/>
                <a:cs typeface="Arial"/>
              </a:rPr>
              <a:t> </a:t>
            </a:r>
            <a:r>
              <a:rPr sz="1400" b="1" i="1" spc="-10" dirty="0">
                <a:latin typeface="Arial"/>
                <a:cs typeface="Arial"/>
              </a:rPr>
              <a:t>C</a:t>
            </a:r>
            <a:r>
              <a:rPr sz="1400" b="1" i="1" spc="-5" dirty="0">
                <a:latin typeface="Arial"/>
                <a:cs typeface="Arial"/>
              </a:rPr>
              <a:t>ya</a:t>
            </a:r>
            <a:r>
              <a:rPr sz="1400" b="1" i="1" spc="-20" dirty="0">
                <a:latin typeface="Arial"/>
                <a:cs typeface="Arial"/>
              </a:rPr>
              <a:t>n</a:t>
            </a:r>
            <a:r>
              <a:rPr sz="1400" b="1" i="1" spc="-10" dirty="0">
                <a:latin typeface="Arial"/>
                <a:cs typeface="Arial"/>
              </a:rPr>
              <a:t>opho</a:t>
            </a:r>
            <a:r>
              <a:rPr sz="1400" b="1" i="1" spc="-5" dirty="0">
                <a:latin typeface="Arial"/>
                <a:cs typeface="Arial"/>
              </a:rPr>
              <a:t>a</a:t>
            </a:r>
            <a:r>
              <a:rPr sz="1400" b="1" i="1" spc="-10" dirty="0">
                <a:latin typeface="Arial"/>
                <a:cs typeface="Arial"/>
              </a:rPr>
              <a:t>r</a:t>
            </a:r>
            <a:r>
              <a:rPr sz="1400" b="1" i="1" dirty="0">
                <a:latin typeface="Arial"/>
                <a:cs typeface="Arial"/>
              </a:rPr>
              <a:t>a</a:t>
            </a:r>
            <a:r>
              <a:rPr sz="1400" b="1" i="1" spc="40" dirty="0">
                <a:latin typeface="Arial"/>
                <a:cs typeface="Arial"/>
              </a:rPr>
              <a:t> </a:t>
            </a:r>
            <a:r>
              <a:rPr sz="1400" b="1" i="1" spc="-20" dirty="0">
                <a:latin typeface="Arial"/>
                <a:cs typeface="Arial"/>
              </a:rPr>
              <a:t>p</a:t>
            </a:r>
            <a:r>
              <a:rPr sz="1400" b="1" i="1" spc="-5" dirty="0">
                <a:latin typeface="Arial"/>
                <a:cs typeface="Arial"/>
              </a:rPr>
              <a:t>a</a:t>
            </a:r>
            <a:r>
              <a:rPr sz="1400" b="1" i="1" spc="5" dirty="0">
                <a:latin typeface="Arial"/>
                <a:cs typeface="Arial"/>
              </a:rPr>
              <a:t>r</a:t>
            </a:r>
            <a:r>
              <a:rPr sz="1400" b="1" i="1" spc="-5" dirty="0">
                <a:latin typeface="Arial"/>
                <a:cs typeface="Arial"/>
              </a:rPr>
              <a:t>a</a:t>
            </a:r>
            <a:r>
              <a:rPr sz="1400" b="1" i="1" spc="-20" dirty="0">
                <a:latin typeface="Arial"/>
                <a:cs typeface="Arial"/>
              </a:rPr>
              <a:t>d</a:t>
            </a:r>
            <a:r>
              <a:rPr sz="1400" b="1" i="1" spc="-10" dirty="0">
                <a:latin typeface="Arial"/>
                <a:cs typeface="Arial"/>
              </a:rPr>
              <a:t>o</a:t>
            </a:r>
            <a:r>
              <a:rPr sz="1400" b="1" i="1" spc="-5" dirty="0">
                <a:latin typeface="Arial"/>
                <a:cs typeface="Arial"/>
              </a:rPr>
              <a:t>x</a:t>
            </a:r>
            <a:r>
              <a:rPr sz="1400" b="1" i="1" dirty="0">
                <a:latin typeface="Arial"/>
                <a:cs typeface="Arial"/>
              </a:rPr>
              <a:t>a</a:t>
            </a:r>
            <a:r>
              <a:rPr sz="1400" b="1" i="1" spc="30" dirty="0">
                <a:latin typeface="Arial"/>
                <a:cs typeface="Arial"/>
              </a:rPr>
              <a:t> </a:t>
            </a:r>
            <a:r>
              <a:rPr sz="1400" b="1" spc="-5" dirty="0">
                <a:latin typeface="Arial"/>
                <a:cs typeface="Arial"/>
              </a:rPr>
              <a:t>a</a:t>
            </a:r>
            <a:r>
              <a:rPr sz="1400" b="1" dirty="0">
                <a:latin typeface="Arial"/>
                <a:cs typeface="Arial"/>
              </a:rPr>
              <a:t>s</a:t>
            </a:r>
            <a:r>
              <a:rPr sz="1400" b="1" spc="30" dirty="0">
                <a:latin typeface="Arial"/>
                <a:cs typeface="Arial"/>
              </a:rPr>
              <a:t> </a:t>
            </a:r>
            <a:r>
              <a:rPr sz="1400" b="1" spc="-10" dirty="0">
                <a:latin typeface="Arial"/>
                <a:cs typeface="Arial"/>
              </a:rPr>
              <a:t>p</a:t>
            </a:r>
            <a:r>
              <a:rPr sz="1400" b="1" spc="-20" dirty="0">
                <a:latin typeface="Arial"/>
                <a:cs typeface="Arial"/>
              </a:rPr>
              <a:t>o</a:t>
            </a:r>
            <a:r>
              <a:rPr sz="1400" b="1" dirty="0">
                <a:latin typeface="Arial"/>
                <a:cs typeface="Arial"/>
              </a:rPr>
              <a:t>t</a:t>
            </a:r>
            <a:r>
              <a:rPr sz="1400" b="1" spc="-5" dirty="0">
                <a:latin typeface="Arial"/>
                <a:cs typeface="Arial"/>
              </a:rPr>
              <a:t>e</a:t>
            </a:r>
            <a:r>
              <a:rPr sz="1400" b="1" spc="-20" dirty="0">
                <a:latin typeface="Arial"/>
                <a:cs typeface="Arial"/>
              </a:rPr>
              <a:t>n</a:t>
            </a:r>
            <a:r>
              <a:rPr sz="1400" b="1" dirty="0">
                <a:latin typeface="Arial"/>
                <a:cs typeface="Arial"/>
              </a:rPr>
              <a:t>t</a:t>
            </a:r>
            <a:endParaRPr sz="1400">
              <a:latin typeface="Arial"/>
              <a:cs typeface="Arial"/>
            </a:endParaRPr>
          </a:p>
        </p:txBody>
      </p:sp>
      <p:sp>
        <p:nvSpPr>
          <p:cNvPr id="17" name="object 17"/>
          <p:cNvSpPr txBox="1"/>
          <p:nvPr/>
        </p:nvSpPr>
        <p:spPr>
          <a:xfrm>
            <a:off x="2078110" y="3239132"/>
            <a:ext cx="444119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i</a:t>
            </a:r>
            <a:r>
              <a:rPr sz="1400" b="1" spc="-10" dirty="0">
                <a:latin typeface="Arial"/>
                <a:cs typeface="Arial"/>
              </a:rPr>
              <a:t>nh</a:t>
            </a:r>
            <a:r>
              <a:rPr sz="1400" b="1" spc="5" dirty="0">
                <a:latin typeface="Arial"/>
                <a:cs typeface="Arial"/>
              </a:rPr>
              <a:t>i</a:t>
            </a:r>
            <a:r>
              <a:rPr sz="1400" b="1" spc="-10" dirty="0">
                <a:latin typeface="Arial"/>
                <a:cs typeface="Arial"/>
              </a:rPr>
              <a:t>b</a:t>
            </a:r>
            <a:r>
              <a:rPr sz="1400" b="1" spc="5" dirty="0">
                <a:latin typeface="Arial"/>
                <a:cs typeface="Arial"/>
              </a:rPr>
              <a:t>i</a:t>
            </a:r>
            <a:r>
              <a:rPr sz="1400" b="1" dirty="0">
                <a:latin typeface="Arial"/>
                <a:cs typeface="Arial"/>
              </a:rPr>
              <a:t>t</a:t>
            </a:r>
            <a:r>
              <a:rPr sz="1400" b="1" spc="-10" dirty="0">
                <a:latin typeface="Arial"/>
                <a:cs typeface="Arial"/>
              </a:rPr>
              <a:t>o</a:t>
            </a:r>
            <a:r>
              <a:rPr sz="1400" b="1" spc="5" dirty="0">
                <a:latin typeface="Arial"/>
                <a:cs typeface="Arial"/>
              </a:rPr>
              <a:t>r</a:t>
            </a:r>
            <a:r>
              <a:rPr sz="1400" b="1" dirty="0">
                <a:latin typeface="Arial"/>
                <a:cs typeface="Arial"/>
              </a:rPr>
              <a:t>s</a:t>
            </a:r>
            <a:r>
              <a:rPr sz="1400" b="1" spc="-55" dirty="0">
                <a:latin typeface="Arial"/>
                <a:cs typeface="Arial"/>
              </a:rPr>
              <a:t> </a:t>
            </a:r>
            <a:r>
              <a:rPr sz="1400" b="1" spc="-10" dirty="0">
                <a:latin typeface="Arial"/>
                <a:cs typeface="Arial"/>
              </a:rPr>
              <a:t>o</a:t>
            </a:r>
            <a:r>
              <a:rPr sz="1400" b="1" dirty="0">
                <a:latin typeface="Arial"/>
                <a:cs typeface="Arial"/>
              </a:rPr>
              <a:t>f</a:t>
            </a:r>
            <a:r>
              <a:rPr sz="1400" b="1" spc="-5" dirty="0">
                <a:latin typeface="Arial"/>
                <a:cs typeface="Arial"/>
              </a:rPr>
              <a:t> </a:t>
            </a:r>
            <a:r>
              <a:rPr sz="1400" b="1" spc="-10" dirty="0">
                <a:latin typeface="Arial"/>
                <a:cs typeface="Arial"/>
              </a:rPr>
              <a:t>hu</a:t>
            </a:r>
            <a:r>
              <a:rPr sz="1400" b="1" spc="-5" dirty="0">
                <a:latin typeface="Arial"/>
                <a:cs typeface="Arial"/>
              </a:rPr>
              <a:t>ma</a:t>
            </a:r>
            <a:r>
              <a:rPr sz="1400" b="1" dirty="0">
                <a:latin typeface="Arial"/>
                <a:cs typeface="Arial"/>
              </a:rPr>
              <a:t>n</a:t>
            </a:r>
            <a:r>
              <a:rPr sz="1400" b="1" spc="-15" dirty="0">
                <a:latin typeface="Arial"/>
                <a:cs typeface="Arial"/>
              </a:rPr>
              <a:t> </a:t>
            </a:r>
            <a:r>
              <a:rPr sz="1400" b="1" spc="5" dirty="0">
                <a:latin typeface="Arial"/>
                <a:cs typeface="Arial"/>
              </a:rPr>
              <a:t>i</a:t>
            </a:r>
            <a:r>
              <a:rPr sz="1400" b="1" spc="-10" dirty="0">
                <a:latin typeface="Arial"/>
                <a:cs typeface="Arial"/>
              </a:rPr>
              <a:t>n</a:t>
            </a:r>
            <a:r>
              <a:rPr sz="1400" b="1" spc="-15" dirty="0">
                <a:latin typeface="Arial"/>
                <a:cs typeface="Arial"/>
              </a:rPr>
              <a:t>v</a:t>
            </a:r>
            <a:r>
              <a:rPr sz="1400" b="1" spc="-5" dirty="0">
                <a:latin typeface="Arial"/>
                <a:cs typeface="Arial"/>
              </a:rPr>
              <a:t>as</a:t>
            </a:r>
            <a:r>
              <a:rPr sz="1400" b="1" spc="5" dirty="0">
                <a:latin typeface="Arial"/>
                <a:cs typeface="Arial"/>
              </a:rPr>
              <a:t>i</a:t>
            </a:r>
            <a:r>
              <a:rPr sz="1400" b="1" spc="-15" dirty="0">
                <a:latin typeface="Arial"/>
                <a:cs typeface="Arial"/>
              </a:rPr>
              <a:t>v</a:t>
            </a:r>
            <a:r>
              <a:rPr sz="1400" b="1" dirty="0">
                <a:latin typeface="Arial"/>
                <a:cs typeface="Arial"/>
              </a:rPr>
              <a:t>e</a:t>
            </a:r>
            <a:r>
              <a:rPr sz="1400" b="1" spc="-30" dirty="0">
                <a:latin typeface="Arial"/>
                <a:cs typeface="Arial"/>
              </a:rPr>
              <a:t> </a:t>
            </a:r>
            <a:r>
              <a:rPr sz="1400" b="1" spc="-5" dirty="0">
                <a:latin typeface="Arial"/>
                <a:cs typeface="Arial"/>
              </a:rPr>
              <a:t>me</a:t>
            </a:r>
            <a:r>
              <a:rPr sz="1400" b="1" spc="5" dirty="0">
                <a:latin typeface="Arial"/>
                <a:cs typeface="Arial"/>
              </a:rPr>
              <a:t>l</a:t>
            </a:r>
            <a:r>
              <a:rPr sz="1400" b="1" spc="-5" dirty="0">
                <a:latin typeface="Arial"/>
                <a:cs typeface="Arial"/>
              </a:rPr>
              <a:t>a</a:t>
            </a:r>
            <a:r>
              <a:rPr sz="1400" b="1" spc="-10" dirty="0">
                <a:latin typeface="Arial"/>
                <a:cs typeface="Arial"/>
              </a:rPr>
              <a:t>no</a:t>
            </a:r>
            <a:r>
              <a:rPr sz="1400" b="1" spc="-5" dirty="0">
                <a:latin typeface="Arial"/>
                <a:cs typeface="Arial"/>
              </a:rPr>
              <a:t>m</a:t>
            </a:r>
            <a:r>
              <a:rPr sz="1400" b="1" dirty="0">
                <a:latin typeface="Arial"/>
                <a:cs typeface="Arial"/>
              </a:rPr>
              <a:t>a</a:t>
            </a:r>
            <a:r>
              <a:rPr sz="1400" b="1" spc="-20" dirty="0">
                <a:latin typeface="Arial"/>
                <a:cs typeface="Arial"/>
              </a:rPr>
              <a:t> </a:t>
            </a:r>
            <a:r>
              <a:rPr sz="1400" b="1" spc="-5" dirty="0">
                <a:latin typeface="Arial"/>
                <a:cs typeface="Arial"/>
              </a:rPr>
              <a:t>ce</a:t>
            </a:r>
            <a:r>
              <a:rPr sz="1400" b="1" spc="5" dirty="0">
                <a:latin typeface="Arial"/>
                <a:cs typeface="Arial"/>
              </a:rPr>
              <a:t>ll</a:t>
            </a:r>
            <a:r>
              <a:rPr sz="1400" b="1" dirty="0">
                <a:latin typeface="Arial"/>
                <a:cs typeface="Arial"/>
              </a:rPr>
              <a:t>s</a:t>
            </a:r>
            <a:r>
              <a:rPr sz="1400" b="1" spc="-45" dirty="0">
                <a:latin typeface="Arial"/>
                <a:cs typeface="Arial"/>
              </a:rPr>
              <a:t> </a:t>
            </a:r>
            <a:r>
              <a:rPr sz="1400" b="1" spc="-10" dirty="0">
                <a:latin typeface="Arial"/>
                <a:cs typeface="Arial"/>
              </a:rPr>
              <a:t>g</a:t>
            </a:r>
            <a:r>
              <a:rPr sz="1400" b="1" spc="5" dirty="0">
                <a:latin typeface="Arial"/>
                <a:cs typeface="Arial"/>
              </a:rPr>
              <a:t>r</a:t>
            </a:r>
            <a:r>
              <a:rPr sz="1400" b="1" spc="-10" dirty="0">
                <a:latin typeface="Arial"/>
                <a:cs typeface="Arial"/>
              </a:rPr>
              <a:t>o</a:t>
            </a:r>
            <a:r>
              <a:rPr sz="1400" b="1" spc="20" dirty="0">
                <a:latin typeface="Arial"/>
                <a:cs typeface="Arial"/>
              </a:rPr>
              <a:t>w</a:t>
            </a:r>
            <a:r>
              <a:rPr sz="1400" b="1" dirty="0">
                <a:latin typeface="Arial"/>
                <a:cs typeface="Arial"/>
              </a:rPr>
              <a:t>th</a:t>
            </a:r>
            <a:endParaRPr sz="1400">
              <a:latin typeface="Arial"/>
              <a:cs typeface="Arial"/>
            </a:endParaRPr>
          </a:p>
        </p:txBody>
      </p:sp>
      <p:sp>
        <p:nvSpPr>
          <p:cNvPr id="18" name="object 18"/>
          <p:cNvSpPr txBox="1"/>
          <p:nvPr/>
        </p:nvSpPr>
        <p:spPr>
          <a:xfrm>
            <a:off x="1177425" y="3665853"/>
            <a:ext cx="42037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20</a:t>
            </a:r>
            <a:r>
              <a:rPr sz="1400" b="1" spc="-15" dirty="0">
                <a:latin typeface="Arial"/>
                <a:cs typeface="Arial"/>
              </a:rPr>
              <a:t>1</a:t>
            </a:r>
            <a:r>
              <a:rPr sz="1400" b="1" dirty="0">
                <a:latin typeface="Arial"/>
                <a:cs typeface="Arial"/>
              </a:rPr>
              <a:t>2</a:t>
            </a:r>
            <a:endParaRPr sz="1400">
              <a:latin typeface="Arial"/>
              <a:cs typeface="Arial"/>
            </a:endParaRPr>
          </a:p>
        </p:txBody>
      </p:sp>
      <p:sp>
        <p:nvSpPr>
          <p:cNvPr id="19" name="object 19"/>
          <p:cNvSpPr txBox="1"/>
          <p:nvPr/>
        </p:nvSpPr>
        <p:spPr>
          <a:xfrm>
            <a:off x="2078110" y="3665853"/>
            <a:ext cx="6862445" cy="417195"/>
          </a:xfrm>
          <a:prstGeom prst="rect">
            <a:avLst/>
          </a:prstGeom>
        </p:spPr>
        <p:txBody>
          <a:bodyPr vert="horz" wrap="square" lIns="0" tIns="0" rIns="0" bIns="0" rtlCol="0">
            <a:spAutoFit/>
          </a:bodyPr>
          <a:lstStyle/>
          <a:p>
            <a:pPr marL="12700" marR="5080">
              <a:lnSpc>
                <a:spcPct val="100000"/>
              </a:lnSpc>
            </a:pPr>
            <a:r>
              <a:rPr sz="1400" b="1" spc="-10" dirty="0">
                <a:latin typeface="Arial"/>
                <a:cs typeface="Arial"/>
              </a:rPr>
              <a:t>D</a:t>
            </a:r>
            <a:r>
              <a:rPr sz="1400" b="1" spc="-5" dirty="0">
                <a:latin typeface="Arial"/>
                <a:cs typeface="Arial"/>
              </a:rPr>
              <a:t>e</a:t>
            </a:r>
            <a:r>
              <a:rPr sz="1400" b="1" spc="-15" dirty="0">
                <a:latin typeface="Arial"/>
                <a:cs typeface="Arial"/>
              </a:rPr>
              <a:t>v</a:t>
            </a:r>
            <a:r>
              <a:rPr sz="1400" b="1" spc="-5" dirty="0">
                <a:latin typeface="Arial"/>
                <a:cs typeface="Arial"/>
              </a:rPr>
              <a:t>e</a:t>
            </a:r>
            <a:r>
              <a:rPr sz="1400" b="1" spc="5" dirty="0">
                <a:latin typeface="Arial"/>
                <a:cs typeface="Arial"/>
              </a:rPr>
              <a:t>l</a:t>
            </a:r>
            <a:r>
              <a:rPr sz="1400" b="1" spc="-10" dirty="0">
                <a:latin typeface="Arial"/>
                <a:cs typeface="Arial"/>
              </a:rPr>
              <a:t>op</a:t>
            </a:r>
            <a:r>
              <a:rPr sz="1400" b="1" spc="-15" dirty="0">
                <a:latin typeface="Arial"/>
                <a:cs typeface="Arial"/>
              </a:rPr>
              <a:t>e</a:t>
            </a:r>
            <a:r>
              <a:rPr sz="1400" b="1" dirty="0">
                <a:latin typeface="Arial"/>
                <a:cs typeface="Arial"/>
              </a:rPr>
              <a:t>d </a:t>
            </a:r>
            <a:r>
              <a:rPr sz="1400" b="1" spc="114" dirty="0">
                <a:latin typeface="Arial"/>
                <a:cs typeface="Arial"/>
              </a:rPr>
              <a:t> </a:t>
            </a:r>
            <a:r>
              <a:rPr sz="1400" b="1" spc="-5" dirty="0">
                <a:latin typeface="Arial"/>
                <a:cs typeface="Arial"/>
              </a:rPr>
              <a:t>a</a:t>
            </a:r>
            <a:r>
              <a:rPr sz="1400" b="1" spc="-10" dirty="0">
                <a:latin typeface="Arial"/>
                <a:cs typeface="Arial"/>
              </a:rPr>
              <a:t>n</a:t>
            </a:r>
            <a:r>
              <a:rPr sz="1400" b="1" dirty="0">
                <a:latin typeface="Arial"/>
                <a:cs typeface="Arial"/>
              </a:rPr>
              <a:t>d </a:t>
            </a:r>
            <a:r>
              <a:rPr sz="1400" b="1" spc="114" dirty="0">
                <a:latin typeface="Arial"/>
                <a:cs typeface="Arial"/>
              </a:rPr>
              <a:t> </a:t>
            </a:r>
            <a:r>
              <a:rPr sz="1400" b="1" spc="-20" dirty="0">
                <a:latin typeface="Arial"/>
                <a:cs typeface="Arial"/>
              </a:rPr>
              <a:t>o</a:t>
            </a:r>
            <a:r>
              <a:rPr sz="1400" b="1" spc="-10" dirty="0">
                <a:latin typeface="Arial"/>
                <a:cs typeface="Arial"/>
              </a:rPr>
              <a:t>p</a:t>
            </a:r>
            <a:r>
              <a:rPr sz="1400" b="1" dirty="0">
                <a:latin typeface="Arial"/>
                <a:cs typeface="Arial"/>
              </a:rPr>
              <a:t>t</a:t>
            </a:r>
            <a:r>
              <a:rPr sz="1400" b="1" spc="5" dirty="0">
                <a:latin typeface="Arial"/>
                <a:cs typeface="Arial"/>
              </a:rPr>
              <a:t>i</a:t>
            </a:r>
            <a:r>
              <a:rPr sz="1400" b="1" spc="-15" dirty="0">
                <a:latin typeface="Arial"/>
                <a:cs typeface="Arial"/>
              </a:rPr>
              <a:t>m</a:t>
            </a:r>
            <a:r>
              <a:rPr sz="1400" b="1" spc="-10" dirty="0">
                <a:latin typeface="Arial"/>
                <a:cs typeface="Arial"/>
              </a:rPr>
              <a:t>i</a:t>
            </a:r>
            <a:r>
              <a:rPr sz="1400" b="1" spc="5" dirty="0">
                <a:latin typeface="Arial"/>
                <a:cs typeface="Arial"/>
              </a:rPr>
              <a:t>z</a:t>
            </a:r>
            <a:r>
              <a:rPr sz="1400" b="1" spc="-5" dirty="0">
                <a:latin typeface="Arial"/>
                <a:cs typeface="Arial"/>
              </a:rPr>
              <a:t>e</a:t>
            </a:r>
            <a:r>
              <a:rPr sz="1400" b="1" dirty="0">
                <a:latin typeface="Arial"/>
                <a:cs typeface="Arial"/>
              </a:rPr>
              <a:t>d </a:t>
            </a:r>
            <a:r>
              <a:rPr sz="1400" b="1" spc="100" dirty="0">
                <a:latin typeface="Arial"/>
                <a:cs typeface="Arial"/>
              </a:rPr>
              <a:t> </a:t>
            </a:r>
            <a:r>
              <a:rPr sz="1400" b="1" spc="-5" dirty="0">
                <a:latin typeface="Arial"/>
                <a:cs typeface="Arial"/>
              </a:rPr>
              <a:t>a</a:t>
            </a:r>
            <a:r>
              <a:rPr sz="1400" b="1" dirty="0">
                <a:latin typeface="Arial"/>
                <a:cs typeface="Arial"/>
              </a:rPr>
              <a:t>n </a:t>
            </a:r>
            <a:r>
              <a:rPr sz="1400" b="1" spc="114" dirty="0">
                <a:latin typeface="Arial"/>
                <a:cs typeface="Arial"/>
              </a:rPr>
              <a:t> </a:t>
            </a:r>
            <a:r>
              <a:rPr sz="1400" b="1" spc="-15" dirty="0">
                <a:latin typeface="Arial"/>
                <a:cs typeface="Arial"/>
              </a:rPr>
              <a:t>e</a:t>
            </a:r>
            <a:r>
              <a:rPr sz="1400" b="1" spc="-5" dirty="0">
                <a:latin typeface="Arial"/>
                <a:cs typeface="Arial"/>
              </a:rPr>
              <a:t>x</a:t>
            </a:r>
            <a:r>
              <a:rPr sz="1400" b="1" dirty="0">
                <a:latin typeface="Arial"/>
                <a:cs typeface="Arial"/>
              </a:rPr>
              <a:t>t</a:t>
            </a:r>
            <a:r>
              <a:rPr sz="1400" b="1" spc="-10" dirty="0">
                <a:latin typeface="Arial"/>
                <a:cs typeface="Arial"/>
              </a:rPr>
              <a:t>r</a:t>
            </a:r>
            <a:r>
              <a:rPr sz="1400" b="1" spc="-5" dirty="0">
                <a:latin typeface="Arial"/>
                <a:cs typeface="Arial"/>
              </a:rPr>
              <a:t>ac</a:t>
            </a:r>
            <a:r>
              <a:rPr sz="1400" b="1" spc="-15" dirty="0">
                <a:latin typeface="Arial"/>
                <a:cs typeface="Arial"/>
              </a:rPr>
              <a:t>t</a:t>
            </a:r>
            <a:r>
              <a:rPr sz="1400" b="1" spc="5" dirty="0">
                <a:latin typeface="Arial"/>
                <a:cs typeface="Arial"/>
              </a:rPr>
              <a:t>i</a:t>
            </a:r>
            <a:r>
              <a:rPr sz="1400" b="1" spc="-10" dirty="0">
                <a:latin typeface="Arial"/>
                <a:cs typeface="Arial"/>
              </a:rPr>
              <a:t>o</a:t>
            </a:r>
            <a:r>
              <a:rPr sz="1400" b="1" dirty="0">
                <a:latin typeface="Arial"/>
                <a:cs typeface="Arial"/>
              </a:rPr>
              <a:t>n </a:t>
            </a:r>
            <a:r>
              <a:rPr sz="1400" b="1" spc="100" dirty="0">
                <a:latin typeface="Arial"/>
                <a:cs typeface="Arial"/>
              </a:rPr>
              <a:t> </a:t>
            </a:r>
            <a:r>
              <a:rPr sz="1400" b="1" spc="-10" dirty="0">
                <a:latin typeface="Arial"/>
                <a:cs typeface="Arial"/>
              </a:rPr>
              <a:t>p</a:t>
            </a:r>
            <a:r>
              <a:rPr sz="1400" b="1" spc="5" dirty="0">
                <a:latin typeface="Arial"/>
                <a:cs typeface="Arial"/>
              </a:rPr>
              <a:t>r</a:t>
            </a:r>
            <a:r>
              <a:rPr sz="1400" b="1" spc="-10" dirty="0">
                <a:latin typeface="Arial"/>
                <a:cs typeface="Arial"/>
              </a:rPr>
              <a:t>o</a:t>
            </a:r>
            <a:r>
              <a:rPr sz="1400" b="1" spc="-15" dirty="0">
                <a:latin typeface="Arial"/>
                <a:cs typeface="Arial"/>
              </a:rPr>
              <a:t>c</a:t>
            </a:r>
            <a:r>
              <a:rPr sz="1400" b="1" spc="-5" dirty="0">
                <a:latin typeface="Arial"/>
                <a:cs typeface="Arial"/>
              </a:rPr>
              <a:t>e</a:t>
            </a:r>
            <a:r>
              <a:rPr sz="1400" b="1" spc="-15" dirty="0">
                <a:latin typeface="Arial"/>
                <a:cs typeface="Arial"/>
              </a:rPr>
              <a:t>s</a:t>
            </a:r>
            <a:r>
              <a:rPr sz="1400" b="1" dirty="0">
                <a:latin typeface="Arial"/>
                <a:cs typeface="Arial"/>
              </a:rPr>
              <a:t>s </a:t>
            </a:r>
            <a:r>
              <a:rPr sz="1400" b="1" spc="120" dirty="0">
                <a:latin typeface="Arial"/>
                <a:cs typeface="Arial"/>
              </a:rPr>
              <a:t> </a:t>
            </a:r>
            <a:r>
              <a:rPr sz="1400" b="1" spc="-15" dirty="0">
                <a:latin typeface="Arial"/>
                <a:cs typeface="Arial"/>
              </a:rPr>
              <a:t>t</a:t>
            </a:r>
            <a:r>
              <a:rPr sz="1400" b="1" dirty="0">
                <a:latin typeface="Arial"/>
                <a:cs typeface="Arial"/>
              </a:rPr>
              <a:t>o </a:t>
            </a:r>
            <a:r>
              <a:rPr sz="1400" b="1" spc="125" dirty="0">
                <a:latin typeface="Arial"/>
                <a:cs typeface="Arial"/>
              </a:rPr>
              <a:t> </a:t>
            </a:r>
            <a:r>
              <a:rPr sz="1400" b="1" spc="-20" dirty="0">
                <a:latin typeface="Arial"/>
                <a:cs typeface="Arial"/>
              </a:rPr>
              <a:t>p</a:t>
            </a:r>
            <a:r>
              <a:rPr sz="1400" b="1" spc="-10" dirty="0">
                <a:latin typeface="Arial"/>
                <a:cs typeface="Arial"/>
              </a:rPr>
              <a:t>u</a:t>
            </a:r>
            <a:r>
              <a:rPr sz="1400" b="1" spc="5" dirty="0">
                <a:latin typeface="Arial"/>
                <a:cs typeface="Arial"/>
              </a:rPr>
              <a:t>r</a:t>
            </a:r>
            <a:r>
              <a:rPr sz="1400" b="1" spc="-10" dirty="0">
                <a:latin typeface="Arial"/>
                <a:cs typeface="Arial"/>
              </a:rPr>
              <a:t>i</a:t>
            </a:r>
            <a:r>
              <a:rPr sz="1400" b="1" spc="10" dirty="0">
                <a:latin typeface="Arial"/>
                <a:cs typeface="Arial"/>
              </a:rPr>
              <a:t>f</a:t>
            </a:r>
            <a:r>
              <a:rPr sz="1400" b="1" dirty="0">
                <a:latin typeface="Arial"/>
                <a:cs typeface="Arial"/>
              </a:rPr>
              <a:t>y </a:t>
            </a:r>
            <a:r>
              <a:rPr sz="1400" b="1" spc="85" dirty="0">
                <a:latin typeface="Arial"/>
                <a:cs typeface="Arial"/>
              </a:rPr>
              <a:t> </a:t>
            </a:r>
            <a:r>
              <a:rPr sz="1400" b="1" spc="-5" dirty="0">
                <a:latin typeface="Arial"/>
                <a:cs typeface="Arial"/>
              </a:rPr>
              <a:t>me</a:t>
            </a:r>
            <a:r>
              <a:rPr sz="1400" b="1" dirty="0">
                <a:latin typeface="Arial"/>
                <a:cs typeface="Arial"/>
              </a:rPr>
              <a:t>t</a:t>
            </a:r>
            <a:r>
              <a:rPr sz="1400" b="1" spc="-5" dirty="0">
                <a:latin typeface="Arial"/>
                <a:cs typeface="Arial"/>
              </a:rPr>
              <a:t>a</a:t>
            </a:r>
            <a:r>
              <a:rPr sz="1400" b="1" spc="-10" dirty="0">
                <a:latin typeface="Arial"/>
                <a:cs typeface="Arial"/>
              </a:rPr>
              <a:t>b</a:t>
            </a:r>
            <a:r>
              <a:rPr sz="1400" b="1" spc="-20" dirty="0">
                <a:latin typeface="Arial"/>
                <a:cs typeface="Arial"/>
              </a:rPr>
              <a:t>o</a:t>
            </a:r>
            <a:r>
              <a:rPr sz="1400" b="1" spc="5" dirty="0">
                <a:latin typeface="Arial"/>
                <a:cs typeface="Arial"/>
              </a:rPr>
              <a:t>l</a:t>
            </a:r>
            <a:r>
              <a:rPr sz="1400" b="1" spc="-10" dirty="0">
                <a:latin typeface="Arial"/>
                <a:cs typeface="Arial"/>
              </a:rPr>
              <a:t>i</a:t>
            </a:r>
            <a:r>
              <a:rPr sz="1400" b="1" dirty="0">
                <a:latin typeface="Arial"/>
                <a:cs typeface="Arial"/>
              </a:rPr>
              <a:t>t</a:t>
            </a:r>
            <a:r>
              <a:rPr sz="1400" b="1" spc="-5" dirty="0">
                <a:latin typeface="Arial"/>
                <a:cs typeface="Arial"/>
              </a:rPr>
              <a:t>e</a:t>
            </a:r>
            <a:r>
              <a:rPr sz="1400" b="1" dirty="0">
                <a:latin typeface="Arial"/>
                <a:cs typeface="Arial"/>
              </a:rPr>
              <a:t>s </a:t>
            </a:r>
            <a:r>
              <a:rPr sz="1400" b="1" spc="105" dirty="0">
                <a:latin typeface="Arial"/>
                <a:cs typeface="Arial"/>
              </a:rPr>
              <a:t> </a:t>
            </a:r>
            <a:r>
              <a:rPr sz="1400" b="1" dirty="0">
                <a:latin typeface="Arial"/>
                <a:cs typeface="Arial"/>
              </a:rPr>
              <a:t>f</a:t>
            </a:r>
            <a:r>
              <a:rPr sz="1400" b="1" spc="5" dirty="0">
                <a:latin typeface="Arial"/>
                <a:cs typeface="Arial"/>
              </a:rPr>
              <a:t>r</a:t>
            </a:r>
            <a:r>
              <a:rPr sz="1400" b="1" spc="-20" dirty="0">
                <a:latin typeface="Arial"/>
                <a:cs typeface="Arial"/>
              </a:rPr>
              <a:t>o</a:t>
            </a:r>
            <a:r>
              <a:rPr sz="1400" b="1" dirty="0">
                <a:latin typeface="Arial"/>
                <a:cs typeface="Arial"/>
              </a:rPr>
              <a:t>m </a:t>
            </a:r>
            <a:r>
              <a:rPr sz="1400" b="1" spc="-5" dirty="0">
                <a:latin typeface="Arial"/>
                <a:cs typeface="Arial"/>
              </a:rPr>
              <a:t>ma</a:t>
            </a:r>
            <a:r>
              <a:rPr sz="1400" b="1" spc="5" dirty="0">
                <a:latin typeface="Arial"/>
                <a:cs typeface="Arial"/>
              </a:rPr>
              <a:t>ri</a:t>
            </a:r>
            <a:r>
              <a:rPr sz="1400" b="1" spc="-10" dirty="0">
                <a:latin typeface="Arial"/>
                <a:cs typeface="Arial"/>
              </a:rPr>
              <a:t>n</a:t>
            </a:r>
            <a:r>
              <a:rPr sz="1400" b="1" dirty="0">
                <a:latin typeface="Arial"/>
                <a:cs typeface="Arial"/>
              </a:rPr>
              <a:t>e</a:t>
            </a:r>
            <a:r>
              <a:rPr sz="1400" b="1" spc="-20" dirty="0">
                <a:latin typeface="Arial"/>
                <a:cs typeface="Arial"/>
              </a:rPr>
              <a:t> </a:t>
            </a:r>
            <a:r>
              <a:rPr sz="1400" b="1" spc="-5" dirty="0">
                <a:latin typeface="Arial"/>
                <a:cs typeface="Arial"/>
              </a:rPr>
              <a:t>m</a:t>
            </a:r>
            <a:r>
              <a:rPr sz="1400" b="1" spc="5" dirty="0">
                <a:latin typeface="Arial"/>
                <a:cs typeface="Arial"/>
              </a:rPr>
              <a:t>i</a:t>
            </a:r>
            <a:r>
              <a:rPr sz="1400" b="1" spc="-5" dirty="0">
                <a:latin typeface="Arial"/>
                <a:cs typeface="Arial"/>
              </a:rPr>
              <a:t>c</a:t>
            </a:r>
            <a:r>
              <a:rPr sz="1400" b="1" spc="5" dirty="0">
                <a:latin typeface="Arial"/>
                <a:cs typeface="Arial"/>
              </a:rPr>
              <a:t>r</a:t>
            </a:r>
            <a:r>
              <a:rPr sz="1400" b="1" spc="-10" dirty="0">
                <a:latin typeface="Arial"/>
                <a:cs typeface="Arial"/>
              </a:rPr>
              <a:t>o</a:t>
            </a:r>
            <a:r>
              <a:rPr sz="1400" b="1" spc="-5" dirty="0">
                <a:latin typeface="Arial"/>
                <a:cs typeface="Arial"/>
              </a:rPr>
              <a:t>a</a:t>
            </a:r>
            <a:r>
              <a:rPr sz="1400" b="1" spc="5" dirty="0">
                <a:latin typeface="Arial"/>
                <a:cs typeface="Arial"/>
              </a:rPr>
              <a:t>l</a:t>
            </a:r>
            <a:r>
              <a:rPr sz="1400" b="1" spc="-10" dirty="0">
                <a:latin typeface="Arial"/>
                <a:cs typeface="Arial"/>
              </a:rPr>
              <a:t>g</a:t>
            </a:r>
            <a:r>
              <a:rPr sz="1400" b="1" spc="-5" dirty="0">
                <a:latin typeface="Arial"/>
                <a:cs typeface="Arial"/>
              </a:rPr>
              <a:t>a</a:t>
            </a:r>
            <a:r>
              <a:rPr sz="1400" b="1" dirty="0">
                <a:latin typeface="Arial"/>
                <a:cs typeface="Arial"/>
              </a:rPr>
              <a:t>e</a:t>
            </a:r>
            <a:endParaRPr sz="1400">
              <a:latin typeface="Arial"/>
              <a:cs typeface="Arial"/>
            </a:endParaRPr>
          </a:p>
        </p:txBody>
      </p:sp>
      <p:sp>
        <p:nvSpPr>
          <p:cNvPr id="20" name="object 20"/>
          <p:cNvSpPr txBox="1"/>
          <p:nvPr/>
        </p:nvSpPr>
        <p:spPr>
          <a:xfrm>
            <a:off x="1177425" y="4305933"/>
            <a:ext cx="42037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20</a:t>
            </a:r>
            <a:r>
              <a:rPr sz="1400" b="1" spc="-15" dirty="0">
                <a:latin typeface="Arial"/>
                <a:cs typeface="Arial"/>
              </a:rPr>
              <a:t>1</a:t>
            </a:r>
            <a:r>
              <a:rPr sz="1400" b="1" dirty="0">
                <a:latin typeface="Arial"/>
                <a:cs typeface="Arial"/>
              </a:rPr>
              <a:t>2</a:t>
            </a:r>
            <a:endParaRPr sz="1400">
              <a:latin typeface="Arial"/>
              <a:cs typeface="Arial"/>
            </a:endParaRPr>
          </a:p>
        </p:txBody>
      </p:sp>
      <p:sp>
        <p:nvSpPr>
          <p:cNvPr id="21" name="object 21"/>
          <p:cNvSpPr txBox="1"/>
          <p:nvPr/>
        </p:nvSpPr>
        <p:spPr>
          <a:xfrm>
            <a:off x="2078110" y="4305933"/>
            <a:ext cx="6862445" cy="417195"/>
          </a:xfrm>
          <a:prstGeom prst="rect">
            <a:avLst/>
          </a:prstGeom>
        </p:spPr>
        <p:txBody>
          <a:bodyPr vert="horz" wrap="square" lIns="0" tIns="0" rIns="0" bIns="0" rtlCol="0">
            <a:spAutoFit/>
          </a:bodyPr>
          <a:lstStyle/>
          <a:p>
            <a:pPr marL="12700" marR="5080">
              <a:lnSpc>
                <a:spcPct val="100000"/>
              </a:lnSpc>
            </a:pPr>
            <a:r>
              <a:rPr sz="1400" b="1" spc="-10" dirty="0">
                <a:latin typeface="Arial"/>
                <a:cs typeface="Arial"/>
              </a:rPr>
              <a:t>R</a:t>
            </a:r>
            <a:r>
              <a:rPr sz="1400" b="1" spc="-5" dirty="0">
                <a:latin typeface="Arial"/>
                <a:cs typeface="Arial"/>
              </a:rPr>
              <a:t>e</a:t>
            </a:r>
            <a:r>
              <a:rPr sz="1400" b="1" spc="-15" dirty="0">
                <a:latin typeface="Arial"/>
                <a:cs typeface="Arial"/>
              </a:rPr>
              <a:t>v</a:t>
            </a:r>
            <a:r>
              <a:rPr sz="1400" b="1" spc="5" dirty="0">
                <a:latin typeface="Arial"/>
                <a:cs typeface="Arial"/>
              </a:rPr>
              <a:t>i</a:t>
            </a:r>
            <a:r>
              <a:rPr sz="1400" b="1" spc="-25" dirty="0">
                <a:latin typeface="Arial"/>
                <a:cs typeface="Arial"/>
              </a:rPr>
              <a:t>e</a:t>
            </a:r>
            <a:r>
              <a:rPr sz="1400" b="1" spc="20" dirty="0">
                <a:latin typeface="Arial"/>
                <a:cs typeface="Arial"/>
              </a:rPr>
              <a:t>w</a:t>
            </a:r>
            <a:r>
              <a:rPr sz="1400" b="1" spc="-15" dirty="0">
                <a:latin typeface="Arial"/>
                <a:cs typeface="Arial"/>
              </a:rPr>
              <a:t>e</a:t>
            </a:r>
            <a:r>
              <a:rPr sz="1400" b="1" dirty="0">
                <a:latin typeface="Arial"/>
                <a:cs typeface="Arial"/>
              </a:rPr>
              <a:t>d</a:t>
            </a:r>
            <a:r>
              <a:rPr sz="1400" b="1" spc="145" dirty="0">
                <a:latin typeface="Arial"/>
                <a:cs typeface="Arial"/>
              </a:rPr>
              <a:t> </a:t>
            </a:r>
            <a:r>
              <a:rPr sz="1400" b="1" dirty="0">
                <a:latin typeface="Arial"/>
                <a:cs typeface="Arial"/>
              </a:rPr>
              <a:t>t</a:t>
            </a:r>
            <a:r>
              <a:rPr sz="1400" b="1" spc="-20" dirty="0">
                <a:latin typeface="Arial"/>
                <a:cs typeface="Arial"/>
              </a:rPr>
              <a:t>h</a:t>
            </a:r>
            <a:r>
              <a:rPr sz="1400" b="1" dirty="0">
                <a:latin typeface="Arial"/>
                <a:cs typeface="Arial"/>
              </a:rPr>
              <a:t>e</a:t>
            </a:r>
            <a:r>
              <a:rPr sz="1400" b="1" spc="150" dirty="0">
                <a:latin typeface="Arial"/>
                <a:cs typeface="Arial"/>
              </a:rPr>
              <a:t> </a:t>
            </a:r>
            <a:r>
              <a:rPr sz="1400" b="1" spc="-10" dirty="0">
                <a:latin typeface="Arial"/>
                <a:cs typeface="Arial"/>
              </a:rPr>
              <a:t>po</a:t>
            </a:r>
            <a:r>
              <a:rPr sz="1400" b="1" spc="-15" dirty="0">
                <a:latin typeface="Arial"/>
                <a:cs typeface="Arial"/>
              </a:rPr>
              <a:t>t</a:t>
            </a:r>
            <a:r>
              <a:rPr sz="1400" b="1" spc="-5" dirty="0">
                <a:latin typeface="Arial"/>
                <a:cs typeface="Arial"/>
              </a:rPr>
              <a:t>e</a:t>
            </a:r>
            <a:r>
              <a:rPr sz="1400" b="1" spc="-10" dirty="0">
                <a:latin typeface="Arial"/>
                <a:cs typeface="Arial"/>
              </a:rPr>
              <a:t>n</a:t>
            </a:r>
            <a:r>
              <a:rPr sz="1400" b="1" spc="-15" dirty="0">
                <a:latin typeface="Arial"/>
                <a:cs typeface="Arial"/>
              </a:rPr>
              <a:t>t</a:t>
            </a:r>
            <a:r>
              <a:rPr sz="1400" b="1" spc="5" dirty="0">
                <a:latin typeface="Arial"/>
                <a:cs typeface="Arial"/>
              </a:rPr>
              <a:t>i</a:t>
            </a:r>
            <a:r>
              <a:rPr sz="1400" b="1" spc="-15" dirty="0">
                <a:latin typeface="Arial"/>
                <a:cs typeface="Arial"/>
              </a:rPr>
              <a:t>a</a:t>
            </a:r>
            <a:r>
              <a:rPr sz="1400" b="1" dirty="0">
                <a:latin typeface="Arial"/>
                <a:cs typeface="Arial"/>
              </a:rPr>
              <a:t>l</a:t>
            </a:r>
            <a:r>
              <a:rPr sz="1400" b="1" spc="155" dirty="0">
                <a:latin typeface="Arial"/>
                <a:cs typeface="Arial"/>
              </a:rPr>
              <a:t> </a:t>
            </a:r>
            <a:r>
              <a:rPr sz="1400" b="1" spc="-10" dirty="0">
                <a:latin typeface="Arial"/>
                <a:cs typeface="Arial"/>
              </a:rPr>
              <a:t>o</a:t>
            </a:r>
            <a:r>
              <a:rPr sz="1400" b="1" dirty="0">
                <a:latin typeface="Arial"/>
                <a:cs typeface="Arial"/>
              </a:rPr>
              <a:t>f</a:t>
            </a:r>
            <a:r>
              <a:rPr sz="1400" b="1" spc="150" dirty="0">
                <a:latin typeface="Arial"/>
                <a:cs typeface="Arial"/>
              </a:rPr>
              <a:t> </a:t>
            </a:r>
            <a:r>
              <a:rPr sz="1400" b="1" spc="-15" dirty="0">
                <a:latin typeface="Arial"/>
                <a:cs typeface="Arial"/>
              </a:rPr>
              <a:t>m</a:t>
            </a:r>
            <a:r>
              <a:rPr sz="1400" b="1" spc="5" dirty="0">
                <a:latin typeface="Arial"/>
                <a:cs typeface="Arial"/>
              </a:rPr>
              <a:t>i</a:t>
            </a:r>
            <a:r>
              <a:rPr sz="1400" b="1" spc="-5" dirty="0">
                <a:latin typeface="Arial"/>
                <a:cs typeface="Arial"/>
              </a:rPr>
              <a:t>c</a:t>
            </a:r>
            <a:r>
              <a:rPr sz="1400" b="1" spc="-10" dirty="0">
                <a:latin typeface="Arial"/>
                <a:cs typeface="Arial"/>
              </a:rPr>
              <a:t>ro</a:t>
            </a:r>
            <a:r>
              <a:rPr sz="1400" b="1" spc="-15" dirty="0">
                <a:latin typeface="Arial"/>
                <a:cs typeface="Arial"/>
              </a:rPr>
              <a:t>a</a:t>
            </a:r>
            <a:r>
              <a:rPr sz="1400" b="1" spc="5" dirty="0">
                <a:latin typeface="Arial"/>
                <a:cs typeface="Arial"/>
              </a:rPr>
              <a:t>l</a:t>
            </a:r>
            <a:r>
              <a:rPr sz="1400" b="1" spc="-20" dirty="0">
                <a:latin typeface="Arial"/>
                <a:cs typeface="Arial"/>
              </a:rPr>
              <a:t>g</a:t>
            </a:r>
            <a:r>
              <a:rPr sz="1400" b="1" spc="-5" dirty="0">
                <a:latin typeface="Arial"/>
                <a:cs typeface="Arial"/>
              </a:rPr>
              <a:t>a</a:t>
            </a:r>
            <a:r>
              <a:rPr sz="1400" b="1" dirty="0">
                <a:latin typeface="Arial"/>
                <a:cs typeface="Arial"/>
              </a:rPr>
              <a:t>e</a:t>
            </a:r>
            <a:r>
              <a:rPr sz="1400" b="1" spc="150" dirty="0">
                <a:latin typeface="Arial"/>
                <a:cs typeface="Arial"/>
              </a:rPr>
              <a:t> </a:t>
            </a:r>
            <a:r>
              <a:rPr sz="1400" b="1" dirty="0">
                <a:latin typeface="Arial"/>
                <a:cs typeface="Arial"/>
              </a:rPr>
              <a:t>f</a:t>
            </a:r>
            <a:r>
              <a:rPr sz="1400" b="1" spc="-20" dirty="0">
                <a:latin typeface="Arial"/>
                <a:cs typeface="Arial"/>
              </a:rPr>
              <a:t>o</a:t>
            </a:r>
            <a:r>
              <a:rPr sz="1400" b="1" dirty="0">
                <a:latin typeface="Arial"/>
                <a:cs typeface="Arial"/>
              </a:rPr>
              <a:t>r</a:t>
            </a:r>
            <a:r>
              <a:rPr sz="1400" b="1" spc="155" dirty="0">
                <a:latin typeface="Arial"/>
                <a:cs typeface="Arial"/>
              </a:rPr>
              <a:t> </a:t>
            </a:r>
            <a:r>
              <a:rPr sz="1400" b="1" dirty="0">
                <a:latin typeface="Arial"/>
                <a:cs typeface="Arial"/>
              </a:rPr>
              <a:t>t</a:t>
            </a:r>
            <a:r>
              <a:rPr sz="1400" b="1" spc="-20" dirty="0">
                <a:latin typeface="Arial"/>
                <a:cs typeface="Arial"/>
              </a:rPr>
              <a:t>h</a:t>
            </a:r>
            <a:r>
              <a:rPr sz="1400" b="1" dirty="0">
                <a:latin typeface="Arial"/>
                <a:cs typeface="Arial"/>
              </a:rPr>
              <a:t>e</a:t>
            </a:r>
            <a:r>
              <a:rPr sz="1400" b="1" spc="150" dirty="0">
                <a:latin typeface="Arial"/>
                <a:cs typeface="Arial"/>
              </a:rPr>
              <a:t> </a:t>
            </a:r>
            <a:r>
              <a:rPr sz="1400" b="1" spc="-10" dirty="0">
                <a:latin typeface="Arial"/>
                <a:cs typeface="Arial"/>
              </a:rPr>
              <a:t>p</a:t>
            </a:r>
            <a:r>
              <a:rPr sz="1400" b="1" spc="5" dirty="0">
                <a:latin typeface="Arial"/>
                <a:cs typeface="Arial"/>
              </a:rPr>
              <a:t>r</a:t>
            </a:r>
            <a:r>
              <a:rPr sz="1400" b="1" spc="-10" dirty="0">
                <a:latin typeface="Arial"/>
                <a:cs typeface="Arial"/>
              </a:rPr>
              <a:t>od</a:t>
            </a:r>
            <a:r>
              <a:rPr sz="1400" b="1" spc="-20" dirty="0">
                <a:latin typeface="Arial"/>
                <a:cs typeface="Arial"/>
              </a:rPr>
              <a:t>u</a:t>
            </a:r>
            <a:r>
              <a:rPr sz="1400" b="1" spc="-15" dirty="0">
                <a:latin typeface="Arial"/>
                <a:cs typeface="Arial"/>
              </a:rPr>
              <a:t>c</a:t>
            </a:r>
            <a:r>
              <a:rPr sz="1400" b="1" dirty="0">
                <a:latin typeface="Arial"/>
                <a:cs typeface="Arial"/>
              </a:rPr>
              <a:t>t</a:t>
            </a:r>
            <a:r>
              <a:rPr sz="1400" b="1" spc="5" dirty="0">
                <a:latin typeface="Arial"/>
                <a:cs typeface="Arial"/>
              </a:rPr>
              <a:t>i</a:t>
            </a:r>
            <a:r>
              <a:rPr sz="1400" b="1" spc="-20" dirty="0">
                <a:latin typeface="Arial"/>
                <a:cs typeface="Arial"/>
              </a:rPr>
              <a:t>o</a:t>
            </a:r>
            <a:r>
              <a:rPr sz="1400" b="1" dirty="0">
                <a:latin typeface="Arial"/>
                <a:cs typeface="Arial"/>
              </a:rPr>
              <a:t>n</a:t>
            </a:r>
            <a:r>
              <a:rPr sz="1400" b="1" spc="145" dirty="0">
                <a:latin typeface="Arial"/>
                <a:cs typeface="Arial"/>
              </a:rPr>
              <a:t> </a:t>
            </a:r>
            <a:r>
              <a:rPr sz="1400" b="1" spc="-10" dirty="0">
                <a:latin typeface="Arial"/>
                <a:cs typeface="Arial"/>
              </a:rPr>
              <a:t>o</a:t>
            </a:r>
            <a:r>
              <a:rPr sz="1400" b="1" dirty="0">
                <a:latin typeface="Arial"/>
                <a:cs typeface="Arial"/>
              </a:rPr>
              <a:t>f</a:t>
            </a:r>
            <a:r>
              <a:rPr sz="1400" b="1" spc="150" dirty="0">
                <a:latin typeface="Arial"/>
                <a:cs typeface="Arial"/>
              </a:rPr>
              <a:t> </a:t>
            </a:r>
            <a:r>
              <a:rPr sz="1400" b="1" spc="-20" dirty="0">
                <a:latin typeface="Arial"/>
                <a:cs typeface="Arial"/>
              </a:rPr>
              <a:t>b</a:t>
            </a:r>
            <a:r>
              <a:rPr sz="1400" b="1" spc="5" dirty="0">
                <a:latin typeface="Arial"/>
                <a:cs typeface="Arial"/>
              </a:rPr>
              <a:t>i</a:t>
            </a:r>
            <a:r>
              <a:rPr sz="1400" b="1" spc="-10" dirty="0">
                <a:latin typeface="Arial"/>
                <a:cs typeface="Arial"/>
              </a:rPr>
              <a:t>o</a:t>
            </a:r>
            <a:r>
              <a:rPr sz="1400" b="1" spc="-15" dirty="0">
                <a:latin typeface="Arial"/>
                <a:cs typeface="Arial"/>
              </a:rPr>
              <a:t>a</a:t>
            </a:r>
            <a:r>
              <a:rPr sz="1400" b="1" spc="-5" dirty="0">
                <a:latin typeface="Arial"/>
                <a:cs typeface="Arial"/>
              </a:rPr>
              <a:t>c</a:t>
            </a:r>
            <a:r>
              <a:rPr sz="1400" b="1" spc="-15" dirty="0">
                <a:latin typeface="Arial"/>
                <a:cs typeface="Arial"/>
              </a:rPr>
              <a:t>t</a:t>
            </a:r>
            <a:r>
              <a:rPr sz="1400" b="1" spc="5" dirty="0">
                <a:latin typeface="Arial"/>
                <a:cs typeface="Arial"/>
              </a:rPr>
              <a:t>i</a:t>
            </a:r>
            <a:r>
              <a:rPr sz="1400" b="1" spc="-15" dirty="0">
                <a:latin typeface="Arial"/>
                <a:cs typeface="Arial"/>
              </a:rPr>
              <a:t>v</a:t>
            </a:r>
            <a:r>
              <a:rPr sz="1400" b="1" dirty="0">
                <a:latin typeface="Arial"/>
                <a:cs typeface="Arial"/>
              </a:rPr>
              <a:t>e</a:t>
            </a:r>
            <a:r>
              <a:rPr sz="1400" b="1" spc="135" dirty="0">
                <a:latin typeface="Arial"/>
                <a:cs typeface="Arial"/>
              </a:rPr>
              <a:t> </a:t>
            </a:r>
            <a:r>
              <a:rPr sz="1400" b="1" spc="-5" dirty="0">
                <a:latin typeface="Arial"/>
                <a:cs typeface="Arial"/>
              </a:rPr>
              <a:t>m</a:t>
            </a:r>
            <a:r>
              <a:rPr sz="1400" b="1" spc="-10" dirty="0">
                <a:latin typeface="Arial"/>
                <a:cs typeface="Arial"/>
              </a:rPr>
              <a:t>o</a:t>
            </a:r>
            <a:r>
              <a:rPr sz="1400" b="1" spc="5" dirty="0">
                <a:latin typeface="Arial"/>
                <a:cs typeface="Arial"/>
              </a:rPr>
              <a:t>l</a:t>
            </a:r>
            <a:r>
              <a:rPr sz="1400" b="1" spc="-15" dirty="0">
                <a:latin typeface="Arial"/>
                <a:cs typeface="Arial"/>
              </a:rPr>
              <a:t>e</a:t>
            </a:r>
            <a:r>
              <a:rPr sz="1400" b="1" spc="-5" dirty="0">
                <a:latin typeface="Arial"/>
                <a:cs typeface="Arial"/>
              </a:rPr>
              <a:t>c</a:t>
            </a:r>
            <a:r>
              <a:rPr sz="1400" b="1" spc="-10" dirty="0">
                <a:latin typeface="Arial"/>
                <a:cs typeface="Arial"/>
              </a:rPr>
              <a:t>ul</a:t>
            </a:r>
            <a:r>
              <a:rPr sz="1400" b="1" spc="-5" dirty="0">
                <a:latin typeface="Arial"/>
                <a:cs typeface="Arial"/>
              </a:rPr>
              <a:t>e</a:t>
            </a:r>
            <a:r>
              <a:rPr sz="1400" b="1" dirty="0">
                <a:latin typeface="Arial"/>
                <a:cs typeface="Arial"/>
              </a:rPr>
              <a:t>s </a:t>
            </a:r>
            <a:r>
              <a:rPr sz="1400" b="1" spc="-10" dirty="0">
                <a:latin typeface="Arial"/>
                <a:cs typeface="Arial"/>
              </a:rPr>
              <a:t>o</a:t>
            </a:r>
            <a:r>
              <a:rPr sz="1400" b="1" dirty="0">
                <a:latin typeface="Arial"/>
                <a:cs typeface="Arial"/>
              </a:rPr>
              <a:t>f</a:t>
            </a:r>
            <a:r>
              <a:rPr sz="1400" b="1" spc="-5" dirty="0">
                <a:latin typeface="Arial"/>
                <a:cs typeface="Arial"/>
              </a:rPr>
              <a:t> </a:t>
            </a:r>
            <a:r>
              <a:rPr sz="1400" b="1" spc="-10" dirty="0">
                <a:latin typeface="Arial"/>
                <a:cs typeface="Arial"/>
              </a:rPr>
              <a:t>ph</a:t>
            </a:r>
            <a:r>
              <a:rPr sz="1400" b="1" spc="-5" dirty="0">
                <a:latin typeface="Arial"/>
                <a:cs typeface="Arial"/>
              </a:rPr>
              <a:t>a</a:t>
            </a:r>
            <a:r>
              <a:rPr sz="1400" b="1" spc="5" dirty="0">
                <a:latin typeface="Arial"/>
                <a:cs typeface="Arial"/>
              </a:rPr>
              <a:t>r</a:t>
            </a:r>
            <a:r>
              <a:rPr sz="1400" b="1" spc="-5" dirty="0">
                <a:latin typeface="Arial"/>
                <a:cs typeface="Arial"/>
              </a:rPr>
              <a:t>mace</a:t>
            </a:r>
            <a:r>
              <a:rPr sz="1400" b="1" spc="-10" dirty="0">
                <a:latin typeface="Arial"/>
                <a:cs typeface="Arial"/>
              </a:rPr>
              <a:t>u</a:t>
            </a:r>
            <a:r>
              <a:rPr sz="1400" b="1" dirty="0">
                <a:latin typeface="Arial"/>
                <a:cs typeface="Arial"/>
              </a:rPr>
              <a:t>t</a:t>
            </a:r>
            <a:r>
              <a:rPr sz="1400" b="1" spc="-10" dirty="0">
                <a:latin typeface="Arial"/>
                <a:cs typeface="Arial"/>
              </a:rPr>
              <a:t>i</a:t>
            </a:r>
            <a:r>
              <a:rPr sz="1400" b="1" spc="-5" dirty="0">
                <a:latin typeface="Arial"/>
                <a:cs typeface="Arial"/>
              </a:rPr>
              <a:t>c</a:t>
            </a:r>
            <a:r>
              <a:rPr sz="1400" b="1" spc="-15" dirty="0">
                <a:latin typeface="Arial"/>
                <a:cs typeface="Arial"/>
              </a:rPr>
              <a:t>a</a:t>
            </a:r>
            <a:r>
              <a:rPr sz="1400" b="1" dirty="0">
                <a:latin typeface="Arial"/>
                <a:cs typeface="Arial"/>
              </a:rPr>
              <a:t>l</a:t>
            </a:r>
            <a:r>
              <a:rPr sz="1400" b="1" spc="-40" dirty="0">
                <a:latin typeface="Arial"/>
                <a:cs typeface="Arial"/>
              </a:rPr>
              <a:t> </a:t>
            </a:r>
            <a:r>
              <a:rPr sz="1400" b="1" spc="5" dirty="0">
                <a:latin typeface="Arial"/>
                <a:cs typeface="Arial"/>
              </a:rPr>
              <a:t>i</a:t>
            </a:r>
            <a:r>
              <a:rPr sz="1400" b="1" spc="-10" dirty="0">
                <a:latin typeface="Arial"/>
                <a:cs typeface="Arial"/>
              </a:rPr>
              <a:t>n</a:t>
            </a:r>
            <a:r>
              <a:rPr sz="1400" b="1" dirty="0">
                <a:latin typeface="Arial"/>
                <a:cs typeface="Arial"/>
              </a:rPr>
              <a:t>t</a:t>
            </a:r>
            <a:r>
              <a:rPr sz="1400" b="1" spc="-5" dirty="0">
                <a:latin typeface="Arial"/>
                <a:cs typeface="Arial"/>
              </a:rPr>
              <a:t>e</a:t>
            </a:r>
            <a:r>
              <a:rPr sz="1400" b="1" spc="5" dirty="0">
                <a:latin typeface="Arial"/>
                <a:cs typeface="Arial"/>
              </a:rPr>
              <a:t>r</a:t>
            </a:r>
            <a:r>
              <a:rPr sz="1400" b="1" spc="-5" dirty="0">
                <a:latin typeface="Arial"/>
                <a:cs typeface="Arial"/>
              </a:rPr>
              <a:t>es</a:t>
            </a:r>
            <a:r>
              <a:rPr sz="1400" b="1" dirty="0">
                <a:latin typeface="Arial"/>
                <a:cs typeface="Arial"/>
              </a:rPr>
              <a:t>t</a:t>
            </a:r>
            <a:endParaRPr sz="1400">
              <a:latin typeface="Arial"/>
              <a:cs typeface="Arial"/>
            </a:endParaRPr>
          </a:p>
        </p:txBody>
      </p:sp>
      <p:sp>
        <p:nvSpPr>
          <p:cNvPr id="22" name="object 22"/>
          <p:cNvSpPr txBox="1"/>
          <p:nvPr/>
        </p:nvSpPr>
        <p:spPr>
          <a:xfrm>
            <a:off x="1177425" y="4946014"/>
            <a:ext cx="42037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20</a:t>
            </a:r>
            <a:r>
              <a:rPr sz="1400" b="1" spc="-15" dirty="0">
                <a:latin typeface="Arial"/>
                <a:cs typeface="Arial"/>
              </a:rPr>
              <a:t>1</a:t>
            </a:r>
            <a:r>
              <a:rPr sz="1400" b="1" dirty="0">
                <a:latin typeface="Arial"/>
                <a:cs typeface="Arial"/>
              </a:rPr>
              <a:t>2</a:t>
            </a:r>
            <a:endParaRPr sz="1400">
              <a:latin typeface="Arial"/>
              <a:cs typeface="Arial"/>
            </a:endParaRPr>
          </a:p>
        </p:txBody>
      </p:sp>
      <p:sp>
        <p:nvSpPr>
          <p:cNvPr id="23" name="object 23"/>
          <p:cNvSpPr txBox="1"/>
          <p:nvPr/>
        </p:nvSpPr>
        <p:spPr>
          <a:xfrm>
            <a:off x="2078110" y="4946014"/>
            <a:ext cx="6861809" cy="417195"/>
          </a:xfrm>
          <a:prstGeom prst="rect">
            <a:avLst/>
          </a:prstGeom>
        </p:spPr>
        <p:txBody>
          <a:bodyPr vert="horz" wrap="square" lIns="0" tIns="0" rIns="0" bIns="0" rtlCol="0">
            <a:spAutoFit/>
          </a:bodyPr>
          <a:lstStyle/>
          <a:p>
            <a:pPr marL="12700" marR="5080">
              <a:lnSpc>
                <a:spcPct val="100000"/>
              </a:lnSpc>
              <a:tabLst>
                <a:tab pos="958850" algn="l"/>
                <a:tab pos="1282065" algn="l"/>
                <a:tab pos="2167255" algn="l"/>
                <a:tab pos="3524885" algn="l"/>
                <a:tab pos="4930140" algn="l"/>
                <a:tab pos="5960745" algn="l"/>
              </a:tabLst>
            </a:pPr>
            <a:r>
              <a:rPr sz="1400" b="1" spc="-10" dirty="0">
                <a:latin typeface="Arial"/>
                <a:cs typeface="Arial"/>
              </a:rPr>
              <a:t>R</a:t>
            </a:r>
            <a:r>
              <a:rPr sz="1400" b="1" spc="-5" dirty="0">
                <a:latin typeface="Arial"/>
                <a:cs typeface="Arial"/>
              </a:rPr>
              <a:t>e</a:t>
            </a:r>
            <a:r>
              <a:rPr sz="1400" b="1" spc="-15" dirty="0">
                <a:latin typeface="Arial"/>
                <a:cs typeface="Arial"/>
              </a:rPr>
              <a:t>v</a:t>
            </a:r>
            <a:r>
              <a:rPr sz="1400" b="1" spc="5" dirty="0">
                <a:latin typeface="Arial"/>
                <a:cs typeface="Arial"/>
              </a:rPr>
              <a:t>i</a:t>
            </a:r>
            <a:r>
              <a:rPr sz="1400" b="1" spc="-25" dirty="0">
                <a:latin typeface="Arial"/>
                <a:cs typeface="Arial"/>
              </a:rPr>
              <a:t>e</a:t>
            </a:r>
            <a:r>
              <a:rPr sz="1400" b="1" spc="20" dirty="0">
                <a:latin typeface="Arial"/>
                <a:cs typeface="Arial"/>
              </a:rPr>
              <a:t>w</a:t>
            </a:r>
            <a:r>
              <a:rPr sz="1400" b="1" spc="-15" dirty="0">
                <a:latin typeface="Arial"/>
                <a:cs typeface="Arial"/>
              </a:rPr>
              <a:t>e</a:t>
            </a:r>
            <a:r>
              <a:rPr sz="1400" b="1" dirty="0">
                <a:latin typeface="Arial"/>
                <a:cs typeface="Arial"/>
              </a:rPr>
              <a:t>d	</a:t>
            </a:r>
            <a:r>
              <a:rPr sz="1400" b="1" spc="-15" dirty="0">
                <a:latin typeface="Arial"/>
                <a:cs typeface="Arial"/>
              </a:rPr>
              <a:t>a</a:t>
            </a:r>
            <a:r>
              <a:rPr sz="1400" b="1" spc="-10" dirty="0">
                <a:latin typeface="Arial"/>
                <a:cs typeface="Arial"/>
              </a:rPr>
              <a:t>l</a:t>
            </a:r>
            <a:r>
              <a:rPr sz="1400" b="1" dirty="0">
                <a:latin typeface="Arial"/>
                <a:cs typeface="Arial"/>
              </a:rPr>
              <a:t>l	t</a:t>
            </a:r>
            <a:r>
              <a:rPr sz="1400" b="1" spc="-10" dirty="0">
                <a:latin typeface="Arial"/>
                <a:cs typeface="Arial"/>
              </a:rPr>
              <a:t>h</a:t>
            </a:r>
            <a:r>
              <a:rPr sz="1400" b="1" dirty="0">
                <a:latin typeface="Arial"/>
                <a:cs typeface="Arial"/>
              </a:rPr>
              <a:t>e  </a:t>
            </a:r>
            <a:r>
              <a:rPr sz="1400" b="1" spc="-175" dirty="0">
                <a:latin typeface="Arial"/>
                <a:cs typeface="Arial"/>
              </a:rPr>
              <a:t> </a:t>
            </a:r>
            <a:r>
              <a:rPr sz="1400" b="1" spc="-10" dirty="0">
                <a:latin typeface="Arial"/>
                <a:cs typeface="Arial"/>
              </a:rPr>
              <a:t>d</a:t>
            </a:r>
            <a:r>
              <a:rPr sz="1400" b="1" spc="-5" dirty="0">
                <a:latin typeface="Arial"/>
                <a:cs typeface="Arial"/>
              </a:rPr>
              <a:t>a</a:t>
            </a:r>
            <a:r>
              <a:rPr sz="1400" b="1" spc="-15" dirty="0">
                <a:latin typeface="Arial"/>
                <a:cs typeface="Arial"/>
              </a:rPr>
              <a:t>t</a:t>
            </a:r>
            <a:r>
              <a:rPr sz="1400" b="1" dirty="0">
                <a:latin typeface="Arial"/>
                <a:cs typeface="Arial"/>
              </a:rPr>
              <a:t>a	</a:t>
            </a:r>
            <a:r>
              <a:rPr sz="1400" b="1" spc="-20" dirty="0">
                <a:latin typeface="Arial"/>
                <a:cs typeface="Arial"/>
              </a:rPr>
              <a:t>d</a:t>
            </a:r>
            <a:r>
              <a:rPr sz="1400" b="1" spc="-5" dirty="0">
                <a:latin typeface="Arial"/>
                <a:cs typeface="Arial"/>
              </a:rPr>
              <a:t>em</a:t>
            </a:r>
            <a:r>
              <a:rPr sz="1400" b="1" spc="-10" dirty="0">
                <a:latin typeface="Arial"/>
                <a:cs typeface="Arial"/>
              </a:rPr>
              <a:t>on</a:t>
            </a:r>
            <a:r>
              <a:rPr sz="1400" b="1" spc="-15" dirty="0">
                <a:latin typeface="Arial"/>
                <a:cs typeface="Arial"/>
              </a:rPr>
              <a:t>s</a:t>
            </a:r>
            <a:r>
              <a:rPr sz="1400" b="1" dirty="0">
                <a:latin typeface="Arial"/>
                <a:cs typeface="Arial"/>
              </a:rPr>
              <a:t>t</a:t>
            </a:r>
            <a:r>
              <a:rPr sz="1400" b="1" spc="5" dirty="0">
                <a:latin typeface="Arial"/>
                <a:cs typeface="Arial"/>
              </a:rPr>
              <a:t>r</a:t>
            </a:r>
            <a:r>
              <a:rPr sz="1400" b="1" spc="-15" dirty="0">
                <a:latin typeface="Arial"/>
                <a:cs typeface="Arial"/>
              </a:rPr>
              <a:t>a</a:t>
            </a:r>
            <a:r>
              <a:rPr sz="1400" b="1" dirty="0">
                <a:latin typeface="Arial"/>
                <a:cs typeface="Arial"/>
              </a:rPr>
              <a:t>t</a:t>
            </a:r>
            <a:r>
              <a:rPr sz="1400" b="1" spc="5" dirty="0">
                <a:latin typeface="Arial"/>
                <a:cs typeface="Arial"/>
              </a:rPr>
              <a:t>i</a:t>
            </a:r>
            <a:r>
              <a:rPr sz="1400" b="1" spc="-20" dirty="0">
                <a:latin typeface="Arial"/>
                <a:cs typeface="Arial"/>
              </a:rPr>
              <a:t>n</a:t>
            </a:r>
            <a:r>
              <a:rPr sz="1400" b="1" dirty="0">
                <a:latin typeface="Arial"/>
                <a:cs typeface="Arial"/>
              </a:rPr>
              <a:t>g	t</a:t>
            </a:r>
            <a:r>
              <a:rPr sz="1400" b="1" spc="-20" dirty="0">
                <a:latin typeface="Arial"/>
                <a:cs typeface="Arial"/>
              </a:rPr>
              <a:t>h</a:t>
            </a:r>
            <a:r>
              <a:rPr sz="1400" b="1" dirty="0">
                <a:latin typeface="Arial"/>
                <a:cs typeface="Arial"/>
              </a:rPr>
              <a:t>e  </a:t>
            </a:r>
            <a:r>
              <a:rPr sz="1400" b="1" spc="-175" dirty="0">
                <a:latin typeface="Arial"/>
                <a:cs typeface="Arial"/>
              </a:rPr>
              <a:t> </a:t>
            </a:r>
            <a:r>
              <a:rPr sz="1400" b="1" spc="-5" dirty="0">
                <a:latin typeface="Arial"/>
                <a:cs typeface="Arial"/>
              </a:rPr>
              <a:t>a</a:t>
            </a:r>
            <a:r>
              <a:rPr sz="1400" b="1" spc="-10" dirty="0">
                <a:latin typeface="Arial"/>
                <a:cs typeface="Arial"/>
              </a:rPr>
              <a:t>n</a:t>
            </a:r>
            <a:r>
              <a:rPr sz="1400" b="1" spc="-15" dirty="0">
                <a:latin typeface="Arial"/>
                <a:cs typeface="Arial"/>
              </a:rPr>
              <a:t>t</a:t>
            </a:r>
            <a:r>
              <a:rPr sz="1400" b="1" spc="5" dirty="0">
                <a:latin typeface="Arial"/>
                <a:cs typeface="Arial"/>
              </a:rPr>
              <a:t>i</a:t>
            </a:r>
            <a:r>
              <a:rPr sz="1400" b="1" spc="-15" dirty="0">
                <a:latin typeface="Arial"/>
                <a:cs typeface="Arial"/>
              </a:rPr>
              <a:t>c</a:t>
            </a:r>
            <a:r>
              <a:rPr sz="1400" b="1" spc="-5" dirty="0">
                <a:latin typeface="Arial"/>
                <a:cs typeface="Arial"/>
              </a:rPr>
              <a:t>a</a:t>
            </a:r>
            <a:r>
              <a:rPr sz="1400" b="1" spc="-20" dirty="0">
                <a:latin typeface="Arial"/>
                <a:cs typeface="Arial"/>
              </a:rPr>
              <a:t>n</a:t>
            </a:r>
            <a:r>
              <a:rPr sz="1400" b="1" spc="-5" dirty="0">
                <a:latin typeface="Arial"/>
                <a:cs typeface="Arial"/>
              </a:rPr>
              <a:t>ce</a:t>
            </a:r>
            <a:r>
              <a:rPr sz="1400" b="1" dirty="0">
                <a:latin typeface="Arial"/>
                <a:cs typeface="Arial"/>
              </a:rPr>
              <a:t>r	</a:t>
            </a:r>
            <a:r>
              <a:rPr sz="1400" b="1" spc="-5" dirty="0">
                <a:latin typeface="Arial"/>
                <a:cs typeface="Arial"/>
              </a:rPr>
              <a:t>a</a:t>
            </a:r>
            <a:r>
              <a:rPr sz="1400" b="1" spc="-15" dirty="0">
                <a:latin typeface="Arial"/>
                <a:cs typeface="Arial"/>
              </a:rPr>
              <a:t>c</a:t>
            </a:r>
            <a:r>
              <a:rPr sz="1400" b="1" dirty="0">
                <a:latin typeface="Arial"/>
                <a:cs typeface="Arial"/>
              </a:rPr>
              <a:t>t</a:t>
            </a:r>
            <a:r>
              <a:rPr sz="1400" b="1" spc="5" dirty="0">
                <a:latin typeface="Arial"/>
                <a:cs typeface="Arial"/>
              </a:rPr>
              <a:t>i</a:t>
            </a:r>
            <a:r>
              <a:rPr sz="1400" b="1" spc="-15" dirty="0">
                <a:latin typeface="Arial"/>
                <a:cs typeface="Arial"/>
              </a:rPr>
              <a:t>v</a:t>
            </a:r>
            <a:r>
              <a:rPr sz="1400" b="1" spc="-10" dirty="0">
                <a:latin typeface="Arial"/>
                <a:cs typeface="Arial"/>
              </a:rPr>
              <a:t>i</a:t>
            </a:r>
            <a:r>
              <a:rPr sz="1400" b="1" spc="10" dirty="0">
                <a:latin typeface="Arial"/>
                <a:cs typeface="Arial"/>
              </a:rPr>
              <a:t>t</a:t>
            </a:r>
            <a:r>
              <a:rPr sz="1400" b="1" dirty="0">
                <a:latin typeface="Arial"/>
                <a:cs typeface="Arial"/>
              </a:rPr>
              <a:t>y </a:t>
            </a:r>
            <a:r>
              <a:rPr sz="1400" b="1" spc="180" dirty="0">
                <a:latin typeface="Arial"/>
                <a:cs typeface="Arial"/>
              </a:rPr>
              <a:t> </a:t>
            </a:r>
            <a:r>
              <a:rPr sz="1400" b="1" spc="-10" dirty="0">
                <a:latin typeface="Arial"/>
                <a:cs typeface="Arial"/>
              </a:rPr>
              <a:t>o</a:t>
            </a:r>
            <a:r>
              <a:rPr sz="1400" b="1" dirty="0">
                <a:latin typeface="Arial"/>
                <a:cs typeface="Arial"/>
              </a:rPr>
              <a:t>f	</a:t>
            </a:r>
            <a:r>
              <a:rPr sz="1400" b="1" spc="-5" dirty="0">
                <a:latin typeface="Arial"/>
                <a:cs typeface="Arial"/>
              </a:rPr>
              <a:t>m</a:t>
            </a:r>
            <a:r>
              <a:rPr sz="1400" b="1" spc="5" dirty="0">
                <a:latin typeface="Arial"/>
                <a:cs typeface="Arial"/>
              </a:rPr>
              <a:t>i</a:t>
            </a:r>
            <a:r>
              <a:rPr sz="1400" b="1" spc="-5" dirty="0">
                <a:latin typeface="Arial"/>
                <a:cs typeface="Arial"/>
              </a:rPr>
              <a:t>c</a:t>
            </a:r>
            <a:r>
              <a:rPr sz="1400" b="1" spc="5" dirty="0">
                <a:latin typeface="Arial"/>
                <a:cs typeface="Arial"/>
              </a:rPr>
              <a:t>r</a:t>
            </a:r>
            <a:r>
              <a:rPr sz="1400" b="1" spc="-20" dirty="0">
                <a:latin typeface="Arial"/>
                <a:cs typeface="Arial"/>
              </a:rPr>
              <a:t>o</a:t>
            </a:r>
            <a:r>
              <a:rPr sz="1400" b="1" spc="-5" dirty="0">
                <a:latin typeface="Arial"/>
                <a:cs typeface="Arial"/>
              </a:rPr>
              <a:t>a</a:t>
            </a:r>
            <a:r>
              <a:rPr sz="1400" b="1" spc="-10" dirty="0">
                <a:latin typeface="Arial"/>
                <a:cs typeface="Arial"/>
              </a:rPr>
              <a:t>lg</a:t>
            </a:r>
            <a:r>
              <a:rPr sz="1400" b="1" spc="-15" dirty="0">
                <a:latin typeface="Arial"/>
                <a:cs typeface="Arial"/>
              </a:rPr>
              <a:t>a</a:t>
            </a:r>
            <a:r>
              <a:rPr sz="1400" b="1" dirty="0">
                <a:latin typeface="Arial"/>
                <a:cs typeface="Arial"/>
              </a:rPr>
              <a:t>l </a:t>
            </a:r>
            <a:r>
              <a:rPr sz="1400" b="1" spc="-5" dirty="0">
                <a:latin typeface="Arial"/>
                <a:cs typeface="Arial"/>
              </a:rPr>
              <a:t>e</a:t>
            </a:r>
            <a:r>
              <a:rPr sz="1400" b="1" spc="-10" dirty="0">
                <a:latin typeface="Arial"/>
                <a:cs typeface="Arial"/>
              </a:rPr>
              <a:t>po</a:t>
            </a:r>
            <a:r>
              <a:rPr sz="1400" b="1" spc="-5" dirty="0">
                <a:latin typeface="Arial"/>
                <a:cs typeface="Arial"/>
              </a:rPr>
              <a:t>x</a:t>
            </a:r>
            <a:r>
              <a:rPr sz="1400" b="1" spc="-50" dirty="0">
                <a:latin typeface="Arial"/>
                <a:cs typeface="Arial"/>
              </a:rPr>
              <a:t>y</a:t>
            </a:r>
            <a:r>
              <a:rPr sz="1400" b="1" spc="-5" dirty="0">
                <a:latin typeface="Arial"/>
                <a:cs typeface="Arial"/>
              </a:rPr>
              <a:t>ca</a:t>
            </a:r>
            <a:r>
              <a:rPr sz="1400" b="1" spc="5" dirty="0">
                <a:latin typeface="Arial"/>
                <a:cs typeface="Arial"/>
              </a:rPr>
              <a:t>r</a:t>
            </a:r>
            <a:r>
              <a:rPr sz="1400" b="1" spc="-10" dirty="0">
                <a:latin typeface="Arial"/>
                <a:cs typeface="Arial"/>
              </a:rPr>
              <a:t>o</a:t>
            </a:r>
            <a:r>
              <a:rPr sz="1400" b="1" dirty="0">
                <a:latin typeface="Arial"/>
                <a:cs typeface="Arial"/>
              </a:rPr>
              <a:t>t</a:t>
            </a:r>
            <a:r>
              <a:rPr sz="1400" b="1" spc="-5" dirty="0">
                <a:latin typeface="Arial"/>
                <a:cs typeface="Arial"/>
              </a:rPr>
              <a:t>e</a:t>
            </a:r>
            <a:r>
              <a:rPr sz="1400" b="1" spc="-10" dirty="0">
                <a:latin typeface="Arial"/>
                <a:cs typeface="Arial"/>
              </a:rPr>
              <a:t>no</a:t>
            </a:r>
            <a:r>
              <a:rPr sz="1400" b="1" spc="5" dirty="0">
                <a:latin typeface="Arial"/>
                <a:cs typeface="Arial"/>
              </a:rPr>
              <a:t>i</a:t>
            </a:r>
            <a:r>
              <a:rPr sz="1400" b="1" spc="-10" dirty="0">
                <a:latin typeface="Arial"/>
                <a:cs typeface="Arial"/>
              </a:rPr>
              <a:t>d</a:t>
            </a:r>
            <a:r>
              <a:rPr sz="1400" b="1" dirty="0">
                <a:latin typeface="Arial"/>
                <a:cs typeface="Arial"/>
              </a:rPr>
              <a:t>s</a:t>
            </a:r>
            <a:endParaRPr sz="1400">
              <a:latin typeface="Arial"/>
              <a:cs typeface="Arial"/>
            </a:endParaRPr>
          </a:p>
        </p:txBody>
      </p:sp>
      <p:sp>
        <p:nvSpPr>
          <p:cNvPr id="24" name="object 24"/>
          <p:cNvSpPr txBox="1"/>
          <p:nvPr/>
        </p:nvSpPr>
        <p:spPr>
          <a:xfrm>
            <a:off x="1177425" y="5586094"/>
            <a:ext cx="42037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20</a:t>
            </a:r>
            <a:r>
              <a:rPr sz="1400" b="1" spc="-15" dirty="0">
                <a:latin typeface="Arial"/>
                <a:cs typeface="Arial"/>
              </a:rPr>
              <a:t>1</a:t>
            </a:r>
            <a:r>
              <a:rPr sz="1400" b="1" dirty="0">
                <a:latin typeface="Arial"/>
                <a:cs typeface="Arial"/>
              </a:rPr>
              <a:t>1</a:t>
            </a:r>
            <a:endParaRPr sz="1400">
              <a:latin typeface="Arial"/>
              <a:cs typeface="Arial"/>
            </a:endParaRPr>
          </a:p>
        </p:txBody>
      </p:sp>
      <p:sp>
        <p:nvSpPr>
          <p:cNvPr id="25" name="object 25"/>
          <p:cNvSpPr txBox="1"/>
          <p:nvPr/>
        </p:nvSpPr>
        <p:spPr>
          <a:xfrm>
            <a:off x="2078110" y="5586094"/>
            <a:ext cx="6863080" cy="417195"/>
          </a:xfrm>
          <a:prstGeom prst="rect">
            <a:avLst/>
          </a:prstGeom>
        </p:spPr>
        <p:txBody>
          <a:bodyPr vert="horz" wrap="square" lIns="0" tIns="0" rIns="0" bIns="0" rtlCol="0">
            <a:spAutoFit/>
          </a:bodyPr>
          <a:lstStyle/>
          <a:p>
            <a:pPr marL="12700" marR="5080">
              <a:lnSpc>
                <a:spcPct val="100000"/>
              </a:lnSpc>
            </a:pPr>
            <a:r>
              <a:rPr sz="1400" b="1" spc="5" dirty="0">
                <a:latin typeface="Arial"/>
                <a:cs typeface="Arial"/>
              </a:rPr>
              <a:t>I</a:t>
            </a:r>
            <a:r>
              <a:rPr sz="1400" b="1" spc="-10" dirty="0">
                <a:latin typeface="Arial"/>
                <a:cs typeface="Arial"/>
              </a:rPr>
              <a:t>d</a:t>
            </a:r>
            <a:r>
              <a:rPr sz="1400" b="1" spc="-5" dirty="0">
                <a:latin typeface="Arial"/>
                <a:cs typeface="Arial"/>
              </a:rPr>
              <a:t>e</a:t>
            </a:r>
            <a:r>
              <a:rPr sz="1400" b="1" spc="-20" dirty="0">
                <a:latin typeface="Arial"/>
                <a:cs typeface="Arial"/>
              </a:rPr>
              <a:t>n</a:t>
            </a:r>
            <a:r>
              <a:rPr sz="1400" b="1" spc="-15" dirty="0">
                <a:latin typeface="Arial"/>
                <a:cs typeface="Arial"/>
              </a:rPr>
              <a:t>t</a:t>
            </a:r>
            <a:r>
              <a:rPr sz="1400" b="1" spc="5" dirty="0">
                <a:latin typeface="Arial"/>
                <a:cs typeface="Arial"/>
              </a:rPr>
              <a:t>i</a:t>
            </a:r>
            <a:r>
              <a:rPr sz="1400" b="1" spc="-15" dirty="0">
                <a:latin typeface="Arial"/>
                <a:cs typeface="Arial"/>
              </a:rPr>
              <a:t>f</a:t>
            </a:r>
            <a:r>
              <a:rPr sz="1400" b="1" spc="5" dirty="0">
                <a:latin typeface="Arial"/>
                <a:cs typeface="Arial"/>
              </a:rPr>
              <a:t>i</a:t>
            </a:r>
            <a:r>
              <a:rPr sz="1400" b="1" spc="-5" dirty="0">
                <a:latin typeface="Arial"/>
                <a:cs typeface="Arial"/>
              </a:rPr>
              <a:t>e</a:t>
            </a:r>
            <a:r>
              <a:rPr sz="1400" b="1" dirty="0">
                <a:latin typeface="Arial"/>
                <a:cs typeface="Arial"/>
              </a:rPr>
              <a:t>d</a:t>
            </a:r>
            <a:r>
              <a:rPr sz="1400" b="1" spc="95" dirty="0">
                <a:latin typeface="Arial"/>
                <a:cs typeface="Arial"/>
              </a:rPr>
              <a:t> </a:t>
            </a:r>
            <a:r>
              <a:rPr sz="1400" b="1" spc="-40" dirty="0">
                <a:latin typeface="Arial"/>
                <a:cs typeface="Arial"/>
              </a:rPr>
              <a:t>V</a:t>
            </a:r>
            <a:r>
              <a:rPr sz="1400" b="1" spc="5" dirty="0">
                <a:latin typeface="Arial"/>
                <a:cs typeface="Arial"/>
              </a:rPr>
              <a:t>i</a:t>
            </a:r>
            <a:r>
              <a:rPr sz="1400" b="1" spc="-20" dirty="0">
                <a:latin typeface="Arial"/>
                <a:cs typeface="Arial"/>
              </a:rPr>
              <a:t>o</a:t>
            </a:r>
            <a:r>
              <a:rPr sz="1400" b="1" spc="5" dirty="0">
                <a:latin typeface="Arial"/>
                <a:cs typeface="Arial"/>
              </a:rPr>
              <a:t>l</a:t>
            </a:r>
            <a:r>
              <a:rPr sz="1400" b="1" spc="-5" dirty="0">
                <a:latin typeface="Arial"/>
                <a:cs typeface="Arial"/>
              </a:rPr>
              <a:t>a</a:t>
            </a:r>
            <a:r>
              <a:rPr sz="1400" b="1" spc="-15" dirty="0">
                <a:latin typeface="Arial"/>
                <a:cs typeface="Arial"/>
              </a:rPr>
              <a:t>xa</a:t>
            </a:r>
            <a:r>
              <a:rPr sz="1400" b="1" spc="-10" dirty="0">
                <a:latin typeface="Arial"/>
                <a:cs typeface="Arial"/>
              </a:rPr>
              <a:t>n</a:t>
            </a:r>
            <a:r>
              <a:rPr sz="1400" b="1" dirty="0">
                <a:latin typeface="Arial"/>
                <a:cs typeface="Arial"/>
              </a:rPr>
              <a:t>t</a:t>
            </a:r>
            <a:r>
              <a:rPr sz="1400" b="1" spc="-20" dirty="0">
                <a:latin typeface="Arial"/>
                <a:cs typeface="Arial"/>
              </a:rPr>
              <a:t>h</a:t>
            </a:r>
            <a:r>
              <a:rPr sz="1400" b="1" spc="5" dirty="0">
                <a:latin typeface="Arial"/>
                <a:cs typeface="Arial"/>
              </a:rPr>
              <a:t>i</a:t>
            </a:r>
            <a:r>
              <a:rPr sz="1400" b="1" dirty="0">
                <a:latin typeface="Arial"/>
                <a:cs typeface="Arial"/>
              </a:rPr>
              <a:t>n</a:t>
            </a:r>
            <a:r>
              <a:rPr sz="1400" b="1" spc="95" dirty="0">
                <a:latin typeface="Arial"/>
                <a:cs typeface="Arial"/>
              </a:rPr>
              <a:t> </a:t>
            </a:r>
            <a:r>
              <a:rPr sz="1400" b="1" dirty="0">
                <a:latin typeface="Arial"/>
                <a:cs typeface="Arial"/>
              </a:rPr>
              <a:t>f</a:t>
            </a:r>
            <a:r>
              <a:rPr sz="1400" b="1" spc="5" dirty="0">
                <a:latin typeface="Arial"/>
                <a:cs typeface="Arial"/>
              </a:rPr>
              <a:t>r</a:t>
            </a:r>
            <a:r>
              <a:rPr sz="1400" b="1" spc="-10" dirty="0">
                <a:latin typeface="Arial"/>
                <a:cs typeface="Arial"/>
              </a:rPr>
              <a:t>o</a:t>
            </a:r>
            <a:r>
              <a:rPr sz="1400" b="1" dirty="0">
                <a:latin typeface="Arial"/>
                <a:cs typeface="Arial"/>
              </a:rPr>
              <a:t>m</a:t>
            </a:r>
            <a:r>
              <a:rPr sz="1400" b="1" spc="110" dirty="0">
                <a:latin typeface="Arial"/>
                <a:cs typeface="Arial"/>
              </a:rPr>
              <a:t> </a:t>
            </a:r>
            <a:r>
              <a:rPr sz="1400" b="1" i="1" spc="-10" dirty="0">
                <a:latin typeface="Arial"/>
                <a:cs typeface="Arial"/>
              </a:rPr>
              <a:t>Du</a:t>
            </a:r>
            <a:r>
              <a:rPr sz="1400" b="1" i="1" spc="-20" dirty="0">
                <a:latin typeface="Arial"/>
                <a:cs typeface="Arial"/>
              </a:rPr>
              <a:t>n</a:t>
            </a:r>
            <a:r>
              <a:rPr sz="1400" b="1" i="1" spc="-15" dirty="0">
                <a:latin typeface="Arial"/>
                <a:cs typeface="Arial"/>
              </a:rPr>
              <a:t>a</a:t>
            </a:r>
            <a:r>
              <a:rPr sz="1400" b="1" i="1" spc="5" dirty="0">
                <a:latin typeface="Arial"/>
                <a:cs typeface="Arial"/>
              </a:rPr>
              <a:t>l</a:t>
            </a:r>
            <a:r>
              <a:rPr sz="1400" b="1" i="1" spc="-10" dirty="0">
                <a:latin typeface="Arial"/>
                <a:cs typeface="Arial"/>
              </a:rPr>
              <a:t>i</a:t>
            </a:r>
            <a:r>
              <a:rPr sz="1400" b="1" i="1" spc="-5" dirty="0">
                <a:latin typeface="Arial"/>
                <a:cs typeface="Arial"/>
              </a:rPr>
              <a:t>e</a:t>
            </a:r>
            <a:r>
              <a:rPr sz="1400" b="1" i="1" spc="-10" dirty="0">
                <a:latin typeface="Arial"/>
                <a:cs typeface="Arial"/>
              </a:rPr>
              <a:t>l</a:t>
            </a:r>
            <a:r>
              <a:rPr sz="1400" b="1" i="1" spc="5" dirty="0">
                <a:latin typeface="Arial"/>
                <a:cs typeface="Arial"/>
              </a:rPr>
              <a:t>l</a:t>
            </a:r>
            <a:r>
              <a:rPr sz="1400" b="1" i="1" dirty="0">
                <a:latin typeface="Arial"/>
                <a:cs typeface="Arial"/>
              </a:rPr>
              <a:t>a</a:t>
            </a:r>
            <a:r>
              <a:rPr sz="1400" b="1" i="1" spc="100" dirty="0">
                <a:latin typeface="Arial"/>
                <a:cs typeface="Arial"/>
              </a:rPr>
              <a:t> </a:t>
            </a:r>
            <a:r>
              <a:rPr sz="1400" b="1" i="1" spc="-15" dirty="0">
                <a:latin typeface="Arial"/>
                <a:cs typeface="Arial"/>
              </a:rPr>
              <a:t>t</a:t>
            </a:r>
            <a:r>
              <a:rPr sz="1400" b="1" i="1" spc="-5" dirty="0">
                <a:latin typeface="Arial"/>
                <a:cs typeface="Arial"/>
              </a:rPr>
              <a:t>e</a:t>
            </a:r>
            <a:r>
              <a:rPr sz="1400" b="1" i="1" spc="5" dirty="0">
                <a:latin typeface="Arial"/>
                <a:cs typeface="Arial"/>
              </a:rPr>
              <a:t>r</a:t>
            </a:r>
            <a:r>
              <a:rPr sz="1400" b="1" i="1" spc="-15" dirty="0">
                <a:latin typeface="Arial"/>
                <a:cs typeface="Arial"/>
              </a:rPr>
              <a:t>t</a:t>
            </a:r>
            <a:r>
              <a:rPr sz="1400" b="1" i="1" spc="5" dirty="0">
                <a:latin typeface="Arial"/>
                <a:cs typeface="Arial"/>
              </a:rPr>
              <a:t>i</a:t>
            </a:r>
            <a:r>
              <a:rPr sz="1400" b="1" i="1" spc="-20" dirty="0">
                <a:latin typeface="Arial"/>
                <a:cs typeface="Arial"/>
              </a:rPr>
              <a:t>o</a:t>
            </a:r>
            <a:r>
              <a:rPr sz="1400" b="1" i="1" spc="5" dirty="0">
                <a:latin typeface="Arial"/>
                <a:cs typeface="Arial"/>
              </a:rPr>
              <a:t>l</a:t>
            </a:r>
            <a:r>
              <a:rPr sz="1400" b="1" i="1" spc="-15" dirty="0">
                <a:latin typeface="Arial"/>
                <a:cs typeface="Arial"/>
              </a:rPr>
              <a:t>e</a:t>
            </a:r>
            <a:r>
              <a:rPr sz="1400" b="1" i="1" spc="-5" dirty="0">
                <a:latin typeface="Arial"/>
                <a:cs typeface="Arial"/>
              </a:rPr>
              <a:t>c</a:t>
            </a:r>
            <a:r>
              <a:rPr sz="1400" b="1" i="1" spc="-15" dirty="0">
                <a:latin typeface="Arial"/>
                <a:cs typeface="Arial"/>
              </a:rPr>
              <a:t>t</a:t>
            </a:r>
            <a:r>
              <a:rPr sz="1400" b="1" i="1" dirty="0">
                <a:latin typeface="Arial"/>
                <a:cs typeface="Arial"/>
              </a:rPr>
              <a:t>a</a:t>
            </a:r>
            <a:r>
              <a:rPr sz="1400" b="1" i="1" spc="100" dirty="0">
                <a:latin typeface="Arial"/>
                <a:cs typeface="Arial"/>
              </a:rPr>
              <a:t> </a:t>
            </a:r>
            <a:r>
              <a:rPr sz="1400" b="1" spc="-5" dirty="0">
                <a:latin typeface="Arial"/>
                <a:cs typeface="Arial"/>
              </a:rPr>
              <a:t>a</a:t>
            </a:r>
            <a:r>
              <a:rPr sz="1400" b="1" dirty="0">
                <a:latin typeface="Arial"/>
                <a:cs typeface="Arial"/>
              </a:rPr>
              <a:t>s</a:t>
            </a:r>
            <a:r>
              <a:rPr sz="1400" b="1" spc="90" dirty="0">
                <a:latin typeface="Arial"/>
                <a:cs typeface="Arial"/>
              </a:rPr>
              <a:t> </a:t>
            </a:r>
            <a:r>
              <a:rPr sz="1400" b="1" dirty="0">
                <a:latin typeface="Arial"/>
                <a:cs typeface="Arial"/>
              </a:rPr>
              <a:t>a</a:t>
            </a:r>
            <a:r>
              <a:rPr sz="1400" b="1" spc="110" dirty="0">
                <a:latin typeface="Arial"/>
                <a:cs typeface="Arial"/>
              </a:rPr>
              <a:t> </a:t>
            </a:r>
            <a:r>
              <a:rPr sz="1400" b="1" spc="-10" dirty="0">
                <a:latin typeface="Arial"/>
                <a:cs typeface="Arial"/>
              </a:rPr>
              <a:t>p</a:t>
            </a:r>
            <a:r>
              <a:rPr sz="1400" b="1" spc="-20" dirty="0">
                <a:latin typeface="Arial"/>
                <a:cs typeface="Arial"/>
              </a:rPr>
              <a:t>o</a:t>
            </a:r>
            <a:r>
              <a:rPr sz="1400" b="1" dirty="0">
                <a:latin typeface="Arial"/>
                <a:cs typeface="Arial"/>
              </a:rPr>
              <a:t>t</a:t>
            </a:r>
            <a:r>
              <a:rPr sz="1400" b="1" spc="-5" dirty="0">
                <a:latin typeface="Arial"/>
                <a:cs typeface="Arial"/>
              </a:rPr>
              <a:t>e</a:t>
            </a:r>
            <a:r>
              <a:rPr sz="1400" b="1" spc="-20" dirty="0">
                <a:latin typeface="Arial"/>
                <a:cs typeface="Arial"/>
              </a:rPr>
              <a:t>n</a:t>
            </a:r>
            <a:r>
              <a:rPr sz="1400" b="1" dirty="0">
                <a:latin typeface="Arial"/>
                <a:cs typeface="Arial"/>
              </a:rPr>
              <a:t>t</a:t>
            </a:r>
            <a:r>
              <a:rPr sz="1400" b="1" spc="100" dirty="0">
                <a:latin typeface="Arial"/>
                <a:cs typeface="Arial"/>
              </a:rPr>
              <a:t> </a:t>
            </a:r>
            <a:r>
              <a:rPr sz="1400" b="1" spc="5" dirty="0">
                <a:latin typeface="Arial"/>
                <a:cs typeface="Arial"/>
              </a:rPr>
              <a:t>i</a:t>
            </a:r>
            <a:r>
              <a:rPr sz="1400" b="1" spc="-10" dirty="0">
                <a:latin typeface="Arial"/>
                <a:cs typeface="Arial"/>
              </a:rPr>
              <a:t>n</a:t>
            </a:r>
            <a:r>
              <a:rPr sz="1400" b="1" spc="-20" dirty="0">
                <a:latin typeface="Arial"/>
                <a:cs typeface="Arial"/>
              </a:rPr>
              <a:t>h</a:t>
            </a:r>
            <a:r>
              <a:rPr sz="1400" b="1" spc="5" dirty="0">
                <a:latin typeface="Arial"/>
                <a:cs typeface="Arial"/>
              </a:rPr>
              <a:t>i</a:t>
            </a:r>
            <a:r>
              <a:rPr sz="1400" b="1" spc="-20" dirty="0">
                <a:latin typeface="Arial"/>
                <a:cs typeface="Arial"/>
              </a:rPr>
              <a:t>b</a:t>
            </a:r>
            <a:r>
              <a:rPr sz="1400" b="1" spc="5" dirty="0">
                <a:latin typeface="Arial"/>
                <a:cs typeface="Arial"/>
              </a:rPr>
              <a:t>i</a:t>
            </a:r>
            <a:r>
              <a:rPr sz="1400" b="1" spc="-15" dirty="0">
                <a:latin typeface="Arial"/>
                <a:cs typeface="Arial"/>
              </a:rPr>
              <a:t>t</a:t>
            </a:r>
            <a:r>
              <a:rPr sz="1400" b="1" spc="-10" dirty="0">
                <a:latin typeface="Arial"/>
                <a:cs typeface="Arial"/>
              </a:rPr>
              <a:t>o</a:t>
            </a:r>
            <a:r>
              <a:rPr sz="1400" b="1" dirty="0">
                <a:latin typeface="Arial"/>
                <a:cs typeface="Arial"/>
              </a:rPr>
              <a:t>r</a:t>
            </a:r>
            <a:r>
              <a:rPr sz="1400" b="1" spc="105" dirty="0">
                <a:latin typeface="Arial"/>
                <a:cs typeface="Arial"/>
              </a:rPr>
              <a:t> </a:t>
            </a:r>
            <a:r>
              <a:rPr sz="1400" b="1" spc="-10" dirty="0">
                <a:latin typeface="Arial"/>
                <a:cs typeface="Arial"/>
              </a:rPr>
              <a:t>o</a:t>
            </a:r>
            <a:r>
              <a:rPr sz="1400" b="1" dirty="0">
                <a:latin typeface="Arial"/>
                <a:cs typeface="Arial"/>
              </a:rPr>
              <a:t>f</a:t>
            </a:r>
            <a:r>
              <a:rPr sz="1400" b="1" spc="114" dirty="0">
                <a:latin typeface="Arial"/>
                <a:cs typeface="Arial"/>
              </a:rPr>
              <a:t> </a:t>
            </a:r>
            <a:r>
              <a:rPr sz="1400" b="1" spc="-20" dirty="0">
                <a:latin typeface="Arial"/>
                <a:cs typeface="Arial"/>
              </a:rPr>
              <a:t>h</a:t>
            </a:r>
            <a:r>
              <a:rPr sz="1400" b="1" spc="-10" dirty="0">
                <a:latin typeface="Arial"/>
                <a:cs typeface="Arial"/>
              </a:rPr>
              <a:t>u</a:t>
            </a:r>
            <a:r>
              <a:rPr sz="1400" b="1" spc="-5" dirty="0">
                <a:latin typeface="Arial"/>
                <a:cs typeface="Arial"/>
              </a:rPr>
              <a:t>ma</a:t>
            </a:r>
            <a:r>
              <a:rPr sz="1400" b="1" dirty="0">
                <a:latin typeface="Arial"/>
                <a:cs typeface="Arial"/>
              </a:rPr>
              <a:t>n </a:t>
            </a:r>
            <a:r>
              <a:rPr sz="1400" b="1" spc="-10" dirty="0">
                <a:latin typeface="Arial"/>
                <a:cs typeface="Arial"/>
              </a:rPr>
              <a:t>b</a:t>
            </a:r>
            <a:r>
              <a:rPr sz="1400" b="1" spc="5" dirty="0">
                <a:latin typeface="Arial"/>
                <a:cs typeface="Arial"/>
              </a:rPr>
              <a:t>r</a:t>
            </a:r>
            <a:r>
              <a:rPr sz="1400" b="1" spc="-5" dirty="0">
                <a:latin typeface="Arial"/>
                <a:cs typeface="Arial"/>
              </a:rPr>
              <a:t>eas</a:t>
            </a:r>
            <a:r>
              <a:rPr sz="1400" b="1" dirty="0">
                <a:latin typeface="Arial"/>
                <a:cs typeface="Arial"/>
              </a:rPr>
              <a:t>t</a:t>
            </a:r>
            <a:r>
              <a:rPr sz="1400" b="1" spc="-30" dirty="0">
                <a:latin typeface="Arial"/>
                <a:cs typeface="Arial"/>
              </a:rPr>
              <a:t> </a:t>
            </a:r>
            <a:r>
              <a:rPr sz="1400" b="1" spc="-5" dirty="0">
                <a:latin typeface="Arial"/>
                <a:cs typeface="Arial"/>
              </a:rPr>
              <a:t>ca</a:t>
            </a:r>
            <a:r>
              <a:rPr sz="1400" b="1" spc="-10" dirty="0">
                <a:latin typeface="Arial"/>
                <a:cs typeface="Arial"/>
              </a:rPr>
              <a:t>n</a:t>
            </a:r>
            <a:r>
              <a:rPr sz="1400" b="1" spc="-5" dirty="0">
                <a:latin typeface="Arial"/>
                <a:cs typeface="Arial"/>
              </a:rPr>
              <a:t>ce</a:t>
            </a:r>
            <a:r>
              <a:rPr sz="1400" b="1" dirty="0">
                <a:latin typeface="Arial"/>
                <a:cs typeface="Arial"/>
              </a:rPr>
              <a:t>r</a:t>
            </a:r>
            <a:r>
              <a:rPr sz="1400" b="1" spc="-15" dirty="0">
                <a:latin typeface="Arial"/>
                <a:cs typeface="Arial"/>
              </a:rPr>
              <a:t> </a:t>
            </a:r>
            <a:r>
              <a:rPr sz="1400" b="1" spc="-5" dirty="0">
                <a:latin typeface="Arial"/>
                <a:cs typeface="Arial"/>
              </a:rPr>
              <a:t>ce</a:t>
            </a:r>
            <a:r>
              <a:rPr sz="1400" b="1" spc="5" dirty="0">
                <a:latin typeface="Arial"/>
                <a:cs typeface="Arial"/>
              </a:rPr>
              <a:t>ll</a:t>
            </a:r>
            <a:r>
              <a:rPr sz="1400" b="1" dirty="0">
                <a:latin typeface="Arial"/>
                <a:cs typeface="Arial"/>
              </a:rPr>
              <a:t>s</a:t>
            </a:r>
            <a:r>
              <a:rPr sz="1400" b="1" spc="-45" dirty="0">
                <a:latin typeface="Arial"/>
                <a:cs typeface="Arial"/>
              </a:rPr>
              <a:t> </a:t>
            </a:r>
            <a:r>
              <a:rPr sz="1400" b="1" spc="-10" dirty="0">
                <a:latin typeface="Arial"/>
                <a:cs typeface="Arial"/>
              </a:rPr>
              <a:t>g</a:t>
            </a:r>
            <a:r>
              <a:rPr sz="1400" b="1" spc="5" dirty="0">
                <a:latin typeface="Arial"/>
                <a:cs typeface="Arial"/>
              </a:rPr>
              <a:t>r</a:t>
            </a:r>
            <a:r>
              <a:rPr sz="1400" b="1" spc="-10" dirty="0">
                <a:latin typeface="Arial"/>
                <a:cs typeface="Arial"/>
              </a:rPr>
              <a:t>o</a:t>
            </a:r>
            <a:r>
              <a:rPr sz="1400" b="1" spc="20" dirty="0">
                <a:latin typeface="Arial"/>
                <a:cs typeface="Arial"/>
              </a:rPr>
              <a:t>w</a:t>
            </a:r>
            <a:r>
              <a:rPr sz="1400" b="1" dirty="0">
                <a:latin typeface="Arial"/>
                <a:cs typeface="Arial"/>
              </a:rPr>
              <a:t>th</a:t>
            </a:r>
            <a:endParaRPr sz="1400">
              <a:latin typeface="Arial"/>
              <a:cs typeface="Arial"/>
            </a:endParaRPr>
          </a:p>
        </p:txBody>
      </p:sp>
      <p:sp>
        <p:nvSpPr>
          <p:cNvPr id="26" name="object 26"/>
          <p:cNvSpPr txBox="1"/>
          <p:nvPr/>
        </p:nvSpPr>
        <p:spPr>
          <a:xfrm>
            <a:off x="1177425" y="6226175"/>
            <a:ext cx="42037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20</a:t>
            </a:r>
            <a:r>
              <a:rPr sz="1400" b="1" spc="-15" dirty="0">
                <a:latin typeface="Arial"/>
                <a:cs typeface="Arial"/>
              </a:rPr>
              <a:t>1</a:t>
            </a:r>
            <a:r>
              <a:rPr sz="1400" b="1" dirty="0">
                <a:latin typeface="Arial"/>
                <a:cs typeface="Arial"/>
              </a:rPr>
              <a:t>1</a:t>
            </a:r>
            <a:endParaRPr sz="1400">
              <a:latin typeface="Arial"/>
              <a:cs typeface="Arial"/>
            </a:endParaRPr>
          </a:p>
        </p:txBody>
      </p:sp>
      <p:sp>
        <p:nvSpPr>
          <p:cNvPr id="27" name="object 27"/>
          <p:cNvSpPr txBox="1"/>
          <p:nvPr/>
        </p:nvSpPr>
        <p:spPr>
          <a:xfrm>
            <a:off x="2078110" y="6226175"/>
            <a:ext cx="6863080" cy="417195"/>
          </a:xfrm>
          <a:prstGeom prst="rect">
            <a:avLst/>
          </a:prstGeom>
        </p:spPr>
        <p:txBody>
          <a:bodyPr vert="horz" wrap="square" lIns="0" tIns="0" rIns="0" bIns="0" rtlCol="0">
            <a:spAutoFit/>
          </a:bodyPr>
          <a:lstStyle/>
          <a:p>
            <a:pPr marL="12700" marR="5080">
              <a:lnSpc>
                <a:spcPct val="100000"/>
              </a:lnSpc>
            </a:pPr>
            <a:r>
              <a:rPr sz="1400" b="1" spc="-5" dirty="0">
                <a:latin typeface="Arial"/>
                <a:cs typeface="Arial"/>
              </a:rPr>
              <a:t>Pe</a:t>
            </a:r>
            <a:r>
              <a:rPr sz="1400" b="1" spc="5" dirty="0">
                <a:latin typeface="Arial"/>
                <a:cs typeface="Arial"/>
              </a:rPr>
              <a:t>r</a:t>
            </a:r>
            <a:r>
              <a:rPr sz="1400" b="1" dirty="0">
                <a:latin typeface="Arial"/>
                <a:cs typeface="Arial"/>
              </a:rPr>
              <a:t>f</a:t>
            </a:r>
            <a:r>
              <a:rPr sz="1400" b="1" spc="-10" dirty="0">
                <a:latin typeface="Arial"/>
                <a:cs typeface="Arial"/>
              </a:rPr>
              <a:t>o</a:t>
            </a:r>
            <a:r>
              <a:rPr sz="1400" b="1" spc="5" dirty="0">
                <a:latin typeface="Arial"/>
                <a:cs typeface="Arial"/>
              </a:rPr>
              <a:t>r</a:t>
            </a:r>
            <a:r>
              <a:rPr sz="1400" b="1" spc="-15" dirty="0">
                <a:latin typeface="Arial"/>
                <a:cs typeface="Arial"/>
              </a:rPr>
              <a:t>m</a:t>
            </a:r>
            <a:r>
              <a:rPr sz="1400" b="1" spc="-5" dirty="0">
                <a:latin typeface="Arial"/>
                <a:cs typeface="Arial"/>
              </a:rPr>
              <a:t>e</a:t>
            </a:r>
            <a:r>
              <a:rPr sz="1400" b="1" dirty="0">
                <a:latin typeface="Arial"/>
                <a:cs typeface="Arial"/>
              </a:rPr>
              <a:t>d </a:t>
            </a:r>
            <a:r>
              <a:rPr sz="1400" b="1" spc="-15" dirty="0">
                <a:latin typeface="Arial"/>
                <a:cs typeface="Arial"/>
              </a:rPr>
              <a:t>t</a:t>
            </a:r>
            <a:r>
              <a:rPr sz="1400" b="1" spc="-10" dirty="0">
                <a:latin typeface="Arial"/>
                <a:cs typeface="Arial"/>
              </a:rPr>
              <a:t>h</a:t>
            </a:r>
            <a:r>
              <a:rPr sz="1400" b="1" dirty="0">
                <a:latin typeface="Arial"/>
                <a:cs typeface="Arial"/>
              </a:rPr>
              <a:t>e</a:t>
            </a:r>
            <a:r>
              <a:rPr sz="1400" b="1" spc="-10" dirty="0">
                <a:latin typeface="Arial"/>
                <a:cs typeface="Arial"/>
              </a:rPr>
              <a:t> </a:t>
            </a:r>
            <a:r>
              <a:rPr sz="1400" b="1" dirty="0">
                <a:latin typeface="Arial"/>
                <a:cs typeface="Arial"/>
              </a:rPr>
              <a:t>f</a:t>
            </a:r>
            <a:r>
              <a:rPr sz="1400" b="1" spc="-10" dirty="0">
                <a:latin typeface="Arial"/>
                <a:cs typeface="Arial"/>
              </a:rPr>
              <a:t>i</a:t>
            </a:r>
            <a:r>
              <a:rPr sz="1400" b="1" spc="5" dirty="0">
                <a:latin typeface="Arial"/>
                <a:cs typeface="Arial"/>
              </a:rPr>
              <a:t>r</a:t>
            </a:r>
            <a:r>
              <a:rPr sz="1400" b="1" spc="-15" dirty="0">
                <a:latin typeface="Arial"/>
                <a:cs typeface="Arial"/>
              </a:rPr>
              <a:t>s</a:t>
            </a:r>
            <a:r>
              <a:rPr sz="1400" b="1" dirty="0">
                <a:latin typeface="Arial"/>
                <a:cs typeface="Arial"/>
              </a:rPr>
              <a:t>t</a:t>
            </a:r>
            <a:r>
              <a:rPr sz="1400" b="1" spc="-5" dirty="0">
                <a:latin typeface="Arial"/>
                <a:cs typeface="Arial"/>
              </a:rPr>
              <a:t> </a:t>
            </a:r>
            <a:r>
              <a:rPr sz="1400" b="1" spc="5" dirty="0">
                <a:latin typeface="Arial"/>
                <a:cs typeface="Arial"/>
              </a:rPr>
              <a:t>M</a:t>
            </a:r>
            <a:r>
              <a:rPr sz="1400" b="1" spc="-10" dirty="0">
                <a:latin typeface="Arial"/>
                <a:cs typeface="Arial"/>
              </a:rPr>
              <a:t>i</a:t>
            </a:r>
            <a:r>
              <a:rPr sz="1400" b="1" spc="-5" dirty="0">
                <a:latin typeface="Arial"/>
                <a:cs typeface="Arial"/>
              </a:rPr>
              <a:t>c</a:t>
            </a:r>
            <a:r>
              <a:rPr sz="1400" b="1" spc="5" dirty="0">
                <a:latin typeface="Arial"/>
                <a:cs typeface="Arial"/>
              </a:rPr>
              <a:t>r</a:t>
            </a:r>
            <a:r>
              <a:rPr sz="1400" b="1" spc="-30" dirty="0">
                <a:latin typeface="Arial"/>
                <a:cs typeface="Arial"/>
              </a:rPr>
              <a:t>o</a:t>
            </a:r>
            <a:r>
              <a:rPr sz="1400" b="1" spc="20" dirty="0">
                <a:latin typeface="Arial"/>
                <a:cs typeface="Arial"/>
              </a:rPr>
              <a:t>w</a:t>
            </a:r>
            <a:r>
              <a:rPr sz="1400" b="1" spc="-5" dirty="0">
                <a:latin typeface="Arial"/>
                <a:cs typeface="Arial"/>
              </a:rPr>
              <a:t>a</a:t>
            </a:r>
            <a:r>
              <a:rPr sz="1400" b="1" spc="-25" dirty="0">
                <a:latin typeface="Arial"/>
                <a:cs typeface="Arial"/>
              </a:rPr>
              <a:t>v</a:t>
            </a:r>
            <a:r>
              <a:rPr sz="1400" b="1" spc="-5" dirty="0">
                <a:latin typeface="Arial"/>
                <a:cs typeface="Arial"/>
              </a:rPr>
              <a:t>e</a:t>
            </a:r>
            <a:r>
              <a:rPr sz="1400" b="1" spc="-15" dirty="0">
                <a:latin typeface="Arial"/>
                <a:cs typeface="Arial"/>
              </a:rPr>
              <a:t>s</a:t>
            </a:r>
            <a:r>
              <a:rPr sz="1400" b="1" dirty="0">
                <a:latin typeface="Arial"/>
                <a:cs typeface="Arial"/>
              </a:rPr>
              <a:t>-</a:t>
            </a:r>
            <a:r>
              <a:rPr sz="1400" b="1" spc="-15" dirty="0">
                <a:latin typeface="Arial"/>
                <a:cs typeface="Arial"/>
              </a:rPr>
              <a:t>a</a:t>
            </a:r>
            <a:r>
              <a:rPr sz="1400" b="1" spc="-5" dirty="0">
                <a:latin typeface="Arial"/>
                <a:cs typeface="Arial"/>
              </a:rPr>
              <a:t>s</a:t>
            </a:r>
            <a:r>
              <a:rPr sz="1400" b="1" spc="-15" dirty="0">
                <a:latin typeface="Arial"/>
                <a:cs typeface="Arial"/>
              </a:rPr>
              <a:t>s</a:t>
            </a:r>
            <a:r>
              <a:rPr sz="1400" b="1" spc="-10" dirty="0">
                <a:latin typeface="Arial"/>
                <a:cs typeface="Arial"/>
              </a:rPr>
              <a:t>i</a:t>
            </a:r>
            <a:r>
              <a:rPr sz="1400" b="1" spc="-5" dirty="0">
                <a:latin typeface="Arial"/>
                <a:cs typeface="Arial"/>
              </a:rPr>
              <a:t>s</a:t>
            </a:r>
            <a:r>
              <a:rPr sz="1400" b="1" dirty="0">
                <a:latin typeface="Arial"/>
                <a:cs typeface="Arial"/>
              </a:rPr>
              <a:t>t</a:t>
            </a:r>
            <a:r>
              <a:rPr sz="1400" b="1" spc="-5" dirty="0">
                <a:latin typeface="Arial"/>
                <a:cs typeface="Arial"/>
              </a:rPr>
              <a:t>e</a:t>
            </a:r>
            <a:r>
              <a:rPr sz="1400" b="1" dirty="0">
                <a:latin typeface="Arial"/>
                <a:cs typeface="Arial"/>
              </a:rPr>
              <a:t>d</a:t>
            </a:r>
            <a:r>
              <a:rPr sz="1400" b="1" spc="-15" dirty="0">
                <a:latin typeface="Arial"/>
                <a:cs typeface="Arial"/>
              </a:rPr>
              <a:t> e</a:t>
            </a:r>
            <a:r>
              <a:rPr sz="1400" b="1" spc="-5" dirty="0">
                <a:latin typeface="Arial"/>
                <a:cs typeface="Arial"/>
              </a:rPr>
              <a:t>x</a:t>
            </a:r>
            <a:r>
              <a:rPr sz="1400" b="1" dirty="0">
                <a:latin typeface="Arial"/>
                <a:cs typeface="Arial"/>
              </a:rPr>
              <a:t>t</a:t>
            </a:r>
            <a:r>
              <a:rPr sz="1400" b="1" spc="-10" dirty="0">
                <a:latin typeface="Arial"/>
                <a:cs typeface="Arial"/>
              </a:rPr>
              <a:t>r</a:t>
            </a:r>
            <a:r>
              <a:rPr sz="1400" b="1" spc="-5" dirty="0">
                <a:latin typeface="Arial"/>
                <a:cs typeface="Arial"/>
              </a:rPr>
              <a:t>ac</a:t>
            </a:r>
            <a:r>
              <a:rPr sz="1400" b="1" spc="-15" dirty="0">
                <a:latin typeface="Arial"/>
                <a:cs typeface="Arial"/>
              </a:rPr>
              <a:t>t</a:t>
            </a:r>
            <a:r>
              <a:rPr sz="1400" b="1" spc="5" dirty="0">
                <a:latin typeface="Arial"/>
                <a:cs typeface="Arial"/>
              </a:rPr>
              <a:t>i</a:t>
            </a:r>
            <a:r>
              <a:rPr sz="1400" b="1" spc="-10" dirty="0">
                <a:latin typeface="Arial"/>
                <a:cs typeface="Arial"/>
              </a:rPr>
              <a:t>o</a:t>
            </a:r>
            <a:r>
              <a:rPr sz="1400" b="1" dirty="0">
                <a:latin typeface="Arial"/>
                <a:cs typeface="Arial"/>
              </a:rPr>
              <a:t>n</a:t>
            </a:r>
            <a:r>
              <a:rPr sz="1400" b="1" spc="-15" dirty="0">
                <a:latin typeface="Arial"/>
                <a:cs typeface="Arial"/>
              </a:rPr>
              <a:t> </a:t>
            </a:r>
            <a:r>
              <a:rPr sz="1400" b="1" spc="-10" dirty="0">
                <a:latin typeface="Arial"/>
                <a:cs typeface="Arial"/>
              </a:rPr>
              <a:t>o</a:t>
            </a:r>
            <a:r>
              <a:rPr sz="1400" b="1" dirty="0">
                <a:latin typeface="Arial"/>
                <a:cs typeface="Arial"/>
              </a:rPr>
              <a:t>f</a:t>
            </a:r>
            <a:r>
              <a:rPr sz="1400" b="1" spc="-20" dirty="0">
                <a:latin typeface="Arial"/>
                <a:cs typeface="Arial"/>
              </a:rPr>
              <a:t> </a:t>
            </a:r>
            <a:r>
              <a:rPr sz="1400" b="1" spc="-10" dirty="0">
                <a:latin typeface="Arial"/>
                <a:cs typeface="Arial"/>
              </a:rPr>
              <a:t>p</a:t>
            </a:r>
            <a:r>
              <a:rPr sz="1400" b="1" spc="5" dirty="0">
                <a:latin typeface="Arial"/>
                <a:cs typeface="Arial"/>
              </a:rPr>
              <a:t>h</a:t>
            </a:r>
            <a:r>
              <a:rPr sz="1400" b="1" spc="-40" dirty="0">
                <a:latin typeface="Arial"/>
                <a:cs typeface="Arial"/>
              </a:rPr>
              <a:t>y</a:t>
            </a:r>
            <a:r>
              <a:rPr sz="1400" b="1" dirty="0">
                <a:latin typeface="Arial"/>
                <a:cs typeface="Arial"/>
              </a:rPr>
              <a:t>t</a:t>
            </a:r>
            <a:r>
              <a:rPr sz="1400" b="1" spc="-10" dirty="0">
                <a:latin typeface="Arial"/>
                <a:cs typeface="Arial"/>
              </a:rPr>
              <a:t>op</a:t>
            </a:r>
            <a:r>
              <a:rPr sz="1400" b="1" spc="5" dirty="0">
                <a:latin typeface="Arial"/>
                <a:cs typeface="Arial"/>
              </a:rPr>
              <a:t>l</a:t>
            </a:r>
            <a:r>
              <a:rPr sz="1400" b="1" spc="-5" dirty="0">
                <a:latin typeface="Arial"/>
                <a:cs typeface="Arial"/>
              </a:rPr>
              <a:t>a</a:t>
            </a:r>
            <a:r>
              <a:rPr sz="1400" b="1" spc="-10" dirty="0">
                <a:latin typeface="Arial"/>
                <a:cs typeface="Arial"/>
              </a:rPr>
              <a:t>n</a:t>
            </a:r>
            <a:r>
              <a:rPr sz="1400" b="1" spc="-15" dirty="0">
                <a:latin typeface="Arial"/>
                <a:cs typeface="Arial"/>
              </a:rPr>
              <a:t>k</a:t>
            </a:r>
            <a:r>
              <a:rPr sz="1400" b="1" dirty="0">
                <a:latin typeface="Arial"/>
                <a:cs typeface="Arial"/>
              </a:rPr>
              <a:t>t</a:t>
            </a:r>
            <a:r>
              <a:rPr sz="1400" b="1" spc="-10" dirty="0">
                <a:latin typeface="Arial"/>
                <a:cs typeface="Arial"/>
              </a:rPr>
              <a:t>o</a:t>
            </a:r>
            <a:r>
              <a:rPr sz="1400" b="1" dirty="0">
                <a:latin typeface="Arial"/>
                <a:cs typeface="Arial"/>
              </a:rPr>
              <a:t>n </a:t>
            </a:r>
            <a:r>
              <a:rPr sz="1400" b="1" spc="-20" dirty="0">
                <a:latin typeface="Arial"/>
                <a:cs typeface="Arial"/>
              </a:rPr>
              <a:t>p</a:t>
            </a:r>
            <a:r>
              <a:rPr sz="1400" b="1" spc="5" dirty="0">
                <a:latin typeface="Arial"/>
                <a:cs typeface="Arial"/>
              </a:rPr>
              <a:t>i</a:t>
            </a:r>
            <a:r>
              <a:rPr sz="1400" b="1" spc="-20" dirty="0">
                <a:latin typeface="Arial"/>
                <a:cs typeface="Arial"/>
              </a:rPr>
              <a:t>g</a:t>
            </a:r>
            <a:r>
              <a:rPr sz="1400" b="1" spc="-5" dirty="0">
                <a:latin typeface="Arial"/>
                <a:cs typeface="Arial"/>
              </a:rPr>
              <a:t>me</a:t>
            </a:r>
            <a:r>
              <a:rPr sz="1400" b="1" spc="-10" dirty="0">
                <a:latin typeface="Arial"/>
                <a:cs typeface="Arial"/>
              </a:rPr>
              <a:t>n</a:t>
            </a:r>
            <a:r>
              <a:rPr sz="1400" b="1" dirty="0">
                <a:latin typeface="Arial"/>
                <a:cs typeface="Arial"/>
              </a:rPr>
              <a:t>ts</a:t>
            </a:r>
            <a:r>
              <a:rPr sz="1400" b="1" spc="-10" dirty="0">
                <a:latin typeface="Arial"/>
                <a:cs typeface="Arial"/>
              </a:rPr>
              <a:t> </a:t>
            </a:r>
            <a:r>
              <a:rPr sz="1400" b="1" spc="5" dirty="0">
                <a:latin typeface="Arial"/>
                <a:cs typeface="Arial"/>
              </a:rPr>
              <a:t>i</a:t>
            </a:r>
            <a:r>
              <a:rPr sz="1400" b="1" dirty="0">
                <a:latin typeface="Arial"/>
                <a:cs typeface="Arial"/>
              </a:rPr>
              <a:t>n t</a:t>
            </a:r>
            <a:r>
              <a:rPr sz="1400" b="1" spc="-10" dirty="0">
                <a:latin typeface="Arial"/>
                <a:cs typeface="Arial"/>
              </a:rPr>
              <a:t>h</a:t>
            </a:r>
            <a:r>
              <a:rPr sz="1400" b="1" dirty="0">
                <a:latin typeface="Arial"/>
                <a:cs typeface="Arial"/>
              </a:rPr>
              <a:t>e</a:t>
            </a:r>
            <a:r>
              <a:rPr sz="1400" b="1" spc="-20" dirty="0">
                <a:latin typeface="Arial"/>
                <a:cs typeface="Arial"/>
              </a:rPr>
              <a:t> </a:t>
            </a:r>
            <a:r>
              <a:rPr sz="1400" b="1" spc="35" dirty="0">
                <a:latin typeface="Arial"/>
                <a:cs typeface="Arial"/>
              </a:rPr>
              <a:t>w</a:t>
            </a:r>
            <a:r>
              <a:rPr sz="1400" b="1" spc="-10" dirty="0">
                <a:latin typeface="Arial"/>
                <a:cs typeface="Arial"/>
              </a:rPr>
              <a:t>o</a:t>
            </a:r>
            <a:r>
              <a:rPr sz="1400" b="1" spc="5" dirty="0">
                <a:latin typeface="Arial"/>
                <a:cs typeface="Arial"/>
              </a:rPr>
              <a:t>r</a:t>
            </a:r>
            <a:r>
              <a:rPr sz="1400" b="1" spc="-10" dirty="0">
                <a:latin typeface="Arial"/>
                <a:cs typeface="Arial"/>
              </a:rPr>
              <a:t>l</a:t>
            </a:r>
            <a:r>
              <a:rPr sz="1400" b="1" dirty="0">
                <a:latin typeface="Arial"/>
                <a:cs typeface="Arial"/>
              </a:rPr>
              <a:t>d</a:t>
            </a:r>
            <a:endParaRPr sz="1400">
              <a:latin typeface="Arial"/>
              <a:cs typeface="Arial"/>
            </a:endParaRPr>
          </a:p>
        </p:txBody>
      </p:sp>
      <p:sp>
        <p:nvSpPr>
          <p:cNvPr id="28" name="object 28"/>
          <p:cNvSpPr txBox="1"/>
          <p:nvPr/>
        </p:nvSpPr>
        <p:spPr>
          <a:xfrm>
            <a:off x="1177425" y="6866255"/>
            <a:ext cx="412750" cy="203835"/>
          </a:xfrm>
          <a:prstGeom prst="rect">
            <a:avLst/>
          </a:prstGeom>
        </p:spPr>
        <p:txBody>
          <a:bodyPr vert="horz" wrap="square" lIns="0" tIns="0" rIns="0" bIns="0" rtlCol="0">
            <a:spAutoFit/>
          </a:bodyPr>
          <a:lstStyle/>
          <a:p>
            <a:pPr marL="12700">
              <a:lnSpc>
                <a:spcPct val="100000"/>
              </a:lnSpc>
            </a:pPr>
            <a:r>
              <a:rPr sz="1400" b="1" spc="-5" dirty="0">
                <a:latin typeface="Arial"/>
                <a:cs typeface="Arial"/>
              </a:rPr>
              <a:t>20</a:t>
            </a:r>
            <a:r>
              <a:rPr sz="1400" b="1" spc="-75" dirty="0">
                <a:latin typeface="Arial"/>
                <a:cs typeface="Arial"/>
              </a:rPr>
              <a:t>1</a:t>
            </a:r>
            <a:r>
              <a:rPr sz="1400" b="1" dirty="0">
                <a:latin typeface="Arial"/>
                <a:cs typeface="Arial"/>
              </a:rPr>
              <a:t>1</a:t>
            </a:r>
            <a:endParaRPr sz="1400">
              <a:latin typeface="Arial"/>
              <a:cs typeface="Arial"/>
            </a:endParaRPr>
          </a:p>
        </p:txBody>
      </p:sp>
      <p:sp>
        <p:nvSpPr>
          <p:cNvPr id="29" name="object 29"/>
          <p:cNvSpPr txBox="1"/>
          <p:nvPr/>
        </p:nvSpPr>
        <p:spPr>
          <a:xfrm>
            <a:off x="2078110" y="6866255"/>
            <a:ext cx="6861809" cy="417195"/>
          </a:xfrm>
          <a:prstGeom prst="rect">
            <a:avLst/>
          </a:prstGeom>
        </p:spPr>
        <p:txBody>
          <a:bodyPr vert="horz" wrap="square" lIns="0" tIns="0" rIns="0" bIns="0" rtlCol="0">
            <a:spAutoFit/>
          </a:bodyPr>
          <a:lstStyle/>
          <a:p>
            <a:pPr marL="12700" marR="5080">
              <a:lnSpc>
                <a:spcPct val="100000"/>
              </a:lnSpc>
              <a:tabLst>
                <a:tab pos="1347470" algn="l"/>
                <a:tab pos="1815464" algn="l"/>
                <a:tab pos="2894330" algn="l"/>
                <a:tab pos="3823970" algn="l"/>
                <a:tab pos="4369435" algn="l"/>
                <a:tab pos="4610100" algn="l"/>
                <a:tab pos="5126990" algn="l"/>
                <a:tab pos="6004560" algn="l"/>
                <a:tab pos="6344285" algn="l"/>
              </a:tabLst>
            </a:pPr>
            <a:r>
              <a:rPr sz="1400" b="1" spc="-10" dirty="0">
                <a:latin typeface="Arial"/>
                <a:cs typeface="Arial"/>
              </a:rPr>
              <a:t>D</a:t>
            </a:r>
            <a:r>
              <a:rPr sz="1400" b="1" spc="-5" dirty="0">
                <a:latin typeface="Arial"/>
                <a:cs typeface="Arial"/>
              </a:rPr>
              <a:t>em</a:t>
            </a:r>
            <a:r>
              <a:rPr sz="1400" b="1" spc="-10" dirty="0">
                <a:latin typeface="Arial"/>
                <a:cs typeface="Arial"/>
              </a:rPr>
              <a:t>on</a:t>
            </a:r>
            <a:r>
              <a:rPr sz="1400" b="1" spc="-5" dirty="0">
                <a:latin typeface="Arial"/>
                <a:cs typeface="Arial"/>
              </a:rPr>
              <a:t>s</a:t>
            </a:r>
            <a:r>
              <a:rPr sz="1400" b="1" dirty="0">
                <a:latin typeface="Arial"/>
                <a:cs typeface="Arial"/>
              </a:rPr>
              <a:t>t</a:t>
            </a:r>
            <a:r>
              <a:rPr sz="1400" b="1" spc="-10" dirty="0">
                <a:latin typeface="Arial"/>
                <a:cs typeface="Arial"/>
              </a:rPr>
              <a:t>r</a:t>
            </a:r>
            <a:r>
              <a:rPr sz="1400" b="1" spc="-5" dirty="0">
                <a:latin typeface="Arial"/>
                <a:cs typeface="Arial"/>
              </a:rPr>
              <a:t>a</a:t>
            </a:r>
            <a:r>
              <a:rPr sz="1400" b="1" spc="-15" dirty="0">
                <a:latin typeface="Arial"/>
                <a:cs typeface="Arial"/>
              </a:rPr>
              <a:t>t</a:t>
            </a:r>
            <a:r>
              <a:rPr sz="1400" b="1" spc="-5" dirty="0">
                <a:latin typeface="Arial"/>
                <a:cs typeface="Arial"/>
              </a:rPr>
              <a:t>e</a:t>
            </a:r>
            <a:r>
              <a:rPr sz="1400" b="1" dirty="0">
                <a:latin typeface="Arial"/>
                <a:cs typeface="Arial"/>
              </a:rPr>
              <a:t>d	t</a:t>
            </a:r>
            <a:r>
              <a:rPr sz="1400" b="1" spc="-20" dirty="0">
                <a:latin typeface="Arial"/>
                <a:cs typeface="Arial"/>
              </a:rPr>
              <a:t>h</a:t>
            </a:r>
            <a:r>
              <a:rPr sz="1400" b="1" spc="-5" dirty="0">
                <a:latin typeface="Arial"/>
                <a:cs typeface="Arial"/>
              </a:rPr>
              <a:t>a</a:t>
            </a:r>
            <a:r>
              <a:rPr sz="1400" b="1" dirty="0">
                <a:latin typeface="Arial"/>
                <a:cs typeface="Arial"/>
              </a:rPr>
              <a:t>t	</a:t>
            </a:r>
            <a:r>
              <a:rPr sz="1400" b="1" spc="-15" dirty="0">
                <a:latin typeface="Arial"/>
                <a:cs typeface="Arial"/>
              </a:rPr>
              <a:t>m</a:t>
            </a:r>
            <a:r>
              <a:rPr sz="1400" b="1" spc="5" dirty="0">
                <a:latin typeface="Arial"/>
                <a:cs typeface="Arial"/>
              </a:rPr>
              <a:t>i</a:t>
            </a:r>
            <a:r>
              <a:rPr sz="1400" b="1" spc="-5" dirty="0">
                <a:latin typeface="Arial"/>
                <a:cs typeface="Arial"/>
              </a:rPr>
              <a:t>c</a:t>
            </a:r>
            <a:r>
              <a:rPr sz="1400" b="1" spc="-10" dirty="0">
                <a:latin typeface="Arial"/>
                <a:cs typeface="Arial"/>
              </a:rPr>
              <a:t>ro</a:t>
            </a:r>
            <a:r>
              <a:rPr sz="1400" b="1" spc="-15" dirty="0">
                <a:latin typeface="Arial"/>
                <a:cs typeface="Arial"/>
              </a:rPr>
              <a:t>a</a:t>
            </a:r>
            <a:r>
              <a:rPr sz="1400" b="1" spc="5" dirty="0">
                <a:latin typeface="Arial"/>
                <a:cs typeface="Arial"/>
              </a:rPr>
              <a:t>l</a:t>
            </a:r>
            <a:r>
              <a:rPr sz="1400" b="1" spc="-10" dirty="0">
                <a:latin typeface="Arial"/>
                <a:cs typeface="Arial"/>
              </a:rPr>
              <a:t>g</a:t>
            </a:r>
            <a:r>
              <a:rPr sz="1400" b="1" spc="-15" dirty="0">
                <a:latin typeface="Arial"/>
                <a:cs typeface="Arial"/>
              </a:rPr>
              <a:t>a</a:t>
            </a:r>
            <a:r>
              <a:rPr sz="1400" b="1" dirty="0">
                <a:latin typeface="Arial"/>
                <a:cs typeface="Arial"/>
              </a:rPr>
              <a:t>e	</a:t>
            </a:r>
            <a:r>
              <a:rPr sz="1400" b="1" spc="-20" dirty="0">
                <a:latin typeface="Arial"/>
                <a:cs typeface="Arial"/>
              </a:rPr>
              <a:t>p</a:t>
            </a:r>
            <a:r>
              <a:rPr sz="1400" b="1" spc="-10" dirty="0">
                <a:latin typeface="Arial"/>
                <a:cs typeface="Arial"/>
              </a:rPr>
              <a:t>ig</a:t>
            </a:r>
            <a:r>
              <a:rPr sz="1400" b="1" spc="-5" dirty="0">
                <a:latin typeface="Arial"/>
                <a:cs typeface="Arial"/>
              </a:rPr>
              <a:t>me</a:t>
            </a:r>
            <a:r>
              <a:rPr sz="1400" b="1" spc="-10" dirty="0">
                <a:latin typeface="Arial"/>
                <a:cs typeface="Arial"/>
              </a:rPr>
              <a:t>n</a:t>
            </a:r>
            <a:r>
              <a:rPr sz="1400" b="1" dirty="0">
                <a:latin typeface="Arial"/>
                <a:cs typeface="Arial"/>
              </a:rPr>
              <a:t>ts	</a:t>
            </a:r>
            <a:r>
              <a:rPr sz="1400" b="1" spc="-10" dirty="0">
                <a:latin typeface="Arial"/>
                <a:cs typeface="Arial"/>
              </a:rPr>
              <a:t>h</a:t>
            </a:r>
            <a:r>
              <a:rPr sz="1400" b="1" spc="-5" dirty="0">
                <a:latin typeface="Arial"/>
                <a:cs typeface="Arial"/>
              </a:rPr>
              <a:t>a</a:t>
            </a:r>
            <a:r>
              <a:rPr sz="1400" b="1" spc="-15" dirty="0">
                <a:latin typeface="Arial"/>
                <a:cs typeface="Arial"/>
              </a:rPr>
              <a:t>v</a:t>
            </a:r>
            <a:r>
              <a:rPr sz="1400" b="1" dirty="0">
                <a:latin typeface="Arial"/>
                <a:cs typeface="Arial"/>
              </a:rPr>
              <a:t>e	a	</a:t>
            </a:r>
            <a:r>
              <a:rPr sz="1400" b="1" spc="-10" dirty="0">
                <a:latin typeface="Arial"/>
                <a:cs typeface="Arial"/>
              </a:rPr>
              <a:t>h</a:t>
            </a:r>
            <a:r>
              <a:rPr sz="1400" b="1" spc="5" dirty="0">
                <a:latin typeface="Arial"/>
                <a:cs typeface="Arial"/>
              </a:rPr>
              <a:t>i</a:t>
            </a:r>
            <a:r>
              <a:rPr sz="1400" b="1" spc="-20" dirty="0">
                <a:latin typeface="Arial"/>
                <a:cs typeface="Arial"/>
              </a:rPr>
              <a:t>g</a:t>
            </a:r>
            <a:r>
              <a:rPr sz="1400" b="1" dirty="0">
                <a:latin typeface="Arial"/>
                <a:cs typeface="Arial"/>
              </a:rPr>
              <a:t>h	</a:t>
            </a:r>
            <a:r>
              <a:rPr sz="1400" b="1" spc="-10" dirty="0">
                <a:latin typeface="Arial"/>
                <a:cs typeface="Arial"/>
              </a:rPr>
              <a:t>p</a:t>
            </a:r>
            <a:r>
              <a:rPr sz="1400" b="1" spc="-20" dirty="0">
                <a:latin typeface="Arial"/>
                <a:cs typeface="Arial"/>
              </a:rPr>
              <a:t>o</a:t>
            </a:r>
            <a:r>
              <a:rPr sz="1400" b="1" dirty="0">
                <a:latin typeface="Arial"/>
                <a:cs typeface="Arial"/>
              </a:rPr>
              <a:t>t</a:t>
            </a:r>
            <a:r>
              <a:rPr sz="1400" b="1" spc="-5" dirty="0">
                <a:latin typeface="Arial"/>
                <a:cs typeface="Arial"/>
              </a:rPr>
              <a:t>e</a:t>
            </a:r>
            <a:r>
              <a:rPr sz="1400" b="1" spc="-20" dirty="0">
                <a:latin typeface="Arial"/>
                <a:cs typeface="Arial"/>
              </a:rPr>
              <a:t>n</a:t>
            </a:r>
            <a:r>
              <a:rPr sz="1400" b="1" spc="-15" dirty="0">
                <a:latin typeface="Arial"/>
                <a:cs typeface="Arial"/>
              </a:rPr>
              <a:t>t</a:t>
            </a:r>
            <a:r>
              <a:rPr sz="1400" b="1" spc="5" dirty="0">
                <a:latin typeface="Arial"/>
                <a:cs typeface="Arial"/>
              </a:rPr>
              <a:t>i</a:t>
            </a:r>
            <a:r>
              <a:rPr sz="1400" b="1" spc="-15" dirty="0">
                <a:latin typeface="Arial"/>
                <a:cs typeface="Arial"/>
              </a:rPr>
              <a:t>a</a:t>
            </a:r>
            <a:r>
              <a:rPr sz="1400" b="1" dirty="0">
                <a:latin typeface="Arial"/>
                <a:cs typeface="Arial"/>
              </a:rPr>
              <a:t>l	</a:t>
            </a:r>
            <a:r>
              <a:rPr sz="1400" b="1" spc="-5" dirty="0">
                <a:latin typeface="Arial"/>
                <a:cs typeface="Arial"/>
              </a:rPr>
              <a:t>a</a:t>
            </a:r>
            <a:r>
              <a:rPr sz="1400" b="1" dirty="0">
                <a:latin typeface="Arial"/>
                <a:cs typeface="Arial"/>
              </a:rPr>
              <a:t>s	t</a:t>
            </a:r>
            <a:r>
              <a:rPr sz="1400" b="1" spc="-10" dirty="0">
                <a:latin typeface="Arial"/>
                <a:cs typeface="Arial"/>
              </a:rPr>
              <a:t>u</a:t>
            </a:r>
            <a:r>
              <a:rPr sz="1400" b="1" spc="-5" dirty="0">
                <a:latin typeface="Arial"/>
                <a:cs typeface="Arial"/>
              </a:rPr>
              <a:t>m</a:t>
            </a:r>
            <a:r>
              <a:rPr sz="1400" b="1" spc="-10" dirty="0">
                <a:latin typeface="Arial"/>
                <a:cs typeface="Arial"/>
              </a:rPr>
              <a:t>o</a:t>
            </a:r>
            <a:r>
              <a:rPr sz="1400" b="1" dirty="0">
                <a:latin typeface="Arial"/>
                <a:cs typeface="Arial"/>
              </a:rPr>
              <a:t>r </a:t>
            </a:r>
            <a:r>
              <a:rPr sz="1400" b="1" spc="-10" dirty="0">
                <a:latin typeface="Arial"/>
                <a:cs typeface="Arial"/>
              </a:rPr>
              <a:t>pho</a:t>
            </a:r>
            <a:r>
              <a:rPr sz="1400" b="1" dirty="0">
                <a:latin typeface="Arial"/>
                <a:cs typeface="Arial"/>
              </a:rPr>
              <a:t>t</a:t>
            </a:r>
            <a:r>
              <a:rPr sz="1400" b="1" spc="-10" dirty="0">
                <a:latin typeface="Arial"/>
                <a:cs typeface="Arial"/>
              </a:rPr>
              <a:t>o</a:t>
            </a:r>
            <a:r>
              <a:rPr sz="1400" b="1" spc="-5" dirty="0">
                <a:latin typeface="Arial"/>
                <a:cs typeface="Arial"/>
              </a:rPr>
              <a:t>se</a:t>
            </a:r>
            <a:r>
              <a:rPr sz="1400" b="1" spc="-10" dirty="0">
                <a:latin typeface="Arial"/>
                <a:cs typeface="Arial"/>
              </a:rPr>
              <a:t>n</a:t>
            </a:r>
            <a:r>
              <a:rPr sz="1400" b="1" spc="-5" dirty="0">
                <a:latin typeface="Arial"/>
                <a:cs typeface="Arial"/>
              </a:rPr>
              <a:t>s</a:t>
            </a:r>
            <a:r>
              <a:rPr sz="1400" b="1" spc="5" dirty="0">
                <a:latin typeface="Arial"/>
                <a:cs typeface="Arial"/>
              </a:rPr>
              <a:t>i</a:t>
            </a:r>
            <a:r>
              <a:rPr sz="1400" b="1" spc="-15" dirty="0">
                <a:latin typeface="Arial"/>
                <a:cs typeface="Arial"/>
              </a:rPr>
              <a:t>t</a:t>
            </a:r>
            <a:r>
              <a:rPr sz="1400" b="1" spc="5" dirty="0">
                <a:latin typeface="Arial"/>
                <a:cs typeface="Arial"/>
              </a:rPr>
              <a:t>i</a:t>
            </a:r>
            <a:r>
              <a:rPr sz="1400" b="1" spc="-10" dirty="0">
                <a:latin typeface="Arial"/>
                <a:cs typeface="Arial"/>
              </a:rPr>
              <a:t>z</a:t>
            </a:r>
            <a:r>
              <a:rPr sz="1400" b="1" spc="-15" dirty="0">
                <a:latin typeface="Arial"/>
                <a:cs typeface="Arial"/>
              </a:rPr>
              <a:t>e</a:t>
            </a:r>
            <a:r>
              <a:rPr sz="1400" b="1" spc="5" dirty="0">
                <a:latin typeface="Arial"/>
                <a:cs typeface="Arial"/>
              </a:rPr>
              <a:t>r</a:t>
            </a:r>
            <a:r>
              <a:rPr sz="1400" b="1" dirty="0">
                <a:latin typeface="Arial"/>
                <a:cs typeface="Arial"/>
              </a:rPr>
              <a:t>s</a:t>
            </a:r>
            <a:r>
              <a:rPr sz="1400" b="1" spc="-45" dirty="0">
                <a:latin typeface="Arial"/>
                <a:cs typeface="Arial"/>
              </a:rPr>
              <a:t> </a:t>
            </a:r>
            <a:r>
              <a:rPr sz="1400" b="1" dirty="0">
                <a:latin typeface="Arial"/>
                <a:cs typeface="Arial"/>
              </a:rPr>
              <a:t>(</a:t>
            </a:r>
            <a:r>
              <a:rPr sz="1400" b="1" spc="-45" dirty="0">
                <a:latin typeface="Arial"/>
                <a:cs typeface="Arial"/>
              </a:rPr>
              <a:t>A</a:t>
            </a:r>
            <a:r>
              <a:rPr sz="1400" b="1" spc="-10" dirty="0">
                <a:latin typeface="Arial"/>
                <a:cs typeface="Arial"/>
              </a:rPr>
              <a:t>N</a:t>
            </a:r>
            <a:r>
              <a:rPr sz="1400" b="1" dirty="0">
                <a:latin typeface="Arial"/>
                <a:cs typeface="Arial"/>
              </a:rPr>
              <a:t>R</a:t>
            </a:r>
            <a:r>
              <a:rPr sz="1400" b="1" spc="35" dirty="0">
                <a:latin typeface="Arial"/>
                <a:cs typeface="Arial"/>
              </a:rPr>
              <a:t> </a:t>
            </a:r>
            <a:r>
              <a:rPr sz="1400" b="1" spc="-5" dirty="0">
                <a:latin typeface="Arial"/>
                <a:cs typeface="Arial"/>
              </a:rPr>
              <a:t>P</a:t>
            </a:r>
            <a:r>
              <a:rPr sz="1400" b="1" spc="5" dirty="0">
                <a:latin typeface="Arial"/>
                <a:cs typeface="Arial"/>
              </a:rPr>
              <a:t>r</a:t>
            </a:r>
            <a:r>
              <a:rPr sz="1400" b="1" spc="-10" dirty="0">
                <a:latin typeface="Arial"/>
                <a:cs typeface="Arial"/>
              </a:rPr>
              <a:t>o</a:t>
            </a:r>
            <a:r>
              <a:rPr sz="1400" b="1" spc="5" dirty="0">
                <a:latin typeface="Arial"/>
                <a:cs typeface="Arial"/>
              </a:rPr>
              <a:t>j</a:t>
            </a:r>
            <a:r>
              <a:rPr sz="1400" b="1" spc="-5" dirty="0">
                <a:latin typeface="Arial"/>
                <a:cs typeface="Arial"/>
              </a:rPr>
              <a:t>ec</a:t>
            </a:r>
            <a:r>
              <a:rPr sz="1400" b="1" dirty="0">
                <a:latin typeface="Arial"/>
                <a:cs typeface="Arial"/>
              </a:rPr>
              <a:t>t</a:t>
            </a:r>
            <a:r>
              <a:rPr sz="1400" b="1" spc="-30" dirty="0">
                <a:latin typeface="Arial"/>
                <a:cs typeface="Arial"/>
              </a:rPr>
              <a:t> </a:t>
            </a:r>
            <a:r>
              <a:rPr sz="1400" b="1" spc="-5" dirty="0">
                <a:latin typeface="Arial"/>
                <a:cs typeface="Arial"/>
              </a:rPr>
              <a:t>P</a:t>
            </a:r>
            <a:r>
              <a:rPr sz="1400" b="1" spc="-10" dirty="0">
                <a:latin typeface="Arial"/>
                <a:cs typeface="Arial"/>
              </a:rPr>
              <a:t>ho</a:t>
            </a:r>
            <a:r>
              <a:rPr sz="1400" b="1" dirty="0">
                <a:latin typeface="Arial"/>
                <a:cs typeface="Arial"/>
              </a:rPr>
              <a:t>t</a:t>
            </a:r>
            <a:r>
              <a:rPr sz="1400" b="1" spc="-10" dirty="0">
                <a:latin typeface="Arial"/>
                <a:cs typeface="Arial"/>
              </a:rPr>
              <a:t>o</a:t>
            </a:r>
            <a:r>
              <a:rPr sz="1400" b="1" spc="-5" dirty="0">
                <a:latin typeface="Arial"/>
                <a:cs typeface="Arial"/>
              </a:rPr>
              <a:t>me</a:t>
            </a:r>
            <a:r>
              <a:rPr sz="1400" b="1" spc="5" dirty="0">
                <a:latin typeface="Arial"/>
                <a:cs typeface="Arial"/>
              </a:rPr>
              <a:t>r</a:t>
            </a:r>
            <a:r>
              <a:rPr sz="1400" b="1" dirty="0">
                <a:latin typeface="Arial"/>
                <a:cs typeface="Arial"/>
              </a:rPr>
              <a:t>)</a:t>
            </a:r>
            <a:endParaRPr sz="1400">
              <a:latin typeface="Arial"/>
              <a:cs typeface="Arial"/>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300" y="191943"/>
            <a:ext cx="2857500" cy="952500"/>
          </a:xfrm>
          <a:prstGeom prst="rect">
            <a:avLst/>
          </a:prstGeom>
        </p:spPr>
      </p:pic>
    </p:spTree>
    <p:extLst>
      <p:ext uri="{BB962C8B-B14F-4D97-AF65-F5344CB8AC3E}">
        <p14:creationId xmlns:p14="http://schemas.microsoft.com/office/powerpoint/2010/main" val="275012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601605" y="1331204"/>
            <a:ext cx="8126095" cy="0"/>
          </a:xfrm>
          <a:custGeom>
            <a:avLst/>
            <a:gdLst/>
            <a:ahLst/>
            <a:cxnLst/>
            <a:rect l="l" t="t" r="r" b="b"/>
            <a:pathLst>
              <a:path w="8126095">
                <a:moveTo>
                  <a:pt x="0" y="0"/>
                </a:moveTo>
                <a:lnTo>
                  <a:pt x="8125967" y="0"/>
                </a:lnTo>
              </a:path>
            </a:pathLst>
          </a:custGeom>
          <a:ln w="30225">
            <a:solidFill>
              <a:srgbClr val="000000"/>
            </a:solidFill>
          </a:ln>
        </p:spPr>
        <p:txBody>
          <a:bodyPr wrap="square" lIns="0" tIns="0" rIns="0" bIns="0" rtlCol="0"/>
          <a:lstStyle/>
          <a:p>
            <a:endParaRPr/>
          </a:p>
        </p:txBody>
      </p:sp>
      <p:sp>
        <p:nvSpPr>
          <p:cNvPr id="4" name="object 4"/>
          <p:cNvSpPr txBox="1"/>
          <p:nvPr/>
        </p:nvSpPr>
        <p:spPr>
          <a:xfrm>
            <a:off x="421947" y="1437629"/>
            <a:ext cx="4508500" cy="254000"/>
          </a:xfrm>
          <a:prstGeom prst="rect">
            <a:avLst/>
          </a:prstGeom>
        </p:spPr>
        <p:txBody>
          <a:bodyPr vert="horz" wrap="square" lIns="0" tIns="0" rIns="0" bIns="0" rtlCol="0">
            <a:spAutoFit/>
          </a:bodyPr>
          <a:lstStyle/>
          <a:p>
            <a:pPr marL="12700">
              <a:lnSpc>
                <a:spcPct val="100000"/>
              </a:lnSpc>
            </a:pPr>
            <a:r>
              <a:rPr sz="1800" b="1" spc="-5" dirty="0">
                <a:latin typeface="Arial"/>
                <a:cs typeface="Arial"/>
              </a:rPr>
              <a:t>Se</a:t>
            </a:r>
            <a:r>
              <a:rPr sz="1800" b="1" dirty="0">
                <a:latin typeface="Arial"/>
                <a:cs typeface="Arial"/>
              </a:rPr>
              <a:t>l</a:t>
            </a:r>
            <a:r>
              <a:rPr sz="1800" b="1" spc="-5" dirty="0">
                <a:latin typeface="Arial"/>
                <a:cs typeface="Arial"/>
              </a:rPr>
              <a:t>ec</a:t>
            </a:r>
            <a:r>
              <a:rPr sz="1800" b="1" dirty="0">
                <a:latin typeface="Arial"/>
                <a:cs typeface="Arial"/>
              </a:rPr>
              <a:t>t</a:t>
            </a:r>
            <a:r>
              <a:rPr sz="1800" b="1" spc="-5" dirty="0">
                <a:latin typeface="Arial"/>
                <a:cs typeface="Arial"/>
              </a:rPr>
              <a:t>e</a:t>
            </a:r>
            <a:r>
              <a:rPr sz="1800" b="1" dirty="0">
                <a:latin typeface="Arial"/>
                <a:cs typeface="Arial"/>
              </a:rPr>
              <a:t>d</a:t>
            </a:r>
            <a:r>
              <a:rPr sz="1800" b="1" spc="5" dirty="0">
                <a:latin typeface="Arial"/>
                <a:cs typeface="Arial"/>
              </a:rPr>
              <a:t> </a:t>
            </a:r>
            <a:r>
              <a:rPr sz="1800" b="1" dirty="0">
                <a:latin typeface="Arial"/>
                <a:cs typeface="Arial"/>
              </a:rPr>
              <a:t>p</a:t>
            </a:r>
            <a:r>
              <a:rPr sz="1800" b="1" spc="-5" dirty="0">
                <a:latin typeface="Arial"/>
                <a:cs typeface="Arial"/>
              </a:rPr>
              <a:t>a</a:t>
            </a:r>
            <a:r>
              <a:rPr sz="1800" b="1" dirty="0">
                <a:latin typeface="Arial"/>
                <a:cs typeface="Arial"/>
              </a:rPr>
              <a:t>p</a:t>
            </a:r>
            <a:r>
              <a:rPr sz="1800" b="1" spc="-5" dirty="0">
                <a:latin typeface="Arial"/>
                <a:cs typeface="Arial"/>
              </a:rPr>
              <a:t>er</a:t>
            </a:r>
            <a:r>
              <a:rPr sz="1800" b="1" dirty="0">
                <a:latin typeface="Arial"/>
                <a:cs typeface="Arial"/>
              </a:rPr>
              <a:t>s</a:t>
            </a:r>
            <a:r>
              <a:rPr sz="1800" b="1" spc="-5" dirty="0">
                <a:latin typeface="Arial"/>
                <a:cs typeface="Arial"/>
              </a:rPr>
              <a:t> </a:t>
            </a:r>
            <a:r>
              <a:rPr sz="1800" b="1" dirty="0">
                <a:latin typeface="Arial"/>
                <a:cs typeface="Arial"/>
              </a:rPr>
              <a:t>f</a:t>
            </a:r>
            <a:r>
              <a:rPr sz="1800" b="1" spc="-5" dirty="0">
                <a:latin typeface="Arial"/>
                <a:cs typeface="Arial"/>
              </a:rPr>
              <a:t>r</a:t>
            </a:r>
            <a:r>
              <a:rPr sz="1800" b="1" dirty="0">
                <a:latin typeface="Arial"/>
                <a:cs typeface="Arial"/>
              </a:rPr>
              <a:t>om</a:t>
            </a:r>
            <a:r>
              <a:rPr sz="1800" b="1" spc="-5" dirty="0">
                <a:latin typeface="Arial"/>
                <a:cs typeface="Arial"/>
              </a:rPr>
              <a:t> </a:t>
            </a:r>
            <a:r>
              <a:rPr sz="1800" b="1" dirty="0">
                <a:latin typeface="Arial"/>
                <a:cs typeface="Arial"/>
              </a:rPr>
              <a:t>our</a:t>
            </a:r>
            <a:r>
              <a:rPr sz="1800" b="1" spc="-5" dirty="0">
                <a:latin typeface="Arial"/>
                <a:cs typeface="Arial"/>
              </a:rPr>
              <a:t> researc</a:t>
            </a:r>
            <a:r>
              <a:rPr sz="1800" b="1" dirty="0">
                <a:latin typeface="Arial"/>
                <a:cs typeface="Arial"/>
              </a:rPr>
              <a:t>h</a:t>
            </a:r>
            <a:r>
              <a:rPr sz="1800" b="1" spc="15" dirty="0">
                <a:latin typeface="Arial"/>
                <a:cs typeface="Arial"/>
              </a:rPr>
              <a:t> </a:t>
            </a:r>
            <a:r>
              <a:rPr sz="1800" b="1" dirty="0">
                <a:latin typeface="Arial"/>
                <a:cs typeface="Arial"/>
              </a:rPr>
              <a:t>g</a:t>
            </a:r>
            <a:r>
              <a:rPr sz="1800" b="1" spc="-5" dirty="0">
                <a:latin typeface="Arial"/>
                <a:cs typeface="Arial"/>
              </a:rPr>
              <a:t>r</a:t>
            </a:r>
            <a:r>
              <a:rPr sz="1800" b="1" dirty="0">
                <a:latin typeface="Arial"/>
                <a:cs typeface="Arial"/>
              </a:rPr>
              <a:t>oup</a:t>
            </a:r>
            <a:endParaRPr sz="1800" dirty="0">
              <a:latin typeface="Arial"/>
              <a:cs typeface="Arial"/>
            </a:endParaRPr>
          </a:p>
        </p:txBody>
      </p:sp>
      <p:sp>
        <p:nvSpPr>
          <p:cNvPr id="5" name="object 5"/>
          <p:cNvSpPr txBox="1"/>
          <p:nvPr/>
        </p:nvSpPr>
        <p:spPr>
          <a:xfrm>
            <a:off x="1407795" y="1873250"/>
            <a:ext cx="8053705" cy="5410200"/>
          </a:xfrm>
          <a:prstGeom prst="rect">
            <a:avLst/>
          </a:prstGeom>
        </p:spPr>
        <p:txBody>
          <a:bodyPr vert="horz" wrap="square" lIns="0" tIns="0" rIns="0" bIns="0" rtlCol="0">
            <a:spAutoFit/>
          </a:bodyPr>
          <a:lstStyle/>
          <a:p>
            <a:pPr marL="355600" marR="144145" indent="-342900">
              <a:lnSpc>
                <a:spcPct val="100000"/>
              </a:lnSpc>
              <a:buFont typeface="Arial"/>
              <a:buChar char="•"/>
              <a:tabLst>
                <a:tab pos="355600" algn="l"/>
              </a:tabLst>
            </a:pPr>
            <a:r>
              <a:rPr sz="1400" spc="5" dirty="0">
                <a:latin typeface="Arial"/>
                <a:cs typeface="Arial"/>
              </a:rPr>
              <a:t>J</a:t>
            </a:r>
            <a:r>
              <a:rPr sz="1400" spc="-5" dirty="0">
                <a:latin typeface="Arial"/>
                <a:cs typeface="Arial"/>
              </a:rPr>
              <a:t>u</a:t>
            </a:r>
            <a:r>
              <a:rPr sz="1400" dirty="0">
                <a:latin typeface="Arial"/>
                <a:cs typeface="Arial"/>
              </a:rPr>
              <a:t>in</a:t>
            </a:r>
            <a:r>
              <a:rPr sz="1400" spc="-20" dirty="0">
                <a:latin typeface="Arial"/>
                <a:cs typeface="Arial"/>
              </a:rPr>
              <a:t> </a:t>
            </a:r>
            <a:r>
              <a:rPr sz="1400" spc="-10" dirty="0">
                <a:latin typeface="Arial"/>
                <a:cs typeface="Arial"/>
              </a:rPr>
              <a:t>C</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hé</a:t>
            </a:r>
            <a:r>
              <a:rPr sz="1400" dirty="0">
                <a:latin typeface="Arial"/>
                <a:cs typeface="Arial"/>
              </a:rPr>
              <a:t>r</a:t>
            </a:r>
            <a:r>
              <a:rPr sz="1400" spc="-5" dirty="0">
                <a:latin typeface="Arial"/>
                <a:cs typeface="Arial"/>
              </a:rPr>
              <a:t>ou</a:t>
            </a:r>
            <a:r>
              <a:rPr sz="1400" spc="-20" dirty="0">
                <a:latin typeface="Arial"/>
                <a:cs typeface="Arial"/>
              </a:rPr>
              <a:t>v</a:t>
            </a:r>
            <a:r>
              <a:rPr sz="1400" dirty="0">
                <a:latin typeface="Arial"/>
                <a:cs typeface="Arial"/>
              </a:rPr>
              <a:t>ri</a:t>
            </a:r>
            <a:r>
              <a:rPr sz="1400" spc="-5" dirty="0">
                <a:latin typeface="Arial"/>
                <a:cs typeface="Arial"/>
              </a:rPr>
              <a:t>e</a:t>
            </a:r>
            <a:r>
              <a:rPr sz="1400" dirty="0">
                <a:latin typeface="Arial"/>
                <a:cs typeface="Arial"/>
              </a:rPr>
              <a:t>r</a:t>
            </a:r>
            <a:r>
              <a:rPr sz="1400" spc="-150" dirty="0">
                <a:latin typeface="Arial"/>
                <a:cs typeface="Arial"/>
              </a:rPr>
              <a:t> </a:t>
            </a:r>
            <a:r>
              <a:rPr sz="1400" spc="5" dirty="0">
                <a:latin typeface="Arial"/>
                <a:cs typeface="Arial"/>
              </a:rPr>
              <a:t>J.</a:t>
            </a:r>
            <a:r>
              <a:rPr sz="1400" spc="-10" dirty="0">
                <a:latin typeface="Arial"/>
                <a:cs typeface="Arial"/>
              </a:rPr>
              <a:t>R</a:t>
            </a:r>
            <a:r>
              <a:rPr sz="1400" spc="5" dirty="0">
                <a:latin typeface="Arial"/>
                <a:cs typeface="Arial"/>
              </a:rPr>
              <a:t>.</a:t>
            </a:r>
            <a:r>
              <a:rPr sz="1400" dirty="0">
                <a:latin typeface="Arial"/>
                <a:cs typeface="Arial"/>
              </a:rPr>
              <a:t>,</a:t>
            </a:r>
            <a:r>
              <a:rPr sz="1400" spc="-25" dirty="0">
                <a:latin typeface="Arial"/>
                <a:cs typeface="Arial"/>
              </a:rPr>
              <a:t> </a:t>
            </a:r>
            <a:r>
              <a:rPr sz="1400" spc="-10" dirty="0">
                <a:latin typeface="Arial"/>
                <a:cs typeface="Arial"/>
              </a:rPr>
              <a:t>T</a:t>
            </a:r>
            <a:r>
              <a:rPr sz="1400" spc="-5" dirty="0">
                <a:latin typeface="Arial"/>
                <a:cs typeface="Arial"/>
              </a:rPr>
              <a:t>h</a:t>
            </a:r>
            <a:r>
              <a:rPr sz="1400" dirty="0">
                <a:latin typeface="Arial"/>
                <a:cs typeface="Arial"/>
              </a:rPr>
              <a:t>i</a:t>
            </a:r>
            <a:r>
              <a:rPr sz="1400" spc="-5" dirty="0">
                <a:latin typeface="Arial"/>
                <a:cs typeface="Arial"/>
              </a:rPr>
              <a:t>é</a:t>
            </a:r>
            <a:r>
              <a:rPr sz="1400" dirty="0">
                <a:latin typeface="Arial"/>
                <a:cs typeface="Arial"/>
              </a:rPr>
              <a:t>ry</a:t>
            </a:r>
            <a:r>
              <a:rPr sz="1400" spc="-25"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Gage</a:t>
            </a:r>
            <a:r>
              <a:rPr sz="1400" dirty="0">
                <a:latin typeface="Arial"/>
                <a:cs typeface="Arial"/>
              </a:rPr>
              <a:t>z</a:t>
            </a:r>
            <a:r>
              <a:rPr sz="1400" spc="-25" dirty="0">
                <a:latin typeface="Arial"/>
                <a:cs typeface="Arial"/>
              </a:rPr>
              <a:t> </a:t>
            </a:r>
            <a:r>
              <a:rPr sz="1400" spc="-5" dirty="0">
                <a:latin typeface="Arial"/>
                <a:cs typeface="Arial"/>
              </a:rPr>
              <a:t>A</a:t>
            </a:r>
            <a:r>
              <a:rPr sz="1400" spc="5" dirty="0">
                <a:latin typeface="Arial"/>
                <a:cs typeface="Arial"/>
              </a:rPr>
              <a:t>.</a:t>
            </a:r>
            <a:r>
              <a:rPr sz="1400" spc="-5" dirty="0">
                <a:latin typeface="Arial"/>
                <a:cs typeface="Arial"/>
              </a:rPr>
              <a:t>L</a:t>
            </a:r>
            <a:r>
              <a:rPr sz="1400" spc="5" dirty="0">
                <a:latin typeface="Arial"/>
                <a:cs typeface="Arial"/>
              </a:rPr>
              <a:t>.</a:t>
            </a:r>
            <a:r>
              <a:rPr sz="1400" dirty="0">
                <a:latin typeface="Arial"/>
                <a:cs typeface="Arial"/>
              </a:rPr>
              <a:t>,</a:t>
            </a:r>
            <a:r>
              <a:rPr sz="1400" spc="-25" dirty="0">
                <a:latin typeface="Arial"/>
                <a:cs typeface="Arial"/>
              </a:rPr>
              <a:t> </a:t>
            </a:r>
            <a:r>
              <a:rPr sz="1400" spc="-5" dirty="0">
                <a:latin typeface="Arial"/>
                <a:cs typeface="Arial"/>
              </a:rPr>
              <a:t>Bé</a:t>
            </a:r>
            <a:r>
              <a:rPr sz="1400" dirty="0">
                <a:latin typeface="Arial"/>
                <a:cs typeface="Arial"/>
              </a:rPr>
              <a:t>r</a:t>
            </a:r>
            <a:r>
              <a:rPr sz="1400" spc="-5" dirty="0">
                <a:latin typeface="Arial"/>
                <a:cs typeface="Arial"/>
              </a:rPr>
              <a:t>a</a:t>
            </a:r>
            <a:r>
              <a:rPr sz="1400" dirty="0">
                <a:latin typeface="Arial"/>
                <a:cs typeface="Arial"/>
              </a:rPr>
              <a:t>rd</a:t>
            </a:r>
            <a:r>
              <a:rPr sz="1400" spc="-30" dirty="0">
                <a:latin typeface="Arial"/>
                <a:cs typeface="Arial"/>
              </a:rPr>
              <a:t> </a:t>
            </a:r>
            <a:r>
              <a:rPr sz="1400" spc="5" dirty="0">
                <a:latin typeface="Arial"/>
                <a:cs typeface="Arial"/>
              </a:rPr>
              <a:t>J.</a:t>
            </a:r>
            <a:r>
              <a:rPr sz="1400" spc="-5" dirty="0">
                <a:latin typeface="Arial"/>
                <a:cs typeface="Arial"/>
              </a:rPr>
              <a:t>B</a:t>
            </a:r>
            <a:r>
              <a:rPr sz="1400" spc="5" dirty="0">
                <a:latin typeface="Arial"/>
                <a:cs typeface="Arial"/>
              </a:rPr>
              <a:t>.</a:t>
            </a:r>
            <a:r>
              <a:rPr sz="1400" dirty="0">
                <a:latin typeface="Arial"/>
                <a:cs typeface="Arial"/>
              </a:rPr>
              <a:t>,</a:t>
            </a:r>
            <a:r>
              <a:rPr sz="1400" spc="-25" dirty="0">
                <a:latin typeface="Arial"/>
                <a:cs typeface="Arial"/>
              </a:rPr>
              <a:t> </a:t>
            </a:r>
            <a:r>
              <a:rPr sz="1400" spc="5" dirty="0">
                <a:latin typeface="Arial"/>
                <a:cs typeface="Arial"/>
              </a:rPr>
              <a:t>J</a:t>
            </a:r>
            <a:r>
              <a:rPr sz="1400" spc="-5" dirty="0">
                <a:latin typeface="Arial"/>
                <a:cs typeface="Arial"/>
              </a:rPr>
              <a:t>ogue</a:t>
            </a:r>
            <a:r>
              <a:rPr sz="1400" dirty="0">
                <a:latin typeface="Arial"/>
                <a:cs typeface="Arial"/>
              </a:rPr>
              <a:t>t</a:t>
            </a:r>
            <a:r>
              <a:rPr sz="1400" spc="-40" dirty="0">
                <a:latin typeface="Arial"/>
                <a:cs typeface="Arial"/>
              </a:rPr>
              <a:t> </a:t>
            </a:r>
            <a:r>
              <a:rPr sz="1400" spc="-10" dirty="0">
                <a:latin typeface="Arial"/>
                <a:cs typeface="Arial"/>
              </a:rPr>
              <a:t>N</a:t>
            </a:r>
            <a:r>
              <a:rPr sz="1400" spc="5" dirty="0">
                <a:latin typeface="Arial"/>
                <a:cs typeface="Arial"/>
              </a:rPr>
              <a:t>.</a:t>
            </a:r>
            <a:r>
              <a:rPr sz="1400" dirty="0">
                <a:latin typeface="Arial"/>
                <a:cs typeface="Arial"/>
              </a:rPr>
              <a:t>, </a:t>
            </a:r>
            <a:r>
              <a:rPr sz="1400" spc="-5" dirty="0">
                <a:latin typeface="Arial"/>
                <a:cs typeface="Arial"/>
              </a:rPr>
              <a:t>Kaa</a:t>
            </a:r>
            <a:r>
              <a:rPr sz="1400" dirty="0">
                <a:latin typeface="Arial"/>
                <a:cs typeface="Arial"/>
              </a:rPr>
              <a:t>s</a:t>
            </a:r>
            <a:r>
              <a:rPr sz="1400" spc="-15" dirty="0">
                <a:latin typeface="Arial"/>
                <a:cs typeface="Arial"/>
              </a:rPr>
              <a:t> </a:t>
            </a:r>
            <a:r>
              <a:rPr sz="1400" spc="-10" dirty="0">
                <a:latin typeface="Arial"/>
                <a:cs typeface="Arial"/>
              </a:rPr>
              <a:t>R</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ado</a:t>
            </a:r>
            <a:r>
              <a:rPr sz="1400" dirty="0">
                <a:latin typeface="Arial"/>
                <a:cs typeface="Arial"/>
              </a:rPr>
              <a:t>r</a:t>
            </a:r>
            <a:r>
              <a:rPr sz="1400" spc="-5" dirty="0">
                <a:latin typeface="Arial"/>
                <a:cs typeface="Arial"/>
              </a:rPr>
              <a:t>e</a:t>
            </a:r>
            <a:r>
              <a:rPr sz="1400" dirty="0">
                <a:latin typeface="Arial"/>
                <a:cs typeface="Arial"/>
              </a:rPr>
              <a:t>t</a:t>
            </a:r>
            <a:r>
              <a:rPr sz="1400" spc="-25" dirty="0">
                <a:latin typeface="Arial"/>
                <a:cs typeface="Arial"/>
              </a:rPr>
              <a:t> </a:t>
            </a:r>
            <a:r>
              <a:rPr sz="1400" spc="5" dirty="0">
                <a:latin typeface="Arial"/>
                <a:cs typeface="Arial"/>
              </a:rPr>
              <a:t>J.</a:t>
            </a:r>
            <a:r>
              <a:rPr sz="1400" spc="-5" dirty="0">
                <a:latin typeface="Arial"/>
                <a:cs typeface="Arial"/>
              </a:rPr>
              <a:t>P</a:t>
            </a:r>
            <a:r>
              <a:rPr sz="1400" dirty="0">
                <a:latin typeface="Arial"/>
                <a:cs typeface="Arial"/>
              </a:rPr>
              <a:t>.</a:t>
            </a:r>
            <a:r>
              <a:rPr sz="1400" spc="-25" dirty="0">
                <a:latin typeface="Arial"/>
                <a:cs typeface="Arial"/>
              </a:rPr>
              <a:t> </a:t>
            </a:r>
            <a:r>
              <a:rPr sz="1400" dirty="0">
                <a:latin typeface="Arial"/>
                <a:cs typeface="Arial"/>
              </a:rPr>
              <a:t>&amp; </a:t>
            </a:r>
            <a:r>
              <a:rPr sz="1400" b="1" spc="-5" dirty="0">
                <a:latin typeface="Arial"/>
                <a:cs typeface="Arial"/>
              </a:rPr>
              <a:t>P</a:t>
            </a:r>
            <a:r>
              <a:rPr sz="1400" b="1" spc="5" dirty="0">
                <a:latin typeface="Arial"/>
                <a:cs typeface="Arial"/>
              </a:rPr>
              <a:t>i</a:t>
            </a:r>
            <a:r>
              <a:rPr sz="1400" b="1" spc="-5" dirty="0">
                <a:latin typeface="Arial"/>
                <a:cs typeface="Arial"/>
              </a:rPr>
              <a:t>c</a:t>
            </a:r>
            <a:r>
              <a:rPr sz="1400" b="1" spc="-10" dirty="0">
                <a:latin typeface="Arial"/>
                <a:cs typeface="Arial"/>
              </a:rPr>
              <a:t>o</a:t>
            </a:r>
            <a:r>
              <a:rPr sz="1400" b="1" dirty="0">
                <a:latin typeface="Arial"/>
                <a:cs typeface="Arial"/>
              </a:rPr>
              <a:t>t</a:t>
            </a:r>
            <a:r>
              <a:rPr sz="1400" b="1" spc="-20" dirty="0">
                <a:latin typeface="Arial"/>
                <a:cs typeface="Arial"/>
              </a:rPr>
              <a:t> </a:t>
            </a:r>
            <a:r>
              <a:rPr sz="1400" b="1" spc="-10" dirty="0">
                <a:latin typeface="Arial"/>
                <a:cs typeface="Arial"/>
              </a:rPr>
              <a:t>L</a:t>
            </a:r>
            <a:r>
              <a:rPr sz="1400" dirty="0">
                <a:latin typeface="Arial"/>
                <a:cs typeface="Arial"/>
              </a:rPr>
              <a:t>.</a:t>
            </a:r>
            <a:r>
              <a:rPr sz="1400" spc="-15" dirty="0">
                <a:latin typeface="Arial"/>
                <a:cs typeface="Arial"/>
              </a:rPr>
              <a:t> </a:t>
            </a:r>
            <a:r>
              <a:rPr sz="1400" spc="-10" dirty="0">
                <a:latin typeface="Arial"/>
                <a:cs typeface="Arial"/>
              </a:rPr>
              <a:t>M</a:t>
            </a:r>
            <a:r>
              <a:rPr sz="1400" dirty="0">
                <a:latin typeface="Arial"/>
                <a:cs typeface="Arial"/>
              </a:rPr>
              <a:t>i</a:t>
            </a:r>
            <a:r>
              <a:rPr sz="1400" spc="5" dirty="0">
                <a:latin typeface="Arial"/>
                <a:cs typeface="Arial"/>
              </a:rPr>
              <a:t>c</a:t>
            </a:r>
            <a:r>
              <a:rPr sz="1400" dirty="0">
                <a:latin typeface="Arial"/>
                <a:cs typeface="Arial"/>
              </a:rPr>
              <a:t>r</a:t>
            </a:r>
            <a:r>
              <a:rPr sz="1400" spc="-5" dirty="0">
                <a:latin typeface="Arial"/>
                <a:cs typeface="Arial"/>
              </a:rPr>
              <a:t>o</a:t>
            </a:r>
            <a:r>
              <a:rPr sz="1400" spc="-20" dirty="0">
                <a:latin typeface="Arial"/>
                <a:cs typeface="Arial"/>
              </a:rPr>
              <a:t>w</a:t>
            </a:r>
            <a:r>
              <a:rPr sz="1400" spc="-5" dirty="0">
                <a:latin typeface="Arial"/>
                <a:cs typeface="Arial"/>
              </a:rPr>
              <a:t>a</a:t>
            </a:r>
            <a:r>
              <a:rPr sz="1400" spc="-20" dirty="0">
                <a:latin typeface="Arial"/>
                <a:cs typeface="Arial"/>
              </a:rPr>
              <a:t>v</a:t>
            </a:r>
            <a:r>
              <a:rPr sz="1400" spc="-5" dirty="0">
                <a:latin typeface="Arial"/>
                <a:cs typeface="Arial"/>
              </a:rPr>
              <a:t>e</a:t>
            </a:r>
            <a:r>
              <a:rPr sz="1400" dirty="0">
                <a:latin typeface="Arial"/>
                <a:cs typeface="Arial"/>
              </a:rPr>
              <a:t>-</a:t>
            </a:r>
            <a:r>
              <a:rPr sz="1400" spc="-5" dirty="0">
                <a:latin typeface="Arial"/>
                <a:cs typeface="Arial"/>
              </a:rPr>
              <a:t>a</a:t>
            </a:r>
            <a:r>
              <a:rPr sz="1400" spc="5" dirty="0">
                <a:latin typeface="Arial"/>
                <a:cs typeface="Arial"/>
              </a:rPr>
              <a:t>ss</a:t>
            </a:r>
            <a:r>
              <a:rPr sz="1400" dirty="0">
                <a:latin typeface="Arial"/>
                <a:cs typeface="Arial"/>
              </a:rPr>
              <a:t>i</a:t>
            </a:r>
            <a:r>
              <a:rPr sz="1400" spc="5" dirty="0">
                <a:latin typeface="Arial"/>
                <a:cs typeface="Arial"/>
              </a:rPr>
              <a:t>st</a:t>
            </a:r>
            <a:r>
              <a:rPr sz="1400" spc="-15" dirty="0">
                <a:latin typeface="Arial"/>
                <a:cs typeface="Arial"/>
              </a:rPr>
              <a:t>e</a:t>
            </a:r>
            <a:r>
              <a:rPr sz="1400" dirty="0">
                <a:latin typeface="Arial"/>
                <a:cs typeface="Arial"/>
              </a:rPr>
              <a:t>d</a:t>
            </a:r>
            <a:r>
              <a:rPr sz="1400" spc="-45" dirty="0">
                <a:latin typeface="Arial"/>
                <a:cs typeface="Arial"/>
              </a:rPr>
              <a:t> </a:t>
            </a:r>
            <a:r>
              <a:rPr sz="1400" spc="-5" dirty="0">
                <a:latin typeface="Arial"/>
                <a:cs typeface="Arial"/>
              </a:rPr>
              <a:t>e</a:t>
            </a:r>
            <a:r>
              <a:rPr sz="1400" spc="-20" dirty="0">
                <a:latin typeface="Arial"/>
                <a:cs typeface="Arial"/>
              </a:rPr>
              <a:t>x</a:t>
            </a:r>
            <a:r>
              <a:rPr sz="1400" spc="5" dirty="0">
                <a:latin typeface="Arial"/>
                <a:cs typeface="Arial"/>
              </a:rPr>
              <a:t>t</a:t>
            </a:r>
            <a:r>
              <a:rPr sz="1400" dirty="0">
                <a:latin typeface="Arial"/>
                <a:cs typeface="Arial"/>
              </a:rPr>
              <a:t>r</a:t>
            </a:r>
            <a:r>
              <a:rPr sz="1400" spc="-5" dirty="0">
                <a:latin typeface="Arial"/>
                <a:cs typeface="Arial"/>
              </a:rPr>
              <a:t>a</a:t>
            </a:r>
            <a:r>
              <a:rPr sz="1400" spc="5" dirty="0">
                <a:latin typeface="Arial"/>
                <a:cs typeface="Arial"/>
              </a:rPr>
              <a:t>ct</a:t>
            </a:r>
            <a:r>
              <a:rPr sz="1400" dirty="0">
                <a:latin typeface="Arial"/>
                <a:cs typeface="Arial"/>
              </a:rPr>
              <a:t>i</a:t>
            </a:r>
            <a:r>
              <a:rPr sz="1400" spc="-5" dirty="0">
                <a:latin typeface="Arial"/>
                <a:cs typeface="Arial"/>
              </a:rPr>
              <a:t>o</a:t>
            </a:r>
            <a:r>
              <a:rPr sz="1400" dirty="0">
                <a:latin typeface="Arial"/>
                <a:cs typeface="Arial"/>
              </a:rPr>
              <a:t>n</a:t>
            </a:r>
            <a:r>
              <a:rPr sz="1400" spc="-30" dirty="0">
                <a:latin typeface="Arial"/>
                <a:cs typeface="Arial"/>
              </a:rPr>
              <a:t> </a:t>
            </a:r>
            <a:r>
              <a:rPr sz="1400" spc="-5" dirty="0">
                <a:latin typeface="Arial"/>
                <a:cs typeface="Arial"/>
              </a:rPr>
              <a:t>o</a:t>
            </a:r>
            <a:r>
              <a:rPr sz="1400" dirty="0">
                <a:latin typeface="Arial"/>
                <a:cs typeface="Arial"/>
              </a:rPr>
              <a:t>f</a:t>
            </a:r>
            <a:r>
              <a:rPr sz="1400" spc="-15" dirty="0">
                <a:latin typeface="Arial"/>
                <a:cs typeface="Arial"/>
              </a:rPr>
              <a:t> </a:t>
            </a:r>
            <a:r>
              <a:rPr sz="1400" spc="-5" dirty="0">
                <a:latin typeface="Arial"/>
                <a:cs typeface="Arial"/>
              </a:rPr>
              <a:t>ph</a:t>
            </a:r>
            <a:r>
              <a:rPr sz="1400" spc="-20" dirty="0">
                <a:latin typeface="Arial"/>
                <a:cs typeface="Arial"/>
              </a:rPr>
              <a:t>y</a:t>
            </a:r>
            <a:r>
              <a:rPr sz="1400" spc="5" dirty="0">
                <a:latin typeface="Arial"/>
                <a:cs typeface="Arial"/>
              </a:rPr>
              <a:t>c</a:t>
            </a:r>
            <a:r>
              <a:rPr sz="1400" spc="-5" dirty="0">
                <a:latin typeface="Arial"/>
                <a:cs typeface="Arial"/>
              </a:rPr>
              <a:t>ob</a:t>
            </a:r>
            <a:r>
              <a:rPr sz="1400" dirty="0">
                <a:latin typeface="Arial"/>
                <a:cs typeface="Arial"/>
              </a:rPr>
              <a:t>ili</a:t>
            </a:r>
            <a:r>
              <a:rPr sz="1400" spc="-5" dirty="0">
                <a:latin typeface="Arial"/>
                <a:cs typeface="Arial"/>
              </a:rPr>
              <a:t>p</a:t>
            </a:r>
            <a:r>
              <a:rPr sz="1400" dirty="0">
                <a:latin typeface="Arial"/>
                <a:cs typeface="Arial"/>
              </a:rPr>
              <a:t>r</a:t>
            </a:r>
            <a:r>
              <a:rPr sz="1400" spc="-5" dirty="0">
                <a:latin typeface="Arial"/>
                <a:cs typeface="Arial"/>
              </a:rPr>
              <a:t>o</a:t>
            </a:r>
            <a:r>
              <a:rPr sz="1400" spc="5" dirty="0">
                <a:latin typeface="Arial"/>
                <a:cs typeface="Arial"/>
              </a:rPr>
              <a:t>t</a:t>
            </a:r>
            <a:r>
              <a:rPr sz="1400" spc="-5" dirty="0">
                <a:latin typeface="Arial"/>
                <a:cs typeface="Arial"/>
              </a:rPr>
              <a:t>e</a:t>
            </a:r>
            <a:r>
              <a:rPr sz="1400" dirty="0">
                <a:latin typeface="Arial"/>
                <a:cs typeface="Arial"/>
              </a:rPr>
              <a:t>i</a:t>
            </a:r>
            <a:r>
              <a:rPr sz="1400" spc="-15" dirty="0">
                <a:latin typeface="Arial"/>
                <a:cs typeface="Arial"/>
              </a:rPr>
              <a:t>n</a:t>
            </a:r>
            <a:r>
              <a:rPr sz="1400" dirty="0">
                <a:latin typeface="Arial"/>
                <a:cs typeface="Arial"/>
              </a:rPr>
              <a:t>s</a:t>
            </a:r>
            <a:r>
              <a:rPr sz="1400" spc="-40" dirty="0">
                <a:latin typeface="Arial"/>
                <a:cs typeface="Arial"/>
              </a:rPr>
              <a:t> </a:t>
            </a:r>
            <a:r>
              <a:rPr sz="1400" spc="5" dirty="0">
                <a:latin typeface="Arial"/>
                <a:cs typeface="Arial"/>
              </a:rPr>
              <a:t>f</a:t>
            </a:r>
            <a:r>
              <a:rPr sz="1400" dirty="0">
                <a:latin typeface="Arial"/>
                <a:cs typeface="Arial"/>
              </a:rPr>
              <a:t>r</a:t>
            </a:r>
            <a:r>
              <a:rPr sz="1400" spc="-5" dirty="0">
                <a:latin typeface="Arial"/>
                <a:cs typeface="Arial"/>
              </a:rPr>
              <a:t>o</a:t>
            </a:r>
            <a:r>
              <a:rPr sz="1400" dirty="0">
                <a:latin typeface="Arial"/>
                <a:cs typeface="Arial"/>
              </a:rPr>
              <a:t>m</a:t>
            </a:r>
            <a:r>
              <a:rPr sz="1400" spc="-35" dirty="0">
                <a:latin typeface="Arial"/>
                <a:cs typeface="Arial"/>
              </a:rPr>
              <a:t> </a:t>
            </a:r>
            <a:r>
              <a:rPr sz="1400" i="1" spc="-5" dirty="0">
                <a:latin typeface="Arial"/>
                <a:cs typeface="Arial"/>
              </a:rPr>
              <a:t>Po</a:t>
            </a:r>
            <a:r>
              <a:rPr sz="1400" i="1" dirty="0">
                <a:latin typeface="Arial"/>
                <a:cs typeface="Arial"/>
              </a:rPr>
              <a:t>r</a:t>
            </a:r>
            <a:r>
              <a:rPr sz="1400" i="1" spc="-5" dirty="0">
                <a:latin typeface="Arial"/>
                <a:cs typeface="Arial"/>
              </a:rPr>
              <a:t>ph</a:t>
            </a:r>
            <a:r>
              <a:rPr sz="1400" i="1" spc="5" dirty="0">
                <a:latin typeface="Arial"/>
                <a:cs typeface="Arial"/>
              </a:rPr>
              <a:t>y</a:t>
            </a:r>
            <a:r>
              <a:rPr sz="1400" i="1" dirty="0">
                <a:latin typeface="Arial"/>
                <a:cs typeface="Arial"/>
              </a:rPr>
              <a:t>ri</a:t>
            </a:r>
            <a:r>
              <a:rPr sz="1400" i="1" spc="-5" dirty="0">
                <a:latin typeface="Arial"/>
                <a:cs typeface="Arial"/>
              </a:rPr>
              <a:t>d</a:t>
            </a:r>
            <a:r>
              <a:rPr sz="1400" i="1" dirty="0">
                <a:latin typeface="Arial"/>
                <a:cs typeface="Arial"/>
              </a:rPr>
              <a:t>i</a:t>
            </a:r>
            <a:r>
              <a:rPr sz="1400" i="1" spc="-5" dirty="0">
                <a:latin typeface="Arial"/>
                <a:cs typeface="Arial"/>
              </a:rPr>
              <a:t>u</a:t>
            </a:r>
            <a:r>
              <a:rPr sz="1400" i="1" dirty="0">
                <a:latin typeface="Arial"/>
                <a:cs typeface="Arial"/>
              </a:rPr>
              <a:t>m</a:t>
            </a:r>
            <a:r>
              <a:rPr sz="1400" i="1" spc="-50" dirty="0">
                <a:latin typeface="Arial"/>
                <a:cs typeface="Arial"/>
              </a:rPr>
              <a:t> </a:t>
            </a:r>
            <a:r>
              <a:rPr sz="1400" i="1" spc="-5" dirty="0">
                <a:latin typeface="Arial"/>
                <a:cs typeface="Arial"/>
              </a:rPr>
              <a:t>pu</a:t>
            </a:r>
            <a:r>
              <a:rPr sz="1400" i="1" dirty="0">
                <a:latin typeface="Arial"/>
                <a:cs typeface="Arial"/>
              </a:rPr>
              <a:t>r</a:t>
            </a:r>
            <a:r>
              <a:rPr sz="1400" i="1" spc="-5" dirty="0">
                <a:latin typeface="Arial"/>
                <a:cs typeface="Arial"/>
              </a:rPr>
              <a:t>pu</a:t>
            </a:r>
            <a:r>
              <a:rPr sz="1400" i="1" dirty="0">
                <a:latin typeface="Arial"/>
                <a:cs typeface="Arial"/>
              </a:rPr>
              <a:t>r</a:t>
            </a:r>
            <a:r>
              <a:rPr sz="1400" i="1" spc="-5" dirty="0">
                <a:latin typeface="Arial"/>
                <a:cs typeface="Arial"/>
              </a:rPr>
              <a:t>eu</a:t>
            </a:r>
            <a:r>
              <a:rPr sz="1400" i="1" spc="-10" dirty="0">
                <a:latin typeface="Arial"/>
                <a:cs typeface="Arial"/>
              </a:rPr>
              <a:t>m</a:t>
            </a:r>
            <a:r>
              <a:rPr sz="1400" dirty="0">
                <a:latin typeface="Arial"/>
                <a:cs typeface="Arial"/>
              </a:rPr>
              <a:t>. </a:t>
            </a:r>
            <a:r>
              <a:rPr sz="1400" spc="-5" dirty="0">
                <a:latin typeface="Arial"/>
                <a:cs typeface="Arial"/>
              </a:rPr>
              <a:t>A</a:t>
            </a:r>
            <a:r>
              <a:rPr sz="1400" spc="5" dirty="0">
                <a:latin typeface="Arial"/>
                <a:cs typeface="Arial"/>
              </a:rPr>
              <a:t>cc</a:t>
            </a:r>
            <a:r>
              <a:rPr sz="1400" spc="-5" dirty="0">
                <a:latin typeface="Arial"/>
                <a:cs typeface="Arial"/>
              </a:rPr>
              <a:t>ep</a:t>
            </a:r>
            <a:r>
              <a:rPr sz="1400" spc="5" dirty="0">
                <a:latin typeface="Arial"/>
                <a:cs typeface="Arial"/>
              </a:rPr>
              <a:t>t</a:t>
            </a:r>
            <a:r>
              <a:rPr sz="1400" spc="-5" dirty="0">
                <a:latin typeface="Arial"/>
                <a:cs typeface="Arial"/>
              </a:rPr>
              <a:t>e</a:t>
            </a:r>
            <a:r>
              <a:rPr sz="1400" dirty="0">
                <a:latin typeface="Arial"/>
                <a:cs typeface="Arial"/>
              </a:rPr>
              <a:t>d</a:t>
            </a:r>
            <a:r>
              <a:rPr sz="1400" spc="-45" dirty="0">
                <a:latin typeface="Arial"/>
                <a:cs typeface="Arial"/>
              </a:rPr>
              <a:t> </a:t>
            </a:r>
            <a:r>
              <a:rPr sz="1400" dirty="0">
                <a:latin typeface="Arial"/>
                <a:cs typeface="Arial"/>
              </a:rPr>
              <a:t>in</a:t>
            </a:r>
            <a:r>
              <a:rPr sz="1400" spc="-10" dirty="0">
                <a:latin typeface="Arial"/>
                <a:cs typeface="Arial"/>
              </a:rPr>
              <a:t> </a:t>
            </a:r>
            <a:r>
              <a:rPr sz="1400" i="1" spc="-5" dirty="0">
                <a:latin typeface="Arial"/>
                <a:cs typeface="Arial"/>
              </a:rPr>
              <a:t>App</a:t>
            </a:r>
            <a:r>
              <a:rPr sz="1400" i="1" dirty="0">
                <a:latin typeface="Arial"/>
                <a:cs typeface="Arial"/>
              </a:rPr>
              <a:t>li</a:t>
            </a:r>
            <a:r>
              <a:rPr sz="1400" i="1" spc="-5" dirty="0">
                <a:latin typeface="Arial"/>
                <a:cs typeface="Arial"/>
              </a:rPr>
              <a:t>e</a:t>
            </a:r>
            <a:r>
              <a:rPr sz="1400" i="1" dirty="0">
                <a:latin typeface="Arial"/>
                <a:cs typeface="Arial"/>
              </a:rPr>
              <a:t>d</a:t>
            </a:r>
            <a:r>
              <a:rPr sz="1400" i="1" spc="-30" dirty="0">
                <a:latin typeface="Arial"/>
                <a:cs typeface="Arial"/>
              </a:rPr>
              <a:t> </a:t>
            </a:r>
            <a:r>
              <a:rPr sz="1400" i="1" spc="-5" dirty="0">
                <a:latin typeface="Arial"/>
                <a:cs typeface="Arial"/>
              </a:rPr>
              <a:t>B</a:t>
            </a:r>
            <a:r>
              <a:rPr sz="1400" i="1" dirty="0">
                <a:latin typeface="Arial"/>
                <a:cs typeface="Arial"/>
              </a:rPr>
              <a:t>i</a:t>
            </a:r>
            <a:r>
              <a:rPr sz="1400" i="1" spc="-5" dirty="0">
                <a:latin typeface="Arial"/>
                <a:cs typeface="Arial"/>
              </a:rPr>
              <a:t>o</a:t>
            </a:r>
            <a:r>
              <a:rPr sz="1400" i="1" spc="5" dirty="0">
                <a:latin typeface="Arial"/>
                <a:cs typeface="Arial"/>
              </a:rPr>
              <a:t>c</a:t>
            </a:r>
            <a:r>
              <a:rPr sz="1400" i="1" spc="-5" dirty="0">
                <a:latin typeface="Arial"/>
                <a:cs typeface="Arial"/>
              </a:rPr>
              <a:t>he</a:t>
            </a:r>
            <a:r>
              <a:rPr sz="1400" i="1" spc="-10" dirty="0">
                <a:latin typeface="Arial"/>
                <a:cs typeface="Arial"/>
              </a:rPr>
              <a:t>m</a:t>
            </a:r>
            <a:r>
              <a:rPr sz="1400" i="1" dirty="0">
                <a:latin typeface="Arial"/>
                <a:cs typeface="Arial"/>
              </a:rPr>
              <a:t>i</a:t>
            </a:r>
            <a:r>
              <a:rPr sz="1400" i="1" spc="5" dirty="0">
                <a:latin typeface="Arial"/>
                <a:cs typeface="Arial"/>
              </a:rPr>
              <a:t>st</a:t>
            </a:r>
            <a:r>
              <a:rPr sz="1400" i="1" dirty="0">
                <a:latin typeface="Arial"/>
                <a:cs typeface="Arial"/>
              </a:rPr>
              <a:t>ry</a:t>
            </a:r>
            <a:r>
              <a:rPr sz="1400" i="1" spc="-50" dirty="0">
                <a:latin typeface="Arial"/>
                <a:cs typeface="Arial"/>
              </a:rPr>
              <a:t> </a:t>
            </a:r>
            <a:r>
              <a:rPr sz="1400" i="1" spc="-5" dirty="0">
                <a:latin typeface="Arial"/>
                <a:cs typeface="Arial"/>
              </a:rPr>
              <a:t>an</a:t>
            </a:r>
            <a:r>
              <a:rPr sz="1400" i="1" dirty="0">
                <a:latin typeface="Arial"/>
                <a:cs typeface="Arial"/>
              </a:rPr>
              <a:t>d</a:t>
            </a:r>
            <a:r>
              <a:rPr sz="1400" i="1" spc="-20" dirty="0">
                <a:latin typeface="Arial"/>
                <a:cs typeface="Arial"/>
              </a:rPr>
              <a:t> </a:t>
            </a:r>
            <a:r>
              <a:rPr sz="1400" i="1" spc="-5" dirty="0">
                <a:latin typeface="Arial"/>
                <a:cs typeface="Arial"/>
              </a:rPr>
              <a:t>B</a:t>
            </a:r>
            <a:r>
              <a:rPr sz="1400" i="1" dirty="0">
                <a:latin typeface="Arial"/>
                <a:cs typeface="Arial"/>
              </a:rPr>
              <a:t>i</a:t>
            </a:r>
            <a:r>
              <a:rPr sz="1400" i="1" spc="-5" dirty="0">
                <a:latin typeface="Arial"/>
                <a:cs typeface="Arial"/>
              </a:rPr>
              <a:t>o</a:t>
            </a:r>
            <a:r>
              <a:rPr sz="1400" i="1" spc="5" dirty="0">
                <a:latin typeface="Arial"/>
                <a:cs typeface="Arial"/>
              </a:rPr>
              <a:t>t</a:t>
            </a:r>
            <a:r>
              <a:rPr sz="1400" i="1" spc="-5" dirty="0">
                <a:latin typeface="Arial"/>
                <a:cs typeface="Arial"/>
              </a:rPr>
              <a:t>e</a:t>
            </a:r>
            <a:r>
              <a:rPr sz="1400" i="1" spc="5" dirty="0">
                <a:latin typeface="Arial"/>
                <a:cs typeface="Arial"/>
              </a:rPr>
              <a:t>c</a:t>
            </a:r>
            <a:r>
              <a:rPr sz="1400" i="1" spc="-5" dirty="0">
                <a:latin typeface="Arial"/>
                <a:cs typeface="Arial"/>
              </a:rPr>
              <a:t>hno</a:t>
            </a:r>
            <a:r>
              <a:rPr sz="1400" i="1" dirty="0">
                <a:latin typeface="Arial"/>
                <a:cs typeface="Arial"/>
              </a:rPr>
              <a:t>l</a:t>
            </a:r>
            <a:r>
              <a:rPr sz="1400" i="1" spc="-5" dirty="0">
                <a:latin typeface="Arial"/>
                <a:cs typeface="Arial"/>
              </a:rPr>
              <a:t>o</a:t>
            </a:r>
            <a:r>
              <a:rPr sz="1400" i="1" spc="-15" dirty="0">
                <a:latin typeface="Arial"/>
                <a:cs typeface="Arial"/>
              </a:rPr>
              <a:t>g</a:t>
            </a:r>
            <a:r>
              <a:rPr sz="1400" i="1" dirty="0">
                <a:latin typeface="Arial"/>
                <a:cs typeface="Arial"/>
              </a:rPr>
              <a:t>y</a:t>
            </a:r>
            <a:r>
              <a:rPr sz="1400" i="1" spc="-40" dirty="0">
                <a:latin typeface="Arial"/>
                <a:cs typeface="Arial"/>
              </a:rPr>
              <a:t> </a:t>
            </a:r>
            <a:r>
              <a:rPr sz="1400" spc="-5" dirty="0">
                <a:latin typeface="Arial"/>
                <a:cs typeface="Arial"/>
              </a:rPr>
              <a:t>201</a:t>
            </a:r>
            <a:r>
              <a:rPr sz="1400" dirty="0">
                <a:latin typeface="Arial"/>
                <a:cs typeface="Arial"/>
              </a:rPr>
              <a:t>4</a:t>
            </a:r>
            <a:r>
              <a:rPr sz="1400" dirty="0">
                <a:latin typeface="Arial"/>
                <a:cs typeface="Arial"/>
                <a:hlinkClick r:id="rId3"/>
              </a:rPr>
              <a:t> (</a:t>
            </a:r>
            <a:r>
              <a:rPr sz="1400" spc="-5" dirty="0">
                <a:latin typeface="Arial"/>
                <a:cs typeface="Arial"/>
                <a:hlinkClick r:id="rId3"/>
              </a:rPr>
              <a:t>h</a:t>
            </a:r>
            <a:r>
              <a:rPr sz="1400" spc="5" dirty="0">
                <a:latin typeface="Arial"/>
                <a:cs typeface="Arial"/>
                <a:hlinkClick r:id="rId3"/>
              </a:rPr>
              <a:t>tt</a:t>
            </a:r>
            <a:r>
              <a:rPr sz="1400" spc="-5" dirty="0">
                <a:latin typeface="Arial"/>
                <a:cs typeface="Arial"/>
                <a:hlinkClick r:id="rId3"/>
              </a:rPr>
              <a:t>p</a:t>
            </a:r>
            <a:r>
              <a:rPr sz="1400" spc="5" dirty="0">
                <a:latin typeface="Arial"/>
                <a:cs typeface="Arial"/>
                <a:hlinkClick r:id="rId3"/>
              </a:rPr>
              <a:t>:</a:t>
            </a:r>
            <a:r>
              <a:rPr sz="1400" spc="-10" dirty="0">
                <a:latin typeface="Arial"/>
                <a:cs typeface="Arial"/>
                <a:hlinkClick r:id="rId3"/>
              </a:rPr>
              <a:t>//</a:t>
            </a:r>
            <a:r>
              <a:rPr sz="1400" spc="-20" dirty="0">
                <a:latin typeface="Arial"/>
                <a:cs typeface="Arial"/>
                <a:hlinkClick r:id="rId3"/>
              </a:rPr>
              <a:t>www</a:t>
            </a:r>
            <a:r>
              <a:rPr sz="1400" spc="5" dirty="0">
                <a:latin typeface="Arial"/>
                <a:cs typeface="Arial"/>
                <a:hlinkClick r:id="rId3"/>
              </a:rPr>
              <a:t>.</a:t>
            </a:r>
            <a:r>
              <a:rPr sz="1400" spc="-5" dirty="0">
                <a:latin typeface="Arial"/>
                <a:cs typeface="Arial"/>
                <a:hlinkClick r:id="rId3"/>
              </a:rPr>
              <a:t>n</a:t>
            </a:r>
            <a:r>
              <a:rPr sz="1400" spc="5" dirty="0">
                <a:latin typeface="Arial"/>
                <a:cs typeface="Arial"/>
                <a:hlinkClick r:id="rId3"/>
              </a:rPr>
              <a:t>c</a:t>
            </a:r>
            <a:r>
              <a:rPr sz="1400" spc="-5" dirty="0">
                <a:latin typeface="Arial"/>
                <a:cs typeface="Arial"/>
                <a:hlinkClick r:id="rId3"/>
              </a:rPr>
              <a:t>b</a:t>
            </a:r>
            <a:r>
              <a:rPr sz="1400" dirty="0">
                <a:latin typeface="Arial"/>
                <a:cs typeface="Arial"/>
                <a:hlinkClick r:id="rId3"/>
              </a:rPr>
              <a:t>i</a:t>
            </a:r>
            <a:r>
              <a:rPr sz="1400" spc="5" dirty="0">
                <a:latin typeface="Arial"/>
                <a:cs typeface="Arial"/>
                <a:hlinkClick r:id="rId3"/>
              </a:rPr>
              <a:t>.</a:t>
            </a:r>
            <a:r>
              <a:rPr sz="1400" spc="-5" dirty="0">
                <a:latin typeface="Arial"/>
                <a:cs typeface="Arial"/>
                <a:hlinkClick r:id="rId3"/>
              </a:rPr>
              <a:t>n</a:t>
            </a:r>
            <a:r>
              <a:rPr sz="1400" dirty="0">
                <a:latin typeface="Arial"/>
                <a:cs typeface="Arial"/>
                <a:hlinkClick r:id="rId3"/>
              </a:rPr>
              <a:t>l</a:t>
            </a:r>
            <a:r>
              <a:rPr sz="1400" spc="-10" dirty="0">
                <a:latin typeface="Arial"/>
                <a:cs typeface="Arial"/>
                <a:hlinkClick r:id="rId3"/>
              </a:rPr>
              <a:t>m</a:t>
            </a:r>
            <a:r>
              <a:rPr sz="1400" spc="5" dirty="0">
                <a:latin typeface="Arial"/>
                <a:cs typeface="Arial"/>
                <a:hlinkClick r:id="rId3"/>
              </a:rPr>
              <a:t>.</a:t>
            </a:r>
            <a:r>
              <a:rPr sz="1400" spc="-5" dirty="0">
                <a:latin typeface="Arial"/>
                <a:cs typeface="Arial"/>
                <a:hlinkClick r:id="rId3"/>
              </a:rPr>
              <a:t>n</a:t>
            </a:r>
            <a:r>
              <a:rPr sz="1400" dirty="0">
                <a:latin typeface="Arial"/>
                <a:cs typeface="Arial"/>
                <a:hlinkClick r:id="rId3"/>
              </a:rPr>
              <a:t>i</a:t>
            </a:r>
            <a:r>
              <a:rPr sz="1400" spc="-15" dirty="0">
                <a:latin typeface="Arial"/>
                <a:cs typeface="Arial"/>
                <a:hlinkClick r:id="rId3"/>
              </a:rPr>
              <a:t>h</a:t>
            </a:r>
            <a:r>
              <a:rPr sz="1400" spc="5" dirty="0">
                <a:latin typeface="Arial"/>
                <a:cs typeface="Arial"/>
                <a:hlinkClick r:id="rId3"/>
              </a:rPr>
              <a:t>.</a:t>
            </a:r>
            <a:r>
              <a:rPr sz="1400" spc="-15" dirty="0">
                <a:latin typeface="Arial"/>
                <a:cs typeface="Arial"/>
                <a:hlinkClick r:id="rId3"/>
              </a:rPr>
              <a:t>g</a:t>
            </a:r>
            <a:r>
              <a:rPr sz="1400" spc="-5" dirty="0">
                <a:latin typeface="Arial"/>
                <a:cs typeface="Arial"/>
                <a:hlinkClick r:id="rId3"/>
              </a:rPr>
              <a:t>o</a:t>
            </a:r>
            <a:r>
              <a:rPr sz="1400" spc="-20" dirty="0">
                <a:latin typeface="Arial"/>
                <a:cs typeface="Arial"/>
                <a:hlinkClick r:id="rId3"/>
              </a:rPr>
              <a:t>v</a:t>
            </a:r>
            <a:r>
              <a:rPr sz="1400" spc="5" dirty="0">
                <a:latin typeface="Arial"/>
                <a:cs typeface="Arial"/>
                <a:hlinkClick r:id="rId3"/>
              </a:rPr>
              <a:t>/</a:t>
            </a:r>
            <a:r>
              <a:rPr sz="1400" spc="-5" dirty="0">
                <a:latin typeface="Arial"/>
                <a:cs typeface="Arial"/>
                <a:hlinkClick r:id="rId3"/>
              </a:rPr>
              <a:t>pu</a:t>
            </a:r>
            <a:r>
              <a:rPr sz="1400" spc="-15" dirty="0">
                <a:latin typeface="Arial"/>
                <a:cs typeface="Arial"/>
                <a:hlinkClick r:id="rId3"/>
              </a:rPr>
              <a:t>b</a:t>
            </a:r>
            <a:r>
              <a:rPr sz="1400" spc="-10" dirty="0">
                <a:latin typeface="Arial"/>
                <a:cs typeface="Arial"/>
                <a:hlinkClick r:id="rId3"/>
              </a:rPr>
              <a:t>m</a:t>
            </a:r>
            <a:r>
              <a:rPr sz="1400" spc="-5" dirty="0">
                <a:latin typeface="Arial"/>
                <a:cs typeface="Arial"/>
                <a:hlinkClick r:id="rId3"/>
              </a:rPr>
              <a:t>e</a:t>
            </a:r>
            <a:r>
              <a:rPr sz="1400" spc="-15" dirty="0">
                <a:latin typeface="Arial"/>
                <a:cs typeface="Arial"/>
                <a:hlinkClick r:id="rId3"/>
              </a:rPr>
              <a:t>d</a:t>
            </a:r>
            <a:r>
              <a:rPr sz="1400" spc="5" dirty="0">
                <a:latin typeface="Arial"/>
                <a:cs typeface="Arial"/>
                <a:hlinkClick r:id="rId3"/>
              </a:rPr>
              <a:t>/</a:t>
            </a:r>
            <a:r>
              <a:rPr sz="1400" spc="-15" dirty="0">
                <a:latin typeface="Arial"/>
                <a:cs typeface="Arial"/>
                <a:hlinkClick r:id="rId3"/>
              </a:rPr>
              <a:t>2</a:t>
            </a:r>
            <a:r>
              <a:rPr sz="1400" spc="-5" dirty="0">
                <a:latin typeface="Arial"/>
                <a:cs typeface="Arial"/>
                <a:hlinkClick r:id="rId3"/>
              </a:rPr>
              <a:t>5</a:t>
            </a:r>
            <a:r>
              <a:rPr sz="1400" spc="-15" dirty="0">
                <a:latin typeface="Arial"/>
                <a:cs typeface="Arial"/>
                <a:hlinkClick r:id="rId3"/>
              </a:rPr>
              <a:t>2</a:t>
            </a:r>
            <a:r>
              <a:rPr sz="1400" spc="-5" dirty="0">
                <a:latin typeface="Arial"/>
                <a:cs typeface="Arial"/>
                <a:hlinkClick r:id="rId3"/>
              </a:rPr>
              <a:t>31</a:t>
            </a:r>
            <a:r>
              <a:rPr sz="1400" spc="-15" dirty="0">
                <a:latin typeface="Arial"/>
                <a:cs typeface="Arial"/>
                <a:hlinkClick r:id="rId3"/>
              </a:rPr>
              <a:t>2</a:t>
            </a:r>
            <a:r>
              <a:rPr sz="1400" spc="-5" dirty="0">
                <a:latin typeface="Arial"/>
                <a:cs typeface="Arial"/>
                <a:hlinkClick r:id="rId3"/>
              </a:rPr>
              <a:t>3</a:t>
            </a:r>
            <a:r>
              <a:rPr sz="1400" spc="-15" dirty="0">
                <a:latin typeface="Arial"/>
                <a:cs typeface="Arial"/>
                <a:hlinkClick r:id="rId3"/>
              </a:rPr>
              <a:t>3</a:t>
            </a:r>
            <a:r>
              <a:rPr sz="1400" dirty="0">
                <a:latin typeface="Arial"/>
                <a:cs typeface="Arial"/>
                <a:hlinkClick r:id="rId3"/>
              </a:rPr>
              <a:t>).</a:t>
            </a:r>
            <a:endParaRPr sz="1400" dirty="0">
              <a:latin typeface="Arial"/>
              <a:cs typeface="Arial"/>
            </a:endParaRPr>
          </a:p>
          <a:p>
            <a:pPr marL="355600" marR="194310" indent="-342900">
              <a:lnSpc>
                <a:spcPct val="100000"/>
              </a:lnSpc>
              <a:spcBef>
                <a:spcPts val="335"/>
              </a:spcBef>
              <a:buFont typeface="Arial"/>
              <a:buChar char="•"/>
              <a:tabLst>
                <a:tab pos="355600" algn="l"/>
              </a:tabLst>
            </a:pPr>
            <a:r>
              <a:rPr sz="1400" spc="5" dirty="0">
                <a:latin typeface="Arial"/>
                <a:cs typeface="Arial"/>
              </a:rPr>
              <a:t>J</a:t>
            </a:r>
            <a:r>
              <a:rPr sz="1400" spc="-5" dirty="0">
                <a:latin typeface="Arial"/>
                <a:cs typeface="Arial"/>
              </a:rPr>
              <a:t>u</a:t>
            </a:r>
            <a:r>
              <a:rPr sz="1400" dirty="0">
                <a:latin typeface="Arial"/>
                <a:cs typeface="Arial"/>
              </a:rPr>
              <a:t>in</a:t>
            </a:r>
            <a:r>
              <a:rPr sz="1400" spc="-20" dirty="0">
                <a:latin typeface="Arial"/>
                <a:cs typeface="Arial"/>
              </a:rPr>
              <a:t> </a:t>
            </a:r>
            <a:r>
              <a:rPr sz="1400" spc="-10" dirty="0">
                <a:latin typeface="Arial"/>
                <a:cs typeface="Arial"/>
              </a:rPr>
              <a:t>C</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T</a:t>
            </a:r>
            <a:r>
              <a:rPr sz="1400" spc="-5" dirty="0">
                <a:latin typeface="Arial"/>
                <a:cs typeface="Arial"/>
              </a:rPr>
              <a:t>h</a:t>
            </a:r>
            <a:r>
              <a:rPr sz="1400" dirty="0">
                <a:latin typeface="Arial"/>
                <a:cs typeface="Arial"/>
              </a:rPr>
              <a:t>i</a:t>
            </a:r>
            <a:r>
              <a:rPr sz="1400" spc="-5" dirty="0">
                <a:latin typeface="Arial"/>
                <a:cs typeface="Arial"/>
              </a:rPr>
              <a:t>é</a:t>
            </a:r>
            <a:r>
              <a:rPr sz="1400" dirty="0">
                <a:latin typeface="Arial"/>
                <a:cs typeface="Arial"/>
              </a:rPr>
              <a:t>ry</a:t>
            </a:r>
            <a:r>
              <a:rPr sz="1400" spc="-25"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ado</a:t>
            </a:r>
            <a:r>
              <a:rPr sz="1400" dirty="0">
                <a:latin typeface="Arial"/>
                <a:cs typeface="Arial"/>
              </a:rPr>
              <a:t>r</a:t>
            </a:r>
            <a:r>
              <a:rPr sz="1400" spc="-5" dirty="0">
                <a:latin typeface="Arial"/>
                <a:cs typeface="Arial"/>
              </a:rPr>
              <a:t>e</a:t>
            </a:r>
            <a:r>
              <a:rPr sz="1400" dirty="0">
                <a:latin typeface="Arial"/>
                <a:cs typeface="Arial"/>
              </a:rPr>
              <a:t>t</a:t>
            </a:r>
            <a:r>
              <a:rPr sz="1400" spc="-25" dirty="0">
                <a:latin typeface="Arial"/>
                <a:cs typeface="Arial"/>
              </a:rPr>
              <a:t> </a:t>
            </a:r>
            <a:r>
              <a:rPr sz="1400" spc="5" dirty="0">
                <a:latin typeface="Arial"/>
                <a:cs typeface="Arial"/>
              </a:rPr>
              <a:t>J.</a:t>
            </a:r>
            <a:r>
              <a:rPr sz="1400" spc="-5" dirty="0">
                <a:latin typeface="Arial"/>
                <a:cs typeface="Arial"/>
              </a:rPr>
              <a:t>P</a:t>
            </a:r>
            <a:r>
              <a:rPr sz="1400" dirty="0">
                <a:latin typeface="Arial"/>
                <a:cs typeface="Arial"/>
              </a:rPr>
              <a:t>.</a:t>
            </a:r>
            <a:r>
              <a:rPr sz="1400" spc="-25" dirty="0">
                <a:latin typeface="Arial"/>
                <a:cs typeface="Arial"/>
              </a:rPr>
              <a:t> </a:t>
            </a:r>
            <a:r>
              <a:rPr sz="1400" dirty="0">
                <a:latin typeface="Arial"/>
                <a:cs typeface="Arial"/>
              </a:rPr>
              <a:t>&amp;</a:t>
            </a:r>
            <a:r>
              <a:rPr sz="1400" spc="5" dirty="0">
                <a:latin typeface="Arial"/>
                <a:cs typeface="Arial"/>
              </a:rPr>
              <a:t> </a:t>
            </a:r>
            <a:r>
              <a:rPr sz="1400" b="1" spc="-5" dirty="0">
                <a:latin typeface="Arial"/>
                <a:cs typeface="Arial"/>
              </a:rPr>
              <a:t>P</a:t>
            </a:r>
            <a:r>
              <a:rPr sz="1400" b="1" spc="5" dirty="0">
                <a:latin typeface="Arial"/>
                <a:cs typeface="Arial"/>
              </a:rPr>
              <a:t>i</a:t>
            </a:r>
            <a:r>
              <a:rPr sz="1400" b="1" spc="-5" dirty="0">
                <a:latin typeface="Arial"/>
                <a:cs typeface="Arial"/>
              </a:rPr>
              <a:t>c</a:t>
            </a:r>
            <a:r>
              <a:rPr sz="1400" b="1" spc="-10" dirty="0">
                <a:latin typeface="Arial"/>
                <a:cs typeface="Arial"/>
              </a:rPr>
              <a:t>o</a:t>
            </a:r>
            <a:r>
              <a:rPr sz="1400" b="1" dirty="0">
                <a:latin typeface="Arial"/>
                <a:cs typeface="Arial"/>
              </a:rPr>
              <a:t>t</a:t>
            </a:r>
            <a:r>
              <a:rPr sz="1400" b="1" spc="-20" dirty="0">
                <a:latin typeface="Arial"/>
                <a:cs typeface="Arial"/>
              </a:rPr>
              <a:t> </a:t>
            </a:r>
            <a:r>
              <a:rPr sz="1400" b="1" spc="-10" dirty="0">
                <a:latin typeface="Arial"/>
                <a:cs typeface="Arial"/>
              </a:rPr>
              <a:t>L</a:t>
            </a:r>
            <a:r>
              <a:rPr sz="1400" b="1" dirty="0">
                <a:latin typeface="Arial"/>
                <a:cs typeface="Arial"/>
              </a:rPr>
              <a:t>.</a:t>
            </a:r>
            <a:r>
              <a:rPr sz="1400" b="1" spc="-15" dirty="0">
                <a:latin typeface="Arial"/>
                <a:cs typeface="Arial"/>
              </a:rPr>
              <a:t> </a:t>
            </a:r>
            <a:r>
              <a:rPr sz="1400" spc="-10" dirty="0">
                <a:latin typeface="Arial"/>
                <a:cs typeface="Arial"/>
              </a:rPr>
              <a:t>T</a:t>
            </a:r>
            <a:r>
              <a:rPr sz="1400" spc="-5" dirty="0">
                <a:latin typeface="Arial"/>
                <a:cs typeface="Arial"/>
              </a:rPr>
              <a:t>o</a:t>
            </a:r>
            <a:r>
              <a:rPr sz="1400" spc="-20" dirty="0">
                <a:latin typeface="Arial"/>
                <a:cs typeface="Arial"/>
              </a:rPr>
              <a:t>w</a:t>
            </a:r>
            <a:r>
              <a:rPr sz="1400" spc="-5" dirty="0">
                <a:latin typeface="Arial"/>
                <a:cs typeface="Arial"/>
              </a:rPr>
              <a:t>a</a:t>
            </a:r>
            <a:r>
              <a:rPr sz="1400" dirty="0">
                <a:latin typeface="Arial"/>
                <a:cs typeface="Arial"/>
              </a:rPr>
              <a:t>r</a:t>
            </a:r>
            <a:r>
              <a:rPr sz="1400" spc="-5" dirty="0">
                <a:latin typeface="Arial"/>
                <a:cs typeface="Arial"/>
              </a:rPr>
              <a:t>d</a:t>
            </a:r>
            <a:r>
              <a:rPr sz="1400" dirty="0">
                <a:latin typeface="Arial"/>
                <a:cs typeface="Arial"/>
              </a:rPr>
              <a:t>s</a:t>
            </a:r>
            <a:r>
              <a:rPr sz="1400" spc="-15" dirty="0">
                <a:latin typeface="Arial"/>
                <a:cs typeface="Arial"/>
              </a:rPr>
              <a:t> </a:t>
            </a:r>
            <a:r>
              <a:rPr sz="1400" spc="5" dirty="0">
                <a:latin typeface="Arial"/>
                <a:cs typeface="Arial"/>
              </a:rPr>
              <a:t>t</a:t>
            </a:r>
            <a:r>
              <a:rPr sz="1400" spc="-5" dirty="0">
                <a:latin typeface="Arial"/>
                <a:cs typeface="Arial"/>
              </a:rPr>
              <a:t>h</a:t>
            </a:r>
            <a:r>
              <a:rPr sz="1400" dirty="0">
                <a:latin typeface="Arial"/>
                <a:cs typeface="Arial"/>
              </a:rPr>
              <a:t>e</a:t>
            </a:r>
            <a:r>
              <a:rPr sz="1400" spc="-20" dirty="0">
                <a:latin typeface="Arial"/>
                <a:cs typeface="Arial"/>
              </a:rPr>
              <a:t> </a:t>
            </a:r>
            <a:r>
              <a:rPr sz="1400" spc="5" dirty="0">
                <a:latin typeface="Arial"/>
                <a:cs typeface="Arial"/>
              </a:rPr>
              <a:t>c</a:t>
            </a:r>
            <a:r>
              <a:rPr sz="1400" dirty="0">
                <a:latin typeface="Arial"/>
                <a:cs typeface="Arial"/>
              </a:rPr>
              <a:t>li</a:t>
            </a:r>
            <a:r>
              <a:rPr sz="1400" spc="-5" dirty="0">
                <a:latin typeface="Arial"/>
                <a:cs typeface="Arial"/>
              </a:rPr>
              <a:t>n</a:t>
            </a:r>
            <a:r>
              <a:rPr sz="1400" dirty="0">
                <a:latin typeface="Arial"/>
                <a:cs typeface="Arial"/>
              </a:rPr>
              <a:t>i</a:t>
            </a:r>
            <a:r>
              <a:rPr sz="1400" spc="5" dirty="0">
                <a:latin typeface="Arial"/>
                <a:cs typeface="Arial"/>
              </a:rPr>
              <a:t>c</a:t>
            </a:r>
            <a:r>
              <a:rPr sz="1400" spc="-5" dirty="0">
                <a:latin typeface="Arial"/>
                <a:cs typeface="Arial"/>
              </a:rPr>
              <a:t>a</a:t>
            </a:r>
            <a:r>
              <a:rPr sz="1400" dirty="0">
                <a:latin typeface="Arial"/>
                <a:cs typeface="Arial"/>
              </a:rPr>
              <a:t>l</a:t>
            </a:r>
            <a:r>
              <a:rPr sz="1400" spc="-30" dirty="0">
                <a:latin typeface="Arial"/>
                <a:cs typeface="Arial"/>
              </a:rPr>
              <a:t> </a:t>
            </a:r>
            <a:r>
              <a:rPr sz="1400" spc="-5" dirty="0">
                <a:latin typeface="Arial"/>
                <a:cs typeface="Arial"/>
              </a:rPr>
              <a:t>u</a:t>
            </a:r>
            <a:r>
              <a:rPr sz="1400" spc="5" dirty="0">
                <a:latin typeface="Arial"/>
                <a:cs typeface="Arial"/>
              </a:rPr>
              <a:t>s</a:t>
            </a:r>
            <a:r>
              <a:rPr sz="1400" dirty="0">
                <a:latin typeface="Arial"/>
                <a:cs typeface="Arial"/>
              </a:rPr>
              <a:t>e</a:t>
            </a:r>
            <a:r>
              <a:rPr sz="1400" spc="-20" dirty="0">
                <a:latin typeface="Arial"/>
                <a:cs typeface="Arial"/>
              </a:rPr>
              <a:t> </a:t>
            </a:r>
            <a:r>
              <a:rPr sz="1400" spc="-5" dirty="0">
                <a:latin typeface="Arial"/>
                <a:cs typeface="Arial"/>
              </a:rPr>
              <a:t>o</a:t>
            </a:r>
            <a:r>
              <a:rPr sz="1400" dirty="0">
                <a:latin typeface="Arial"/>
                <a:cs typeface="Arial"/>
              </a:rPr>
              <a:t>f</a:t>
            </a:r>
            <a:r>
              <a:rPr sz="1400" spc="-15" dirty="0">
                <a:latin typeface="Arial"/>
                <a:cs typeface="Arial"/>
              </a:rPr>
              <a:t> </a:t>
            </a:r>
            <a:r>
              <a:rPr sz="1400" spc="-5" dirty="0">
                <a:latin typeface="Arial"/>
                <a:cs typeface="Arial"/>
              </a:rPr>
              <a:t>Ph</a:t>
            </a:r>
            <a:r>
              <a:rPr sz="1400" spc="-20" dirty="0">
                <a:latin typeface="Arial"/>
                <a:cs typeface="Arial"/>
              </a:rPr>
              <a:t>y</a:t>
            </a:r>
            <a:r>
              <a:rPr sz="1400" spc="5" dirty="0">
                <a:latin typeface="Arial"/>
                <a:cs typeface="Arial"/>
              </a:rPr>
              <a:t>t</a:t>
            </a:r>
            <a:r>
              <a:rPr sz="1400" spc="-5" dirty="0">
                <a:latin typeface="Arial"/>
                <a:cs typeface="Arial"/>
              </a:rPr>
              <a:t>op</a:t>
            </a:r>
            <a:r>
              <a:rPr sz="1400" dirty="0">
                <a:latin typeface="Arial"/>
                <a:cs typeface="Arial"/>
              </a:rPr>
              <a:t>l</a:t>
            </a:r>
            <a:r>
              <a:rPr sz="1400" spc="-5" dirty="0">
                <a:latin typeface="Arial"/>
                <a:cs typeface="Arial"/>
              </a:rPr>
              <a:t>an</a:t>
            </a:r>
            <a:r>
              <a:rPr sz="1400" spc="5" dirty="0">
                <a:latin typeface="Arial"/>
                <a:cs typeface="Arial"/>
              </a:rPr>
              <a:t>kt</a:t>
            </a:r>
            <a:r>
              <a:rPr sz="1400" spc="-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c</a:t>
            </a:r>
            <a:r>
              <a:rPr sz="1400" spc="-5" dirty="0">
                <a:latin typeface="Arial"/>
                <a:cs typeface="Arial"/>
              </a:rPr>
              <a:t>a</a:t>
            </a:r>
            <a:r>
              <a:rPr sz="1400" dirty="0">
                <a:latin typeface="Arial"/>
                <a:cs typeface="Arial"/>
              </a:rPr>
              <a:t>r</a:t>
            </a:r>
            <a:r>
              <a:rPr sz="1400" spc="-5" dirty="0">
                <a:latin typeface="Arial"/>
                <a:cs typeface="Arial"/>
              </a:rPr>
              <a:t>o</a:t>
            </a:r>
            <a:r>
              <a:rPr sz="1400" spc="5" dirty="0">
                <a:latin typeface="Arial"/>
                <a:cs typeface="Arial"/>
              </a:rPr>
              <a:t>t</a:t>
            </a:r>
            <a:r>
              <a:rPr sz="1400" spc="-5" dirty="0">
                <a:latin typeface="Arial"/>
                <a:cs typeface="Arial"/>
              </a:rPr>
              <a:t>e</a:t>
            </a:r>
            <a:r>
              <a:rPr sz="1400" spc="-15" dirty="0">
                <a:latin typeface="Arial"/>
                <a:cs typeface="Arial"/>
              </a:rPr>
              <a:t>n</a:t>
            </a:r>
            <a:r>
              <a:rPr sz="1400" spc="-5" dirty="0">
                <a:latin typeface="Arial"/>
                <a:cs typeface="Arial"/>
              </a:rPr>
              <a:t>o</a:t>
            </a:r>
            <a:r>
              <a:rPr sz="1400" dirty="0">
                <a:latin typeface="Arial"/>
                <a:cs typeface="Arial"/>
              </a:rPr>
              <a:t>id </a:t>
            </a:r>
            <a:r>
              <a:rPr sz="1400" spc="-5" dirty="0">
                <a:latin typeface="Arial"/>
                <a:cs typeface="Arial"/>
              </a:rPr>
              <a:t>p</a:t>
            </a:r>
            <a:r>
              <a:rPr sz="1400" dirty="0">
                <a:latin typeface="Arial"/>
                <a:cs typeface="Arial"/>
              </a:rPr>
              <a:t>i</a:t>
            </a:r>
            <a:r>
              <a:rPr sz="1400" spc="-5" dirty="0">
                <a:latin typeface="Arial"/>
                <a:cs typeface="Arial"/>
              </a:rPr>
              <a:t>g</a:t>
            </a:r>
            <a:r>
              <a:rPr sz="1400" spc="-10" dirty="0">
                <a:latin typeface="Arial"/>
                <a:cs typeface="Arial"/>
              </a:rPr>
              <a:t>m</a:t>
            </a:r>
            <a:r>
              <a:rPr sz="1400" spc="-5" dirty="0">
                <a:latin typeface="Arial"/>
                <a:cs typeface="Arial"/>
              </a:rPr>
              <a:t>en</a:t>
            </a:r>
            <a:r>
              <a:rPr sz="1400" spc="5" dirty="0">
                <a:latin typeface="Arial"/>
                <a:cs typeface="Arial"/>
              </a:rPr>
              <a:t>t</a:t>
            </a:r>
            <a:r>
              <a:rPr sz="1400" dirty="0">
                <a:latin typeface="Arial"/>
                <a:cs typeface="Arial"/>
              </a:rPr>
              <a:t>s</a:t>
            </a:r>
            <a:r>
              <a:rPr sz="1400" spc="-40" dirty="0">
                <a:latin typeface="Arial"/>
                <a:cs typeface="Arial"/>
              </a:rPr>
              <a:t> </a:t>
            </a:r>
            <a:r>
              <a:rPr sz="1400" spc="5" dirty="0">
                <a:latin typeface="Arial"/>
                <a:cs typeface="Arial"/>
              </a:rPr>
              <a:t>t</a:t>
            </a:r>
            <a:r>
              <a:rPr sz="1400" dirty="0">
                <a:latin typeface="Arial"/>
                <a:cs typeface="Arial"/>
              </a:rPr>
              <a:t>o</a:t>
            </a:r>
            <a:r>
              <a:rPr sz="1400" spc="-20" dirty="0">
                <a:latin typeface="Arial"/>
                <a:cs typeface="Arial"/>
              </a:rPr>
              <a:t> </a:t>
            </a:r>
            <a:r>
              <a:rPr sz="1400" spc="5" dirty="0">
                <a:latin typeface="Arial"/>
                <a:cs typeface="Arial"/>
              </a:rPr>
              <a:t>c</a:t>
            </a:r>
            <a:r>
              <a:rPr sz="1400" spc="-5" dirty="0">
                <a:latin typeface="Arial"/>
                <a:cs typeface="Arial"/>
              </a:rPr>
              <a:t>u</a:t>
            </a:r>
            <a:r>
              <a:rPr sz="1400" dirty="0">
                <a:latin typeface="Arial"/>
                <a:cs typeface="Arial"/>
              </a:rPr>
              <a:t>re</a:t>
            </a:r>
            <a:r>
              <a:rPr sz="1400" spc="-20" dirty="0">
                <a:latin typeface="Arial"/>
                <a:cs typeface="Arial"/>
              </a:rPr>
              <a:t> </a:t>
            </a:r>
            <a:r>
              <a:rPr sz="1400" spc="5" dirty="0">
                <a:latin typeface="Arial"/>
                <a:cs typeface="Arial"/>
              </a:rPr>
              <a:t>c</a:t>
            </a:r>
            <a:r>
              <a:rPr sz="1400" spc="-5" dirty="0">
                <a:latin typeface="Arial"/>
                <a:cs typeface="Arial"/>
              </a:rPr>
              <a:t>an</a:t>
            </a:r>
            <a:r>
              <a:rPr sz="1400" spc="5" dirty="0">
                <a:latin typeface="Arial"/>
                <a:cs typeface="Arial"/>
              </a:rPr>
              <a:t>c</a:t>
            </a:r>
            <a:r>
              <a:rPr sz="1400" spc="-5" dirty="0">
                <a:latin typeface="Arial"/>
                <a:cs typeface="Arial"/>
              </a:rPr>
              <a:t>e</a:t>
            </a:r>
            <a:r>
              <a:rPr sz="1400" dirty="0">
                <a:latin typeface="Arial"/>
                <a:cs typeface="Arial"/>
              </a:rPr>
              <a:t>r.</a:t>
            </a:r>
            <a:r>
              <a:rPr sz="1400" spc="-50" dirty="0">
                <a:latin typeface="Arial"/>
                <a:cs typeface="Arial"/>
              </a:rPr>
              <a:t> </a:t>
            </a:r>
            <a:r>
              <a:rPr sz="1400" i="1" spc="-5" dirty="0">
                <a:latin typeface="Arial"/>
                <a:cs typeface="Arial"/>
              </a:rPr>
              <a:t>O</a:t>
            </a:r>
            <a:r>
              <a:rPr sz="1400" i="1" spc="5" dirty="0">
                <a:latin typeface="Arial"/>
                <a:cs typeface="Arial"/>
              </a:rPr>
              <a:t>c</a:t>
            </a:r>
            <a:r>
              <a:rPr sz="1400" i="1" spc="-5" dirty="0">
                <a:latin typeface="Arial"/>
                <a:cs typeface="Arial"/>
              </a:rPr>
              <a:t>eanog</a:t>
            </a:r>
            <a:r>
              <a:rPr sz="1400" i="1" dirty="0">
                <a:latin typeface="Arial"/>
                <a:cs typeface="Arial"/>
              </a:rPr>
              <a:t>r</a:t>
            </a:r>
            <a:r>
              <a:rPr sz="1400" i="1" spc="-15" dirty="0">
                <a:latin typeface="Arial"/>
                <a:cs typeface="Arial"/>
              </a:rPr>
              <a:t>a</a:t>
            </a:r>
            <a:r>
              <a:rPr sz="1400" i="1" spc="-5" dirty="0">
                <a:latin typeface="Arial"/>
                <a:cs typeface="Arial"/>
              </a:rPr>
              <a:t>p</a:t>
            </a:r>
            <a:r>
              <a:rPr sz="1400" i="1" spc="-15" dirty="0">
                <a:latin typeface="Arial"/>
                <a:cs typeface="Arial"/>
              </a:rPr>
              <a:t>h</a:t>
            </a:r>
            <a:r>
              <a:rPr sz="1400" i="1" dirty="0">
                <a:latin typeface="Arial"/>
                <a:cs typeface="Arial"/>
              </a:rPr>
              <a:t>y</a:t>
            </a:r>
            <a:r>
              <a:rPr sz="1400" i="1" spc="-40" dirty="0">
                <a:latin typeface="Arial"/>
                <a:cs typeface="Arial"/>
              </a:rPr>
              <a:t> </a:t>
            </a:r>
            <a:r>
              <a:rPr sz="1400" i="1" spc="-5" dirty="0">
                <a:latin typeface="Arial"/>
                <a:cs typeface="Arial"/>
              </a:rPr>
              <a:t>ope</a:t>
            </a:r>
            <a:r>
              <a:rPr sz="1400" i="1" dirty="0">
                <a:latin typeface="Arial"/>
                <a:cs typeface="Arial"/>
              </a:rPr>
              <a:t>n</a:t>
            </a:r>
            <a:r>
              <a:rPr sz="1400" i="1" spc="-20" dirty="0">
                <a:latin typeface="Arial"/>
                <a:cs typeface="Arial"/>
              </a:rPr>
              <a:t> </a:t>
            </a:r>
            <a:r>
              <a:rPr sz="1400" i="1" spc="-5" dirty="0">
                <a:latin typeface="Arial"/>
                <a:cs typeface="Arial"/>
              </a:rPr>
              <a:t>a</a:t>
            </a:r>
            <a:r>
              <a:rPr sz="1400" i="1" spc="5" dirty="0">
                <a:latin typeface="Arial"/>
                <a:cs typeface="Arial"/>
              </a:rPr>
              <a:t>cc</a:t>
            </a:r>
            <a:r>
              <a:rPr sz="1400" i="1" spc="-5" dirty="0">
                <a:latin typeface="Arial"/>
                <a:cs typeface="Arial"/>
              </a:rPr>
              <a:t>e</a:t>
            </a:r>
            <a:r>
              <a:rPr sz="1400" i="1" spc="5" dirty="0">
                <a:latin typeface="Arial"/>
                <a:cs typeface="Arial"/>
              </a:rPr>
              <a:t>s</a:t>
            </a:r>
            <a:r>
              <a:rPr sz="1400" i="1" dirty="0">
                <a:latin typeface="Arial"/>
                <a:cs typeface="Arial"/>
              </a:rPr>
              <a:t>s</a:t>
            </a:r>
            <a:r>
              <a:rPr sz="1400" i="1" spc="-50" dirty="0">
                <a:latin typeface="Arial"/>
                <a:cs typeface="Arial"/>
              </a:rPr>
              <a:t> </a:t>
            </a:r>
            <a:r>
              <a:rPr sz="1400" i="1" spc="-5" dirty="0">
                <a:latin typeface="Arial"/>
                <a:cs typeface="Arial"/>
              </a:rPr>
              <a:t>1</a:t>
            </a:r>
            <a:r>
              <a:rPr sz="1400" dirty="0">
                <a:latin typeface="Arial"/>
                <a:cs typeface="Arial"/>
              </a:rPr>
              <a:t>(</a:t>
            </a:r>
            <a:r>
              <a:rPr sz="1400" spc="-5" dirty="0">
                <a:latin typeface="Arial"/>
                <a:cs typeface="Arial"/>
              </a:rPr>
              <a:t>3</a:t>
            </a:r>
            <a:r>
              <a:rPr sz="1400" dirty="0">
                <a:latin typeface="Arial"/>
                <a:cs typeface="Arial"/>
              </a:rPr>
              <a:t>),</a:t>
            </a:r>
            <a:r>
              <a:rPr sz="1400" spc="-25" dirty="0">
                <a:latin typeface="Arial"/>
                <a:cs typeface="Arial"/>
              </a:rPr>
              <a:t> </a:t>
            </a:r>
            <a:r>
              <a:rPr sz="1400" spc="-5" dirty="0">
                <a:latin typeface="Arial"/>
                <a:cs typeface="Arial"/>
              </a:rPr>
              <a:t>2013</a:t>
            </a:r>
            <a:r>
              <a:rPr sz="1400" dirty="0">
                <a:latin typeface="Arial"/>
                <a:cs typeface="Arial"/>
              </a:rPr>
              <a:t>.</a:t>
            </a:r>
          </a:p>
          <a:p>
            <a:pPr marL="355600" marR="81915" indent="-342900">
              <a:lnSpc>
                <a:spcPct val="100000"/>
              </a:lnSpc>
              <a:spcBef>
                <a:spcPts val="335"/>
              </a:spcBef>
              <a:buFont typeface="Arial"/>
              <a:buChar char="•"/>
              <a:tabLst>
                <a:tab pos="355600" algn="l"/>
              </a:tabLst>
            </a:pPr>
            <a:r>
              <a:rPr sz="1400" spc="-5" dirty="0">
                <a:latin typeface="Arial"/>
                <a:cs typeface="Arial"/>
              </a:rPr>
              <a:t>Baude</a:t>
            </a:r>
            <a:r>
              <a:rPr sz="1400" dirty="0">
                <a:latin typeface="Arial"/>
                <a:cs typeface="Arial"/>
              </a:rPr>
              <a:t>l</a:t>
            </a:r>
            <a:r>
              <a:rPr sz="1400" spc="-5" dirty="0">
                <a:latin typeface="Arial"/>
                <a:cs typeface="Arial"/>
              </a:rPr>
              <a:t>e</a:t>
            </a:r>
            <a:r>
              <a:rPr sz="1400" dirty="0">
                <a:latin typeface="Arial"/>
                <a:cs typeface="Arial"/>
              </a:rPr>
              <a:t>t</a:t>
            </a:r>
            <a:r>
              <a:rPr sz="1400" spc="-25" dirty="0">
                <a:latin typeface="Arial"/>
                <a:cs typeface="Arial"/>
              </a:rPr>
              <a:t> </a:t>
            </a:r>
            <a:r>
              <a:rPr sz="1400" spc="-5" dirty="0">
                <a:latin typeface="Arial"/>
                <a:cs typeface="Arial"/>
              </a:rPr>
              <a:t>P</a:t>
            </a:r>
            <a:r>
              <a:rPr sz="1400" spc="5" dirty="0">
                <a:latin typeface="Arial"/>
                <a:cs typeface="Arial"/>
              </a:rPr>
              <a:t>.</a:t>
            </a:r>
            <a:r>
              <a:rPr sz="1400" spc="-10" dirty="0">
                <a:latin typeface="Arial"/>
                <a:cs typeface="Arial"/>
              </a:rPr>
              <a:t>H</a:t>
            </a:r>
            <a:r>
              <a:rPr sz="1400" spc="5" dirty="0">
                <a:latin typeface="Arial"/>
                <a:cs typeface="Arial"/>
              </a:rPr>
              <a:t>.</a:t>
            </a:r>
            <a:r>
              <a:rPr sz="1400" dirty="0">
                <a:latin typeface="Arial"/>
                <a:cs typeface="Arial"/>
              </a:rPr>
              <a:t>,</a:t>
            </a:r>
            <a:r>
              <a:rPr sz="1400" spc="-25" dirty="0">
                <a:latin typeface="Arial"/>
                <a:cs typeface="Arial"/>
              </a:rPr>
              <a:t> </a:t>
            </a:r>
            <a:r>
              <a:rPr sz="1400" spc="-5" dirty="0">
                <a:latin typeface="Arial"/>
                <a:cs typeface="Arial"/>
              </a:rPr>
              <a:t>Gage</a:t>
            </a:r>
            <a:r>
              <a:rPr sz="1400" dirty="0">
                <a:latin typeface="Arial"/>
                <a:cs typeface="Arial"/>
              </a:rPr>
              <a:t>z</a:t>
            </a:r>
            <a:r>
              <a:rPr sz="1400" spc="-25" dirty="0">
                <a:latin typeface="Arial"/>
                <a:cs typeface="Arial"/>
              </a:rPr>
              <a:t> </a:t>
            </a:r>
            <a:r>
              <a:rPr sz="1400" spc="-5" dirty="0">
                <a:latin typeface="Arial"/>
                <a:cs typeface="Arial"/>
              </a:rPr>
              <a:t>A</a:t>
            </a:r>
            <a:r>
              <a:rPr sz="1400" spc="5" dirty="0">
                <a:latin typeface="Arial"/>
                <a:cs typeface="Arial"/>
              </a:rPr>
              <a:t>.</a:t>
            </a:r>
            <a:r>
              <a:rPr sz="1400" spc="-5" dirty="0">
                <a:latin typeface="Arial"/>
                <a:cs typeface="Arial"/>
              </a:rPr>
              <a:t>L</a:t>
            </a:r>
            <a:r>
              <a:rPr sz="1400" spc="5" dirty="0">
                <a:latin typeface="Arial"/>
                <a:cs typeface="Arial"/>
              </a:rPr>
              <a:t>.</a:t>
            </a:r>
            <a:r>
              <a:rPr sz="1400" dirty="0">
                <a:latin typeface="Arial"/>
                <a:cs typeface="Arial"/>
              </a:rPr>
              <a:t>,</a:t>
            </a:r>
            <a:r>
              <a:rPr sz="1400" spc="-25" dirty="0">
                <a:latin typeface="Arial"/>
                <a:cs typeface="Arial"/>
              </a:rPr>
              <a:t> </a:t>
            </a:r>
            <a:r>
              <a:rPr sz="1400" spc="-5" dirty="0">
                <a:latin typeface="Arial"/>
                <a:cs typeface="Arial"/>
              </a:rPr>
              <a:t>Bé</a:t>
            </a:r>
            <a:r>
              <a:rPr sz="1400" dirty="0">
                <a:latin typeface="Arial"/>
                <a:cs typeface="Arial"/>
              </a:rPr>
              <a:t>r</a:t>
            </a:r>
            <a:r>
              <a:rPr sz="1400" spc="-5" dirty="0">
                <a:latin typeface="Arial"/>
                <a:cs typeface="Arial"/>
              </a:rPr>
              <a:t>a</a:t>
            </a:r>
            <a:r>
              <a:rPr sz="1400" dirty="0">
                <a:latin typeface="Arial"/>
                <a:cs typeface="Arial"/>
              </a:rPr>
              <a:t>rd</a:t>
            </a:r>
            <a:r>
              <a:rPr sz="1400" spc="-30" dirty="0">
                <a:latin typeface="Arial"/>
                <a:cs typeface="Arial"/>
              </a:rPr>
              <a:t> </a:t>
            </a:r>
            <a:r>
              <a:rPr sz="1400" spc="5" dirty="0">
                <a:latin typeface="Arial"/>
                <a:cs typeface="Arial"/>
              </a:rPr>
              <a:t>J.</a:t>
            </a:r>
            <a:r>
              <a:rPr sz="1400" spc="-10" dirty="0">
                <a:latin typeface="Arial"/>
                <a:cs typeface="Arial"/>
              </a:rPr>
              <a:t>N</a:t>
            </a:r>
            <a:r>
              <a:rPr sz="1400" spc="5" dirty="0">
                <a:latin typeface="Arial"/>
                <a:cs typeface="Arial"/>
              </a:rPr>
              <a:t>.</a:t>
            </a:r>
            <a:r>
              <a:rPr sz="1400" dirty="0">
                <a:latin typeface="Arial"/>
                <a:cs typeface="Arial"/>
              </a:rPr>
              <a:t>,</a:t>
            </a:r>
            <a:r>
              <a:rPr sz="1400" spc="-25" dirty="0">
                <a:latin typeface="Arial"/>
                <a:cs typeface="Arial"/>
              </a:rPr>
              <a:t> </a:t>
            </a:r>
            <a:r>
              <a:rPr sz="1400" spc="5" dirty="0">
                <a:latin typeface="Arial"/>
                <a:cs typeface="Arial"/>
              </a:rPr>
              <a:t>J</a:t>
            </a:r>
            <a:r>
              <a:rPr sz="1400" spc="-5" dirty="0">
                <a:latin typeface="Arial"/>
                <a:cs typeface="Arial"/>
              </a:rPr>
              <a:t>u</a:t>
            </a:r>
            <a:r>
              <a:rPr sz="1400" dirty="0">
                <a:latin typeface="Arial"/>
                <a:cs typeface="Arial"/>
              </a:rPr>
              <a:t>in</a:t>
            </a:r>
            <a:r>
              <a:rPr sz="1400" spc="-20" dirty="0">
                <a:latin typeface="Arial"/>
                <a:cs typeface="Arial"/>
              </a:rPr>
              <a:t> </a:t>
            </a:r>
            <a:r>
              <a:rPr sz="1400" spc="-10" dirty="0">
                <a:latin typeface="Arial"/>
                <a:cs typeface="Arial"/>
              </a:rPr>
              <a:t>C</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B</a:t>
            </a:r>
            <a:r>
              <a:rPr sz="1400" dirty="0">
                <a:latin typeface="Arial"/>
                <a:cs typeface="Arial"/>
              </a:rPr>
              <a:t>ri</a:t>
            </a:r>
            <a:r>
              <a:rPr sz="1400" spc="-5" dirty="0">
                <a:latin typeface="Arial"/>
                <a:cs typeface="Arial"/>
              </a:rPr>
              <a:t>d</a:t>
            </a:r>
            <a:r>
              <a:rPr sz="1400" dirty="0">
                <a:latin typeface="Arial"/>
                <a:cs typeface="Arial"/>
              </a:rPr>
              <a:t>i</a:t>
            </a:r>
            <a:r>
              <a:rPr sz="1400" spc="-5" dirty="0">
                <a:latin typeface="Arial"/>
                <a:cs typeface="Arial"/>
              </a:rPr>
              <a:t>a</a:t>
            </a:r>
            <a:r>
              <a:rPr sz="1400" dirty="0">
                <a:latin typeface="Arial"/>
                <a:cs typeface="Arial"/>
              </a:rPr>
              <a:t>u</a:t>
            </a:r>
            <a:r>
              <a:rPr sz="1400" spc="-20" dirty="0">
                <a:latin typeface="Arial"/>
                <a:cs typeface="Arial"/>
              </a:rPr>
              <a:t> </a:t>
            </a:r>
            <a:r>
              <a:rPr sz="1400" spc="-10" dirty="0">
                <a:latin typeface="Arial"/>
                <a:cs typeface="Arial"/>
              </a:rPr>
              <a:t>N</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Kaa</a:t>
            </a:r>
            <a:r>
              <a:rPr sz="1400" dirty="0">
                <a:latin typeface="Arial"/>
                <a:cs typeface="Arial"/>
              </a:rPr>
              <a:t>s</a:t>
            </a:r>
            <a:r>
              <a:rPr sz="1400" spc="-15" dirty="0">
                <a:latin typeface="Arial"/>
                <a:cs typeface="Arial"/>
              </a:rPr>
              <a:t> </a:t>
            </a:r>
            <a:r>
              <a:rPr sz="1400" spc="-10" dirty="0">
                <a:latin typeface="Arial"/>
                <a:cs typeface="Arial"/>
              </a:rPr>
              <a:t>R</a:t>
            </a:r>
            <a:r>
              <a:rPr sz="1400" spc="5" dirty="0">
                <a:latin typeface="Arial"/>
                <a:cs typeface="Arial"/>
              </a:rPr>
              <a:t>.</a:t>
            </a:r>
            <a:r>
              <a:rPr sz="1400" dirty="0">
                <a:latin typeface="Arial"/>
                <a:cs typeface="Arial"/>
              </a:rPr>
              <a:t>, </a:t>
            </a:r>
            <a:r>
              <a:rPr sz="1400" spc="-10" dirty="0">
                <a:latin typeface="Arial"/>
                <a:cs typeface="Arial"/>
              </a:rPr>
              <a:t>T</a:t>
            </a:r>
            <a:r>
              <a:rPr sz="1400" spc="-5" dirty="0">
                <a:latin typeface="Arial"/>
                <a:cs typeface="Arial"/>
              </a:rPr>
              <a:t>h</a:t>
            </a:r>
            <a:r>
              <a:rPr sz="1400" dirty="0">
                <a:latin typeface="Arial"/>
                <a:cs typeface="Arial"/>
              </a:rPr>
              <a:t>i</a:t>
            </a:r>
            <a:r>
              <a:rPr sz="1400" spc="-5" dirty="0">
                <a:latin typeface="Arial"/>
                <a:cs typeface="Arial"/>
              </a:rPr>
              <a:t>é</a:t>
            </a:r>
            <a:r>
              <a:rPr sz="1400" dirty="0">
                <a:latin typeface="Arial"/>
                <a:cs typeface="Arial"/>
              </a:rPr>
              <a:t>ry</a:t>
            </a:r>
            <a:r>
              <a:rPr sz="1400" spc="-25"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ado</a:t>
            </a:r>
            <a:r>
              <a:rPr sz="1400" dirty="0">
                <a:latin typeface="Arial"/>
                <a:cs typeface="Arial"/>
              </a:rPr>
              <a:t>r</a:t>
            </a:r>
            <a:r>
              <a:rPr sz="1400" spc="-5" dirty="0">
                <a:latin typeface="Arial"/>
                <a:cs typeface="Arial"/>
              </a:rPr>
              <a:t>e</a:t>
            </a:r>
            <a:r>
              <a:rPr sz="1400" dirty="0">
                <a:latin typeface="Arial"/>
                <a:cs typeface="Arial"/>
              </a:rPr>
              <a:t>t</a:t>
            </a:r>
            <a:r>
              <a:rPr sz="1400" spc="-25" dirty="0">
                <a:latin typeface="Arial"/>
                <a:cs typeface="Arial"/>
              </a:rPr>
              <a:t> </a:t>
            </a:r>
            <a:r>
              <a:rPr sz="1400" spc="5" dirty="0">
                <a:latin typeface="Arial"/>
                <a:cs typeface="Arial"/>
              </a:rPr>
              <a:t>J.</a:t>
            </a:r>
            <a:r>
              <a:rPr sz="1400" spc="-5" dirty="0">
                <a:latin typeface="Arial"/>
                <a:cs typeface="Arial"/>
              </a:rPr>
              <a:t>P</a:t>
            </a:r>
            <a:r>
              <a:rPr sz="1400" dirty="0">
                <a:latin typeface="Arial"/>
                <a:cs typeface="Arial"/>
              </a:rPr>
              <a:t>.</a:t>
            </a:r>
            <a:r>
              <a:rPr sz="1400" spc="-25" dirty="0">
                <a:latin typeface="Arial"/>
                <a:cs typeface="Arial"/>
              </a:rPr>
              <a:t> </a:t>
            </a:r>
            <a:r>
              <a:rPr sz="1400" dirty="0">
                <a:latin typeface="Arial"/>
                <a:cs typeface="Arial"/>
              </a:rPr>
              <a:t>&amp; </a:t>
            </a:r>
            <a:r>
              <a:rPr sz="1400" spc="-5" dirty="0">
                <a:latin typeface="Arial"/>
                <a:cs typeface="Arial"/>
              </a:rPr>
              <a:t>P</a:t>
            </a:r>
            <a:r>
              <a:rPr sz="1400" dirty="0">
                <a:latin typeface="Arial"/>
                <a:cs typeface="Arial"/>
              </a:rPr>
              <a:t>i</a:t>
            </a:r>
            <a:r>
              <a:rPr sz="1400" spc="5" dirty="0">
                <a:latin typeface="Arial"/>
                <a:cs typeface="Arial"/>
              </a:rPr>
              <a:t>c</a:t>
            </a:r>
            <a:r>
              <a:rPr sz="1400" spc="-5" dirty="0">
                <a:latin typeface="Arial"/>
                <a:cs typeface="Arial"/>
              </a:rPr>
              <a:t>o</a:t>
            </a:r>
            <a:r>
              <a:rPr sz="1400" dirty="0">
                <a:latin typeface="Arial"/>
                <a:cs typeface="Arial"/>
              </a:rPr>
              <a:t>t</a:t>
            </a:r>
            <a:r>
              <a:rPr sz="1400" spc="-15" dirty="0">
                <a:latin typeface="Arial"/>
                <a:cs typeface="Arial"/>
              </a:rPr>
              <a:t> </a:t>
            </a:r>
            <a:r>
              <a:rPr sz="1400" spc="-5" dirty="0">
                <a:latin typeface="Arial"/>
                <a:cs typeface="Arial"/>
              </a:rPr>
              <a:t>L</a:t>
            </a:r>
            <a:r>
              <a:rPr sz="1400" dirty="0">
                <a:latin typeface="Arial"/>
                <a:cs typeface="Arial"/>
              </a:rPr>
              <a:t>.</a:t>
            </a:r>
            <a:r>
              <a:rPr sz="1400" spc="-15" dirty="0">
                <a:latin typeface="Arial"/>
                <a:cs typeface="Arial"/>
              </a:rPr>
              <a:t> </a:t>
            </a:r>
            <a:r>
              <a:rPr sz="1400" spc="-5" dirty="0">
                <a:latin typeface="Arial"/>
                <a:cs typeface="Arial"/>
              </a:rPr>
              <a:t>An</a:t>
            </a:r>
            <a:r>
              <a:rPr sz="1400" spc="5" dirty="0">
                <a:latin typeface="Arial"/>
                <a:cs typeface="Arial"/>
              </a:rPr>
              <a:t>t</a:t>
            </a:r>
            <a:r>
              <a:rPr sz="1400" dirty="0">
                <a:latin typeface="Arial"/>
                <a:cs typeface="Arial"/>
              </a:rPr>
              <a:t>i</a:t>
            </a:r>
            <a:r>
              <a:rPr sz="1400" spc="-5" dirty="0">
                <a:latin typeface="Arial"/>
                <a:cs typeface="Arial"/>
              </a:rPr>
              <a:t>p</a:t>
            </a:r>
            <a:r>
              <a:rPr sz="1400" dirty="0">
                <a:latin typeface="Arial"/>
                <a:cs typeface="Arial"/>
              </a:rPr>
              <a:t>r</a:t>
            </a:r>
            <a:r>
              <a:rPr sz="1400" spc="-5" dirty="0">
                <a:latin typeface="Arial"/>
                <a:cs typeface="Arial"/>
              </a:rPr>
              <a:t>o</a:t>
            </a:r>
            <a:r>
              <a:rPr sz="1400" dirty="0">
                <a:latin typeface="Arial"/>
                <a:cs typeface="Arial"/>
              </a:rPr>
              <a:t>li</a:t>
            </a:r>
            <a:r>
              <a:rPr sz="1400" spc="5" dirty="0">
                <a:latin typeface="Arial"/>
                <a:cs typeface="Arial"/>
              </a:rPr>
              <a:t>f</a:t>
            </a:r>
            <a:r>
              <a:rPr sz="1400" spc="-5" dirty="0">
                <a:latin typeface="Arial"/>
                <a:cs typeface="Arial"/>
              </a:rPr>
              <a:t>e</a:t>
            </a:r>
            <a:r>
              <a:rPr sz="1400" spc="-15" dirty="0">
                <a:latin typeface="Arial"/>
                <a:cs typeface="Arial"/>
              </a:rPr>
              <a:t>r</a:t>
            </a:r>
            <a:r>
              <a:rPr sz="1400" spc="-5" dirty="0">
                <a:latin typeface="Arial"/>
                <a:cs typeface="Arial"/>
              </a:rPr>
              <a:t>a</a:t>
            </a:r>
            <a:r>
              <a:rPr sz="1400" spc="-10" dirty="0">
                <a:latin typeface="Arial"/>
                <a:cs typeface="Arial"/>
              </a:rPr>
              <a:t>t</a:t>
            </a:r>
            <a:r>
              <a:rPr sz="1400" dirty="0">
                <a:latin typeface="Arial"/>
                <a:cs typeface="Arial"/>
              </a:rPr>
              <a:t>i</a:t>
            </a:r>
            <a:r>
              <a:rPr sz="1400" spc="-20" dirty="0">
                <a:latin typeface="Arial"/>
                <a:cs typeface="Arial"/>
              </a:rPr>
              <a:t>v</a:t>
            </a:r>
            <a:r>
              <a:rPr sz="1400" dirty="0">
                <a:latin typeface="Arial"/>
                <a:cs typeface="Arial"/>
              </a:rPr>
              <a:t>e</a:t>
            </a:r>
            <a:r>
              <a:rPr sz="1400" spc="-30" dirty="0">
                <a:latin typeface="Arial"/>
                <a:cs typeface="Arial"/>
              </a:rPr>
              <a:t> </a:t>
            </a:r>
            <a:r>
              <a:rPr sz="1400" spc="-5" dirty="0">
                <a:latin typeface="Arial"/>
                <a:cs typeface="Arial"/>
              </a:rPr>
              <a:t>a</a:t>
            </a:r>
            <a:r>
              <a:rPr sz="1400" spc="5" dirty="0">
                <a:latin typeface="Arial"/>
                <a:cs typeface="Arial"/>
              </a:rPr>
              <a:t>ct</a:t>
            </a:r>
            <a:r>
              <a:rPr sz="1400" dirty="0">
                <a:latin typeface="Arial"/>
                <a:cs typeface="Arial"/>
              </a:rPr>
              <a:t>i</a:t>
            </a:r>
            <a:r>
              <a:rPr sz="1400" spc="-20" dirty="0">
                <a:latin typeface="Arial"/>
                <a:cs typeface="Arial"/>
              </a:rPr>
              <a:t>v</a:t>
            </a:r>
            <a:r>
              <a:rPr sz="1400" dirty="0">
                <a:latin typeface="Arial"/>
                <a:cs typeface="Arial"/>
              </a:rPr>
              <a:t>i</a:t>
            </a:r>
            <a:r>
              <a:rPr sz="1400" spc="5" dirty="0">
                <a:latin typeface="Arial"/>
                <a:cs typeface="Arial"/>
              </a:rPr>
              <a:t>t</a:t>
            </a:r>
            <a:r>
              <a:rPr sz="1400" dirty="0">
                <a:latin typeface="Arial"/>
                <a:cs typeface="Arial"/>
              </a:rPr>
              <a:t>y</a:t>
            </a:r>
            <a:r>
              <a:rPr sz="1400" spc="-15" dirty="0">
                <a:latin typeface="Arial"/>
                <a:cs typeface="Arial"/>
              </a:rPr>
              <a:t> </a:t>
            </a:r>
            <a:r>
              <a:rPr sz="1400" spc="-5" dirty="0">
                <a:latin typeface="Arial"/>
                <a:cs typeface="Arial"/>
              </a:rPr>
              <a:t>o</a:t>
            </a:r>
            <a:r>
              <a:rPr sz="1400" dirty="0">
                <a:latin typeface="Arial"/>
                <a:cs typeface="Arial"/>
              </a:rPr>
              <a:t>f</a:t>
            </a:r>
            <a:r>
              <a:rPr sz="1400" spc="-15" dirty="0">
                <a:latin typeface="Arial"/>
                <a:cs typeface="Arial"/>
              </a:rPr>
              <a:t> </a:t>
            </a:r>
            <a:r>
              <a:rPr sz="1400" i="1" spc="-10" dirty="0">
                <a:latin typeface="Arial"/>
                <a:cs typeface="Arial"/>
              </a:rPr>
              <a:t>C</a:t>
            </a:r>
            <a:r>
              <a:rPr sz="1400" i="1" spc="5" dirty="0">
                <a:latin typeface="Arial"/>
                <a:cs typeface="Arial"/>
              </a:rPr>
              <a:t>y</a:t>
            </a:r>
            <a:r>
              <a:rPr sz="1400" i="1" spc="-5" dirty="0">
                <a:latin typeface="Arial"/>
                <a:cs typeface="Arial"/>
              </a:rPr>
              <a:t>anopho</a:t>
            </a:r>
            <a:r>
              <a:rPr sz="1400" i="1" dirty="0">
                <a:latin typeface="Arial"/>
                <a:cs typeface="Arial"/>
              </a:rPr>
              <a:t>ra</a:t>
            </a:r>
            <a:r>
              <a:rPr sz="1400" i="1" spc="-45" dirty="0">
                <a:latin typeface="Arial"/>
                <a:cs typeface="Arial"/>
              </a:rPr>
              <a:t> </a:t>
            </a:r>
            <a:r>
              <a:rPr sz="1400" i="1" spc="-5" dirty="0">
                <a:latin typeface="Arial"/>
                <a:cs typeface="Arial"/>
              </a:rPr>
              <a:t>pa</a:t>
            </a:r>
            <a:r>
              <a:rPr sz="1400" i="1" dirty="0">
                <a:latin typeface="Arial"/>
                <a:cs typeface="Arial"/>
              </a:rPr>
              <a:t>r</a:t>
            </a:r>
            <a:r>
              <a:rPr sz="1400" i="1" spc="-5" dirty="0">
                <a:latin typeface="Arial"/>
                <a:cs typeface="Arial"/>
              </a:rPr>
              <a:t>ado</a:t>
            </a:r>
            <a:r>
              <a:rPr sz="1400" i="1" spc="-10" dirty="0">
                <a:latin typeface="Arial"/>
                <a:cs typeface="Arial"/>
              </a:rPr>
              <a:t>x</a:t>
            </a:r>
            <a:r>
              <a:rPr sz="1400" i="1" dirty="0">
                <a:latin typeface="Arial"/>
                <a:cs typeface="Arial"/>
              </a:rPr>
              <a:t>a</a:t>
            </a:r>
            <a:r>
              <a:rPr sz="1400" i="1" spc="-45" dirty="0">
                <a:latin typeface="Arial"/>
                <a:cs typeface="Arial"/>
              </a:rPr>
              <a:t> </a:t>
            </a:r>
            <a:r>
              <a:rPr sz="1400" spc="-5" dirty="0">
                <a:latin typeface="Arial"/>
                <a:cs typeface="Arial"/>
              </a:rPr>
              <a:t>p</a:t>
            </a:r>
            <a:r>
              <a:rPr sz="1400" dirty="0">
                <a:latin typeface="Arial"/>
                <a:cs typeface="Arial"/>
              </a:rPr>
              <a:t>i</a:t>
            </a:r>
            <a:r>
              <a:rPr sz="1400" spc="-5" dirty="0">
                <a:latin typeface="Arial"/>
                <a:cs typeface="Arial"/>
              </a:rPr>
              <a:t>g</a:t>
            </a:r>
            <a:r>
              <a:rPr sz="1400" spc="-10" dirty="0">
                <a:latin typeface="Arial"/>
                <a:cs typeface="Arial"/>
              </a:rPr>
              <a:t>m</a:t>
            </a:r>
            <a:r>
              <a:rPr sz="1400" spc="-5" dirty="0">
                <a:latin typeface="Arial"/>
                <a:cs typeface="Arial"/>
              </a:rPr>
              <a:t>en</a:t>
            </a:r>
            <a:r>
              <a:rPr sz="1400" spc="5" dirty="0">
                <a:latin typeface="Arial"/>
                <a:cs typeface="Arial"/>
              </a:rPr>
              <a:t>t</a:t>
            </a:r>
            <a:r>
              <a:rPr sz="1400" dirty="0">
                <a:latin typeface="Arial"/>
                <a:cs typeface="Arial"/>
              </a:rPr>
              <a:t>s</a:t>
            </a:r>
            <a:r>
              <a:rPr sz="1400" spc="-40" dirty="0">
                <a:latin typeface="Arial"/>
                <a:cs typeface="Arial"/>
              </a:rPr>
              <a:t> </a:t>
            </a:r>
            <a:r>
              <a:rPr sz="1400" dirty="0">
                <a:latin typeface="Arial"/>
                <a:cs typeface="Arial"/>
              </a:rPr>
              <a:t>in</a:t>
            </a:r>
            <a:r>
              <a:rPr sz="1400" spc="-10" dirty="0">
                <a:latin typeface="Arial"/>
                <a:cs typeface="Arial"/>
              </a:rPr>
              <a:t> m</a:t>
            </a:r>
            <a:r>
              <a:rPr sz="1400" spc="-5" dirty="0">
                <a:latin typeface="Arial"/>
                <a:cs typeface="Arial"/>
              </a:rPr>
              <a:t>e</a:t>
            </a:r>
            <a:r>
              <a:rPr sz="1400" dirty="0">
                <a:latin typeface="Arial"/>
                <a:cs typeface="Arial"/>
              </a:rPr>
              <a:t>l</a:t>
            </a:r>
            <a:r>
              <a:rPr sz="1400" spc="-5" dirty="0">
                <a:latin typeface="Arial"/>
                <a:cs typeface="Arial"/>
              </a:rPr>
              <a:t>ano</a:t>
            </a:r>
            <a:r>
              <a:rPr sz="1400" spc="-10" dirty="0">
                <a:latin typeface="Arial"/>
                <a:cs typeface="Arial"/>
              </a:rPr>
              <a:t>m</a:t>
            </a:r>
            <a:r>
              <a:rPr sz="1400" spc="-5" dirty="0">
                <a:latin typeface="Arial"/>
                <a:cs typeface="Arial"/>
              </a:rPr>
              <a:t>a</a:t>
            </a:r>
            <a:r>
              <a:rPr sz="1400" dirty="0">
                <a:latin typeface="Arial"/>
                <a:cs typeface="Arial"/>
              </a:rPr>
              <a:t>,</a:t>
            </a:r>
            <a:r>
              <a:rPr sz="1400" spc="-25" dirty="0">
                <a:latin typeface="Arial"/>
                <a:cs typeface="Arial"/>
              </a:rPr>
              <a:t> </a:t>
            </a:r>
            <a:r>
              <a:rPr sz="1400" spc="-5" dirty="0">
                <a:latin typeface="Arial"/>
                <a:cs typeface="Arial"/>
              </a:rPr>
              <a:t>b</a:t>
            </a:r>
            <a:r>
              <a:rPr sz="1400" dirty="0">
                <a:latin typeface="Arial"/>
                <a:cs typeface="Arial"/>
              </a:rPr>
              <a:t>r</a:t>
            </a:r>
            <a:r>
              <a:rPr sz="1400" spc="-5" dirty="0">
                <a:latin typeface="Arial"/>
                <a:cs typeface="Arial"/>
              </a:rPr>
              <a:t>ea</a:t>
            </a:r>
            <a:r>
              <a:rPr sz="1400" spc="5" dirty="0">
                <a:latin typeface="Arial"/>
                <a:cs typeface="Arial"/>
              </a:rPr>
              <a:t>s</a:t>
            </a:r>
            <a:r>
              <a:rPr sz="1400" dirty="0">
                <a:latin typeface="Arial"/>
                <a:cs typeface="Arial"/>
              </a:rPr>
              <a:t>t</a:t>
            </a:r>
            <a:r>
              <a:rPr sz="1400" spc="-40" dirty="0">
                <a:latin typeface="Arial"/>
                <a:cs typeface="Arial"/>
              </a:rPr>
              <a:t> </a:t>
            </a:r>
            <a:r>
              <a:rPr sz="1400" spc="-5" dirty="0">
                <a:latin typeface="Arial"/>
                <a:cs typeface="Arial"/>
              </a:rPr>
              <a:t>an</a:t>
            </a:r>
            <a:r>
              <a:rPr sz="1400" dirty="0">
                <a:latin typeface="Arial"/>
                <a:cs typeface="Arial"/>
              </a:rPr>
              <a:t>d</a:t>
            </a:r>
            <a:r>
              <a:rPr sz="1400" spc="-20" dirty="0">
                <a:latin typeface="Arial"/>
                <a:cs typeface="Arial"/>
              </a:rPr>
              <a:t> </a:t>
            </a:r>
            <a:r>
              <a:rPr sz="1400" dirty="0">
                <a:latin typeface="Arial"/>
                <a:cs typeface="Arial"/>
              </a:rPr>
              <a:t>l</a:t>
            </a:r>
            <a:r>
              <a:rPr sz="1400" spc="-5" dirty="0">
                <a:latin typeface="Arial"/>
                <a:cs typeface="Arial"/>
              </a:rPr>
              <a:t>un</a:t>
            </a:r>
            <a:r>
              <a:rPr sz="1400" dirty="0">
                <a:latin typeface="Arial"/>
                <a:cs typeface="Arial"/>
              </a:rPr>
              <a:t>g </a:t>
            </a:r>
            <a:r>
              <a:rPr sz="1400" spc="5" dirty="0">
                <a:latin typeface="Arial"/>
                <a:cs typeface="Arial"/>
              </a:rPr>
              <a:t>c</a:t>
            </a:r>
            <a:r>
              <a:rPr sz="1400" spc="-5" dirty="0">
                <a:latin typeface="Arial"/>
                <a:cs typeface="Arial"/>
              </a:rPr>
              <a:t>an</a:t>
            </a:r>
            <a:r>
              <a:rPr sz="1400" spc="5" dirty="0">
                <a:latin typeface="Arial"/>
                <a:cs typeface="Arial"/>
              </a:rPr>
              <a:t>c</a:t>
            </a:r>
            <a:r>
              <a:rPr sz="1400" spc="-5" dirty="0">
                <a:latin typeface="Arial"/>
                <a:cs typeface="Arial"/>
              </a:rPr>
              <a:t>e</a:t>
            </a:r>
            <a:r>
              <a:rPr sz="1400" dirty="0">
                <a:latin typeface="Arial"/>
                <a:cs typeface="Arial"/>
              </a:rPr>
              <a:t>r</a:t>
            </a:r>
            <a:r>
              <a:rPr sz="1400" spc="-45" dirty="0">
                <a:latin typeface="Arial"/>
                <a:cs typeface="Arial"/>
              </a:rPr>
              <a:t> </a:t>
            </a:r>
            <a:r>
              <a:rPr sz="1400" spc="5" dirty="0">
                <a:latin typeface="Arial"/>
                <a:cs typeface="Arial"/>
              </a:rPr>
              <a:t>c</a:t>
            </a:r>
            <a:r>
              <a:rPr sz="1400" spc="-5" dirty="0">
                <a:latin typeface="Arial"/>
                <a:cs typeface="Arial"/>
              </a:rPr>
              <a:t>e</a:t>
            </a:r>
            <a:r>
              <a:rPr sz="1400" dirty="0">
                <a:latin typeface="Arial"/>
                <a:cs typeface="Arial"/>
              </a:rPr>
              <a:t>ll</a:t>
            </a:r>
            <a:r>
              <a:rPr sz="1400" spc="5" dirty="0">
                <a:latin typeface="Arial"/>
                <a:cs typeface="Arial"/>
              </a:rPr>
              <a:t>s</a:t>
            </a:r>
            <a:r>
              <a:rPr sz="1400" dirty="0">
                <a:latin typeface="Arial"/>
                <a:cs typeface="Arial"/>
              </a:rPr>
              <a:t>.</a:t>
            </a:r>
            <a:r>
              <a:rPr sz="1400" spc="-25" dirty="0">
                <a:latin typeface="Arial"/>
                <a:cs typeface="Arial"/>
              </a:rPr>
              <a:t> </a:t>
            </a:r>
            <a:r>
              <a:rPr sz="1400" i="1" spc="-20" dirty="0">
                <a:latin typeface="Arial"/>
                <a:cs typeface="Arial"/>
              </a:rPr>
              <a:t>M</a:t>
            </a:r>
            <a:r>
              <a:rPr sz="1400" i="1" spc="-5" dirty="0">
                <a:latin typeface="Arial"/>
                <a:cs typeface="Arial"/>
              </a:rPr>
              <a:t>a</a:t>
            </a:r>
            <a:r>
              <a:rPr sz="1400" i="1" dirty="0">
                <a:latin typeface="Arial"/>
                <a:cs typeface="Arial"/>
              </a:rPr>
              <a:t>ri</a:t>
            </a:r>
            <a:r>
              <a:rPr sz="1400" i="1" spc="-5" dirty="0">
                <a:latin typeface="Arial"/>
                <a:cs typeface="Arial"/>
              </a:rPr>
              <a:t>n</a:t>
            </a:r>
            <a:r>
              <a:rPr sz="1400" i="1" dirty="0">
                <a:latin typeface="Arial"/>
                <a:cs typeface="Arial"/>
              </a:rPr>
              <a:t>e</a:t>
            </a:r>
            <a:r>
              <a:rPr sz="1400" i="1" spc="-10" dirty="0">
                <a:latin typeface="Arial"/>
                <a:cs typeface="Arial"/>
              </a:rPr>
              <a:t> D</a:t>
            </a:r>
            <a:r>
              <a:rPr sz="1400" i="1" dirty="0">
                <a:latin typeface="Arial"/>
                <a:cs typeface="Arial"/>
              </a:rPr>
              <a:t>r</a:t>
            </a:r>
            <a:r>
              <a:rPr sz="1400" i="1" spc="-5" dirty="0">
                <a:latin typeface="Arial"/>
                <a:cs typeface="Arial"/>
              </a:rPr>
              <a:t>ug</a:t>
            </a:r>
            <a:r>
              <a:rPr sz="1400" i="1" dirty="0">
                <a:latin typeface="Arial"/>
                <a:cs typeface="Arial"/>
              </a:rPr>
              <a:t>s</a:t>
            </a:r>
            <a:r>
              <a:rPr sz="1400" i="1" spc="-25" dirty="0">
                <a:latin typeface="Arial"/>
                <a:cs typeface="Arial"/>
              </a:rPr>
              <a:t> </a:t>
            </a:r>
            <a:r>
              <a:rPr sz="1400" i="1" spc="-5" dirty="0">
                <a:latin typeface="Arial"/>
                <a:cs typeface="Arial"/>
              </a:rPr>
              <a:t>11</a:t>
            </a:r>
            <a:r>
              <a:rPr sz="1400" dirty="0">
                <a:latin typeface="Arial"/>
                <a:cs typeface="Arial"/>
              </a:rPr>
              <a:t>(</a:t>
            </a:r>
            <a:r>
              <a:rPr sz="1400" spc="-5" dirty="0">
                <a:latin typeface="Arial"/>
                <a:cs typeface="Arial"/>
              </a:rPr>
              <a:t>11</a:t>
            </a:r>
            <a:r>
              <a:rPr sz="1400" dirty="0">
                <a:latin typeface="Arial"/>
                <a:cs typeface="Arial"/>
              </a:rPr>
              <a:t>),</a:t>
            </a:r>
            <a:r>
              <a:rPr sz="1400" spc="-40" dirty="0">
                <a:latin typeface="Arial"/>
                <a:cs typeface="Arial"/>
              </a:rPr>
              <a:t> </a:t>
            </a:r>
            <a:r>
              <a:rPr sz="1400" spc="-5" dirty="0">
                <a:latin typeface="Arial"/>
                <a:cs typeface="Arial"/>
              </a:rPr>
              <a:t>4390</a:t>
            </a:r>
            <a:r>
              <a:rPr sz="1400" dirty="0">
                <a:latin typeface="Arial"/>
                <a:cs typeface="Arial"/>
              </a:rPr>
              <a:t>-</a:t>
            </a:r>
            <a:r>
              <a:rPr sz="1400" spc="-5" dirty="0">
                <a:latin typeface="Arial"/>
                <a:cs typeface="Arial"/>
              </a:rPr>
              <a:t>4406</a:t>
            </a:r>
            <a:r>
              <a:rPr sz="1400" dirty="0">
                <a:latin typeface="Arial"/>
                <a:cs typeface="Arial"/>
              </a:rPr>
              <a:t>,</a:t>
            </a:r>
            <a:r>
              <a:rPr sz="1400" spc="-50" dirty="0">
                <a:latin typeface="Arial"/>
                <a:cs typeface="Arial"/>
              </a:rPr>
              <a:t> </a:t>
            </a:r>
            <a:r>
              <a:rPr sz="1400" spc="-5" dirty="0">
                <a:latin typeface="Arial"/>
                <a:cs typeface="Arial"/>
              </a:rPr>
              <a:t>2013</a:t>
            </a:r>
            <a:r>
              <a:rPr sz="1400" dirty="0">
                <a:latin typeface="Arial"/>
                <a:cs typeface="Arial"/>
              </a:rPr>
              <a:t>.</a:t>
            </a:r>
          </a:p>
          <a:p>
            <a:pPr marL="355600" marR="74930" indent="-342900">
              <a:lnSpc>
                <a:spcPct val="100000"/>
              </a:lnSpc>
              <a:spcBef>
                <a:spcPts val="335"/>
              </a:spcBef>
              <a:buFont typeface="Arial"/>
              <a:buChar char="•"/>
              <a:tabLst>
                <a:tab pos="355600" algn="l"/>
              </a:tabLst>
            </a:pPr>
            <a:r>
              <a:rPr sz="1400" spc="-5" dirty="0">
                <a:latin typeface="Arial"/>
                <a:cs typeface="Arial"/>
              </a:rPr>
              <a:t>Se</a:t>
            </a:r>
            <a:r>
              <a:rPr sz="1400" dirty="0">
                <a:latin typeface="Arial"/>
                <a:cs typeface="Arial"/>
              </a:rPr>
              <a:t>ri</a:t>
            </a:r>
            <a:r>
              <a:rPr sz="1400" spc="-20" dirty="0">
                <a:latin typeface="Arial"/>
                <a:cs typeface="Arial"/>
              </a:rPr>
              <a:t>v</a:t>
            </a:r>
            <a:r>
              <a:rPr sz="1400" dirty="0">
                <a:latin typeface="Arial"/>
                <a:cs typeface="Arial"/>
              </a:rPr>
              <a:t>e</a:t>
            </a:r>
            <a:r>
              <a:rPr sz="1400" spc="-10" dirty="0">
                <a:latin typeface="Arial"/>
                <a:cs typeface="Arial"/>
              </a:rPr>
              <a:t> </a:t>
            </a:r>
            <a:r>
              <a:rPr sz="1400" spc="-5" dirty="0">
                <a:latin typeface="Arial"/>
                <a:cs typeface="Arial"/>
              </a:rPr>
              <a:t>B</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Kaa</a:t>
            </a:r>
            <a:r>
              <a:rPr sz="1400" dirty="0">
                <a:latin typeface="Arial"/>
                <a:cs typeface="Arial"/>
              </a:rPr>
              <a:t>s</a:t>
            </a:r>
            <a:r>
              <a:rPr sz="1400" spc="-15" dirty="0">
                <a:latin typeface="Arial"/>
                <a:cs typeface="Arial"/>
              </a:rPr>
              <a:t> </a:t>
            </a:r>
            <a:r>
              <a:rPr sz="1400" spc="-10" dirty="0">
                <a:latin typeface="Arial"/>
                <a:cs typeface="Arial"/>
              </a:rPr>
              <a:t>R</a:t>
            </a:r>
            <a:r>
              <a:rPr sz="1400" spc="5" dirty="0">
                <a:latin typeface="Arial"/>
                <a:cs typeface="Arial"/>
              </a:rPr>
              <a:t>.</a:t>
            </a:r>
            <a:r>
              <a:rPr sz="1400" dirty="0">
                <a:latin typeface="Arial"/>
                <a:cs typeface="Arial"/>
              </a:rPr>
              <a:t>, </a:t>
            </a:r>
            <a:r>
              <a:rPr sz="1400" spc="-5" dirty="0">
                <a:latin typeface="Arial"/>
                <a:cs typeface="Arial"/>
              </a:rPr>
              <a:t>Bé</a:t>
            </a:r>
            <a:r>
              <a:rPr sz="1400" dirty="0">
                <a:latin typeface="Arial"/>
                <a:cs typeface="Arial"/>
              </a:rPr>
              <a:t>r</a:t>
            </a:r>
            <a:r>
              <a:rPr sz="1400" spc="-5" dirty="0">
                <a:latin typeface="Arial"/>
                <a:cs typeface="Arial"/>
              </a:rPr>
              <a:t>a</a:t>
            </a:r>
            <a:r>
              <a:rPr sz="1400" dirty="0">
                <a:latin typeface="Arial"/>
                <a:cs typeface="Arial"/>
              </a:rPr>
              <a:t>rd</a:t>
            </a:r>
            <a:r>
              <a:rPr sz="1400" spc="-30" dirty="0">
                <a:latin typeface="Arial"/>
                <a:cs typeface="Arial"/>
              </a:rPr>
              <a:t> </a:t>
            </a:r>
            <a:r>
              <a:rPr sz="1400" spc="5" dirty="0">
                <a:latin typeface="Arial"/>
                <a:cs typeface="Arial"/>
              </a:rPr>
              <a:t>J.</a:t>
            </a:r>
            <a:r>
              <a:rPr sz="1400" spc="-5" dirty="0">
                <a:latin typeface="Arial"/>
                <a:cs typeface="Arial"/>
              </a:rPr>
              <a:t>B</a:t>
            </a:r>
            <a:r>
              <a:rPr sz="1400" spc="5" dirty="0">
                <a:latin typeface="Arial"/>
                <a:cs typeface="Arial"/>
              </a:rPr>
              <a:t>.</a:t>
            </a:r>
            <a:r>
              <a:rPr sz="1400" dirty="0">
                <a:latin typeface="Arial"/>
                <a:cs typeface="Arial"/>
              </a:rPr>
              <a:t>,</a:t>
            </a:r>
            <a:r>
              <a:rPr sz="1400" spc="-25" dirty="0">
                <a:latin typeface="Arial"/>
                <a:cs typeface="Arial"/>
              </a:rPr>
              <a:t> </a:t>
            </a:r>
            <a:r>
              <a:rPr sz="1400" spc="-5" dirty="0">
                <a:latin typeface="Arial"/>
                <a:cs typeface="Arial"/>
              </a:rPr>
              <a:t>Pa</a:t>
            </a:r>
            <a:r>
              <a:rPr sz="1400" spc="5" dirty="0">
                <a:latin typeface="Arial"/>
                <a:cs typeface="Arial"/>
              </a:rPr>
              <a:t>s</a:t>
            </a:r>
            <a:r>
              <a:rPr sz="1400" spc="-5" dirty="0">
                <a:latin typeface="Arial"/>
                <a:cs typeface="Arial"/>
              </a:rPr>
              <a:t>que</a:t>
            </a:r>
            <a:r>
              <a:rPr sz="1400" dirty="0">
                <a:latin typeface="Arial"/>
                <a:cs typeface="Arial"/>
              </a:rPr>
              <a:t>t</a:t>
            </a:r>
            <a:r>
              <a:rPr sz="1400" spc="-40"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P</a:t>
            </a:r>
            <a:r>
              <a:rPr sz="1400" dirty="0">
                <a:latin typeface="Arial"/>
                <a:cs typeface="Arial"/>
              </a:rPr>
              <a:t>i</a:t>
            </a:r>
            <a:r>
              <a:rPr sz="1400" spc="5" dirty="0">
                <a:latin typeface="Arial"/>
                <a:cs typeface="Arial"/>
              </a:rPr>
              <a:t>c</a:t>
            </a:r>
            <a:r>
              <a:rPr sz="1400" spc="-5" dirty="0">
                <a:latin typeface="Arial"/>
                <a:cs typeface="Arial"/>
              </a:rPr>
              <a:t>o</a:t>
            </a:r>
            <a:r>
              <a:rPr sz="1400" dirty="0">
                <a:latin typeface="Arial"/>
                <a:cs typeface="Arial"/>
              </a:rPr>
              <a:t>t</a:t>
            </a:r>
            <a:r>
              <a:rPr sz="1400" spc="-15" dirty="0">
                <a:latin typeface="Arial"/>
                <a:cs typeface="Arial"/>
              </a:rPr>
              <a:t> </a:t>
            </a:r>
            <a:r>
              <a:rPr sz="1400" spc="-5" dirty="0">
                <a:latin typeface="Arial"/>
                <a:cs typeface="Arial"/>
              </a:rPr>
              <a:t>L</a:t>
            </a:r>
            <a:r>
              <a:rPr sz="1400" dirty="0">
                <a:latin typeface="Arial"/>
                <a:cs typeface="Arial"/>
              </a:rPr>
              <a:t>.</a:t>
            </a:r>
            <a:r>
              <a:rPr sz="1400" spc="-15" dirty="0">
                <a:latin typeface="Arial"/>
                <a:cs typeface="Arial"/>
              </a:rPr>
              <a:t> </a:t>
            </a:r>
            <a:r>
              <a:rPr sz="1400" dirty="0">
                <a:latin typeface="Arial"/>
                <a:cs typeface="Arial"/>
              </a:rPr>
              <a:t>&amp;</a:t>
            </a:r>
            <a:r>
              <a:rPr sz="1400" spc="-10" dirty="0">
                <a:latin typeface="Arial"/>
                <a:cs typeface="Arial"/>
              </a:rPr>
              <a:t> C</a:t>
            </a:r>
            <a:r>
              <a:rPr sz="1400" spc="-5" dirty="0">
                <a:latin typeface="Arial"/>
                <a:cs typeface="Arial"/>
              </a:rPr>
              <a:t>ado</a:t>
            </a:r>
            <a:r>
              <a:rPr sz="1400" dirty="0">
                <a:latin typeface="Arial"/>
                <a:cs typeface="Arial"/>
              </a:rPr>
              <a:t>r</a:t>
            </a:r>
            <a:r>
              <a:rPr sz="1400" spc="-5" dirty="0">
                <a:latin typeface="Arial"/>
                <a:cs typeface="Arial"/>
              </a:rPr>
              <a:t>e</a:t>
            </a:r>
            <a:r>
              <a:rPr sz="1400" dirty="0">
                <a:latin typeface="Arial"/>
                <a:cs typeface="Arial"/>
              </a:rPr>
              <a:t>t</a:t>
            </a:r>
            <a:r>
              <a:rPr sz="1400" spc="-25" dirty="0">
                <a:latin typeface="Arial"/>
                <a:cs typeface="Arial"/>
              </a:rPr>
              <a:t> </a:t>
            </a:r>
            <a:r>
              <a:rPr sz="1400" spc="5" dirty="0">
                <a:latin typeface="Arial"/>
                <a:cs typeface="Arial"/>
              </a:rPr>
              <a:t>J.</a:t>
            </a:r>
            <a:r>
              <a:rPr sz="1400" spc="-5" dirty="0">
                <a:latin typeface="Arial"/>
                <a:cs typeface="Arial"/>
              </a:rPr>
              <a:t>P</a:t>
            </a:r>
            <a:r>
              <a:rPr sz="1400" dirty="0">
                <a:latin typeface="Arial"/>
                <a:cs typeface="Arial"/>
              </a:rPr>
              <a:t>.</a:t>
            </a:r>
            <a:r>
              <a:rPr sz="1400" spc="-25" dirty="0">
                <a:latin typeface="Arial"/>
                <a:cs typeface="Arial"/>
              </a:rPr>
              <a:t> </a:t>
            </a:r>
            <a:r>
              <a:rPr sz="1400" spc="-5" dirty="0">
                <a:latin typeface="Arial"/>
                <a:cs typeface="Arial"/>
              </a:rPr>
              <a:t>Se</a:t>
            </a:r>
            <a:r>
              <a:rPr sz="1400" dirty="0">
                <a:latin typeface="Arial"/>
                <a:cs typeface="Arial"/>
              </a:rPr>
              <a:t>l</a:t>
            </a:r>
            <a:r>
              <a:rPr sz="1400" spc="-5" dirty="0">
                <a:latin typeface="Arial"/>
                <a:cs typeface="Arial"/>
              </a:rPr>
              <a:t>e</a:t>
            </a:r>
            <a:r>
              <a:rPr sz="1400" spc="5" dirty="0">
                <a:latin typeface="Arial"/>
                <a:cs typeface="Arial"/>
              </a:rPr>
              <a:t>ct</a:t>
            </a:r>
            <a:r>
              <a:rPr sz="1400" dirty="0">
                <a:latin typeface="Arial"/>
                <a:cs typeface="Arial"/>
              </a:rPr>
              <a:t>i</a:t>
            </a:r>
            <a:r>
              <a:rPr sz="1400" spc="-5" dirty="0">
                <a:latin typeface="Arial"/>
                <a:cs typeface="Arial"/>
              </a:rPr>
              <a:t>o</a:t>
            </a:r>
            <a:r>
              <a:rPr sz="1400" dirty="0">
                <a:latin typeface="Arial"/>
                <a:cs typeface="Arial"/>
              </a:rPr>
              <a:t>n</a:t>
            </a:r>
            <a:r>
              <a:rPr sz="1400" spc="-30" dirty="0">
                <a:latin typeface="Arial"/>
                <a:cs typeface="Arial"/>
              </a:rPr>
              <a:t> </a:t>
            </a:r>
            <a:r>
              <a:rPr sz="1400" spc="-5" dirty="0">
                <a:latin typeface="Arial"/>
                <a:cs typeface="Arial"/>
              </a:rPr>
              <a:t>an</a:t>
            </a:r>
            <a:r>
              <a:rPr sz="1400" dirty="0">
                <a:latin typeface="Arial"/>
                <a:cs typeface="Arial"/>
              </a:rPr>
              <a:t>d</a:t>
            </a:r>
            <a:r>
              <a:rPr sz="1400" spc="-20" dirty="0">
                <a:latin typeface="Arial"/>
                <a:cs typeface="Arial"/>
              </a:rPr>
              <a:t> </a:t>
            </a:r>
            <a:r>
              <a:rPr sz="1400" spc="-5" dirty="0">
                <a:latin typeface="Arial"/>
                <a:cs typeface="Arial"/>
              </a:rPr>
              <a:t>op</a:t>
            </a:r>
            <a:r>
              <a:rPr sz="1400" spc="5" dirty="0">
                <a:latin typeface="Arial"/>
                <a:cs typeface="Arial"/>
              </a:rPr>
              <a:t>t</a:t>
            </a:r>
            <a:r>
              <a:rPr sz="1400" dirty="0">
                <a:latin typeface="Arial"/>
                <a:cs typeface="Arial"/>
              </a:rPr>
              <a:t>i</a:t>
            </a:r>
            <a:r>
              <a:rPr sz="1400" spc="-10" dirty="0">
                <a:latin typeface="Arial"/>
                <a:cs typeface="Arial"/>
              </a:rPr>
              <a:t>m</a:t>
            </a:r>
            <a:r>
              <a:rPr sz="1400" dirty="0">
                <a:latin typeface="Arial"/>
                <a:cs typeface="Arial"/>
              </a:rPr>
              <a:t>i</a:t>
            </a:r>
            <a:r>
              <a:rPr sz="1400" spc="5" dirty="0">
                <a:latin typeface="Arial"/>
                <a:cs typeface="Arial"/>
              </a:rPr>
              <a:t>s</a:t>
            </a:r>
            <a:r>
              <a:rPr sz="1400" spc="-5" dirty="0">
                <a:latin typeface="Arial"/>
                <a:cs typeface="Arial"/>
              </a:rPr>
              <a:t>a</a:t>
            </a:r>
            <a:r>
              <a:rPr sz="1400" spc="-10" dirty="0">
                <a:latin typeface="Arial"/>
                <a:cs typeface="Arial"/>
              </a:rPr>
              <a:t>t</a:t>
            </a:r>
            <a:r>
              <a:rPr sz="1400" dirty="0">
                <a:latin typeface="Arial"/>
                <a:cs typeface="Arial"/>
              </a:rPr>
              <a:t>i</a:t>
            </a:r>
            <a:r>
              <a:rPr sz="1400" spc="-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o</a:t>
            </a:r>
            <a:r>
              <a:rPr sz="1400" dirty="0">
                <a:latin typeface="Arial"/>
                <a:cs typeface="Arial"/>
              </a:rPr>
              <a:t>f a</a:t>
            </a:r>
            <a:r>
              <a:rPr sz="1400" spc="-10" dirty="0">
                <a:latin typeface="Arial"/>
                <a:cs typeface="Arial"/>
              </a:rPr>
              <a:t> m</a:t>
            </a:r>
            <a:r>
              <a:rPr sz="1400" spc="-5" dirty="0">
                <a:latin typeface="Arial"/>
                <a:cs typeface="Arial"/>
              </a:rPr>
              <a:t>e</a:t>
            </a:r>
            <a:r>
              <a:rPr sz="1400" spc="5" dirty="0">
                <a:latin typeface="Arial"/>
                <a:cs typeface="Arial"/>
              </a:rPr>
              <a:t>t</a:t>
            </a:r>
            <a:r>
              <a:rPr sz="1400" spc="-5" dirty="0">
                <a:latin typeface="Arial"/>
                <a:cs typeface="Arial"/>
              </a:rPr>
              <a:t>ho</a:t>
            </a:r>
            <a:r>
              <a:rPr sz="1400" dirty="0">
                <a:latin typeface="Arial"/>
                <a:cs typeface="Arial"/>
              </a:rPr>
              <a:t>d</a:t>
            </a:r>
            <a:r>
              <a:rPr sz="1400" spc="-30" dirty="0">
                <a:latin typeface="Arial"/>
                <a:cs typeface="Arial"/>
              </a:rPr>
              <a:t> </a:t>
            </a:r>
            <a:r>
              <a:rPr sz="1400" spc="5" dirty="0">
                <a:latin typeface="Arial"/>
                <a:cs typeface="Arial"/>
              </a:rPr>
              <a:t>f</a:t>
            </a:r>
            <a:r>
              <a:rPr sz="1400" spc="-5" dirty="0">
                <a:latin typeface="Arial"/>
                <a:cs typeface="Arial"/>
              </a:rPr>
              <a:t>o</a:t>
            </a:r>
            <a:r>
              <a:rPr sz="1400" dirty="0">
                <a:latin typeface="Arial"/>
                <a:cs typeface="Arial"/>
              </a:rPr>
              <a:t>r</a:t>
            </a:r>
            <a:r>
              <a:rPr sz="1400" spc="-30" dirty="0">
                <a:latin typeface="Arial"/>
                <a:cs typeface="Arial"/>
              </a:rPr>
              <a:t> </a:t>
            </a:r>
            <a:r>
              <a:rPr sz="1400" spc="-5" dirty="0">
                <a:latin typeface="Arial"/>
                <a:cs typeface="Arial"/>
              </a:rPr>
              <a:t>e</a:t>
            </a:r>
            <a:r>
              <a:rPr sz="1400" spc="5" dirty="0">
                <a:latin typeface="Arial"/>
                <a:cs typeface="Arial"/>
              </a:rPr>
              <a:t>ff</a:t>
            </a:r>
            <a:r>
              <a:rPr sz="1400" dirty="0">
                <a:latin typeface="Arial"/>
                <a:cs typeface="Arial"/>
              </a:rPr>
              <a:t>i</a:t>
            </a:r>
            <a:r>
              <a:rPr sz="1400" spc="5" dirty="0">
                <a:latin typeface="Arial"/>
                <a:cs typeface="Arial"/>
              </a:rPr>
              <a:t>c</a:t>
            </a:r>
            <a:r>
              <a:rPr sz="1400" dirty="0">
                <a:latin typeface="Arial"/>
                <a:cs typeface="Arial"/>
              </a:rPr>
              <a:t>i</a:t>
            </a:r>
            <a:r>
              <a:rPr sz="1400" spc="-5" dirty="0">
                <a:latin typeface="Arial"/>
                <a:cs typeface="Arial"/>
              </a:rPr>
              <a:t>en</a:t>
            </a:r>
            <a:r>
              <a:rPr sz="1400" dirty="0">
                <a:latin typeface="Arial"/>
                <a:cs typeface="Arial"/>
              </a:rPr>
              <a:t>t</a:t>
            </a:r>
            <a:r>
              <a:rPr sz="1400" spc="-40" dirty="0">
                <a:latin typeface="Arial"/>
                <a:cs typeface="Arial"/>
              </a:rPr>
              <a:t> </a:t>
            </a:r>
            <a:r>
              <a:rPr sz="1400" spc="-10" dirty="0">
                <a:latin typeface="Arial"/>
                <a:cs typeface="Arial"/>
              </a:rPr>
              <a:t>m</a:t>
            </a:r>
            <a:r>
              <a:rPr sz="1400" spc="-5" dirty="0">
                <a:latin typeface="Arial"/>
                <a:cs typeface="Arial"/>
              </a:rPr>
              <a:t>e</a:t>
            </a:r>
            <a:r>
              <a:rPr sz="1400" spc="5" dirty="0">
                <a:latin typeface="Arial"/>
                <a:cs typeface="Arial"/>
              </a:rPr>
              <a:t>t</a:t>
            </a:r>
            <a:r>
              <a:rPr sz="1400" spc="-5" dirty="0">
                <a:latin typeface="Arial"/>
                <a:cs typeface="Arial"/>
              </a:rPr>
              <a:t>abo</a:t>
            </a:r>
            <a:r>
              <a:rPr sz="1400" dirty="0">
                <a:latin typeface="Arial"/>
                <a:cs typeface="Arial"/>
              </a:rPr>
              <a:t>li</a:t>
            </a:r>
            <a:r>
              <a:rPr sz="1400" spc="5" dirty="0">
                <a:latin typeface="Arial"/>
                <a:cs typeface="Arial"/>
              </a:rPr>
              <a:t>t</a:t>
            </a:r>
            <a:r>
              <a:rPr sz="1400" spc="-15" dirty="0">
                <a:latin typeface="Arial"/>
                <a:cs typeface="Arial"/>
              </a:rPr>
              <a:t>e</a:t>
            </a:r>
            <a:r>
              <a:rPr sz="1400" dirty="0">
                <a:latin typeface="Arial"/>
                <a:cs typeface="Arial"/>
              </a:rPr>
              <a:t>s</a:t>
            </a:r>
            <a:r>
              <a:rPr sz="1400" spc="-40" dirty="0">
                <a:latin typeface="Arial"/>
                <a:cs typeface="Arial"/>
              </a:rPr>
              <a:t> </a:t>
            </a:r>
            <a:r>
              <a:rPr sz="1400" spc="-5" dirty="0">
                <a:latin typeface="Arial"/>
                <a:cs typeface="Arial"/>
              </a:rPr>
              <a:t>e</a:t>
            </a:r>
            <a:r>
              <a:rPr sz="1400" spc="-20" dirty="0">
                <a:latin typeface="Arial"/>
                <a:cs typeface="Arial"/>
              </a:rPr>
              <a:t>x</a:t>
            </a:r>
            <a:r>
              <a:rPr sz="1400" spc="5" dirty="0">
                <a:latin typeface="Arial"/>
                <a:cs typeface="Arial"/>
              </a:rPr>
              <a:t>t</a:t>
            </a:r>
            <a:r>
              <a:rPr sz="1400" dirty="0">
                <a:latin typeface="Arial"/>
                <a:cs typeface="Arial"/>
              </a:rPr>
              <a:t>r</a:t>
            </a:r>
            <a:r>
              <a:rPr sz="1400" spc="-5" dirty="0">
                <a:latin typeface="Arial"/>
                <a:cs typeface="Arial"/>
              </a:rPr>
              <a:t>a</a:t>
            </a:r>
            <a:r>
              <a:rPr sz="1400" spc="5" dirty="0">
                <a:latin typeface="Arial"/>
                <a:cs typeface="Arial"/>
              </a:rPr>
              <a:t>ct</a:t>
            </a:r>
            <a:r>
              <a:rPr sz="1400" dirty="0">
                <a:latin typeface="Arial"/>
                <a:cs typeface="Arial"/>
              </a:rPr>
              <a:t>i</a:t>
            </a:r>
            <a:r>
              <a:rPr sz="1400" spc="-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f</a:t>
            </a:r>
            <a:r>
              <a:rPr sz="1400" dirty="0">
                <a:latin typeface="Arial"/>
                <a:cs typeface="Arial"/>
              </a:rPr>
              <a:t>r</a:t>
            </a:r>
            <a:r>
              <a:rPr sz="1400" spc="-5" dirty="0">
                <a:latin typeface="Arial"/>
                <a:cs typeface="Arial"/>
              </a:rPr>
              <a:t>o</a:t>
            </a:r>
            <a:r>
              <a:rPr sz="1400" dirty="0">
                <a:latin typeface="Arial"/>
                <a:cs typeface="Arial"/>
              </a:rPr>
              <a:t>m</a:t>
            </a:r>
            <a:r>
              <a:rPr sz="1400" spc="-25" dirty="0">
                <a:latin typeface="Arial"/>
                <a:cs typeface="Arial"/>
              </a:rPr>
              <a:t> </a:t>
            </a:r>
            <a:r>
              <a:rPr sz="1400" spc="-10" dirty="0">
                <a:latin typeface="Arial"/>
                <a:cs typeface="Arial"/>
              </a:rPr>
              <a:t>m</a:t>
            </a:r>
            <a:r>
              <a:rPr sz="1400" dirty="0">
                <a:latin typeface="Arial"/>
                <a:cs typeface="Arial"/>
              </a:rPr>
              <a:t>i</a:t>
            </a:r>
            <a:r>
              <a:rPr sz="1400" spc="5" dirty="0">
                <a:latin typeface="Arial"/>
                <a:cs typeface="Arial"/>
              </a:rPr>
              <a:t>c</a:t>
            </a:r>
            <a:r>
              <a:rPr sz="1400" dirty="0">
                <a:latin typeface="Arial"/>
                <a:cs typeface="Arial"/>
              </a:rPr>
              <a:t>r</a:t>
            </a:r>
            <a:r>
              <a:rPr sz="1400" spc="-5" dirty="0">
                <a:latin typeface="Arial"/>
                <a:cs typeface="Arial"/>
              </a:rPr>
              <a:t>oa</a:t>
            </a:r>
            <a:r>
              <a:rPr sz="1400" dirty="0">
                <a:latin typeface="Arial"/>
                <a:cs typeface="Arial"/>
              </a:rPr>
              <a:t>l</a:t>
            </a:r>
            <a:r>
              <a:rPr sz="1400" spc="-5" dirty="0">
                <a:latin typeface="Arial"/>
                <a:cs typeface="Arial"/>
              </a:rPr>
              <a:t>gae</a:t>
            </a:r>
            <a:r>
              <a:rPr sz="1400" dirty="0">
                <a:latin typeface="Arial"/>
                <a:cs typeface="Arial"/>
              </a:rPr>
              <a:t>.</a:t>
            </a:r>
            <a:r>
              <a:rPr sz="1400" spc="-50" dirty="0">
                <a:latin typeface="Arial"/>
                <a:cs typeface="Arial"/>
              </a:rPr>
              <a:t> </a:t>
            </a:r>
            <a:r>
              <a:rPr sz="1400" i="1" spc="-5" dirty="0">
                <a:latin typeface="Arial"/>
                <a:cs typeface="Arial"/>
              </a:rPr>
              <a:t>B</a:t>
            </a:r>
            <a:r>
              <a:rPr sz="1400" i="1" dirty="0">
                <a:latin typeface="Arial"/>
                <a:cs typeface="Arial"/>
              </a:rPr>
              <a:t>i</a:t>
            </a:r>
            <a:r>
              <a:rPr sz="1400" i="1" spc="-5" dirty="0">
                <a:latin typeface="Arial"/>
                <a:cs typeface="Arial"/>
              </a:rPr>
              <a:t>o</a:t>
            </a:r>
            <a:r>
              <a:rPr sz="1400" i="1" dirty="0">
                <a:latin typeface="Arial"/>
                <a:cs typeface="Arial"/>
              </a:rPr>
              <a:t>r</a:t>
            </a:r>
            <a:r>
              <a:rPr sz="1400" i="1" spc="-5" dirty="0">
                <a:latin typeface="Arial"/>
                <a:cs typeface="Arial"/>
              </a:rPr>
              <a:t>e</a:t>
            </a:r>
            <a:r>
              <a:rPr sz="1400" i="1" spc="5" dirty="0">
                <a:latin typeface="Arial"/>
                <a:cs typeface="Arial"/>
              </a:rPr>
              <a:t>s</a:t>
            </a:r>
            <a:r>
              <a:rPr sz="1400" i="1" spc="-5" dirty="0">
                <a:latin typeface="Arial"/>
                <a:cs typeface="Arial"/>
              </a:rPr>
              <a:t>ou</a:t>
            </a:r>
            <a:r>
              <a:rPr sz="1400" i="1" dirty="0">
                <a:latin typeface="Arial"/>
                <a:cs typeface="Arial"/>
              </a:rPr>
              <a:t>r</a:t>
            </a:r>
            <a:r>
              <a:rPr sz="1400" i="1" spc="-10" dirty="0">
                <a:latin typeface="Arial"/>
                <a:cs typeface="Arial"/>
              </a:rPr>
              <a:t>c</a:t>
            </a:r>
            <a:r>
              <a:rPr sz="1400" i="1" dirty="0">
                <a:latin typeface="Arial"/>
                <a:cs typeface="Arial"/>
              </a:rPr>
              <a:t>e</a:t>
            </a:r>
            <a:r>
              <a:rPr sz="1400" i="1" spc="-45" dirty="0">
                <a:latin typeface="Arial"/>
                <a:cs typeface="Arial"/>
              </a:rPr>
              <a:t> </a:t>
            </a:r>
            <a:r>
              <a:rPr sz="1400" i="1" spc="5" dirty="0">
                <a:latin typeface="Arial"/>
                <a:cs typeface="Arial"/>
              </a:rPr>
              <a:t>t</a:t>
            </a:r>
            <a:r>
              <a:rPr sz="1400" i="1" spc="-5" dirty="0">
                <a:latin typeface="Arial"/>
                <a:cs typeface="Arial"/>
              </a:rPr>
              <a:t>e</a:t>
            </a:r>
            <a:r>
              <a:rPr sz="1400" i="1" spc="5" dirty="0">
                <a:latin typeface="Arial"/>
                <a:cs typeface="Arial"/>
              </a:rPr>
              <a:t>c</a:t>
            </a:r>
            <a:r>
              <a:rPr sz="1400" i="1" spc="-5" dirty="0">
                <a:latin typeface="Arial"/>
                <a:cs typeface="Arial"/>
              </a:rPr>
              <a:t>hno</a:t>
            </a:r>
            <a:r>
              <a:rPr sz="1400" i="1" dirty="0">
                <a:latin typeface="Arial"/>
                <a:cs typeface="Arial"/>
              </a:rPr>
              <a:t>l</a:t>
            </a:r>
            <a:r>
              <a:rPr sz="1400" i="1" spc="-5" dirty="0">
                <a:latin typeface="Arial"/>
                <a:cs typeface="Arial"/>
              </a:rPr>
              <a:t>o</a:t>
            </a:r>
            <a:r>
              <a:rPr sz="1400" i="1" spc="-15" dirty="0">
                <a:latin typeface="Arial"/>
                <a:cs typeface="Arial"/>
              </a:rPr>
              <a:t>g</a:t>
            </a:r>
            <a:r>
              <a:rPr sz="1400" i="1" dirty="0">
                <a:latin typeface="Arial"/>
                <a:cs typeface="Arial"/>
              </a:rPr>
              <a:t>y</a:t>
            </a:r>
            <a:r>
              <a:rPr sz="1400" i="1" spc="-40" dirty="0">
                <a:latin typeface="Arial"/>
                <a:cs typeface="Arial"/>
              </a:rPr>
              <a:t> </a:t>
            </a:r>
            <a:r>
              <a:rPr sz="1400" i="1" spc="-5" dirty="0">
                <a:latin typeface="Arial"/>
                <a:cs typeface="Arial"/>
              </a:rPr>
              <a:t>124</a:t>
            </a:r>
            <a:r>
              <a:rPr sz="1400" dirty="0">
                <a:latin typeface="Arial"/>
                <a:cs typeface="Arial"/>
              </a:rPr>
              <a:t>,</a:t>
            </a:r>
            <a:r>
              <a:rPr sz="1400" spc="-25" dirty="0">
                <a:latin typeface="Arial"/>
                <a:cs typeface="Arial"/>
              </a:rPr>
              <a:t> </a:t>
            </a:r>
            <a:r>
              <a:rPr sz="1400" spc="-5" dirty="0">
                <a:latin typeface="Arial"/>
                <a:cs typeface="Arial"/>
              </a:rPr>
              <a:t>311</a:t>
            </a:r>
            <a:r>
              <a:rPr sz="1400" dirty="0">
                <a:latin typeface="Arial"/>
                <a:cs typeface="Arial"/>
              </a:rPr>
              <a:t>- </a:t>
            </a:r>
            <a:r>
              <a:rPr sz="1400" spc="-5" dirty="0">
                <a:latin typeface="Arial"/>
                <a:cs typeface="Arial"/>
              </a:rPr>
              <a:t>320</a:t>
            </a:r>
            <a:r>
              <a:rPr sz="1400" dirty="0">
                <a:latin typeface="Arial"/>
                <a:cs typeface="Arial"/>
              </a:rPr>
              <a:t>,</a:t>
            </a:r>
            <a:r>
              <a:rPr sz="1400" spc="-25" dirty="0">
                <a:latin typeface="Arial"/>
                <a:cs typeface="Arial"/>
              </a:rPr>
              <a:t> </a:t>
            </a:r>
            <a:r>
              <a:rPr sz="1400" spc="-5" dirty="0">
                <a:latin typeface="Arial"/>
                <a:cs typeface="Arial"/>
              </a:rPr>
              <a:t>2012</a:t>
            </a:r>
            <a:r>
              <a:rPr sz="1400" dirty="0">
                <a:latin typeface="Arial"/>
                <a:cs typeface="Arial"/>
              </a:rPr>
              <a:t>.</a:t>
            </a:r>
          </a:p>
          <a:p>
            <a:pPr marL="355600" marR="5080" indent="-342900">
              <a:lnSpc>
                <a:spcPct val="100000"/>
              </a:lnSpc>
              <a:spcBef>
                <a:spcPts val="335"/>
              </a:spcBef>
              <a:buFont typeface="Arial"/>
              <a:buChar char="•"/>
              <a:tabLst>
                <a:tab pos="355600" algn="l"/>
              </a:tabLst>
            </a:pPr>
            <a:r>
              <a:rPr sz="1400" spc="-10" dirty="0">
                <a:latin typeface="Arial"/>
                <a:cs typeface="Arial"/>
              </a:rPr>
              <a:t>M</a:t>
            </a:r>
            <a:r>
              <a:rPr sz="1400" dirty="0">
                <a:latin typeface="Arial"/>
                <a:cs typeface="Arial"/>
              </a:rPr>
              <a:t>i</a:t>
            </a:r>
            <a:r>
              <a:rPr sz="1400" spc="-10" dirty="0">
                <a:latin typeface="Arial"/>
                <a:cs typeface="Arial"/>
              </a:rPr>
              <a:t>m</a:t>
            </a:r>
            <a:r>
              <a:rPr sz="1400" spc="-5" dirty="0">
                <a:latin typeface="Arial"/>
                <a:cs typeface="Arial"/>
              </a:rPr>
              <a:t>oun</a:t>
            </a:r>
            <a:r>
              <a:rPr sz="1400" dirty="0">
                <a:latin typeface="Arial"/>
                <a:cs typeface="Arial"/>
              </a:rPr>
              <a:t>i</a:t>
            </a:r>
            <a:r>
              <a:rPr sz="1400" spc="-20"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U</a:t>
            </a:r>
            <a:r>
              <a:rPr sz="1400" dirty="0">
                <a:latin typeface="Arial"/>
                <a:cs typeface="Arial"/>
              </a:rPr>
              <a:t>l</a:t>
            </a:r>
            <a:r>
              <a:rPr sz="1400" spc="-10" dirty="0">
                <a:latin typeface="Arial"/>
                <a:cs typeface="Arial"/>
              </a:rPr>
              <a:t>m</a:t>
            </a:r>
            <a:r>
              <a:rPr sz="1400" spc="-5" dirty="0">
                <a:latin typeface="Arial"/>
                <a:cs typeface="Arial"/>
              </a:rPr>
              <a:t>an</a:t>
            </a:r>
            <a:r>
              <a:rPr sz="1400" dirty="0">
                <a:latin typeface="Arial"/>
                <a:cs typeface="Arial"/>
              </a:rPr>
              <a:t>n</a:t>
            </a:r>
            <a:r>
              <a:rPr sz="1400" spc="-20" dirty="0">
                <a:latin typeface="Arial"/>
                <a:cs typeface="Arial"/>
              </a:rPr>
              <a:t> </a:t>
            </a:r>
            <a:r>
              <a:rPr sz="1400" spc="-5" dirty="0">
                <a:latin typeface="Arial"/>
                <a:cs typeface="Arial"/>
              </a:rPr>
              <a:t>L</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Pa</a:t>
            </a:r>
            <a:r>
              <a:rPr sz="1400" spc="5" dirty="0">
                <a:latin typeface="Arial"/>
                <a:cs typeface="Arial"/>
              </a:rPr>
              <a:t>s</a:t>
            </a:r>
            <a:r>
              <a:rPr sz="1400" spc="-5" dirty="0">
                <a:latin typeface="Arial"/>
                <a:cs typeface="Arial"/>
              </a:rPr>
              <a:t>que</a:t>
            </a:r>
            <a:r>
              <a:rPr sz="1400" dirty="0">
                <a:latin typeface="Arial"/>
                <a:cs typeface="Arial"/>
              </a:rPr>
              <a:t>t</a:t>
            </a:r>
            <a:r>
              <a:rPr sz="1400" spc="-40"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M</a:t>
            </a:r>
            <a:r>
              <a:rPr sz="1400" spc="-5" dirty="0">
                <a:latin typeface="Arial"/>
                <a:cs typeface="Arial"/>
              </a:rPr>
              <a:t>a</a:t>
            </a:r>
            <a:r>
              <a:rPr sz="1400" spc="5" dirty="0">
                <a:latin typeface="Arial"/>
                <a:cs typeface="Arial"/>
              </a:rPr>
              <a:t>t</a:t>
            </a:r>
            <a:r>
              <a:rPr sz="1400" spc="-5" dirty="0">
                <a:latin typeface="Arial"/>
                <a:cs typeface="Arial"/>
              </a:rPr>
              <a:t>h</a:t>
            </a:r>
            <a:r>
              <a:rPr sz="1400" dirty="0">
                <a:latin typeface="Arial"/>
                <a:cs typeface="Arial"/>
              </a:rPr>
              <a:t>i</a:t>
            </a:r>
            <a:r>
              <a:rPr sz="1400" spc="-5" dirty="0">
                <a:latin typeface="Arial"/>
                <a:cs typeface="Arial"/>
              </a:rPr>
              <a:t>e</a:t>
            </a:r>
            <a:r>
              <a:rPr sz="1400" dirty="0">
                <a:latin typeface="Arial"/>
                <a:cs typeface="Arial"/>
              </a:rPr>
              <a:t>u</a:t>
            </a:r>
            <a:r>
              <a:rPr sz="1400" spc="-30" dirty="0">
                <a:latin typeface="Arial"/>
                <a:cs typeface="Arial"/>
              </a:rPr>
              <a:t> </a:t>
            </a:r>
            <a:r>
              <a:rPr sz="1400" spc="-10" dirty="0">
                <a:latin typeface="Arial"/>
                <a:cs typeface="Arial"/>
              </a:rPr>
              <a:t>M</a:t>
            </a:r>
            <a:r>
              <a:rPr sz="1400" spc="5" dirty="0">
                <a:latin typeface="Arial"/>
                <a:cs typeface="Arial"/>
              </a:rPr>
              <a:t>.</a:t>
            </a:r>
            <a:r>
              <a:rPr sz="1400" dirty="0">
                <a:latin typeface="Arial"/>
                <a:cs typeface="Arial"/>
              </a:rPr>
              <a:t>,</a:t>
            </a:r>
            <a:r>
              <a:rPr sz="1400" spc="-15" dirty="0">
                <a:latin typeface="Arial"/>
                <a:cs typeface="Arial"/>
              </a:rPr>
              <a:t> </a:t>
            </a:r>
            <a:r>
              <a:rPr sz="1400" b="1" spc="-5" dirty="0">
                <a:latin typeface="Arial"/>
                <a:cs typeface="Arial"/>
              </a:rPr>
              <a:t>P</a:t>
            </a:r>
            <a:r>
              <a:rPr sz="1400" b="1" spc="5" dirty="0">
                <a:latin typeface="Arial"/>
                <a:cs typeface="Arial"/>
              </a:rPr>
              <a:t>i</a:t>
            </a:r>
            <a:r>
              <a:rPr sz="1400" b="1" spc="-5" dirty="0">
                <a:latin typeface="Arial"/>
                <a:cs typeface="Arial"/>
              </a:rPr>
              <a:t>c</a:t>
            </a:r>
            <a:r>
              <a:rPr sz="1400" b="1" spc="-10" dirty="0">
                <a:latin typeface="Arial"/>
                <a:cs typeface="Arial"/>
              </a:rPr>
              <a:t>o</a:t>
            </a:r>
            <a:r>
              <a:rPr sz="1400" b="1" dirty="0">
                <a:latin typeface="Arial"/>
                <a:cs typeface="Arial"/>
              </a:rPr>
              <a:t>t</a:t>
            </a:r>
            <a:r>
              <a:rPr sz="1400" b="1" spc="-30" dirty="0">
                <a:latin typeface="Arial"/>
                <a:cs typeface="Arial"/>
              </a:rPr>
              <a:t> </a:t>
            </a:r>
            <a:r>
              <a:rPr sz="1400" b="1" spc="-10" dirty="0">
                <a:latin typeface="Arial"/>
                <a:cs typeface="Arial"/>
              </a:rPr>
              <a:t>L</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ado</a:t>
            </a:r>
            <a:r>
              <a:rPr sz="1400" dirty="0">
                <a:latin typeface="Arial"/>
                <a:cs typeface="Arial"/>
              </a:rPr>
              <a:t>r</a:t>
            </a:r>
            <a:r>
              <a:rPr sz="1400" spc="-5" dirty="0">
                <a:latin typeface="Arial"/>
                <a:cs typeface="Arial"/>
              </a:rPr>
              <a:t>e</a:t>
            </a:r>
            <a:r>
              <a:rPr sz="1400" dirty="0">
                <a:latin typeface="Arial"/>
                <a:cs typeface="Arial"/>
              </a:rPr>
              <a:t>t</a:t>
            </a:r>
            <a:r>
              <a:rPr sz="1400" spc="-25" dirty="0">
                <a:latin typeface="Arial"/>
                <a:cs typeface="Arial"/>
              </a:rPr>
              <a:t> </a:t>
            </a:r>
            <a:r>
              <a:rPr sz="1400" spc="5" dirty="0">
                <a:latin typeface="Arial"/>
                <a:cs typeface="Arial"/>
              </a:rPr>
              <a:t>J.</a:t>
            </a:r>
            <a:r>
              <a:rPr sz="1400" spc="-5" dirty="0">
                <a:latin typeface="Arial"/>
                <a:cs typeface="Arial"/>
              </a:rPr>
              <a:t>P</a:t>
            </a:r>
            <a:r>
              <a:rPr sz="1400" spc="5" dirty="0">
                <a:latin typeface="Arial"/>
                <a:cs typeface="Arial"/>
              </a:rPr>
              <a:t>.</a:t>
            </a:r>
            <a:r>
              <a:rPr sz="1400" dirty="0">
                <a:latin typeface="Arial"/>
                <a:cs typeface="Arial"/>
              </a:rPr>
              <a:t>,</a:t>
            </a:r>
            <a:r>
              <a:rPr sz="1400" spc="-40" dirty="0">
                <a:latin typeface="Arial"/>
                <a:cs typeface="Arial"/>
              </a:rPr>
              <a:t> </a:t>
            </a:r>
            <a:r>
              <a:rPr sz="1400" spc="-10" dirty="0">
                <a:latin typeface="Arial"/>
                <a:cs typeface="Arial"/>
              </a:rPr>
              <a:t>M</a:t>
            </a:r>
            <a:r>
              <a:rPr sz="1400" spc="-5" dirty="0">
                <a:latin typeface="Arial"/>
                <a:cs typeface="Arial"/>
              </a:rPr>
              <a:t>o</a:t>
            </a:r>
            <a:r>
              <a:rPr sz="1400" dirty="0">
                <a:latin typeface="Arial"/>
                <a:cs typeface="Arial"/>
              </a:rPr>
              <a:t>r</a:t>
            </a:r>
            <a:r>
              <a:rPr sz="1400" spc="-5" dirty="0">
                <a:latin typeface="Arial"/>
                <a:cs typeface="Arial"/>
              </a:rPr>
              <a:t>an</a:t>
            </a:r>
            <a:r>
              <a:rPr sz="1400" spc="5" dirty="0">
                <a:latin typeface="Arial"/>
                <a:cs typeface="Arial"/>
              </a:rPr>
              <a:t>t</a:t>
            </a:r>
            <a:r>
              <a:rPr sz="1400" dirty="0">
                <a:latin typeface="Arial"/>
                <a:cs typeface="Arial"/>
              </a:rPr>
              <a:t>-</a:t>
            </a:r>
            <a:r>
              <a:rPr sz="1400" spc="-10" dirty="0">
                <a:latin typeface="Arial"/>
                <a:cs typeface="Arial"/>
              </a:rPr>
              <a:t>M</a:t>
            </a:r>
            <a:r>
              <a:rPr sz="1400" spc="-5" dirty="0">
                <a:latin typeface="Arial"/>
                <a:cs typeface="Arial"/>
              </a:rPr>
              <a:t>an</a:t>
            </a:r>
            <a:r>
              <a:rPr sz="1400" spc="-10" dirty="0">
                <a:latin typeface="Arial"/>
                <a:cs typeface="Arial"/>
              </a:rPr>
              <a:t>c</a:t>
            </a:r>
            <a:r>
              <a:rPr sz="1400" spc="-15" dirty="0">
                <a:latin typeface="Arial"/>
                <a:cs typeface="Arial"/>
              </a:rPr>
              <a:t>e</a:t>
            </a:r>
            <a:r>
              <a:rPr sz="1400" spc="-5" dirty="0">
                <a:latin typeface="Arial"/>
                <a:cs typeface="Arial"/>
              </a:rPr>
              <a:t>a</a:t>
            </a:r>
            <a:r>
              <a:rPr sz="1400" dirty="0">
                <a:latin typeface="Arial"/>
                <a:cs typeface="Arial"/>
              </a:rPr>
              <a:t>u</a:t>
            </a:r>
            <a:r>
              <a:rPr sz="1400" spc="-45" dirty="0">
                <a:latin typeface="Arial"/>
                <a:cs typeface="Arial"/>
              </a:rPr>
              <a:t> </a:t>
            </a:r>
            <a:r>
              <a:rPr sz="1400" spc="-5" dirty="0">
                <a:latin typeface="Arial"/>
                <a:cs typeface="Arial"/>
              </a:rPr>
              <a:t>A</a:t>
            </a:r>
            <a:r>
              <a:rPr sz="1400" dirty="0">
                <a:latin typeface="Arial"/>
                <a:cs typeface="Arial"/>
              </a:rPr>
              <a:t>. &amp; </a:t>
            </a:r>
            <a:r>
              <a:rPr sz="1400" spc="-5" dirty="0">
                <a:latin typeface="Arial"/>
                <a:cs typeface="Arial"/>
              </a:rPr>
              <a:t>S</a:t>
            </a:r>
            <a:r>
              <a:rPr sz="1400" spc="5" dirty="0">
                <a:latin typeface="Arial"/>
                <a:cs typeface="Arial"/>
              </a:rPr>
              <a:t>c</a:t>
            </a:r>
            <a:r>
              <a:rPr sz="1400" spc="-5" dirty="0">
                <a:latin typeface="Arial"/>
                <a:cs typeface="Arial"/>
              </a:rPr>
              <a:t>hoe</a:t>
            </a:r>
            <a:r>
              <a:rPr sz="1400" spc="5" dirty="0">
                <a:latin typeface="Arial"/>
                <a:cs typeface="Arial"/>
              </a:rPr>
              <a:t>f</a:t>
            </a:r>
            <a:r>
              <a:rPr sz="1400" dirty="0">
                <a:latin typeface="Arial"/>
                <a:cs typeface="Arial"/>
              </a:rPr>
              <a:t>s</a:t>
            </a:r>
            <a:r>
              <a:rPr sz="1400" spc="-40" dirty="0">
                <a:latin typeface="Arial"/>
                <a:cs typeface="Arial"/>
              </a:rPr>
              <a:t> </a:t>
            </a:r>
            <a:r>
              <a:rPr sz="1400" spc="-5" dirty="0">
                <a:latin typeface="Arial"/>
                <a:cs typeface="Arial"/>
              </a:rPr>
              <a:t>B</a:t>
            </a:r>
            <a:r>
              <a:rPr sz="1400" dirty="0">
                <a:latin typeface="Arial"/>
                <a:cs typeface="Arial"/>
              </a:rPr>
              <a:t>. </a:t>
            </a:r>
            <a:r>
              <a:rPr sz="1400" spc="-10" dirty="0">
                <a:latin typeface="Arial"/>
                <a:cs typeface="Arial"/>
              </a:rPr>
              <a:t>T</a:t>
            </a:r>
            <a:r>
              <a:rPr sz="1400" spc="-5" dirty="0">
                <a:latin typeface="Arial"/>
                <a:cs typeface="Arial"/>
              </a:rPr>
              <a:t>h</a:t>
            </a:r>
            <a:r>
              <a:rPr sz="1400" dirty="0">
                <a:latin typeface="Arial"/>
                <a:cs typeface="Arial"/>
              </a:rPr>
              <a:t>e</a:t>
            </a:r>
            <a:r>
              <a:rPr sz="1400" spc="-20" dirty="0">
                <a:latin typeface="Arial"/>
                <a:cs typeface="Arial"/>
              </a:rPr>
              <a:t> </a:t>
            </a:r>
            <a:r>
              <a:rPr sz="1400" spc="-5" dirty="0">
                <a:latin typeface="Arial"/>
                <a:cs typeface="Arial"/>
              </a:rPr>
              <a:t>po</a:t>
            </a:r>
            <a:r>
              <a:rPr sz="1400" spc="5" dirty="0">
                <a:latin typeface="Arial"/>
                <a:cs typeface="Arial"/>
              </a:rPr>
              <a:t>t</a:t>
            </a:r>
            <a:r>
              <a:rPr sz="1400" spc="-5" dirty="0">
                <a:latin typeface="Arial"/>
                <a:cs typeface="Arial"/>
              </a:rPr>
              <a:t>en</a:t>
            </a:r>
            <a:r>
              <a:rPr sz="1400" spc="5" dirty="0">
                <a:latin typeface="Arial"/>
                <a:cs typeface="Arial"/>
              </a:rPr>
              <a:t>t</a:t>
            </a:r>
            <a:r>
              <a:rPr sz="1400" dirty="0">
                <a:latin typeface="Arial"/>
                <a:cs typeface="Arial"/>
              </a:rPr>
              <a:t>i</a:t>
            </a:r>
            <a:r>
              <a:rPr sz="1400" spc="-5" dirty="0">
                <a:latin typeface="Arial"/>
                <a:cs typeface="Arial"/>
              </a:rPr>
              <a:t>a</a:t>
            </a:r>
            <a:r>
              <a:rPr sz="1400" dirty="0">
                <a:latin typeface="Arial"/>
                <a:cs typeface="Arial"/>
              </a:rPr>
              <a:t>l</a:t>
            </a:r>
            <a:r>
              <a:rPr sz="1400" spc="-45" dirty="0">
                <a:latin typeface="Arial"/>
                <a:cs typeface="Arial"/>
              </a:rPr>
              <a:t> </a:t>
            </a:r>
            <a:r>
              <a:rPr sz="1400" spc="-5" dirty="0">
                <a:latin typeface="Arial"/>
                <a:cs typeface="Arial"/>
              </a:rPr>
              <a:t>o</a:t>
            </a:r>
            <a:r>
              <a:rPr sz="1400" dirty="0">
                <a:latin typeface="Arial"/>
                <a:cs typeface="Arial"/>
              </a:rPr>
              <a:t>f</a:t>
            </a:r>
            <a:r>
              <a:rPr sz="1400" spc="-15" dirty="0">
                <a:latin typeface="Arial"/>
                <a:cs typeface="Arial"/>
              </a:rPr>
              <a:t> </a:t>
            </a:r>
            <a:r>
              <a:rPr sz="1400" spc="-10" dirty="0">
                <a:latin typeface="Arial"/>
                <a:cs typeface="Arial"/>
              </a:rPr>
              <a:t>m</a:t>
            </a:r>
            <a:r>
              <a:rPr sz="1400" dirty="0">
                <a:latin typeface="Arial"/>
                <a:cs typeface="Arial"/>
              </a:rPr>
              <a:t>i</a:t>
            </a:r>
            <a:r>
              <a:rPr sz="1400" spc="5" dirty="0">
                <a:latin typeface="Arial"/>
                <a:cs typeface="Arial"/>
              </a:rPr>
              <a:t>c</a:t>
            </a:r>
            <a:r>
              <a:rPr sz="1400" dirty="0">
                <a:latin typeface="Arial"/>
                <a:cs typeface="Arial"/>
              </a:rPr>
              <a:t>r</a:t>
            </a:r>
            <a:r>
              <a:rPr sz="1400" spc="-5" dirty="0">
                <a:latin typeface="Arial"/>
                <a:cs typeface="Arial"/>
              </a:rPr>
              <a:t>oa</a:t>
            </a:r>
            <a:r>
              <a:rPr sz="1400" dirty="0">
                <a:latin typeface="Arial"/>
                <a:cs typeface="Arial"/>
              </a:rPr>
              <a:t>l</a:t>
            </a:r>
            <a:r>
              <a:rPr sz="1400" spc="-5" dirty="0">
                <a:latin typeface="Arial"/>
                <a:cs typeface="Arial"/>
              </a:rPr>
              <a:t>ga</a:t>
            </a:r>
            <a:r>
              <a:rPr sz="1400" dirty="0">
                <a:latin typeface="Arial"/>
                <a:cs typeface="Arial"/>
              </a:rPr>
              <a:t>e</a:t>
            </a:r>
            <a:r>
              <a:rPr sz="1400" spc="-45" dirty="0">
                <a:latin typeface="Arial"/>
                <a:cs typeface="Arial"/>
              </a:rPr>
              <a:t> </a:t>
            </a:r>
            <a:r>
              <a:rPr sz="1400" spc="5" dirty="0">
                <a:latin typeface="Arial"/>
                <a:cs typeface="Arial"/>
              </a:rPr>
              <a:t>f</a:t>
            </a:r>
            <a:r>
              <a:rPr sz="1400" spc="-5" dirty="0">
                <a:latin typeface="Arial"/>
                <a:cs typeface="Arial"/>
              </a:rPr>
              <a:t>o</a:t>
            </a:r>
            <a:r>
              <a:rPr sz="1400" dirty="0">
                <a:latin typeface="Arial"/>
                <a:cs typeface="Arial"/>
              </a:rPr>
              <a:t>r</a:t>
            </a:r>
            <a:r>
              <a:rPr sz="1400" spc="-20" dirty="0">
                <a:latin typeface="Arial"/>
                <a:cs typeface="Arial"/>
              </a:rPr>
              <a:t> </a:t>
            </a:r>
            <a:r>
              <a:rPr sz="1400" spc="5" dirty="0">
                <a:latin typeface="Arial"/>
                <a:cs typeface="Arial"/>
              </a:rPr>
              <a:t>t</a:t>
            </a:r>
            <a:r>
              <a:rPr sz="1400" spc="-5" dirty="0">
                <a:latin typeface="Arial"/>
                <a:cs typeface="Arial"/>
              </a:rPr>
              <a:t>h</a:t>
            </a:r>
            <a:r>
              <a:rPr sz="1400" dirty="0">
                <a:latin typeface="Arial"/>
                <a:cs typeface="Arial"/>
              </a:rPr>
              <a:t>e</a:t>
            </a:r>
            <a:r>
              <a:rPr sz="1400" spc="-20" dirty="0">
                <a:latin typeface="Arial"/>
                <a:cs typeface="Arial"/>
              </a:rPr>
              <a:t> </a:t>
            </a:r>
            <a:r>
              <a:rPr sz="1400" spc="-5" dirty="0">
                <a:latin typeface="Arial"/>
                <a:cs typeface="Arial"/>
              </a:rPr>
              <a:t>p</a:t>
            </a:r>
            <a:r>
              <a:rPr sz="1400" dirty="0">
                <a:latin typeface="Arial"/>
                <a:cs typeface="Arial"/>
              </a:rPr>
              <a:t>r</a:t>
            </a:r>
            <a:r>
              <a:rPr sz="1400" spc="-5" dirty="0">
                <a:latin typeface="Arial"/>
                <a:cs typeface="Arial"/>
              </a:rPr>
              <a:t>odu</a:t>
            </a:r>
            <a:r>
              <a:rPr sz="1400" spc="5" dirty="0">
                <a:latin typeface="Arial"/>
                <a:cs typeface="Arial"/>
              </a:rPr>
              <a:t>c</a:t>
            </a:r>
            <a:r>
              <a:rPr sz="1400" spc="-10" dirty="0">
                <a:latin typeface="Arial"/>
                <a:cs typeface="Arial"/>
              </a:rPr>
              <a:t>t</a:t>
            </a:r>
            <a:r>
              <a:rPr sz="1400" dirty="0">
                <a:latin typeface="Arial"/>
                <a:cs typeface="Arial"/>
              </a:rPr>
              <a:t>i</a:t>
            </a:r>
            <a:r>
              <a:rPr sz="1400" spc="-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o</a:t>
            </a:r>
            <a:r>
              <a:rPr sz="1400" dirty="0">
                <a:latin typeface="Arial"/>
                <a:cs typeface="Arial"/>
              </a:rPr>
              <a:t>f</a:t>
            </a:r>
            <a:r>
              <a:rPr sz="1400" spc="-15" dirty="0">
                <a:latin typeface="Arial"/>
                <a:cs typeface="Arial"/>
              </a:rPr>
              <a:t> </a:t>
            </a:r>
            <a:r>
              <a:rPr sz="1400" spc="-5" dirty="0">
                <a:latin typeface="Arial"/>
                <a:cs typeface="Arial"/>
              </a:rPr>
              <a:t>b</a:t>
            </a:r>
            <a:r>
              <a:rPr sz="1400" dirty="0">
                <a:latin typeface="Arial"/>
                <a:cs typeface="Arial"/>
              </a:rPr>
              <a:t>i</a:t>
            </a:r>
            <a:r>
              <a:rPr sz="1400" spc="-5" dirty="0">
                <a:latin typeface="Arial"/>
                <a:cs typeface="Arial"/>
              </a:rPr>
              <a:t>oa</a:t>
            </a:r>
            <a:r>
              <a:rPr sz="1400" spc="5" dirty="0">
                <a:latin typeface="Arial"/>
                <a:cs typeface="Arial"/>
              </a:rPr>
              <a:t>ct</a:t>
            </a:r>
            <a:r>
              <a:rPr sz="1400" dirty="0">
                <a:latin typeface="Arial"/>
                <a:cs typeface="Arial"/>
              </a:rPr>
              <a:t>i</a:t>
            </a:r>
            <a:r>
              <a:rPr sz="1400" spc="-20" dirty="0">
                <a:latin typeface="Arial"/>
                <a:cs typeface="Arial"/>
              </a:rPr>
              <a:t>v</a:t>
            </a:r>
            <a:r>
              <a:rPr sz="1400" dirty="0">
                <a:latin typeface="Arial"/>
                <a:cs typeface="Arial"/>
              </a:rPr>
              <a:t>e</a:t>
            </a:r>
            <a:r>
              <a:rPr sz="1400" spc="-20" dirty="0">
                <a:latin typeface="Arial"/>
                <a:cs typeface="Arial"/>
              </a:rPr>
              <a:t> </a:t>
            </a:r>
            <a:r>
              <a:rPr sz="1400" spc="-10" dirty="0">
                <a:latin typeface="Arial"/>
                <a:cs typeface="Arial"/>
              </a:rPr>
              <a:t>m</a:t>
            </a:r>
            <a:r>
              <a:rPr sz="1400" spc="-5" dirty="0">
                <a:latin typeface="Arial"/>
                <a:cs typeface="Arial"/>
              </a:rPr>
              <a:t>o</a:t>
            </a:r>
            <a:r>
              <a:rPr sz="1400" dirty="0">
                <a:latin typeface="Arial"/>
                <a:cs typeface="Arial"/>
              </a:rPr>
              <a:t>l</a:t>
            </a:r>
            <a:r>
              <a:rPr sz="1400" spc="-5" dirty="0">
                <a:latin typeface="Arial"/>
                <a:cs typeface="Arial"/>
              </a:rPr>
              <a:t>e</a:t>
            </a:r>
            <a:r>
              <a:rPr sz="1400" spc="5" dirty="0">
                <a:latin typeface="Arial"/>
                <a:cs typeface="Arial"/>
              </a:rPr>
              <a:t>c</a:t>
            </a:r>
            <a:r>
              <a:rPr sz="1400" spc="-5" dirty="0">
                <a:latin typeface="Arial"/>
                <a:cs typeface="Arial"/>
              </a:rPr>
              <a:t>u</a:t>
            </a:r>
            <a:r>
              <a:rPr sz="1400" dirty="0">
                <a:latin typeface="Arial"/>
                <a:cs typeface="Arial"/>
              </a:rPr>
              <a:t>l</a:t>
            </a:r>
            <a:r>
              <a:rPr sz="1400" spc="-5" dirty="0">
                <a:latin typeface="Arial"/>
                <a:cs typeface="Arial"/>
              </a:rPr>
              <a:t>e</a:t>
            </a:r>
            <a:r>
              <a:rPr sz="1400" dirty="0">
                <a:latin typeface="Arial"/>
                <a:cs typeface="Arial"/>
              </a:rPr>
              <a:t>s</a:t>
            </a:r>
            <a:r>
              <a:rPr sz="1400" spc="-40" dirty="0">
                <a:latin typeface="Arial"/>
                <a:cs typeface="Arial"/>
              </a:rPr>
              <a:t> </a:t>
            </a:r>
            <a:r>
              <a:rPr sz="1400" spc="-5" dirty="0">
                <a:latin typeface="Arial"/>
                <a:cs typeface="Arial"/>
              </a:rPr>
              <a:t>o</a:t>
            </a:r>
            <a:r>
              <a:rPr sz="1400" dirty="0">
                <a:latin typeface="Arial"/>
                <a:cs typeface="Arial"/>
              </a:rPr>
              <a:t>f  </a:t>
            </a:r>
            <a:r>
              <a:rPr sz="1400" spc="-5" dirty="0">
                <a:latin typeface="Arial"/>
                <a:cs typeface="Arial"/>
              </a:rPr>
              <a:t>pha</a:t>
            </a:r>
            <a:r>
              <a:rPr sz="1400" dirty="0">
                <a:latin typeface="Arial"/>
                <a:cs typeface="Arial"/>
              </a:rPr>
              <a:t>r</a:t>
            </a:r>
            <a:r>
              <a:rPr sz="1400" spc="-10" dirty="0">
                <a:latin typeface="Arial"/>
                <a:cs typeface="Arial"/>
              </a:rPr>
              <a:t>m</a:t>
            </a:r>
            <a:r>
              <a:rPr sz="1400" spc="-5" dirty="0">
                <a:latin typeface="Arial"/>
                <a:cs typeface="Arial"/>
              </a:rPr>
              <a:t>a</a:t>
            </a:r>
            <a:r>
              <a:rPr sz="1400" spc="5" dirty="0">
                <a:latin typeface="Arial"/>
                <a:cs typeface="Arial"/>
              </a:rPr>
              <a:t>c</a:t>
            </a:r>
            <a:r>
              <a:rPr sz="1400" spc="-5" dirty="0">
                <a:latin typeface="Arial"/>
                <a:cs typeface="Arial"/>
              </a:rPr>
              <a:t>e</a:t>
            </a:r>
            <a:r>
              <a:rPr sz="1400" spc="-15" dirty="0">
                <a:latin typeface="Arial"/>
                <a:cs typeface="Arial"/>
              </a:rPr>
              <a:t>u</a:t>
            </a:r>
            <a:r>
              <a:rPr sz="1400" spc="5" dirty="0">
                <a:latin typeface="Arial"/>
                <a:cs typeface="Arial"/>
              </a:rPr>
              <a:t>t</a:t>
            </a:r>
            <a:r>
              <a:rPr sz="1400" dirty="0">
                <a:latin typeface="Arial"/>
                <a:cs typeface="Arial"/>
              </a:rPr>
              <a:t>i</a:t>
            </a:r>
            <a:r>
              <a:rPr sz="1400" spc="-10" dirty="0">
                <a:latin typeface="Arial"/>
                <a:cs typeface="Arial"/>
              </a:rPr>
              <a:t>c</a:t>
            </a:r>
            <a:r>
              <a:rPr sz="1400" spc="-15" dirty="0">
                <a:latin typeface="Arial"/>
                <a:cs typeface="Arial"/>
              </a:rPr>
              <a:t>a</a:t>
            </a:r>
            <a:r>
              <a:rPr sz="1400" dirty="0">
                <a:latin typeface="Arial"/>
                <a:cs typeface="Arial"/>
              </a:rPr>
              <a:t>l</a:t>
            </a:r>
            <a:r>
              <a:rPr sz="1400" spc="-30" dirty="0">
                <a:latin typeface="Arial"/>
                <a:cs typeface="Arial"/>
              </a:rPr>
              <a:t> </a:t>
            </a:r>
            <a:r>
              <a:rPr sz="1400" dirty="0">
                <a:latin typeface="Arial"/>
                <a:cs typeface="Arial"/>
              </a:rPr>
              <a:t>i</a:t>
            </a:r>
            <a:r>
              <a:rPr sz="1400" spc="-5" dirty="0">
                <a:latin typeface="Arial"/>
                <a:cs typeface="Arial"/>
              </a:rPr>
              <a:t>n</a:t>
            </a:r>
            <a:r>
              <a:rPr sz="1400" spc="5" dirty="0">
                <a:latin typeface="Arial"/>
                <a:cs typeface="Arial"/>
              </a:rPr>
              <a:t>t</a:t>
            </a:r>
            <a:r>
              <a:rPr sz="1400" spc="-5" dirty="0">
                <a:latin typeface="Arial"/>
                <a:cs typeface="Arial"/>
              </a:rPr>
              <a:t>e</a:t>
            </a:r>
            <a:r>
              <a:rPr sz="1400" dirty="0">
                <a:latin typeface="Arial"/>
                <a:cs typeface="Arial"/>
              </a:rPr>
              <a:t>r</a:t>
            </a:r>
            <a:r>
              <a:rPr sz="1400" spc="-5" dirty="0">
                <a:latin typeface="Arial"/>
                <a:cs typeface="Arial"/>
              </a:rPr>
              <a:t>e</a:t>
            </a:r>
            <a:r>
              <a:rPr sz="1400" spc="5" dirty="0">
                <a:latin typeface="Arial"/>
                <a:cs typeface="Arial"/>
              </a:rPr>
              <a:t>s</a:t>
            </a:r>
            <a:r>
              <a:rPr sz="1400" dirty="0">
                <a:latin typeface="Arial"/>
                <a:cs typeface="Arial"/>
              </a:rPr>
              <a:t>t</a:t>
            </a:r>
            <a:r>
              <a:rPr sz="1400" spc="-50" dirty="0">
                <a:latin typeface="Arial"/>
                <a:cs typeface="Arial"/>
              </a:rPr>
              <a:t> </a:t>
            </a:r>
            <a:r>
              <a:rPr sz="1400" dirty="0">
                <a:latin typeface="Arial"/>
                <a:cs typeface="Arial"/>
              </a:rPr>
              <a:t>(r</a:t>
            </a:r>
            <a:r>
              <a:rPr sz="1400" spc="-5" dirty="0">
                <a:latin typeface="Arial"/>
                <a:cs typeface="Arial"/>
              </a:rPr>
              <a:t>e</a:t>
            </a:r>
            <a:r>
              <a:rPr sz="1400" spc="-20" dirty="0">
                <a:latin typeface="Arial"/>
                <a:cs typeface="Arial"/>
              </a:rPr>
              <a:t>v</a:t>
            </a:r>
            <a:r>
              <a:rPr sz="1400" dirty="0">
                <a:latin typeface="Arial"/>
                <a:cs typeface="Arial"/>
              </a:rPr>
              <a:t>i</a:t>
            </a:r>
            <a:r>
              <a:rPr sz="1400" spc="-5" dirty="0">
                <a:latin typeface="Arial"/>
                <a:cs typeface="Arial"/>
              </a:rPr>
              <a:t>e</a:t>
            </a:r>
            <a:r>
              <a:rPr sz="1400" spc="-20" dirty="0">
                <a:latin typeface="Arial"/>
                <a:cs typeface="Arial"/>
              </a:rPr>
              <a:t>w</a:t>
            </a:r>
            <a:r>
              <a:rPr sz="1400" dirty="0">
                <a:latin typeface="Arial"/>
                <a:cs typeface="Arial"/>
              </a:rPr>
              <a:t>).</a:t>
            </a:r>
            <a:r>
              <a:rPr sz="1400" spc="10" dirty="0">
                <a:latin typeface="Arial"/>
                <a:cs typeface="Arial"/>
              </a:rPr>
              <a:t> </a:t>
            </a:r>
            <a:r>
              <a:rPr sz="1400" i="1" spc="-10" dirty="0">
                <a:latin typeface="Arial"/>
                <a:cs typeface="Arial"/>
              </a:rPr>
              <a:t>C</a:t>
            </a:r>
            <a:r>
              <a:rPr sz="1400" i="1" spc="-5" dirty="0">
                <a:latin typeface="Arial"/>
                <a:cs typeface="Arial"/>
              </a:rPr>
              <a:t>u</a:t>
            </a:r>
            <a:r>
              <a:rPr sz="1400" i="1" dirty="0">
                <a:latin typeface="Arial"/>
                <a:cs typeface="Arial"/>
              </a:rPr>
              <a:t>rr</a:t>
            </a:r>
            <a:r>
              <a:rPr sz="1400" i="1" spc="-5" dirty="0">
                <a:latin typeface="Arial"/>
                <a:cs typeface="Arial"/>
              </a:rPr>
              <a:t>en</a:t>
            </a:r>
            <a:r>
              <a:rPr sz="1400" i="1" dirty="0">
                <a:latin typeface="Arial"/>
                <a:cs typeface="Arial"/>
              </a:rPr>
              <a:t>t</a:t>
            </a:r>
            <a:r>
              <a:rPr sz="1400" i="1" spc="-40" dirty="0">
                <a:latin typeface="Arial"/>
                <a:cs typeface="Arial"/>
              </a:rPr>
              <a:t> </a:t>
            </a:r>
            <a:r>
              <a:rPr sz="1400" i="1" spc="-5" dirty="0">
                <a:latin typeface="Arial"/>
                <a:cs typeface="Arial"/>
              </a:rPr>
              <a:t>Pha</a:t>
            </a:r>
            <a:r>
              <a:rPr sz="1400" i="1" dirty="0">
                <a:latin typeface="Arial"/>
                <a:cs typeface="Arial"/>
              </a:rPr>
              <a:t>r</a:t>
            </a:r>
            <a:r>
              <a:rPr sz="1400" i="1" spc="-10" dirty="0">
                <a:latin typeface="Arial"/>
                <a:cs typeface="Arial"/>
              </a:rPr>
              <a:t>m</a:t>
            </a:r>
            <a:r>
              <a:rPr sz="1400" i="1" spc="-5" dirty="0">
                <a:latin typeface="Arial"/>
                <a:cs typeface="Arial"/>
              </a:rPr>
              <a:t>a</a:t>
            </a:r>
            <a:r>
              <a:rPr sz="1400" i="1" spc="5" dirty="0">
                <a:latin typeface="Arial"/>
                <a:cs typeface="Arial"/>
              </a:rPr>
              <a:t>c</a:t>
            </a:r>
            <a:r>
              <a:rPr sz="1400" i="1" spc="-5" dirty="0">
                <a:latin typeface="Arial"/>
                <a:cs typeface="Arial"/>
              </a:rPr>
              <a:t>eu</a:t>
            </a:r>
            <a:r>
              <a:rPr sz="1400" i="1" spc="-10" dirty="0">
                <a:latin typeface="Arial"/>
                <a:cs typeface="Arial"/>
              </a:rPr>
              <a:t>t</a:t>
            </a:r>
            <a:r>
              <a:rPr sz="1400" i="1" dirty="0">
                <a:latin typeface="Arial"/>
                <a:cs typeface="Arial"/>
              </a:rPr>
              <a:t>i</a:t>
            </a:r>
            <a:r>
              <a:rPr sz="1400" i="1" spc="5" dirty="0">
                <a:latin typeface="Arial"/>
                <a:cs typeface="Arial"/>
              </a:rPr>
              <a:t>c</a:t>
            </a:r>
            <a:r>
              <a:rPr sz="1400" i="1" spc="-15" dirty="0">
                <a:latin typeface="Arial"/>
                <a:cs typeface="Arial"/>
              </a:rPr>
              <a:t>a</a:t>
            </a:r>
            <a:r>
              <a:rPr sz="1400" i="1" dirty="0">
                <a:latin typeface="Arial"/>
                <a:cs typeface="Arial"/>
              </a:rPr>
              <a:t>l</a:t>
            </a:r>
            <a:r>
              <a:rPr sz="1400" i="1" spc="-30" dirty="0">
                <a:latin typeface="Arial"/>
                <a:cs typeface="Arial"/>
              </a:rPr>
              <a:t> </a:t>
            </a:r>
            <a:r>
              <a:rPr sz="1400" i="1" spc="-5" dirty="0">
                <a:latin typeface="Arial"/>
                <a:cs typeface="Arial"/>
              </a:rPr>
              <a:t>B</a:t>
            </a:r>
            <a:r>
              <a:rPr sz="1400" i="1" dirty="0">
                <a:latin typeface="Arial"/>
                <a:cs typeface="Arial"/>
              </a:rPr>
              <a:t>i</a:t>
            </a:r>
            <a:r>
              <a:rPr sz="1400" i="1" spc="-5" dirty="0">
                <a:latin typeface="Arial"/>
                <a:cs typeface="Arial"/>
              </a:rPr>
              <a:t>o</a:t>
            </a:r>
            <a:r>
              <a:rPr sz="1400" i="1" spc="5" dirty="0">
                <a:latin typeface="Arial"/>
                <a:cs typeface="Arial"/>
              </a:rPr>
              <a:t>t</a:t>
            </a:r>
            <a:r>
              <a:rPr sz="1400" i="1" spc="-5" dirty="0">
                <a:latin typeface="Arial"/>
                <a:cs typeface="Arial"/>
              </a:rPr>
              <a:t>e</a:t>
            </a:r>
            <a:r>
              <a:rPr sz="1400" i="1" spc="5" dirty="0">
                <a:latin typeface="Arial"/>
                <a:cs typeface="Arial"/>
              </a:rPr>
              <a:t>c</a:t>
            </a:r>
            <a:r>
              <a:rPr sz="1400" i="1" spc="-5" dirty="0">
                <a:latin typeface="Arial"/>
                <a:cs typeface="Arial"/>
              </a:rPr>
              <a:t>hn</a:t>
            </a:r>
            <a:r>
              <a:rPr sz="1400" i="1" spc="-15" dirty="0">
                <a:latin typeface="Arial"/>
                <a:cs typeface="Arial"/>
              </a:rPr>
              <a:t>o</a:t>
            </a:r>
            <a:r>
              <a:rPr sz="1400" i="1" dirty="0">
                <a:latin typeface="Arial"/>
                <a:cs typeface="Arial"/>
              </a:rPr>
              <a:t>l</a:t>
            </a:r>
            <a:r>
              <a:rPr sz="1400" i="1" spc="-5" dirty="0">
                <a:latin typeface="Arial"/>
                <a:cs typeface="Arial"/>
              </a:rPr>
              <a:t>og</a:t>
            </a:r>
            <a:r>
              <a:rPr sz="1400" i="1" dirty="0">
                <a:latin typeface="Arial"/>
                <a:cs typeface="Arial"/>
              </a:rPr>
              <a:t>y</a:t>
            </a:r>
            <a:r>
              <a:rPr sz="1400" i="1" spc="-50" dirty="0">
                <a:latin typeface="Arial"/>
                <a:cs typeface="Arial"/>
              </a:rPr>
              <a:t> </a:t>
            </a:r>
            <a:r>
              <a:rPr sz="1400" i="1" spc="-5" dirty="0">
                <a:latin typeface="Arial"/>
                <a:cs typeface="Arial"/>
              </a:rPr>
              <a:t>13</a:t>
            </a:r>
            <a:r>
              <a:rPr sz="1400" dirty="0">
                <a:latin typeface="Arial"/>
                <a:cs typeface="Arial"/>
              </a:rPr>
              <a:t>(</a:t>
            </a:r>
            <a:r>
              <a:rPr sz="1400" spc="-5" dirty="0">
                <a:latin typeface="Arial"/>
                <a:cs typeface="Arial"/>
              </a:rPr>
              <a:t>15</a:t>
            </a:r>
            <a:r>
              <a:rPr sz="1400" dirty="0">
                <a:latin typeface="Arial"/>
                <a:cs typeface="Arial"/>
              </a:rPr>
              <a:t>),</a:t>
            </a:r>
            <a:r>
              <a:rPr sz="1400" spc="-40" dirty="0">
                <a:latin typeface="Arial"/>
                <a:cs typeface="Arial"/>
              </a:rPr>
              <a:t> </a:t>
            </a:r>
            <a:r>
              <a:rPr sz="1400" spc="-5" dirty="0">
                <a:latin typeface="Arial"/>
                <a:cs typeface="Arial"/>
              </a:rPr>
              <a:t>2733</a:t>
            </a:r>
            <a:r>
              <a:rPr sz="1400" dirty="0">
                <a:latin typeface="Arial"/>
                <a:cs typeface="Arial"/>
              </a:rPr>
              <a:t>-</a:t>
            </a:r>
            <a:r>
              <a:rPr sz="1400" spc="-5" dirty="0">
                <a:latin typeface="Arial"/>
                <a:cs typeface="Arial"/>
              </a:rPr>
              <a:t>275</a:t>
            </a:r>
            <a:r>
              <a:rPr sz="1400" spc="-15" dirty="0">
                <a:latin typeface="Arial"/>
                <a:cs typeface="Arial"/>
              </a:rPr>
              <a:t>0</a:t>
            </a:r>
            <a:r>
              <a:rPr sz="1400" dirty="0">
                <a:latin typeface="Arial"/>
                <a:cs typeface="Arial"/>
              </a:rPr>
              <a:t>,</a:t>
            </a:r>
            <a:r>
              <a:rPr sz="1400" spc="-40" dirty="0">
                <a:latin typeface="Arial"/>
                <a:cs typeface="Arial"/>
              </a:rPr>
              <a:t> </a:t>
            </a:r>
            <a:r>
              <a:rPr sz="1400" spc="-5" dirty="0">
                <a:latin typeface="Arial"/>
                <a:cs typeface="Arial"/>
              </a:rPr>
              <a:t>2012</a:t>
            </a:r>
            <a:r>
              <a:rPr sz="1400" dirty="0">
                <a:latin typeface="Arial"/>
                <a:cs typeface="Arial"/>
              </a:rPr>
              <a:t>.</a:t>
            </a:r>
          </a:p>
          <a:p>
            <a:pPr marL="355600" indent="-342900">
              <a:lnSpc>
                <a:spcPct val="100000"/>
              </a:lnSpc>
              <a:spcBef>
                <a:spcPts val="335"/>
              </a:spcBef>
              <a:buFont typeface="Arial"/>
              <a:buChar char="•"/>
              <a:tabLst>
                <a:tab pos="355600" algn="l"/>
              </a:tabLst>
            </a:pPr>
            <a:r>
              <a:rPr sz="1400" spc="-5" dirty="0">
                <a:latin typeface="Arial"/>
                <a:cs typeface="Arial"/>
              </a:rPr>
              <a:t>Gage</a:t>
            </a:r>
            <a:r>
              <a:rPr sz="1400" dirty="0">
                <a:latin typeface="Arial"/>
                <a:cs typeface="Arial"/>
              </a:rPr>
              <a:t>z</a:t>
            </a:r>
            <a:r>
              <a:rPr sz="1400" spc="-25" dirty="0">
                <a:latin typeface="Arial"/>
                <a:cs typeface="Arial"/>
              </a:rPr>
              <a:t> </a:t>
            </a:r>
            <a:r>
              <a:rPr sz="1400" spc="-5" dirty="0">
                <a:latin typeface="Arial"/>
                <a:cs typeface="Arial"/>
              </a:rPr>
              <a:t>A</a:t>
            </a:r>
            <a:r>
              <a:rPr sz="1400" spc="5" dirty="0">
                <a:latin typeface="Arial"/>
                <a:cs typeface="Arial"/>
              </a:rPr>
              <a:t>.</a:t>
            </a:r>
            <a:r>
              <a:rPr sz="1400" spc="-5" dirty="0">
                <a:latin typeface="Arial"/>
                <a:cs typeface="Arial"/>
              </a:rPr>
              <a:t>L</a:t>
            </a:r>
            <a:r>
              <a:rPr sz="1400" dirty="0">
                <a:latin typeface="Arial"/>
                <a:cs typeface="Arial"/>
              </a:rPr>
              <a:t>,</a:t>
            </a:r>
            <a:r>
              <a:rPr sz="1400" spc="-15" dirty="0">
                <a:latin typeface="Arial"/>
                <a:cs typeface="Arial"/>
              </a:rPr>
              <a:t> </a:t>
            </a:r>
            <a:r>
              <a:rPr sz="1400" spc="-10" dirty="0">
                <a:latin typeface="Arial"/>
                <a:cs typeface="Arial"/>
              </a:rPr>
              <a:t>T</a:t>
            </a:r>
            <a:r>
              <a:rPr sz="1400" spc="-5" dirty="0">
                <a:latin typeface="Arial"/>
                <a:cs typeface="Arial"/>
              </a:rPr>
              <a:t>h</a:t>
            </a:r>
            <a:r>
              <a:rPr sz="1400" dirty="0">
                <a:latin typeface="Arial"/>
                <a:cs typeface="Arial"/>
              </a:rPr>
              <a:t>i</a:t>
            </a:r>
            <a:r>
              <a:rPr sz="1400" spc="-5" dirty="0">
                <a:latin typeface="Arial"/>
                <a:cs typeface="Arial"/>
              </a:rPr>
              <a:t>e</a:t>
            </a:r>
            <a:r>
              <a:rPr sz="1400" dirty="0">
                <a:latin typeface="Arial"/>
                <a:cs typeface="Arial"/>
              </a:rPr>
              <a:t>ry</a:t>
            </a:r>
            <a:r>
              <a:rPr sz="1400" spc="-25"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Pa</a:t>
            </a:r>
            <a:r>
              <a:rPr sz="1400" spc="5" dirty="0">
                <a:latin typeface="Arial"/>
                <a:cs typeface="Arial"/>
              </a:rPr>
              <a:t>s</a:t>
            </a:r>
            <a:r>
              <a:rPr sz="1400" spc="-5" dirty="0">
                <a:latin typeface="Arial"/>
                <a:cs typeface="Arial"/>
              </a:rPr>
              <a:t>que</a:t>
            </a:r>
            <a:r>
              <a:rPr sz="1400" dirty="0">
                <a:latin typeface="Arial"/>
                <a:cs typeface="Arial"/>
              </a:rPr>
              <a:t>t</a:t>
            </a:r>
            <a:r>
              <a:rPr sz="1400" spc="-40"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ado</a:t>
            </a:r>
            <a:r>
              <a:rPr sz="1400" dirty="0">
                <a:latin typeface="Arial"/>
                <a:cs typeface="Arial"/>
              </a:rPr>
              <a:t>r</a:t>
            </a:r>
            <a:r>
              <a:rPr sz="1400" spc="-5" dirty="0">
                <a:latin typeface="Arial"/>
                <a:cs typeface="Arial"/>
              </a:rPr>
              <a:t>e</a:t>
            </a:r>
            <a:r>
              <a:rPr sz="1400" dirty="0">
                <a:latin typeface="Arial"/>
                <a:cs typeface="Arial"/>
              </a:rPr>
              <a:t>t</a:t>
            </a:r>
            <a:r>
              <a:rPr sz="1400" spc="-25" dirty="0">
                <a:latin typeface="Arial"/>
                <a:cs typeface="Arial"/>
              </a:rPr>
              <a:t> </a:t>
            </a:r>
            <a:r>
              <a:rPr sz="1400" spc="5" dirty="0">
                <a:latin typeface="Arial"/>
                <a:cs typeface="Arial"/>
              </a:rPr>
              <a:t>J.</a:t>
            </a:r>
            <a:r>
              <a:rPr sz="1400" spc="-5" dirty="0">
                <a:latin typeface="Arial"/>
                <a:cs typeface="Arial"/>
              </a:rPr>
              <a:t>P</a:t>
            </a:r>
            <a:r>
              <a:rPr sz="1400" dirty="0">
                <a:latin typeface="Arial"/>
                <a:cs typeface="Arial"/>
              </a:rPr>
              <a:t>.</a:t>
            </a:r>
            <a:r>
              <a:rPr sz="1400" spc="-25" dirty="0">
                <a:latin typeface="Arial"/>
                <a:cs typeface="Arial"/>
              </a:rPr>
              <a:t> </a:t>
            </a:r>
            <a:r>
              <a:rPr sz="1400" dirty="0">
                <a:latin typeface="Arial"/>
                <a:cs typeface="Arial"/>
              </a:rPr>
              <a:t>&amp;</a:t>
            </a:r>
            <a:r>
              <a:rPr sz="1400" spc="5" dirty="0">
                <a:latin typeface="Arial"/>
                <a:cs typeface="Arial"/>
              </a:rPr>
              <a:t> </a:t>
            </a:r>
            <a:r>
              <a:rPr sz="1400" b="1" spc="-5" dirty="0">
                <a:latin typeface="Arial"/>
                <a:cs typeface="Arial"/>
              </a:rPr>
              <a:t>P</a:t>
            </a:r>
            <a:r>
              <a:rPr sz="1400" b="1" spc="5" dirty="0">
                <a:latin typeface="Arial"/>
                <a:cs typeface="Arial"/>
              </a:rPr>
              <a:t>i</a:t>
            </a:r>
            <a:r>
              <a:rPr sz="1400" b="1" spc="-5" dirty="0">
                <a:latin typeface="Arial"/>
                <a:cs typeface="Arial"/>
              </a:rPr>
              <a:t>c</a:t>
            </a:r>
            <a:r>
              <a:rPr sz="1400" b="1" spc="-10" dirty="0">
                <a:latin typeface="Arial"/>
                <a:cs typeface="Arial"/>
              </a:rPr>
              <a:t>o</a:t>
            </a:r>
            <a:r>
              <a:rPr sz="1400" b="1" dirty="0">
                <a:latin typeface="Arial"/>
                <a:cs typeface="Arial"/>
              </a:rPr>
              <a:t>t</a:t>
            </a:r>
            <a:r>
              <a:rPr sz="1400" b="1" spc="-30" dirty="0">
                <a:latin typeface="Arial"/>
                <a:cs typeface="Arial"/>
              </a:rPr>
              <a:t> </a:t>
            </a:r>
            <a:r>
              <a:rPr sz="1400" b="1" spc="-10" dirty="0">
                <a:latin typeface="Arial"/>
                <a:cs typeface="Arial"/>
              </a:rPr>
              <a:t>L</a:t>
            </a:r>
            <a:r>
              <a:rPr sz="1400" dirty="0">
                <a:latin typeface="Arial"/>
                <a:cs typeface="Arial"/>
              </a:rPr>
              <a:t>. </a:t>
            </a:r>
            <a:r>
              <a:rPr sz="1400" spc="-5" dirty="0">
                <a:latin typeface="Arial"/>
                <a:cs typeface="Arial"/>
              </a:rPr>
              <a:t>Epo</a:t>
            </a:r>
            <a:r>
              <a:rPr sz="1400" spc="-20" dirty="0">
                <a:latin typeface="Arial"/>
                <a:cs typeface="Arial"/>
              </a:rPr>
              <a:t>xy</a:t>
            </a:r>
            <a:r>
              <a:rPr sz="1400" spc="5" dirty="0">
                <a:latin typeface="Arial"/>
                <a:cs typeface="Arial"/>
              </a:rPr>
              <a:t>c</a:t>
            </a:r>
            <a:r>
              <a:rPr sz="1400" spc="-5" dirty="0">
                <a:latin typeface="Arial"/>
                <a:cs typeface="Arial"/>
              </a:rPr>
              <a:t>a</a:t>
            </a:r>
            <a:r>
              <a:rPr sz="1400" dirty="0">
                <a:latin typeface="Arial"/>
                <a:cs typeface="Arial"/>
              </a:rPr>
              <a:t>r</a:t>
            </a:r>
            <a:r>
              <a:rPr sz="1400" spc="-5" dirty="0">
                <a:latin typeface="Arial"/>
                <a:cs typeface="Arial"/>
              </a:rPr>
              <a:t>o</a:t>
            </a:r>
            <a:r>
              <a:rPr sz="1400" spc="5" dirty="0">
                <a:latin typeface="Arial"/>
                <a:cs typeface="Arial"/>
              </a:rPr>
              <a:t>t</a:t>
            </a:r>
            <a:r>
              <a:rPr sz="1400" spc="-5" dirty="0">
                <a:latin typeface="Arial"/>
                <a:cs typeface="Arial"/>
              </a:rPr>
              <a:t>eno</a:t>
            </a:r>
            <a:r>
              <a:rPr sz="1400" dirty="0">
                <a:latin typeface="Arial"/>
                <a:cs typeface="Arial"/>
              </a:rPr>
              <a:t>i</a:t>
            </a:r>
            <a:r>
              <a:rPr sz="1400" spc="-5" dirty="0">
                <a:latin typeface="Arial"/>
                <a:cs typeface="Arial"/>
              </a:rPr>
              <a:t>d</a:t>
            </a:r>
            <a:r>
              <a:rPr sz="1400" dirty="0">
                <a:latin typeface="Arial"/>
                <a:cs typeface="Arial"/>
              </a:rPr>
              <a:t>s</a:t>
            </a:r>
            <a:r>
              <a:rPr sz="1400" spc="-40" dirty="0">
                <a:latin typeface="Arial"/>
                <a:cs typeface="Arial"/>
              </a:rPr>
              <a:t> </a:t>
            </a:r>
            <a:r>
              <a:rPr sz="1400" spc="-5" dirty="0">
                <a:latin typeface="Arial"/>
                <a:cs typeface="Arial"/>
              </a:rPr>
              <a:t>an</a:t>
            </a:r>
            <a:r>
              <a:rPr sz="1400" dirty="0">
                <a:latin typeface="Arial"/>
                <a:cs typeface="Arial"/>
              </a:rPr>
              <a:t>d</a:t>
            </a:r>
            <a:r>
              <a:rPr sz="1400" spc="-20" dirty="0">
                <a:latin typeface="Arial"/>
                <a:cs typeface="Arial"/>
              </a:rPr>
              <a:t> </a:t>
            </a:r>
            <a:r>
              <a:rPr sz="1400" spc="5" dirty="0">
                <a:latin typeface="Arial"/>
                <a:cs typeface="Arial"/>
              </a:rPr>
              <a:t>c</a:t>
            </a:r>
            <a:r>
              <a:rPr sz="1400" spc="-5" dirty="0">
                <a:latin typeface="Arial"/>
                <a:cs typeface="Arial"/>
              </a:rPr>
              <a:t>an</a:t>
            </a:r>
            <a:r>
              <a:rPr sz="1400" spc="5" dirty="0">
                <a:latin typeface="Arial"/>
                <a:cs typeface="Arial"/>
              </a:rPr>
              <a:t>c</a:t>
            </a:r>
            <a:r>
              <a:rPr sz="1400" spc="-5" dirty="0">
                <a:latin typeface="Arial"/>
                <a:cs typeface="Arial"/>
              </a:rPr>
              <a:t>e</a:t>
            </a:r>
            <a:r>
              <a:rPr sz="1400" dirty="0">
                <a:latin typeface="Arial"/>
                <a:cs typeface="Arial"/>
              </a:rPr>
              <a:t>r</a:t>
            </a:r>
            <a:r>
              <a:rPr sz="1400" spc="-45" dirty="0">
                <a:latin typeface="Arial"/>
                <a:cs typeface="Arial"/>
              </a:rPr>
              <a:t> </a:t>
            </a:r>
            <a:r>
              <a:rPr sz="1400" dirty="0">
                <a:latin typeface="Arial"/>
                <a:cs typeface="Arial"/>
              </a:rPr>
              <a:t>(r</a:t>
            </a:r>
            <a:r>
              <a:rPr sz="1400" spc="-5" dirty="0">
                <a:latin typeface="Arial"/>
                <a:cs typeface="Arial"/>
              </a:rPr>
              <a:t>e</a:t>
            </a:r>
            <a:r>
              <a:rPr sz="1400" spc="-20" dirty="0">
                <a:latin typeface="Arial"/>
                <a:cs typeface="Arial"/>
              </a:rPr>
              <a:t>v</a:t>
            </a:r>
            <a:r>
              <a:rPr sz="1400" dirty="0">
                <a:latin typeface="Arial"/>
                <a:cs typeface="Arial"/>
              </a:rPr>
              <a:t>i</a:t>
            </a:r>
            <a:r>
              <a:rPr sz="1400" spc="-5" dirty="0">
                <a:latin typeface="Arial"/>
                <a:cs typeface="Arial"/>
              </a:rPr>
              <a:t>e</a:t>
            </a:r>
            <a:r>
              <a:rPr sz="1400" spc="-20" dirty="0">
                <a:latin typeface="Arial"/>
                <a:cs typeface="Arial"/>
              </a:rPr>
              <a:t>w</a:t>
            </a:r>
            <a:r>
              <a:rPr sz="1400" dirty="0">
                <a:latin typeface="Arial"/>
                <a:cs typeface="Arial"/>
              </a:rPr>
              <a:t>).</a:t>
            </a:r>
          </a:p>
          <a:p>
            <a:pPr marL="355600">
              <a:lnSpc>
                <a:spcPct val="100000"/>
              </a:lnSpc>
            </a:pPr>
            <a:r>
              <a:rPr sz="1400" i="1" spc="-10" dirty="0">
                <a:latin typeface="Arial"/>
                <a:cs typeface="Arial"/>
              </a:rPr>
              <a:t>C</a:t>
            </a:r>
            <a:r>
              <a:rPr sz="1400" i="1" spc="-5" dirty="0">
                <a:latin typeface="Arial"/>
                <a:cs typeface="Arial"/>
              </a:rPr>
              <a:t>u</a:t>
            </a:r>
            <a:r>
              <a:rPr sz="1400" i="1" dirty="0">
                <a:latin typeface="Arial"/>
                <a:cs typeface="Arial"/>
              </a:rPr>
              <a:t>rr</a:t>
            </a:r>
            <a:r>
              <a:rPr sz="1400" i="1" spc="-5" dirty="0">
                <a:latin typeface="Arial"/>
                <a:cs typeface="Arial"/>
              </a:rPr>
              <a:t>en</a:t>
            </a:r>
            <a:r>
              <a:rPr sz="1400" i="1" dirty="0">
                <a:latin typeface="Arial"/>
                <a:cs typeface="Arial"/>
              </a:rPr>
              <a:t>t</a:t>
            </a:r>
            <a:r>
              <a:rPr sz="1400" i="1" spc="-25" dirty="0">
                <a:latin typeface="Arial"/>
                <a:cs typeface="Arial"/>
              </a:rPr>
              <a:t> </a:t>
            </a:r>
            <a:r>
              <a:rPr sz="1400" i="1" spc="-5" dirty="0">
                <a:latin typeface="Arial"/>
                <a:cs typeface="Arial"/>
              </a:rPr>
              <a:t>B</a:t>
            </a:r>
            <a:r>
              <a:rPr sz="1400" i="1" dirty="0">
                <a:latin typeface="Arial"/>
                <a:cs typeface="Arial"/>
              </a:rPr>
              <a:t>i</a:t>
            </a:r>
            <a:r>
              <a:rPr sz="1400" i="1" spc="-5" dirty="0">
                <a:latin typeface="Arial"/>
                <a:cs typeface="Arial"/>
              </a:rPr>
              <a:t>oa</a:t>
            </a:r>
            <a:r>
              <a:rPr sz="1400" i="1" spc="5" dirty="0">
                <a:latin typeface="Arial"/>
                <a:cs typeface="Arial"/>
              </a:rPr>
              <a:t>ct</a:t>
            </a:r>
            <a:r>
              <a:rPr sz="1400" i="1" dirty="0">
                <a:latin typeface="Arial"/>
                <a:cs typeface="Arial"/>
              </a:rPr>
              <a:t>i</a:t>
            </a:r>
            <a:r>
              <a:rPr sz="1400" i="1" spc="5" dirty="0">
                <a:latin typeface="Arial"/>
                <a:cs typeface="Arial"/>
              </a:rPr>
              <a:t>v</a:t>
            </a:r>
            <a:r>
              <a:rPr sz="1400" i="1" dirty="0">
                <a:latin typeface="Arial"/>
                <a:cs typeface="Arial"/>
              </a:rPr>
              <a:t>e</a:t>
            </a:r>
            <a:r>
              <a:rPr sz="1400" i="1" spc="-45" dirty="0">
                <a:latin typeface="Arial"/>
                <a:cs typeface="Arial"/>
              </a:rPr>
              <a:t> </a:t>
            </a:r>
            <a:r>
              <a:rPr sz="1400" i="1" spc="5" dirty="0">
                <a:latin typeface="Arial"/>
                <a:cs typeface="Arial"/>
              </a:rPr>
              <a:t>c</a:t>
            </a:r>
            <a:r>
              <a:rPr sz="1400" i="1" spc="-5" dirty="0">
                <a:latin typeface="Arial"/>
                <a:cs typeface="Arial"/>
              </a:rPr>
              <a:t>o</a:t>
            </a:r>
            <a:r>
              <a:rPr sz="1400" i="1" spc="-10" dirty="0">
                <a:latin typeface="Arial"/>
                <a:cs typeface="Arial"/>
              </a:rPr>
              <a:t>m</a:t>
            </a:r>
            <a:r>
              <a:rPr sz="1400" i="1" spc="-5" dirty="0">
                <a:latin typeface="Arial"/>
                <a:cs typeface="Arial"/>
              </a:rPr>
              <a:t>pound</a:t>
            </a:r>
            <a:r>
              <a:rPr sz="1400" i="1" dirty="0">
                <a:latin typeface="Arial"/>
                <a:cs typeface="Arial"/>
              </a:rPr>
              <a:t>s</a:t>
            </a:r>
            <a:r>
              <a:rPr sz="1400" i="1" spc="-50" dirty="0">
                <a:latin typeface="Arial"/>
                <a:cs typeface="Arial"/>
              </a:rPr>
              <a:t> </a:t>
            </a:r>
            <a:r>
              <a:rPr sz="1400" i="1" spc="-5" dirty="0">
                <a:latin typeface="Arial"/>
                <a:cs typeface="Arial"/>
              </a:rPr>
              <a:t>8</a:t>
            </a:r>
            <a:r>
              <a:rPr sz="1400" dirty="0">
                <a:latin typeface="Arial"/>
                <a:cs typeface="Arial"/>
              </a:rPr>
              <a:t>(</a:t>
            </a:r>
            <a:r>
              <a:rPr sz="1400" spc="-5" dirty="0">
                <a:latin typeface="Arial"/>
                <a:cs typeface="Arial"/>
              </a:rPr>
              <a:t>2</a:t>
            </a:r>
            <a:r>
              <a:rPr sz="1400" dirty="0">
                <a:latin typeface="Arial"/>
                <a:cs typeface="Arial"/>
              </a:rPr>
              <a:t>),</a:t>
            </a:r>
            <a:r>
              <a:rPr sz="1400" spc="-25" dirty="0">
                <a:latin typeface="Arial"/>
                <a:cs typeface="Arial"/>
              </a:rPr>
              <a:t> </a:t>
            </a:r>
            <a:r>
              <a:rPr sz="1400" i="1" spc="-5" dirty="0">
                <a:latin typeface="Arial"/>
                <a:cs typeface="Arial"/>
              </a:rPr>
              <a:t>109</a:t>
            </a:r>
            <a:r>
              <a:rPr sz="1400" i="1" dirty="0">
                <a:latin typeface="Arial"/>
                <a:cs typeface="Arial"/>
              </a:rPr>
              <a:t>-</a:t>
            </a:r>
            <a:r>
              <a:rPr sz="1400" i="1" spc="-5" dirty="0">
                <a:latin typeface="Arial"/>
                <a:cs typeface="Arial"/>
              </a:rPr>
              <a:t>141</a:t>
            </a:r>
            <a:r>
              <a:rPr sz="1400" i="1" dirty="0">
                <a:latin typeface="Arial"/>
                <a:cs typeface="Arial"/>
              </a:rPr>
              <a:t>,</a:t>
            </a:r>
            <a:r>
              <a:rPr sz="1400" i="1" spc="-40" dirty="0">
                <a:latin typeface="Arial"/>
                <a:cs typeface="Arial"/>
              </a:rPr>
              <a:t> </a:t>
            </a:r>
            <a:r>
              <a:rPr sz="1400" spc="-5" dirty="0">
                <a:latin typeface="Arial"/>
                <a:cs typeface="Arial"/>
              </a:rPr>
              <a:t>2012</a:t>
            </a:r>
            <a:r>
              <a:rPr sz="1400" dirty="0">
                <a:latin typeface="Arial"/>
                <a:cs typeface="Arial"/>
              </a:rPr>
              <a:t>.</a:t>
            </a:r>
          </a:p>
          <a:p>
            <a:pPr marL="355600" marR="134620" indent="-342900">
              <a:lnSpc>
                <a:spcPct val="100000"/>
              </a:lnSpc>
              <a:spcBef>
                <a:spcPts val="335"/>
              </a:spcBef>
              <a:buFont typeface="Arial"/>
              <a:buChar char="•"/>
              <a:tabLst>
                <a:tab pos="356235" algn="l"/>
              </a:tabLst>
            </a:pPr>
            <a:r>
              <a:rPr sz="1400" spc="-5" dirty="0">
                <a:latin typeface="Arial"/>
                <a:cs typeface="Arial"/>
              </a:rPr>
              <a:t>Pa</a:t>
            </a:r>
            <a:r>
              <a:rPr sz="1400" spc="5" dirty="0">
                <a:latin typeface="Arial"/>
                <a:cs typeface="Arial"/>
              </a:rPr>
              <a:t>s</a:t>
            </a:r>
            <a:r>
              <a:rPr sz="1400" spc="-5" dirty="0">
                <a:latin typeface="Arial"/>
                <a:cs typeface="Arial"/>
              </a:rPr>
              <a:t>que</a:t>
            </a:r>
            <a:r>
              <a:rPr sz="1400" dirty="0">
                <a:latin typeface="Arial"/>
                <a:cs typeface="Arial"/>
              </a:rPr>
              <a:t>t</a:t>
            </a:r>
            <a:r>
              <a:rPr sz="1400" spc="-40"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M</a:t>
            </a:r>
            <a:r>
              <a:rPr sz="1400" spc="-5" dirty="0">
                <a:latin typeface="Arial"/>
                <a:cs typeface="Arial"/>
              </a:rPr>
              <a:t>o</a:t>
            </a:r>
            <a:r>
              <a:rPr sz="1400" dirty="0">
                <a:latin typeface="Arial"/>
                <a:cs typeface="Arial"/>
              </a:rPr>
              <a:t>rri</a:t>
            </a:r>
            <a:r>
              <a:rPr sz="1400" spc="5" dirty="0">
                <a:latin typeface="Arial"/>
                <a:cs typeface="Arial"/>
              </a:rPr>
              <a:t>ss</a:t>
            </a:r>
            <a:r>
              <a:rPr sz="1400" spc="-5" dirty="0">
                <a:latin typeface="Arial"/>
                <a:cs typeface="Arial"/>
              </a:rPr>
              <a:t>e</a:t>
            </a:r>
            <a:r>
              <a:rPr sz="1400" dirty="0">
                <a:latin typeface="Arial"/>
                <a:cs typeface="Arial"/>
              </a:rPr>
              <a:t>t</a:t>
            </a:r>
            <a:r>
              <a:rPr sz="1400" spc="-40" dirty="0">
                <a:latin typeface="Arial"/>
                <a:cs typeface="Arial"/>
              </a:rPr>
              <a:t> </a:t>
            </a:r>
            <a:r>
              <a:rPr sz="1400" spc="-5" dirty="0">
                <a:latin typeface="Arial"/>
                <a:cs typeface="Arial"/>
              </a:rPr>
              <a:t>P</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I</a:t>
            </a:r>
            <a:r>
              <a:rPr sz="1400" spc="-5" dirty="0">
                <a:latin typeface="Arial"/>
                <a:cs typeface="Arial"/>
              </a:rPr>
              <a:t>ha</a:t>
            </a:r>
            <a:r>
              <a:rPr sz="1400" spc="-10" dirty="0">
                <a:latin typeface="Arial"/>
                <a:cs typeface="Arial"/>
              </a:rPr>
              <a:t>mm</a:t>
            </a:r>
            <a:r>
              <a:rPr sz="1400" spc="-5" dirty="0">
                <a:latin typeface="Arial"/>
                <a:cs typeface="Arial"/>
              </a:rPr>
              <a:t>ou</a:t>
            </a:r>
            <a:r>
              <a:rPr sz="1400" dirty="0">
                <a:latin typeface="Arial"/>
                <a:cs typeface="Arial"/>
              </a:rPr>
              <a:t>i</a:t>
            </a:r>
            <a:r>
              <a:rPr sz="1400" spc="-5" dirty="0">
                <a:latin typeface="Arial"/>
                <a:cs typeface="Arial"/>
              </a:rPr>
              <a:t>n</a:t>
            </a:r>
            <a:r>
              <a:rPr sz="1400" dirty="0">
                <a:latin typeface="Arial"/>
                <a:cs typeface="Arial"/>
              </a:rPr>
              <a:t>e</a:t>
            </a:r>
            <a:r>
              <a:rPr sz="1400" spc="-45" dirty="0">
                <a:latin typeface="Arial"/>
                <a:cs typeface="Arial"/>
              </a:rPr>
              <a:t> </a:t>
            </a:r>
            <a:r>
              <a:rPr sz="1400" spc="-5" dirty="0">
                <a:latin typeface="Arial"/>
                <a:cs typeface="Arial"/>
              </a:rPr>
              <a:t>S</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hep</a:t>
            </a:r>
            <a:r>
              <a:rPr sz="1400" dirty="0">
                <a:latin typeface="Arial"/>
                <a:cs typeface="Arial"/>
              </a:rPr>
              <a:t>i</a:t>
            </a:r>
            <a:r>
              <a:rPr sz="1400" spc="-5" dirty="0">
                <a:latin typeface="Arial"/>
                <a:cs typeface="Arial"/>
              </a:rPr>
              <a:t>e</a:t>
            </a:r>
            <a:r>
              <a:rPr sz="1400" dirty="0">
                <a:latin typeface="Arial"/>
                <a:cs typeface="Arial"/>
              </a:rPr>
              <a:t>d</a:t>
            </a:r>
            <a:r>
              <a:rPr sz="1400" spc="-30" dirty="0">
                <a:latin typeface="Arial"/>
                <a:cs typeface="Arial"/>
              </a:rPr>
              <a:t> </a:t>
            </a:r>
            <a:r>
              <a:rPr sz="1400" spc="-5" dirty="0">
                <a:latin typeface="Arial"/>
                <a:cs typeface="Arial"/>
              </a:rPr>
              <a:t>A</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Au</a:t>
            </a:r>
            <a:r>
              <a:rPr sz="1400" spc="-10" dirty="0">
                <a:latin typeface="Arial"/>
                <a:cs typeface="Arial"/>
              </a:rPr>
              <a:t>m</a:t>
            </a:r>
            <a:r>
              <a:rPr sz="1400" spc="-5" dirty="0">
                <a:latin typeface="Arial"/>
                <a:cs typeface="Arial"/>
              </a:rPr>
              <a:t>a</a:t>
            </a:r>
            <a:r>
              <a:rPr sz="1400" dirty="0">
                <a:latin typeface="Arial"/>
                <a:cs typeface="Arial"/>
              </a:rPr>
              <a:t>ill</a:t>
            </a:r>
            <a:r>
              <a:rPr sz="1400" spc="-5" dirty="0">
                <a:latin typeface="Arial"/>
                <a:cs typeface="Arial"/>
              </a:rPr>
              <a:t>e</a:t>
            </a:r>
            <a:r>
              <a:rPr sz="1400" dirty="0">
                <a:latin typeface="Arial"/>
                <a:cs typeface="Arial"/>
              </a:rPr>
              <a:t>y</a:t>
            </a:r>
            <a:r>
              <a:rPr sz="1400" spc="-15" dirty="0">
                <a:latin typeface="Arial"/>
                <a:cs typeface="Arial"/>
              </a:rPr>
              <a:t> </a:t>
            </a:r>
            <a:r>
              <a:rPr sz="1400" spc="-5" dirty="0">
                <a:latin typeface="Arial"/>
                <a:cs typeface="Arial"/>
              </a:rPr>
              <a:t>L</a:t>
            </a:r>
            <a:r>
              <a:rPr sz="1400" spc="5" dirty="0">
                <a:latin typeface="Arial"/>
                <a:cs typeface="Arial"/>
              </a:rPr>
              <a:t>.</a:t>
            </a:r>
            <a:r>
              <a:rPr sz="1400" dirty="0">
                <a:latin typeface="Arial"/>
                <a:cs typeface="Arial"/>
              </a:rPr>
              <a:t>,</a:t>
            </a:r>
            <a:r>
              <a:rPr sz="1400" spc="-25" dirty="0">
                <a:latin typeface="Arial"/>
                <a:cs typeface="Arial"/>
              </a:rPr>
              <a:t> </a:t>
            </a:r>
            <a:r>
              <a:rPr sz="1400" spc="-5" dirty="0">
                <a:latin typeface="Arial"/>
                <a:cs typeface="Arial"/>
              </a:rPr>
              <a:t>Be</a:t>
            </a:r>
            <a:r>
              <a:rPr sz="1400" dirty="0">
                <a:latin typeface="Arial"/>
                <a:cs typeface="Arial"/>
              </a:rPr>
              <a:t>r</a:t>
            </a:r>
            <a:r>
              <a:rPr sz="1400" spc="-5" dirty="0">
                <a:latin typeface="Arial"/>
                <a:cs typeface="Arial"/>
              </a:rPr>
              <a:t>a</a:t>
            </a:r>
            <a:r>
              <a:rPr sz="1400" dirty="0">
                <a:latin typeface="Arial"/>
                <a:cs typeface="Arial"/>
              </a:rPr>
              <a:t>rd</a:t>
            </a:r>
            <a:r>
              <a:rPr sz="1400" spc="-20" dirty="0">
                <a:latin typeface="Arial"/>
                <a:cs typeface="Arial"/>
              </a:rPr>
              <a:t> </a:t>
            </a:r>
            <a:r>
              <a:rPr sz="1400" spc="5" dirty="0">
                <a:latin typeface="Arial"/>
                <a:cs typeface="Arial"/>
              </a:rPr>
              <a:t>J.</a:t>
            </a:r>
            <a:r>
              <a:rPr sz="1400" spc="-5" dirty="0">
                <a:latin typeface="Arial"/>
                <a:cs typeface="Arial"/>
              </a:rPr>
              <a:t>B</a:t>
            </a:r>
            <a:r>
              <a:rPr sz="1400" spc="5" dirty="0">
                <a:latin typeface="Arial"/>
                <a:cs typeface="Arial"/>
              </a:rPr>
              <a:t>.</a:t>
            </a:r>
            <a:r>
              <a:rPr sz="1400" dirty="0">
                <a:latin typeface="Arial"/>
                <a:cs typeface="Arial"/>
              </a:rPr>
              <a:t>,</a:t>
            </a:r>
            <a:r>
              <a:rPr sz="1400" spc="-40" dirty="0">
                <a:latin typeface="Arial"/>
                <a:cs typeface="Arial"/>
              </a:rPr>
              <a:t> </a:t>
            </a:r>
            <a:r>
              <a:rPr sz="1400" spc="-5" dirty="0">
                <a:latin typeface="Arial"/>
                <a:cs typeface="Arial"/>
              </a:rPr>
              <a:t>Se</a:t>
            </a:r>
            <a:r>
              <a:rPr sz="1400" dirty="0">
                <a:latin typeface="Arial"/>
                <a:cs typeface="Arial"/>
              </a:rPr>
              <a:t>ri</a:t>
            </a:r>
            <a:r>
              <a:rPr sz="1400" spc="-20" dirty="0">
                <a:latin typeface="Arial"/>
                <a:cs typeface="Arial"/>
              </a:rPr>
              <a:t>v</a:t>
            </a:r>
            <a:r>
              <a:rPr sz="1400" dirty="0">
                <a:latin typeface="Arial"/>
                <a:cs typeface="Arial"/>
              </a:rPr>
              <a:t>e</a:t>
            </a:r>
            <a:r>
              <a:rPr sz="1400" spc="5" dirty="0">
                <a:latin typeface="Arial"/>
                <a:cs typeface="Arial"/>
              </a:rPr>
              <a:t> </a:t>
            </a:r>
            <a:r>
              <a:rPr sz="1400" spc="-5" dirty="0">
                <a:latin typeface="Arial"/>
                <a:cs typeface="Arial"/>
              </a:rPr>
              <a:t>B</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Kaa</a:t>
            </a:r>
            <a:r>
              <a:rPr sz="1400" dirty="0">
                <a:latin typeface="Arial"/>
                <a:cs typeface="Arial"/>
              </a:rPr>
              <a:t>s </a:t>
            </a:r>
            <a:r>
              <a:rPr sz="1400" spc="-10" dirty="0">
                <a:latin typeface="Arial"/>
                <a:cs typeface="Arial"/>
              </a:rPr>
              <a:t>R</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Lanne</a:t>
            </a:r>
            <a:r>
              <a:rPr sz="1400" dirty="0">
                <a:latin typeface="Arial"/>
                <a:cs typeface="Arial"/>
              </a:rPr>
              <a:t>l</a:t>
            </a:r>
            <a:r>
              <a:rPr sz="1400" spc="-5" dirty="0">
                <a:latin typeface="Arial"/>
                <a:cs typeface="Arial"/>
              </a:rPr>
              <a:t>u</a:t>
            </a:r>
            <a:r>
              <a:rPr sz="1400" dirty="0">
                <a:latin typeface="Arial"/>
                <a:cs typeface="Arial"/>
              </a:rPr>
              <a:t>c</a:t>
            </a:r>
            <a:r>
              <a:rPr sz="1400" spc="-40" dirty="0">
                <a:latin typeface="Arial"/>
                <a:cs typeface="Arial"/>
              </a:rPr>
              <a:t> </a:t>
            </a:r>
            <a:r>
              <a:rPr sz="1400" spc="5" dirty="0">
                <a:latin typeface="Arial"/>
                <a:cs typeface="Arial"/>
              </a:rPr>
              <a:t>I.</a:t>
            </a:r>
            <a:r>
              <a:rPr sz="1400" dirty="0">
                <a:latin typeface="Arial"/>
                <a:cs typeface="Arial"/>
              </a:rPr>
              <a:t>,</a:t>
            </a:r>
            <a:r>
              <a:rPr sz="1400" spc="-15" dirty="0">
                <a:latin typeface="Arial"/>
                <a:cs typeface="Arial"/>
              </a:rPr>
              <a:t> </a:t>
            </a:r>
            <a:r>
              <a:rPr sz="1400" spc="-10" dirty="0">
                <a:latin typeface="Arial"/>
                <a:cs typeface="Arial"/>
              </a:rPr>
              <a:t>T</a:t>
            </a:r>
            <a:r>
              <a:rPr sz="1400" spc="-5" dirty="0">
                <a:latin typeface="Arial"/>
                <a:cs typeface="Arial"/>
              </a:rPr>
              <a:t>h</a:t>
            </a:r>
            <a:r>
              <a:rPr sz="1400" dirty="0">
                <a:latin typeface="Arial"/>
                <a:cs typeface="Arial"/>
              </a:rPr>
              <a:t>i</a:t>
            </a:r>
            <a:r>
              <a:rPr sz="1400" spc="-5" dirty="0">
                <a:latin typeface="Arial"/>
                <a:cs typeface="Arial"/>
              </a:rPr>
              <a:t>e</a:t>
            </a:r>
            <a:r>
              <a:rPr sz="1400" dirty="0">
                <a:latin typeface="Arial"/>
                <a:cs typeface="Arial"/>
              </a:rPr>
              <a:t>ry</a:t>
            </a:r>
            <a:r>
              <a:rPr sz="1400" spc="-25"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La</a:t>
            </a:r>
            <a:r>
              <a:rPr sz="1400" spc="5" dirty="0">
                <a:latin typeface="Arial"/>
                <a:cs typeface="Arial"/>
              </a:rPr>
              <a:t>ff</a:t>
            </a:r>
            <a:r>
              <a:rPr sz="1400" spc="-5" dirty="0">
                <a:latin typeface="Arial"/>
                <a:cs typeface="Arial"/>
              </a:rPr>
              <a:t>e</a:t>
            </a:r>
            <a:r>
              <a:rPr sz="1400" dirty="0">
                <a:latin typeface="Arial"/>
                <a:cs typeface="Arial"/>
              </a:rPr>
              <a:t>ri</a:t>
            </a:r>
            <a:r>
              <a:rPr sz="1400" spc="-15" dirty="0">
                <a:latin typeface="Arial"/>
                <a:cs typeface="Arial"/>
              </a:rPr>
              <a:t>e</a:t>
            </a:r>
            <a:r>
              <a:rPr sz="1400" dirty="0">
                <a:latin typeface="Arial"/>
                <a:cs typeface="Arial"/>
              </a:rPr>
              <a:t>re</a:t>
            </a:r>
            <a:r>
              <a:rPr sz="1400" spc="-45" dirty="0">
                <a:latin typeface="Arial"/>
                <a:cs typeface="Arial"/>
              </a:rPr>
              <a:t> </a:t>
            </a:r>
            <a:r>
              <a:rPr sz="1400" spc="-10" dirty="0">
                <a:latin typeface="Arial"/>
                <a:cs typeface="Arial"/>
              </a:rPr>
              <a:t>M</a:t>
            </a:r>
            <a:r>
              <a:rPr sz="1400" spc="5" dirty="0">
                <a:latin typeface="Arial"/>
                <a:cs typeface="Arial"/>
              </a:rPr>
              <a:t>.</a:t>
            </a:r>
            <a:r>
              <a:rPr sz="1400" dirty="0">
                <a:latin typeface="Arial"/>
                <a:cs typeface="Arial"/>
              </a:rPr>
              <a:t>,</a:t>
            </a:r>
            <a:r>
              <a:rPr sz="1400" spc="-25" dirty="0">
                <a:latin typeface="Arial"/>
                <a:cs typeface="Arial"/>
              </a:rPr>
              <a:t> </a:t>
            </a:r>
            <a:r>
              <a:rPr sz="1400" spc="-5" dirty="0">
                <a:latin typeface="Arial"/>
                <a:cs typeface="Arial"/>
              </a:rPr>
              <a:t>P</a:t>
            </a:r>
            <a:r>
              <a:rPr sz="1400" dirty="0">
                <a:latin typeface="Arial"/>
                <a:cs typeface="Arial"/>
              </a:rPr>
              <a:t>i</a:t>
            </a:r>
            <a:r>
              <a:rPr sz="1400" spc="-5" dirty="0">
                <a:latin typeface="Arial"/>
                <a:cs typeface="Arial"/>
              </a:rPr>
              <a:t>o</a:t>
            </a:r>
            <a:r>
              <a:rPr sz="1400" dirty="0">
                <a:latin typeface="Arial"/>
                <a:cs typeface="Arial"/>
              </a:rPr>
              <a:t>t </a:t>
            </a:r>
            <a:r>
              <a:rPr sz="1400" spc="5" dirty="0">
                <a:latin typeface="Arial"/>
                <a:cs typeface="Arial"/>
              </a:rPr>
              <a:t>J.</a:t>
            </a:r>
            <a:r>
              <a:rPr sz="1400" spc="-10" dirty="0">
                <a:latin typeface="Arial"/>
                <a:cs typeface="Arial"/>
              </a:rPr>
              <a:t>M</a:t>
            </a:r>
            <a:r>
              <a:rPr sz="1400" spc="5" dirty="0">
                <a:latin typeface="Arial"/>
                <a:cs typeface="Arial"/>
              </a:rPr>
              <a:t>.</a:t>
            </a:r>
            <a:r>
              <a:rPr sz="1400" dirty="0">
                <a:latin typeface="Arial"/>
                <a:cs typeface="Arial"/>
              </a:rPr>
              <a:t>,</a:t>
            </a:r>
            <a:r>
              <a:rPr sz="1400" spc="-40" dirty="0">
                <a:latin typeface="Arial"/>
                <a:cs typeface="Arial"/>
              </a:rPr>
              <a:t> </a:t>
            </a:r>
            <a:r>
              <a:rPr sz="1400" spc="-5" dirty="0">
                <a:latin typeface="Arial"/>
                <a:cs typeface="Arial"/>
              </a:rPr>
              <a:t>Pa</a:t>
            </a:r>
            <a:r>
              <a:rPr sz="1400" spc="5" dirty="0">
                <a:latin typeface="Arial"/>
                <a:cs typeface="Arial"/>
              </a:rPr>
              <a:t>t</a:t>
            </a:r>
            <a:r>
              <a:rPr sz="1400" dirty="0">
                <a:latin typeface="Arial"/>
                <a:cs typeface="Arial"/>
              </a:rPr>
              <a:t>ri</a:t>
            </a:r>
            <a:r>
              <a:rPr sz="1400" spc="5" dirty="0">
                <a:latin typeface="Arial"/>
                <a:cs typeface="Arial"/>
              </a:rPr>
              <a:t>c</a:t>
            </a:r>
            <a:r>
              <a:rPr sz="1400" dirty="0">
                <a:latin typeface="Arial"/>
                <a:cs typeface="Arial"/>
              </a:rPr>
              <a:t>e</a:t>
            </a:r>
            <a:r>
              <a:rPr sz="1400" spc="-30" dirty="0">
                <a:latin typeface="Arial"/>
                <a:cs typeface="Arial"/>
              </a:rPr>
              <a:t> </a:t>
            </a:r>
            <a:r>
              <a:rPr sz="1400" spc="-10" dirty="0">
                <a:latin typeface="Arial"/>
                <a:cs typeface="Arial"/>
              </a:rPr>
              <a:t>T</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ado</a:t>
            </a:r>
            <a:r>
              <a:rPr sz="1400" dirty="0">
                <a:latin typeface="Arial"/>
                <a:cs typeface="Arial"/>
              </a:rPr>
              <a:t>r</a:t>
            </a:r>
            <a:r>
              <a:rPr sz="1400" spc="-5" dirty="0">
                <a:latin typeface="Arial"/>
                <a:cs typeface="Arial"/>
              </a:rPr>
              <a:t>e</a:t>
            </a:r>
            <a:r>
              <a:rPr sz="1400" dirty="0">
                <a:latin typeface="Arial"/>
                <a:cs typeface="Arial"/>
              </a:rPr>
              <a:t>t</a:t>
            </a:r>
            <a:r>
              <a:rPr sz="1400" spc="-25" dirty="0">
                <a:latin typeface="Arial"/>
                <a:cs typeface="Arial"/>
              </a:rPr>
              <a:t> </a:t>
            </a:r>
            <a:r>
              <a:rPr sz="1400" spc="5" dirty="0">
                <a:latin typeface="Arial"/>
                <a:cs typeface="Arial"/>
              </a:rPr>
              <a:t>J.</a:t>
            </a:r>
            <a:r>
              <a:rPr sz="1400" spc="-5" dirty="0">
                <a:latin typeface="Arial"/>
                <a:cs typeface="Arial"/>
              </a:rPr>
              <a:t>P</a:t>
            </a:r>
            <a:r>
              <a:rPr sz="1400" dirty="0">
                <a:latin typeface="Arial"/>
                <a:cs typeface="Arial"/>
              </a:rPr>
              <a:t>.</a:t>
            </a:r>
            <a:r>
              <a:rPr sz="1400" spc="-25" dirty="0">
                <a:latin typeface="Arial"/>
                <a:cs typeface="Arial"/>
              </a:rPr>
              <a:t> </a:t>
            </a:r>
            <a:r>
              <a:rPr sz="1400" dirty="0">
                <a:latin typeface="Arial"/>
                <a:cs typeface="Arial"/>
              </a:rPr>
              <a:t>&amp;</a:t>
            </a:r>
            <a:r>
              <a:rPr sz="1400" spc="-10" dirty="0">
                <a:latin typeface="Arial"/>
                <a:cs typeface="Arial"/>
              </a:rPr>
              <a:t> </a:t>
            </a:r>
            <a:r>
              <a:rPr sz="1400" b="1" spc="-5" dirty="0">
                <a:latin typeface="Arial"/>
                <a:cs typeface="Arial"/>
              </a:rPr>
              <a:t>P</a:t>
            </a:r>
            <a:r>
              <a:rPr sz="1400" b="1" spc="5" dirty="0">
                <a:latin typeface="Arial"/>
                <a:cs typeface="Arial"/>
              </a:rPr>
              <a:t>i</a:t>
            </a:r>
            <a:r>
              <a:rPr sz="1400" b="1" spc="-5" dirty="0">
                <a:latin typeface="Arial"/>
                <a:cs typeface="Arial"/>
              </a:rPr>
              <a:t>c</a:t>
            </a:r>
            <a:r>
              <a:rPr sz="1400" b="1" spc="-10" dirty="0">
                <a:latin typeface="Arial"/>
                <a:cs typeface="Arial"/>
              </a:rPr>
              <a:t>o</a:t>
            </a:r>
            <a:r>
              <a:rPr sz="1400" b="1" dirty="0">
                <a:latin typeface="Arial"/>
                <a:cs typeface="Arial"/>
              </a:rPr>
              <a:t>t</a:t>
            </a:r>
            <a:r>
              <a:rPr sz="1400" b="1" spc="-20" dirty="0">
                <a:latin typeface="Arial"/>
                <a:cs typeface="Arial"/>
              </a:rPr>
              <a:t> </a:t>
            </a:r>
            <a:r>
              <a:rPr sz="1400" b="1" spc="-10" dirty="0">
                <a:latin typeface="Arial"/>
                <a:cs typeface="Arial"/>
              </a:rPr>
              <a:t>L</a:t>
            </a:r>
            <a:r>
              <a:rPr sz="1400" dirty="0">
                <a:latin typeface="Arial"/>
                <a:cs typeface="Arial"/>
              </a:rPr>
              <a:t>. </a:t>
            </a:r>
            <a:r>
              <a:rPr sz="1400" spc="-5" dirty="0">
                <a:latin typeface="Arial"/>
                <a:cs typeface="Arial"/>
              </a:rPr>
              <a:t>An</a:t>
            </a:r>
            <a:r>
              <a:rPr sz="1400" spc="5" dirty="0">
                <a:latin typeface="Arial"/>
                <a:cs typeface="Arial"/>
              </a:rPr>
              <a:t>t</a:t>
            </a:r>
            <a:r>
              <a:rPr sz="1400" dirty="0">
                <a:latin typeface="Arial"/>
                <a:cs typeface="Arial"/>
              </a:rPr>
              <a:t>i</a:t>
            </a:r>
            <a:r>
              <a:rPr sz="1400" spc="-5" dirty="0">
                <a:latin typeface="Arial"/>
                <a:cs typeface="Arial"/>
              </a:rPr>
              <a:t>p</a:t>
            </a:r>
            <a:r>
              <a:rPr sz="1400" dirty="0">
                <a:latin typeface="Arial"/>
                <a:cs typeface="Arial"/>
              </a:rPr>
              <a:t>r</a:t>
            </a:r>
            <a:r>
              <a:rPr sz="1400" spc="-5" dirty="0">
                <a:latin typeface="Arial"/>
                <a:cs typeface="Arial"/>
              </a:rPr>
              <a:t>o</a:t>
            </a:r>
            <a:r>
              <a:rPr sz="1400" dirty="0">
                <a:latin typeface="Arial"/>
                <a:cs typeface="Arial"/>
              </a:rPr>
              <a:t>li</a:t>
            </a:r>
            <a:r>
              <a:rPr sz="1400" spc="5" dirty="0">
                <a:latin typeface="Arial"/>
                <a:cs typeface="Arial"/>
              </a:rPr>
              <a:t>f</a:t>
            </a:r>
            <a:r>
              <a:rPr sz="1400" spc="-5" dirty="0">
                <a:latin typeface="Arial"/>
                <a:cs typeface="Arial"/>
              </a:rPr>
              <a:t>e</a:t>
            </a:r>
            <a:r>
              <a:rPr sz="1400" spc="-15" dirty="0">
                <a:latin typeface="Arial"/>
                <a:cs typeface="Arial"/>
              </a:rPr>
              <a:t>r</a:t>
            </a:r>
            <a:r>
              <a:rPr sz="1400" spc="-5" dirty="0">
                <a:latin typeface="Arial"/>
                <a:cs typeface="Arial"/>
              </a:rPr>
              <a:t>a</a:t>
            </a:r>
            <a:r>
              <a:rPr sz="1400" spc="-10" dirty="0">
                <a:latin typeface="Arial"/>
                <a:cs typeface="Arial"/>
              </a:rPr>
              <a:t>t</a:t>
            </a:r>
            <a:r>
              <a:rPr sz="1400" dirty="0">
                <a:latin typeface="Arial"/>
                <a:cs typeface="Arial"/>
              </a:rPr>
              <a:t>i</a:t>
            </a:r>
            <a:r>
              <a:rPr sz="1400" spc="-20" dirty="0">
                <a:latin typeface="Arial"/>
                <a:cs typeface="Arial"/>
              </a:rPr>
              <a:t>v</a:t>
            </a:r>
            <a:r>
              <a:rPr sz="1400" dirty="0">
                <a:latin typeface="Arial"/>
                <a:cs typeface="Arial"/>
              </a:rPr>
              <a:t>e</a:t>
            </a:r>
            <a:r>
              <a:rPr sz="1400" spc="-30" dirty="0">
                <a:latin typeface="Arial"/>
                <a:cs typeface="Arial"/>
              </a:rPr>
              <a:t> </a:t>
            </a:r>
            <a:r>
              <a:rPr sz="1400" spc="-5" dirty="0">
                <a:latin typeface="Arial"/>
                <a:cs typeface="Arial"/>
              </a:rPr>
              <a:t>a</a:t>
            </a:r>
            <a:r>
              <a:rPr sz="1400" spc="5" dirty="0">
                <a:latin typeface="Arial"/>
                <a:cs typeface="Arial"/>
              </a:rPr>
              <a:t>ct</a:t>
            </a:r>
            <a:r>
              <a:rPr sz="1400" dirty="0">
                <a:latin typeface="Arial"/>
                <a:cs typeface="Arial"/>
              </a:rPr>
              <a:t>i</a:t>
            </a:r>
            <a:r>
              <a:rPr sz="1400" spc="-20" dirty="0">
                <a:latin typeface="Arial"/>
                <a:cs typeface="Arial"/>
              </a:rPr>
              <a:t>v</a:t>
            </a:r>
            <a:r>
              <a:rPr sz="1400" dirty="0">
                <a:latin typeface="Arial"/>
                <a:cs typeface="Arial"/>
              </a:rPr>
              <a:t>i</a:t>
            </a:r>
            <a:r>
              <a:rPr sz="1400" spc="5" dirty="0">
                <a:latin typeface="Arial"/>
                <a:cs typeface="Arial"/>
              </a:rPr>
              <a:t>t</a:t>
            </a:r>
            <a:r>
              <a:rPr sz="1400" dirty="0">
                <a:latin typeface="Arial"/>
                <a:cs typeface="Arial"/>
              </a:rPr>
              <a:t>y</a:t>
            </a:r>
            <a:r>
              <a:rPr sz="1400" spc="-15" dirty="0">
                <a:latin typeface="Arial"/>
                <a:cs typeface="Arial"/>
              </a:rPr>
              <a:t> </a:t>
            </a:r>
            <a:r>
              <a:rPr sz="1400" spc="-5" dirty="0">
                <a:latin typeface="Arial"/>
                <a:cs typeface="Arial"/>
              </a:rPr>
              <a:t>o</a:t>
            </a:r>
            <a:r>
              <a:rPr sz="1400" dirty="0">
                <a:latin typeface="Arial"/>
                <a:cs typeface="Arial"/>
              </a:rPr>
              <a:t>f</a:t>
            </a:r>
            <a:r>
              <a:rPr sz="1400" spc="-15" dirty="0">
                <a:latin typeface="Arial"/>
                <a:cs typeface="Arial"/>
              </a:rPr>
              <a:t> </a:t>
            </a:r>
            <a:r>
              <a:rPr sz="1400" spc="-20" dirty="0">
                <a:latin typeface="Arial"/>
                <a:cs typeface="Arial"/>
              </a:rPr>
              <a:t>v</a:t>
            </a:r>
            <a:r>
              <a:rPr sz="1400" dirty="0">
                <a:latin typeface="Arial"/>
                <a:cs typeface="Arial"/>
              </a:rPr>
              <a:t>i</a:t>
            </a:r>
            <a:r>
              <a:rPr sz="1400" spc="-5" dirty="0">
                <a:latin typeface="Arial"/>
                <a:cs typeface="Arial"/>
              </a:rPr>
              <a:t>o</a:t>
            </a:r>
            <a:r>
              <a:rPr sz="1400" dirty="0">
                <a:latin typeface="Arial"/>
                <a:cs typeface="Arial"/>
              </a:rPr>
              <a:t>l</a:t>
            </a:r>
            <a:r>
              <a:rPr sz="1400" spc="-5" dirty="0">
                <a:latin typeface="Arial"/>
                <a:cs typeface="Arial"/>
              </a:rPr>
              <a:t>a</a:t>
            </a:r>
            <a:r>
              <a:rPr sz="1400" spc="-20" dirty="0">
                <a:latin typeface="Arial"/>
                <a:cs typeface="Arial"/>
              </a:rPr>
              <a:t>x</a:t>
            </a:r>
            <a:r>
              <a:rPr sz="1400" spc="-5" dirty="0">
                <a:latin typeface="Arial"/>
                <a:cs typeface="Arial"/>
              </a:rPr>
              <a:t>an</a:t>
            </a:r>
            <a:r>
              <a:rPr sz="1400" spc="5" dirty="0">
                <a:latin typeface="Arial"/>
                <a:cs typeface="Arial"/>
              </a:rPr>
              <a:t>t</a:t>
            </a:r>
            <a:r>
              <a:rPr sz="1400" spc="-5" dirty="0">
                <a:latin typeface="Arial"/>
                <a:cs typeface="Arial"/>
              </a:rPr>
              <a:t>h</a:t>
            </a:r>
            <a:r>
              <a:rPr sz="1400" dirty="0">
                <a:latin typeface="Arial"/>
                <a:cs typeface="Arial"/>
              </a:rPr>
              <a:t>in</a:t>
            </a:r>
            <a:r>
              <a:rPr sz="1400" spc="-10" dirty="0">
                <a:latin typeface="Arial"/>
                <a:cs typeface="Arial"/>
              </a:rPr>
              <a:t> </a:t>
            </a:r>
            <a:r>
              <a:rPr sz="1400" dirty="0">
                <a:latin typeface="Arial"/>
                <a:cs typeface="Arial"/>
              </a:rPr>
              <a:t>i</a:t>
            </a:r>
            <a:r>
              <a:rPr sz="1400" spc="5" dirty="0">
                <a:latin typeface="Arial"/>
                <a:cs typeface="Arial"/>
              </a:rPr>
              <a:t>s</a:t>
            </a:r>
            <a:r>
              <a:rPr sz="1400" spc="-5" dirty="0">
                <a:latin typeface="Arial"/>
                <a:cs typeface="Arial"/>
              </a:rPr>
              <a:t>o</a:t>
            </a:r>
            <a:r>
              <a:rPr sz="1400" dirty="0">
                <a:latin typeface="Arial"/>
                <a:cs typeface="Arial"/>
              </a:rPr>
              <a:t>l</a:t>
            </a:r>
            <a:r>
              <a:rPr sz="1400" spc="-5" dirty="0">
                <a:latin typeface="Arial"/>
                <a:cs typeface="Arial"/>
              </a:rPr>
              <a:t>a</a:t>
            </a:r>
            <a:r>
              <a:rPr sz="1400" spc="5" dirty="0">
                <a:latin typeface="Arial"/>
                <a:cs typeface="Arial"/>
              </a:rPr>
              <a:t>t</a:t>
            </a:r>
            <a:r>
              <a:rPr sz="1400" spc="-5" dirty="0">
                <a:latin typeface="Arial"/>
                <a:cs typeface="Arial"/>
              </a:rPr>
              <a:t>e</a:t>
            </a:r>
            <a:r>
              <a:rPr sz="1400" dirty="0">
                <a:latin typeface="Arial"/>
                <a:cs typeface="Arial"/>
              </a:rPr>
              <a:t>d</a:t>
            </a:r>
            <a:r>
              <a:rPr sz="1400" spc="-45" dirty="0">
                <a:latin typeface="Arial"/>
                <a:cs typeface="Arial"/>
              </a:rPr>
              <a:t> </a:t>
            </a:r>
            <a:r>
              <a:rPr sz="1400" spc="5" dirty="0">
                <a:latin typeface="Arial"/>
                <a:cs typeface="Arial"/>
              </a:rPr>
              <a:t>f</a:t>
            </a:r>
            <a:r>
              <a:rPr sz="1400" dirty="0">
                <a:latin typeface="Arial"/>
                <a:cs typeface="Arial"/>
              </a:rPr>
              <a:t>r</a:t>
            </a:r>
            <a:r>
              <a:rPr sz="1400" spc="-5" dirty="0">
                <a:latin typeface="Arial"/>
                <a:cs typeface="Arial"/>
              </a:rPr>
              <a:t>o</a:t>
            </a:r>
            <a:r>
              <a:rPr sz="1400" dirty="0">
                <a:latin typeface="Arial"/>
                <a:cs typeface="Arial"/>
              </a:rPr>
              <a:t>m</a:t>
            </a:r>
            <a:r>
              <a:rPr sz="1400" spc="-25" dirty="0">
                <a:latin typeface="Arial"/>
                <a:cs typeface="Arial"/>
              </a:rPr>
              <a:t> </a:t>
            </a:r>
            <a:r>
              <a:rPr sz="1400" spc="-5" dirty="0">
                <a:latin typeface="Arial"/>
                <a:cs typeface="Arial"/>
              </a:rPr>
              <a:t>b</a:t>
            </a:r>
            <a:r>
              <a:rPr sz="1400" dirty="0">
                <a:latin typeface="Arial"/>
                <a:cs typeface="Arial"/>
              </a:rPr>
              <a:t>i</a:t>
            </a:r>
            <a:r>
              <a:rPr sz="1400" spc="-5" dirty="0">
                <a:latin typeface="Arial"/>
                <a:cs typeface="Arial"/>
              </a:rPr>
              <a:t>ogu</a:t>
            </a:r>
            <a:r>
              <a:rPr sz="1400" dirty="0">
                <a:latin typeface="Arial"/>
                <a:cs typeface="Arial"/>
              </a:rPr>
              <a:t>i</a:t>
            </a:r>
            <a:r>
              <a:rPr sz="1400" spc="-5" dirty="0">
                <a:latin typeface="Arial"/>
                <a:cs typeface="Arial"/>
              </a:rPr>
              <a:t>de</a:t>
            </a:r>
            <a:r>
              <a:rPr sz="1400" dirty="0">
                <a:latin typeface="Arial"/>
                <a:cs typeface="Arial"/>
              </a:rPr>
              <a:t>d</a:t>
            </a:r>
            <a:r>
              <a:rPr sz="1400" spc="-45" dirty="0">
                <a:latin typeface="Arial"/>
                <a:cs typeface="Arial"/>
              </a:rPr>
              <a:t> </a:t>
            </a:r>
            <a:r>
              <a:rPr sz="1400" spc="5" dirty="0">
                <a:latin typeface="Arial"/>
                <a:cs typeface="Arial"/>
              </a:rPr>
              <a:t>f</a:t>
            </a:r>
            <a:r>
              <a:rPr sz="1400" dirty="0">
                <a:latin typeface="Arial"/>
                <a:cs typeface="Arial"/>
              </a:rPr>
              <a:t>r</a:t>
            </a:r>
            <a:r>
              <a:rPr sz="1400" spc="-5" dirty="0">
                <a:latin typeface="Arial"/>
                <a:cs typeface="Arial"/>
              </a:rPr>
              <a:t>a</a:t>
            </a:r>
            <a:r>
              <a:rPr sz="1400" spc="5" dirty="0">
                <a:latin typeface="Arial"/>
                <a:cs typeface="Arial"/>
              </a:rPr>
              <a:t>ct</a:t>
            </a:r>
            <a:r>
              <a:rPr sz="1400" dirty="0">
                <a:latin typeface="Arial"/>
                <a:cs typeface="Arial"/>
              </a:rPr>
              <a:t>i</a:t>
            </a:r>
            <a:r>
              <a:rPr sz="1400" spc="-5" dirty="0">
                <a:latin typeface="Arial"/>
                <a:cs typeface="Arial"/>
              </a:rPr>
              <a:t>on</a:t>
            </a:r>
            <a:r>
              <a:rPr sz="1400" spc="-15" dirty="0">
                <a:latin typeface="Arial"/>
                <a:cs typeface="Arial"/>
              </a:rPr>
              <a:t>a</a:t>
            </a:r>
            <a:r>
              <a:rPr sz="1400" spc="-10" dirty="0">
                <a:latin typeface="Arial"/>
                <a:cs typeface="Arial"/>
              </a:rPr>
              <a:t>t</a:t>
            </a:r>
            <a:r>
              <a:rPr sz="1400" dirty="0">
                <a:latin typeface="Arial"/>
                <a:cs typeface="Arial"/>
              </a:rPr>
              <a:t>i</a:t>
            </a:r>
            <a:r>
              <a:rPr sz="1400" spc="-5" dirty="0">
                <a:latin typeface="Arial"/>
                <a:cs typeface="Arial"/>
              </a:rPr>
              <a:t>o</a:t>
            </a:r>
            <a:r>
              <a:rPr sz="1400" dirty="0">
                <a:latin typeface="Arial"/>
                <a:cs typeface="Arial"/>
              </a:rPr>
              <a:t>n</a:t>
            </a:r>
            <a:r>
              <a:rPr sz="1400" spc="-45" dirty="0">
                <a:latin typeface="Arial"/>
                <a:cs typeface="Arial"/>
              </a:rPr>
              <a:t> </a:t>
            </a:r>
            <a:r>
              <a:rPr sz="1400" spc="-5" dirty="0">
                <a:latin typeface="Arial"/>
                <a:cs typeface="Arial"/>
              </a:rPr>
              <a:t>o</a:t>
            </a:r>
            <a:r>
              <a:rPr sz="1400" dirty="0">
                <a:latin typeface="Arial"/>
                <a:cs typeface="Arial"/>
              </a:rPr>
              <a:t>f</a:t>
            </a:r>
            <a:r>
              <a:rPr sz="1400" spc="-15" dirty="0">
                <a:latin typeface="Arial"/>
                <a:cs typeface="Arial"/>
              </a:rPr>
              <a:t> </a:t>
            </a:r>
            <a:r>
              <a:rPr sz="1400" i="1" spc="-10" dirty="0">
                <a:latin typeface="Arial"/>
                <a:cs typeface="Arial"/>
              </a:rPr>
              <a:t>D</a:t>
            </a:r>
            <a:r>
              <a:rPr sz="1400" i="1" spc="-5" dirty="0">
                <a:latin typeface="Arial"/>
                <a:cs typeface="Arial"/>
              </a:rPr>
              <a:t>una</a:t>
            </a:r>
            <a:r>
              <a:rPr sz="1400" i="1" dirty="0">
                <a:latin typeface="Arial"/>
                <a:cs typeface="Arial"/>
              </a:rPr>
              <a:t>li</a:t>
            </a:r>
            <a:r>
              <a:rPr sz="1400" i="1" spc="-5" dirty="0">
                <a:latin typeface="Arial"/>
                <a:cs typeface="Arial"/>
              </a:rPr>
              <a:t>e</a:t>
            </a:r>
            <a:r>
              <a:rPr sz="1400" i="1" dirty="0">
                <a:latin typeface="Arial"/>
                <a:cs typeface="Arial"/>
              </a:rPr>
              <a:t>lla </a:t>
            </a:r>
            <a:r>
              <a:rPr sz="1400" i="1" spc="5" dirty="0">
                <a:latin typeface="Arial"/>
                <a:cs typeface="Arial"/>
              </a:rPr>
              <a:t>t</a:t>
            </a:r>
            <a:r>
              <a:rPr sz="1400" i="1" spc="-5" dirty="0">
                <a:latin typeface="Arial"/>
                <a:cs typeface="Arial"/>
              </a:rPr>
              <a:t>e</a:t>
            </a:r>
            <a:r>
              <a:rPr sz="1400" i="1" dirty="0">
                <a:latin typeface="Arial"/>
                <a:cs typeface="Arial"/>
              </a:rPr>
              <a:t>r</a:t>
            </a:r>
            <a:r>
              <a:rPr sz="1400" i="1" spc="5" dirty="0">
                <a:latin typeface="Arial"/>
                <a:cs typeface="Arial"/>
              </a:rPr>
              <a:t>t</a:t>
            </a:r>
            <a:r>
              <a:rPr sz="1400" i="1" dirty="0">
                <a:latin typeface="Arial"/>
                <a:cs typeface="Arial"/>
              </a:rPr>
              <a:t>i</a:t>
            </a:r>
            <a:r>
              <a:rPr sz="1400" i="1" spc="-5" dirty="0">
                <a:latin typeface="Arial"/>
                <a:cs typeface="Arial"/>
              </a:rPr>
              <a:t>o</a:t>
            </a:r>
            <a:r>
              <a:rPr sz="1400" i="1" dirty="0">
                <a:latin typeface="Arial"/>
                <a:cs typeface="Arial"/>
              </a:rPr>
              <a:t>l</a:t>
            </a:r>
            <a:r>
              <a:rPr sz="1400" i="1" spc="-5" dirty="0">
                <a:latin typeface="Arial"/>
                <a:cs typeface="Arial"/>
              </a:rPr>
              <a:t>e</a:t>
            </a:r>
            <a:r>
              <a:rPr sz="1400" i="1" spc="-10" dirty="0">
                <a:latin typeface="Arial"/>
                <a:cs typeface="Arial"/>
              </a:rPr>
              <a:t>c</a:t>
            </a:r>
            <a:r>
              <a:rPr sz="1400" i="1" spc="5" dirty="0">
                <a:latin typeface="Arial"/>
                <a:cs typeface="Arial"/>
              </a:rPr>
              <a:t>t</a:t>
            </a:r>
            <a:r>
              <a:rPr sz="1400" i="1" dirty="0">
                <a:latin typeface="Arial"/>
                <a:cs typeface="Arial"/>
              </a:rPr>
              <a:t>a</a:t>
            </a:r>
            <a:r>
              <a:rPr sz="1400" i="1" spc="-55" dirty="0">
                <a:latin typeface="Arial"/>
                <a:cs typeface="Arial"/>
              </a:rPr>
              <a:t> </a:t>
            </a:r>
            <a:r>
              <a:rPr sz="1400" spc="-5" dirty="0">
                <a:latin typeface="Arial"/>
                <a:cs typeface="Arial"/>
              </a:rPr>
              <a:t>e</a:t>
            </a:r>
            <a:r>
              <a:rPr sz="1400" spc="-20" dirty="0">
                <a:latin typeface="Arial"/>
                <a:cs typeface="Arial"/>
              </a:rPr>
              <a:t>x</a:t>
            </a:r>
            <a:r>
              <a:rPr sz="1400" spc="5" dirty="0">
                <a:latin typeface="Arial"/>
                <a:cs typeface="Arial"/>
              </a:rPr>
              <a:t>t</a:t>
            </a:r>
            <a:r>
              <a:rPr sz="1400" dirty="0">
                <a:latin typeface="Arial"/>
                <a:cs typeface="Arial"/>
              </a:rPr>
              <a:t>r</a:t>
            </a:r>
            <a:r>
              <a:rPr sz="1400" spc="-5" dirty="0">
                <a:latin typeface="Arial"/>
                <a:cs typeface="Arial"/>
              </a:rPr>
              <a:t>a</a:t>
            </a:r>
            <a:r>
              <a:rPr sz="1400" spc="5" dirty="0">
                <a:latin typeface="Arial"/>
                <a:cs typeface="Arial"/>
              </a:rPr>
              <a:t>cts</a:t>
            </a:r>
            <a:r>
              <a:rPr sz="1400" dirty="0">
                <a:latin typeface="Arial"/>
                <a:cs typeface="Arial"/>
              </a:rPr>
              <a:t>.</a:t>
            </a:r>
            <a:r>
              <a:rPr sz="1400" spc="-40" dirty="0">
                <a:latin typeface="Arial"/>
                <a:cs typeface="Arial"/>
              </a:rPr>
              <a:t> </a:t>
            </a:r>
            <a:r>
              <a:rPr sz="1400" i="1" spc="-20" dirty="0">
                <a:latin typeface="Arial"/>
                <a:cs typeface="Arial"/>
              </a:rPr>
              <a:t>M</a:t>
            </a:r>
            <a:r>
              <a:rPr sz="1400" i="1" spc="-5" dirty="0">
                <a:latin typeface="Arial"/>
                <a:cs typeface="Arial"/>
              </a:rPr>
              <a:t>a</a:t>
            </a:r>
            <a:r>
              <a:rPr sz="1400" i="1" dirty="0">
                <a:latin typeface="Arial"/>
                <a:cs typeface="Arial"/>
              </a:rPr>
              <a:t>ri</a:t>
            </a:r>
            <a:r>
              <a:rPr sz="1400" i="1" spc="-5" dirty="0">
                <a:latin typeface="Arial"/>
                <a:cs typeface="Arial"/>
              </a:rPr>
              <a:t>n</a:t>
            </a:r>
            <a:r>
              <a:rPr sz="1400" i="1" dirty="0">
                <a:latin typeface="Arial"/>
                <a:cs typeface="Arial"/>
              </a:rPr>
              <a:t>e</a:t>
            </a:r>
            <a:r>
              <a:rPr sz="1400" i="1" spc="-10" dirty="0">
                <a:latin typeface="Arial"/>
                <a:cs typeface="Arial"/>
              </a:rPr>
              <a:t> D</a:t>
            </a:r>
            <a:r>
              <a:rPr sz="1400" i="1" dirty="0">
                <a:latin typeface="Arial"/>
                <a:cs typeface="Arial"/>
              </a:rPr>
              <a:t>r</a:t>
            </a:r>
            <a:r>
              <a:rPr sz="1400" i="1" spc="-5" dirty="0">
                <a:latin typeface="Arial"/>
                <a:cs typeface="Arial"/>
              </a:rPr>
              <a:t>ug</a:t>
            </a:r>
            <a:r>
              <a:rPr sz="1400" i="1" dirty="0">
                <a:latin typeface="Arial"/>
                <a:cs typeface="Arial"/>
              </a:rPr>
              <a:t>s</a:t>
            </a:r>
            <a:r>
              <a:rPr sz="1400" i="1" spc="-15" dirty="0">
                <a:latin typeface="Arial"/>
                <a:cs typeface="Arial"/>
              </a:rPr>
              <a:t> </a:t>
            </a:r>
            <a:r>
              <a:rPr sz="1400" i="1" spc="-5" dirty="0">
                <a:latin typeface="Arial"/>
                <a:cs typeface="Arial"/>
              </a:rPr>
              <a:t>9</a:t>
            </a:r>
            <a:r>
              <a:rPr sz="1400" dirty="0">
                <a:latin typeface="Arial"/>
                <a:cs typeface="Arial"/>
              </a:rPr>
              <a:t>(</a:t>
            </a:r>
            <a:r>
              <a:rPr sz="1400" spc="-5" dirty="0">
                <a:latin typeface="Arial"/>
                <a:cs typeface="Arial"/>
              </a:rPr>
              <a:t>5</a:t>
            </a:r>
            <a:r>
              <a:rPr sz="1400" dirty="0">
                <a:latin typeface="Arial"/>
                <a:cs typeface="Arial"/>
              </a:rPr>
              <a:t>),</a:t>
            </a:r>
            <a:r>
              <a:rPr sz="1400" spc="-40" dirty="0">
                <a:latin typeface="Arial"/>
                <a:cs typeface="Arial"/>
              </a:rPr>
              <a:t> </a:t>
            </a:r>
            <a:r>
              <a:rPr sz="1400" spc="-5" dirty="0">
                <a:latin typeface="Arial"/>
                <a:cs typeface="Arial"/>
              </a:rPr>
              <a:t>819</a:t>
            </a:r>
            <a:r>
              <a:rPr sz="1400" dirty="0">
                <a:latin typeface="Arial"/>
                <a:cs typeface="Arial"/>
              </a:rPr>
              <a:t>-</a:t>
            </a:r>
            <a:r>
              <a:rPr sz="1400" spc="-5" dirty="0">
                <a:latin typeface="Arial"/>
                <a:cs typeface="Arial"/>
              </a:rPr>
              <a:t>831</a:t>
            </a:r>
            <a:r>
              <a:rPr sz="1400" dirty="0">
                <a:latin typeface="Arial"/>
                <a:cs typeface="Arial"/>
              </a:rPr>
              <a:t>,</a:t>
            </a:r>
            <a:r>
              <a:rPr sz="1400" spc="-40" dirty="0">
                <a:latin typeface="Arial"/>
                <a:cs typeface="Arial"/>
              </a:rPr>
              <a:t> </a:t>
            </a:r>
            <a:r>
              <a:rPr sz="1400" spc="-5" dirty="0">
                <a:latin typeface="Arial"/>
                <a:cs typeface="Arial"/>
              </a:rPr>
              <a:t>201</a:t>
            </a:r>
            <a:r>
              <a:rPr sz="1400" dirty="0">
                <a:latin typeface="Arial"/>
                <a:cs typeface="Arial"/>
              </a:rPr>
              <a:t>1</a:t>
            </a:r>
          </a:p>
          <a:p>
            <a:pPr marL="355600" marR="530860" indent="-342900">
              <a:lnSpc>
                <a:spcPct val="100000"/>
              </a:lnSpc>
              <a:spcBef>
                <a:spcPts val="335"/>
              </a:spcBef>
              <a:buFont typeface="Arial"/>
              <a:buChar char="•"/>
              <a:tabLst>
                <a:tab pos="355600" algn="l"/>
              </a:tabLst>
            </a:pPr>
            <a:r>
              <a:rPr sz="1400" spc="-5" dirty="0">
                <a:latin typeface="Arial"/>
                <a:cs typeface="Arial"/>
              </a:rPr>
              <a:t>Pa</a:t>
            </a:r>
            <a:r>
              <a:rPr sz="1400" spc="5" dirty="0">
                <a:latin typeface="Arial"/>
                <a:cs typeface="Arial"/>
              </a:rPr>
              <a:t>s</a:t>
            </a:r>
            <a:r>
              <a:rPr sz="1400" spc="-5" dirty="0">
                <a:latin typeface="Arial"/>
                <a:cs typeface="Arial"/>
              </a:rPr>
              <a:t>que</a:t>
            </a:r>
            <a:r>
              <a:rPr sz="1400" dirty="0">
                <a:latin typeface="Arial"/>
                <a:cs typeface="Arial"/>
              </a:rPr>
              <a:t>t</a:t>
            </a:r>
            <a:r>
              <a:rPr sz="1400" spc="-160"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C</a:t>
            </a:r>
            <a:r>
              <a:rPr sz="1400" spc="-5" dirty="0">
                <a:latin typeface="Arial"/>
                <a:cs typeface="Arial"/>
              </a:rPr>
              <a:t>hé</a:t>
            </a:r>
            <a:r>
              <a:rPr sz="1400" dirty="0">
                <a:latin typeface="Arial"/>
                <a:cs typeface="Arial"/>
              </a:rPr>
              <a:t>r</a:t>
            </a:r>
            <a:r>
              <a:rPr sz="1400" spc="-5" dirty="0">
                <a:latin typeface="Arial"/>
                <a:cs typeface="Arial"/>
              </a:rPr>
              <a:t>ou</a:t>
            </a:r>
            <a:r>
              <a:rPr sz="1400" spc="-20" dirty="0">
                <a:latin typeface="Arial"/>
                <a:cs typeface="Arial"/>
              </a:rPr>
              <a:t>v</a:t>
            </a:r>
            <a:r>
              <a:rPr sz="1400" dirty="0">
                <a:latin typeface="Arial"/>
                <a:cs typeface="Arial"/>
              </a:rPr>
              <a:t>ri</a:t>
            </a:r>
            <a:r>
              <a:rPr sz="1400" spc="-5" dirty="0">
                <a:latin typeface="Arial"/>
                <a:cs typeface="Arial"/>
              </a:rPr>
              <a:t>e</a:t>
            </a:r>
            <a:r>
              <a:rPr sz="1400" dirty="0">
                <a:latin typeface="Arial"/>
                <a:cs typeface="Arial"/>
              </a:rPr>
              <a:t>r</a:t>
            </a:r>
            <a:r>
              <a:rPr sz="1400" spc="-150" dirty="0">
                <a:latin typeface="Arial"/>
                <a:cs typeface="Arial"/>
              </a:rPr>
              <a:t> </a:t>
            </a:r>
            <a:r>
              <a:rPr sz="1400" spc="5" dirty="0">
                <a:latin typeface="Arial"/>
                <a:cs typeface="Arial"/>
              </a:rPr>
              <a:t>J.</a:t>
            </a:r>
            <a:r>
              <a:rPr sz="1400" spc="-10" dirty="0">
                <a:latin typeface="Arial"/>
                <a:cs typeface="Arial"/>
              </a:rPr>
              <a:t>R</a:t>
            </a:r>
            <a:r>
              <a:rPr sz="1400" spc="5" dirty="0">
                <a:latin typeface="Arial"/>
                <a:cs typeface="Arial"/>
              </a:rPr>
              <a:t>.</a:t>
            </a:r>
            <a:r>
              <a:rPr sz="1400" dirty="0">
                <a:latin typeface="Arial"/>
                <a:cs typeface="Arial"/>
              </a:rPr>
              <a:t>,</a:t>
            </a:r>
            <a:r>
              <a:rPr sz="1400" spc="-25" dirty="0">
                <a:latin typeface="Arial"/>
                <a:cs typeface="Arial"/>
              </a:rPr>
              <a:t> </a:t>
            </a:r>
            <a:r>
              <a:rPr sz="1400" spc="-10" dirty="0">
                <a:latin typeface="Arial"/>
                <a:cs typeface="Arial"/>
              </a:rPr>
              <a:t>F</a:t>
            </a:r>
            <a:r>
              <a:rPr sz="1400" spc="-5" dirty="0">
                <a:latin typeface="Arial"/>
                <a:cs typeface="Arial"/>
              </a:rPr>
              <a:t>a</a:t>
            </a:r>
            <a:r>
              <a:rPr sz="1400" dirty="0">
                <a:latin typeface="Arial"/>
                <a:cs typeface="Arial"/>
              </a:rPr>
              <a:t>r</a:t>
            </a:r>
            <a:r>
              <a:rPr sz="1400" spc="-5" dirty="0">
                <a:latin typeface="Arial"/>
                <a:cs typeface="Arial"/>
              </a:rPr>
              <a:t>ha</a:t>
            </a:r>
            <a:r>
              <a:rPr sz="1400" dirty="0">
                <a:latin typeface="Arial"/>
                <a:cs typeface="Arial"/>
              </a:rPr>
              <a:t>t</a:t>
            </a:r>
            <a:r>
              <a:rPr sz="1400" spc="-160" dirty="0">
                <a:latin typeface="Arial"/>
                <a:cs typeface="Arial"/>
              </a:rPr>
              <a:t> </a:t>
            </a:r>
            <a:r>
              <a:rPr sz="1400" spc="-10" dirty="0">
                <a:latin typeface="Arial"/>
                <a:cs typeface="Arial"/>
              </a:rPr>
              <a:t>F</a:t>
            </a:r>
            <a:r>
              <a:rPr sz="1400" spc="5" dirty="0">
                <a:latin typeface="Arial"/>
                <a:cs typeface="Arial"/>
              </a:rPr>
              <a:t>.</a:t>
            </a:r>
            <a:r>
              <a:rPr sz="1400" dirty="0">
                <a:latin typeface="Arial"/>
                <a:cs typeface="Arial"/>
              </a:rPr>
              <a:t>,</a:t>
            </a:r>
            <a:r>
              <a:rPr sz="1400" spc="-15" dirty="0">
                <a:latin typeface="Arial"/>
                <a:cs typeface="Arial"/>
              </a:rPr>
              <a:t> </a:t>
            </a:r>
            <a:r>
              <a:rPr sz="1400" spc="-10" dirty="0">
                <a:latin typeface="Arial"/>
                <a:cs typeface="Arial"/>
              </a:rPr>
              <a:t>T</a:t>
            </a:r>
            <a:r>
              <a:rPr sz="1400" spc="-5" dirty="0">
                <a:latin typeface="Arial"/>
                <a:cs typeface="Arial"/>
              </a:rPr>
              <a:t>h</a:t>
            </a:r>
            <a:r>
              <a:rPr sz="1400" dirty="0">
                <a:latin typeface="Arial"/>
                <a:cs typeface="Arial"/>
              </a:rPr>
              <a:t>i</a:t>
            </a:r>
            <a:r>
              <a:rPr sz="1400" spc="-5" dirty="0">
                <a:latin typeface="Arial"/>
                <a:cs typeface="Arial"/>
              </a:rPr>
              <a:t>é</a:t>
            </a:r>
            <a:r>
              <a:rPr sz="1400" dirty="0">
                <a:latin typeface="Arial"/>
                <a:cs typeface="Arial"/>
              </a:rPr>
              <a:t>ry</a:t>
            </a:r>
            <a:r>
              <a:rPr sz="1400" spc="-25" dirty="0">
                <a:latin typeface="Arial"/>
                <a:cs typeface="Arial"/>
              </a:rPr>
              <a:t> </a:t>
            </a:r>
            <a:r>
              <a:rPr sz="1400" spc="-5" dirty="0">
                <a:latin typeface="Arial"/>
                <a:cs typeface="Arial"/>
              </a:rPr>
              <a:t>V</a:t>
            </a:r>
            <a:r>
              <a:rPr sz="1400" spc="5" dirty="0">
                <a:latin typeface="Arial"/>
                <a:cs typeface="Arial"/>
              </a:rPr>
              <a:t>.</a:t>
            </a:r>
            <a:r>
              <a:rPr sz="1400" dirty="0">
                <a:latin typeface="Arial"/>
                <a:cs typeface="Arial"/>
              </a:rPr>
              <a:t>,</a:t>
            </a:r>
            <a:r>
              <a:rPr sz="1400" spc="-15" dirty="0">
                <a:latin typeface="Arial"/>
                <a:cs typeface="Arial"/>
              </a:rPr>
              <a:t> </a:t>
            </a:r>
            <a:r>
              <a:rPr sz="1400" spc="-5" dirty="0">
                <a:latin typeface="Arial"/>
                <a:cs typeface="Arial"/>
              </a:rPr>
              <a:t>P</a:t>
            </a:r>
            <a:r>
              <a:rPr sz="1400" dirty="0">
                <a:latin typeface="Arial"/>
                <a:cs typeface="Arial"/>
              </a:rPr>
              <a:t>i</a:t>
            </a:r>
            <a:r>
              <a:rPr sz="1400" spc="-5" dirty="0">
                <a:latin typeface="Arial"/>
                <a:cs typeface="Arial"/>
              </a:rPr>
              <a:t>o</a:t>
            </a:r>
            <a:r>
              <a:rPr sz="1400" dirty="0">
                <a:latin typeface="Arial"/>
                <a:cs typeface="Arial"/>
              </a:rPr>
              <a:t>t </a:t>
            </a:r>
            <a:r>
              <a:rPr sz="1400" spc="5" dirty="0">
                <a:latin typeface="Arial"/>
                <a:cs typeface="Arial"/>
              </a:rPr>
              <a:t>J.</a:t>
            </a:r>
            <a:r>
              <a:rPr sz="1400" spc="-10" dirty="0">
                <a:latin typeface="Arial"/>
                <a:cs typeface="Arial"/>
              </a:rPr>
              <a:t>M</a:t>
            </a:r>
            <a:r>
              <a:rPr sz="1400" spc="5" dirty="0">
                <a:latin typeface="Arial"/>
                <a:cs typeface="Arial"/>
              </a:rPr>
              <a:t>.</a:t>
            </a:r>
            <a:r>
              <a:rPr sz="1400" dirty="0">
                <a:latin typeface="Arial"/>
                <a:cs typeface="Arial"/>
              </a:rPr>
              <a:t>,</a:t>
            </a:r>
            <a:r>
              <a:rPr sz="1400" spc="-40" dirty="0">
                <a:latin typeface="Arial"/>
                <a:cs typeface="Arial"/>
              </a:rPr>
              <a:t> </a:t>
            </a:r>
            <a:r>
              <a:rPr sz="1400" spc="-5" dirty="0">
                <a:latin typeface="Arial"/>
                <a:cs typeface="Arial"/>
              </a:rPr>
              <a:t>Bé</a:t>
            </a:r>
            <a:r>
              <a:rPr sz="1400" dirty="0">
                <a:latin typeface="Arial"/>
                <a:cs typeface="Arial"/>
              </a:rPr>
              <a:t>r</a:t>
            </a:r>
            <a:r>
              <a:rPr sz="1400" spc="-5" dirty="0">
                <a:latin typeface="Arial"/>
                <a:cs typeface="Arial"/>
              </a:rPr>
              <a:t>a</a:t>
            </a:r>
            <a:r>
              <a:rPr sz="1400" dirty="0">
                <a:latin typeface="Arial"/>
                <a:cs typeface="Arial"/>
              </a:rPr>
              <a:t>rd</a:t>
            </a:r>
            <a:r>
              <a:rPr sz="1400" spc="-30" dirty="0">
                <a:latin typeface="Arial"/>
                <a:cs typeface="Arial"/>
              </a:rPr>
              <a:t> </a:t>
            </a:r>
            <a:r>
              <a:rPr sz="1400" spc="5" dirty="0">
                <a:latin typeface="Arial"/>
                <a:cs typeface="Arial"/>
              </a:rPr>
              <a:t>J.</a:t>
            </a:r>
            <a:r>
              <a:rPr sz="1400" spc="-5" dirty="0">
                <a:latin typeface="Arial"/>
                <a:cs typeface="Arial"/>
              </a:rPr>
              <a:t>B</a:t>
            </a:r>
            <a:r>
              <a:rPr sz="1400" spc="5" dirty="0">
                <a:latin typeface="Arial"/>
                <a:cs typeface="Arial"/>
              </a:rPr>
              <a:t>.,</a:t>
            </a:r>
            <a:r>
              <a:rPr sz="1400" spc="-5" dirty="0">
                <a:latin typeface="Arial"/>
                <a:cs typeface="Arial"/>
              </a:rPr>
              <a:t>Kaa</a:t>
            </a:r>
            <a:r>
              <a:rPr sz="1400" dirty="0">
                <a:latin typeface="Arial"/>
                <a:cs typeface="Arial"/>
              </a:rPr>
              <a:t>s</a:t>
            </a:r>
            <a:r>
              <a:rPr sz="1400" spc="-50" dirty="0">
                <a:latin typeface="Arial"/>
                <a:cs typeface="Arial"/>
              </a:rPr>
              <a:t> </a:t>
            </a:r>
            <a:r>
              <a:rPr sz="1400" spc="-10" dirty="0">
                <a:latin typeface="Arial"/>
                <a:cs typeface="Arial"/>
              </a:rPr>
              <a:t>R</a:t>
            </a:r>
            <a:r>
              <a:rPr sz="1400" spc="5" dirty="0">
                <a:latin typeface="Arial"/>
                <a:cs typeface="Arial"/>
              </a:rPr>
              <a:t>.</a:t>
            </a:r>
            <a:r>
              <a:rPr sz="1400" dirty="0">
                <a:latin typeface="Arial"/>
                <a:cs typeface="Arial"/>
              </a:rPr>
              <a:t>, </a:t>
            </a:r>
            <a:r>
              <a:rPr sz="1400" spc="-5" dirty="0">
                <a:latin typeface="Arial"/>
                <a:cs typeface="Arial"/>
              </a:rPr>
              <a:t>Se</a:t>
            </a:r>
            <a:r>
              <a:rPr sz="1400" dirty="0">
                <a:latin typeface="Arial"/>
                <a:cs typeface="Arial"/>
              </a:rPr>
              <a:t>ri</a:t>
            </a:r>
            <a:r>
              <a:rPr sz="1400" spc="-20" dirty="0">
                <a:latin typeface="Arial"/>
                <a:cs typeface="Arial"/>
              </a:rPr>
              <a:t>v</a:t>
            </a:r>
            <a:r>
              <a:rPr sz="1400" dirty="0">
                <a:latin typeface="Arial"/>
                <a:cs typeface="Arial"/>
              </a:rPr>
              <a:t>e</a:t>
            </a:r>
            <a:r>
              <a:rPr sz="1400" spc="-10" dirty="0">
                <a:latin typeface="Arial"/>
                <a:cs typeface="Arial"/>
              </a:rPr>
              <a:t> </a:t>
            </a:r>
            <a:r>
              <a:rPr sz="1400" spc="-5" dirty="0">
                <a:latin typeface="Arial"/>
                <a:cs typeface="Arial"/>
              </a:rPr>
              <a:t>B</a:t>
            </a:r>
            <a:r>
              <a:rPr sz="1400" spc="5" dirty="0">
                <a:latin typeface="Arial"/>
                <a:cs typeface="Arial"/>
              </a:rPr>
              <a:t>.</a:t>
            </a:r>
            <a:r>
              <a:rPr sz="1400" dirty="0">
                <a:latin typeface="Arial"/>
                <a:cs typeface="Arial"/>
              </a:rPr>
              <a:t>, </a:t>
            </a:r>
            <a:r>
              <a:rPr sz="1400" spc="-5" dirty="0">
                <a:latin typeface="Arial"/>
                <a:cs typeface="Arial"/>
              </a:rPr>
              <a:t>Pa</a:t>
            </a:r>
            <a:r>
              <a:rPr sz="1400" spc="5" dirty="0">
                <a:latin typeface="Arial"/>
                <a:cs typeface="Arial"/>
              </a:rPr>
              <a:t>t</a:t>
            </a:r>
            <a:r>
              <a:rPr sz="1400" dirty="0">
                <a:latin typeface="Arial"/>
                <a:cs typeface="Arial"/>
              </a:rPr>
              <a:t>ri</a:t>
            </a:r>
            <a:r>
              <a:rPr sz="1400" spc="5" dirty="0">
                <a:latin typeface="Arial"/>
                <a:cs typeface="Arial"/>
              </a:rPr>
              <a:t>c</a:t>
            </a:r>
            <a:r>
              <a:rPr sz="1400" dirty="0">
                <a:latin typeface="Arial"/>
                <a:cs typeface="Arial"/>
              </a:rPr>
              <a:t>e</a:t>
            </a:r>
            <a:r>
              <a:rPr sz="1400" spc="-30" dirty="0">
                <a:latin typeface="Arial"/>
                <a:cs typeface="Arial"/>
              </a:rPr>
              <a:t> </a:t>
            </a:r>
            <a:r>
              <a:rPr sz="1400" spc="-10" dirty="0">
                <a:latin typeface="Arial"/>
                <a:cs typeface="Arial"/>
              </a:rPr>
              <a:t>T</a:t>
            </a:r>
            <a:r>
              <a:rPr sz="1400" spc="5" dirty="0">
                <a:latin typeface="Arial"/>
                <a:cs typeface="Arial"/>
              </a:rPr>
              <a:t>.</a:t>
            </a:r>
            <a:r>
              <a:rPr sz="1400" dirty="0">
                <a:latin typeface="Arial"/>
                <a:cs typeface="Arial"/>
              </a:rPr>
              <a:t>,</a:t>
            </a:r>
            <a:r>
              <a:rPr sz="1400" spc="-25" dirty="0">
                <a:latin typeface="Arial"/>
                <a:cs typeface="Arial"/>
              </a:rPr>
              <a:t> </a:t>
            </a:r>
            <a:r>
              <a:rPr sz="1400" spc="-10" dirty="0">
                <a:latin typeface="Arial"/>
                <a:cs typeface="Arial"/>
              </a:rPr>
              <a:t>C</a:t>
            </a:r>
            <a:r>
              <a:rPr sz="1400" spc="-5" dirty="0">
                <a:latin typeface="Arial"/>
                <a:cs typeface="Arial"/>
              </a:rPr>
              <a:t>ado</a:t>
            </a:r>
            <a:r>
              <a:rPr sz="1400" dirty="0">
                <a:latin typeface="Arial"/>
                <a:cs typeface="Arial"/>
              </a:rPr>
              <a:t>r</a:t>
            </a:r>
            <a:r>
              <a:rPr sz="1400" spc="-5" dirty="0">
                <a:latin typeface="Arial"/>
                <a:cs typeface="Arial"/>
              </a:rPr>
              <a:t>e</a:t>
            </a:r>
            <a:r>
              <a:rPr sz="1400" dirty="0">
                <a:latin typeface="Arial"/>
                <a:cs typeface="Arial"/>
              </a:rPr>
              <a:t>t</a:t>
            </a:r>
            <a:r>
              <a:rPr sz="1400" spc="-25" dirty="0">
                <a:latin typeface="Arial"/>
                <a:cs typeface="Arial"/>
              </a:rPr>
              <a:t> </a:t>
            </a:r>
            <a:r>
              <a:rPr sz="1400" spc="5" dirty="0">
                <a:latin typeface="Arial"/>
                <a:cs typeface="Arial"/>
              </a:rPr>
              <a:t>J.</a:t>
            </a:r>
            <a:r>
              <a:rPr sz="1400" spc="-5" dirty="0">
                <a:latin typeface="Arial"/>
                <a:cs typeface="Arial"/>
              </a:rPr>
              <a:t>P</a:t>
            </a:r>
            <a:r>
              <a:rPr sz="1400" dirty="0">
                <a:latin typeface="Arial"/>
                <a:cs typeface="Arial"/>
              </a:rPr>
              <a:t>.</a:t>
            </a:r>
            <a:r>
              <a:rPr sz="1400" spc="-15" dirty="0">
                <a:latin typeface="Arial"/>
                <a:cs typeface="Arial"/>
              </a:rPr>
              <a:t> </a:t>
            </a:r>
            <a:r>
              <a:rPr sz="1400" dirty="0">
                <a:latin typeface="Arial"/>
                <a:cs typeface="Arial"/>
              </a:rPr>
              <a:t>&amp;</a:t>
            </a:r>
            <a:r>
              <a:rPr sz="1400" spc="-10" dirty="0">
                <a:latin typeface="Arial"/>
                <a:cs typeface="Arial"/>
              </a:rPr>
              <a:t> </a:t>
            </a:r>
            <a:r>
              <a:rPr sz="1400" b="1" spc="-5" dirty="0">
                <a:latin typeface="Arial"/>
                <a:cs typeface="Arial"/>
              </a:rPr>
              <a:t>P</a:t>
            </a:r>
            <a:r>
              <a:rPr sz="1400" b="1" spc="5" dirty="0">
                <a:latin typeface="Arial"/>
                <a:cs typeface="Arial"/>
              </a:rPr>
              <a:t>i</a:t>
            </a:r>
            <a:r>
              <a:rPr sz="1400" b="1" spc="-5" dirty="0">
                <a:latin typeface="Arial"/>
                <a:cs typeface="Arial"/>
              </a:rPr>
              <a:t>c</a:t>
            </a:r>
            <a:r>
              <a:rPr sz="1400" b="1" spc="-10" dirty="0">
                <a:latin typeface="Arial"/>
                <a:cs typeface="Arial"/>
              </a:rPr>
              <a:t>o</a:t>
            </a:r>
            <a:r>
              <a:rPr sz="1400" b="1" dirty="0">
                <a:latin typeface="Arial"/>
                <a:cs typeface="Arial"/>
              </a:rPr>
              <a:t>t</a:t>
            </a:r>
            <a:r>
              <a:rPr sz="1400" b="1" spc="-20" dirty="0">
                <a:latin typeface="Arial"/>
                <a:cs typeface="Arial"/>
              </a:rPr>
              <a:t> </a:t>
            </a:r>
            <a:r>
              <a:rPr sz="1400" b="1" spc="-10" dirty="0">
                <a:latin typeface="Arial"/>
                <a:cs typeface="Arial"/>
              </a:rPr>
              <a:t>L</a:t>
            </a:r>
            <a:r>
              <a:rPr sz="1400" dirty="0">
                <a:latin typeface="Arial"/>
                <a:cs typeface="Arial"/>
              </a:rPr>
              <a:t>.</a:t>
            </a:r>
            <a:r>
              <a:rPr sz="1400" spc="-15" dirty="0">
                <a:latin typeface="Arial"/>
                <a:cs typeface="Arial"/>
              </a:rPr>
              <a:t> </a:t>
            </a:r>
            <a:r>
              <a:rPr sz="1400" spc="-5" dirty="0">
                <a:latin typeface="Arial"/>
                <a:cs typeface="Arial"/>
              </a:rPr>
              <a:t>S</a:t>
            </a:r>
            <a:r>
              <a:rPr sz="1400" spc="5" dirty="0">
                <a:latin typeface="Arial"/>
                <a:cs typeface="Arial"/>
              </a:rPr>
              <a:t>t</a:t>
            </a:r>
            <a:r>
              <a:rPr sz="1400" spc="-5" dirty="0">
                <a:latin typeface="Arial"/>
                <a:cs typeface="Arial"/>
              </a:rPr>
              <a:t>ud</a:t>
            </a:r>
            <a:r>
              <a:rPr sz="1400" dirty="0">
                <a:latin typeface="Arial"/>
                <a:cs typeface="Arial"/>
              </a:rPr>
              <a:t>y</a:t>
            </a:r>
            <a:r>
              <a:rPr sz="1400" spc="-25" dirty="0">
                <a:latin typeface="Arial"/>
                <a:cs typeface="Arial"/>
              </a:rPr>
              <a:t> </a:t>
            </a:r>
            <a:r>
              <a:rPr sz="1400" spc="-5" dirty="0">
                <a:latin typeface="Arial"/>
                <a:cs typeface="Arial"/>
              </a:rPr>
              <a:t>o</a:t>
            </a:r>
            <a:r>
              <a:rPr sz="1400" dirty="0">
                <a:latin typeface="Arial"/>
                <a:cs typeface="Arial"/>
              </a:rPr>
              <a:t>n</a:t>
            </a:r>
            <a:r>
              <a:rPr sz="1400" spc="-10" dirty="0">
                <a:latin typeface="Arial"/>
                <a:cs typeface="Arial"/>
              </a:rPr>
              <a:t> </a:t>
            </a:r>
            <a:r>
              <a:rPr sz="1400" spc="5" dirty="0">
                <a:latin typeface="Arial"/>
                <a:cs typeface="Arial"/>
              </a:rPr>
              <a:t>t</a:t>
            </a:r>
            <a:r>
              <a:rPr sz="1400" spc="-5" dirty="0">
                <a:latin typeface="Arial"/>
                <a:cs typeface="Arial"/>
              </a:rPr>
              <a:t>h</a:t>
            </a:r>
            <a:r>
              <a:rPr sz="1400" dirty="0">
                <a:latin typeface="Arial"/>
                <a:cs typeface="Arial"/>
              </a:rPr>
              <a:t>e</a:t>
            </a:r>
            <a:r>
              <a:rPr sz="1400" spc="-20" dirty="0">
                <a:latin typeface="Arial"/>
                <a:cs typeface="Arial"/>
              </a:rPr>
              <a:t> </a:t>
            </a:r>
            <a:r>
              <a:rPr sz="1400" spc="-10" dirty="0">
                <a:latin typeface="Arial"/>
                <a:cs typeface="Arial"/>
              </a:rPr>
              <a:t>m</a:t>
            </a:r>
            <a:r>
              <a:rPr sz="1400" dirty="0">
                <a:latin typeface="Arial"/>
                <a:cs typeface="Arial"/>
              </a:rPr>
              <a:t>i</a:t>
            </a:r>
            <a:r>
              <a:rPr sz="1400" spc="5" dirty="0">
                <a:latin typeface="Arial"/>
                <a:cs typeface="Arial"/>
              </a:rPr>
              <a:t>c</a:t>
            </a:r>
            <a:r>
              <a:rPr sz="1400" dirty="0">
                <a:latin typeface="Arial"/>
                <a:cs typeface="Arial"/>
              </a:rPr>
              <a:t>r</a:t>
            </a:r>
            <a:r>
              <a:rPr sz="1400" spc="-5" dirty="0">
                <a:latin typeface="Arial"/>
                <a:cs typeface="Arial"/>
              </a:rPr>
              <a:t>oa</a:t>
            </a:r>
            <a:r>
              <a:rPr sz="1400" dirty="0">
                <a:latin typeface="Arial"/>
                <a:cs typeface="Arial"/>
              </a:rPr>
              <a:t>l</a:t>
            </a:r>
            <a:r>
              <a:rPr sz="1400" spc="-5" dirty="0">
                <a:latin typeface="Arial"/>
                <a:cs typeface="Arial"/>
              </a:rPr>
              <a:t>ga</a:t>
            </a:r>
            <a:r>
              <a:rPr sz="1400" dirty="0">
                <a:latin typeface="Arial"/>
                <a:cs typeface="Arial"/>
              </a:rPr>
              <a:t>l</a:t>
            </a:r>
            <a:r>
              <a:rPr sz="1400" spc="-45" dirty="0">
                <a:latin typeface="Arial"/>
                <a:cs typeface="Arial"/>
              </a:rPr>
              <a:t> </a:t>
            </a:r>
            <a:r>
              <a:rPr sz="1400" spc="-5" dirty="0">
                <a:latin typeface="Arial"/>
                <a:cs typeface="Arial"/>
              </a:rPr>
              <a:t>p</a:t>
            </a:r>
            <a:r>
              <a:rPr sz="1400" dirty="0">
                <a:latin typeface="Arial"/>
                <a:cs typeface="Arial"/>
              </a:rPr>
              <a:t>i</a:t>
            </a:r>
            <a:r>
              <a:rPr sz="1400" spc="-5" dirty="0">
                <a:latin typeface="Arial"/>
                <a:cs typeface="Arial"/>
              </a:rPr>
              <a:t>g</a:t>
            </a:r>
            <a:r>
              <a:rPr sz="1400" spc="-10" dirty="0">
                <a:latin typeface="Arial"/>
                <a:cs typeface="Arial"/>
              </a:rPr>
              <a:t>m</a:t>
            </a:r>
            <a:r>
              <a:rPr sz="1400" spc="-5" dirty="0">
                <a:latin typeface="Arial"/>
                <a:cs typeface="Arial"/>
              </a:rPr>
              <a:t>en</a:t>
            </a:r>
            <a:r>
              <a:rPr sz="1400" spc="5" dirty="0">
                <a:latin typeface="Arial"/>
                <a:cs typeface="Arial"/>
              </a:rPr>
              <a:t>t</a:t>
            </a:r>
            <a:r>
              <a:rPr sz="1400" dirty="0">
                <a:latin typeface="Arial"/>
                <a:cs typeface="Arial"/>
              </a:rPr>
              <a:t>s</a:t>
            </a:r>
            <a:r>
              <a:rPr sz="1400" spc="-40" dirty="0">
                <a:latin typeface="Arial"/>
                <a:cs typeface="Arial"/>
              </a:rPr>
              <a:t> </a:t>
            </a:r>
            <a:r>
              <a:rPr sz="1400" spc="-5" dirty="0">
                <a:latin typeface="Arial"/>
                <a:cs typeface="Arial"/>
              </a:rPr>
              <a:t>e</a:t>
            </a:r>
            <a:r>
              <a:rPr sz="1400" spc="-20" dirty="0">
                <a:latin typeface="Arial"/>
                <a:cs typeface="Arial"/>
              </a:rPr>
              <a:t>x</a:t>
            </a:r>
            <a:r>
              <a:rPr sz="1400" spc="5" dirty="0">
                <a:latin typeface="Arial"/>
                <a:cs typeface="Arial"/>
              </a:rPr>
              <a:t>t</a:t>
            </a:r>
            <a:r>
              <a:rPr sz="1400" dirty="0">
                <a:latin typeface="Arial"/>
                <a:cs typeface="Arial"/>
              </a:rPr>
              <a:t>r</a:t>
            </a:r>
            <a:r>
              <a:rPr sz="1400" spc="-5" dirty="0">
                <a:latin typeface="Arial"/>
                <a:cs typeface="Arial"/>
              </a:rPr>
              <a:t>a</a:t>
            </a:r>
            <a:r>
              <a:rPr sz="1400" spc="5" dirty="0">
                <a:latin typeface="Arial"/>
                <a:cs typeface="Arial"/>
              </a:rPr>
              <a:t>ct</a:t>
            </a:r>
            <a:r>
              <a:rPr sz="1400" dirty="0">
                <a:latin typeface="Arial"/>
                <a:cs typeface="Arial"/>
              </a:rPr>
              <a:t>i</a:t>
            </a:r>
            <a:r>
              <a:rPr sz="1400" spc="-5" dirty="0">
                <a:latin typeface="Arial"/>
                <a:cs typeface="Arial"/>
              </a:rPr>
              <a:t>o</a:t>
            </a:r>
            <a:r>
              <a:rPr sz="1400" dirty="0">
                <a:latin typeface="Arial"/>
                <a:cs typeface="Arial"/>
              </a:rPr>
              <a:t>n</a:t>
            </a:r>
            <a:r>
              <a:rPr sz="1400" spc="-30" dirty="0">
                <a:latin typeface="Arial"/>
                <a:cs typeface="Arial"/>
              </a:rPr>
              <a:t> </a:t>
            </a:r>
            <a:r>
              <a:rPr sz="1400" spc="-5" dirty="0">
                <a:latin typeface="Arial"/>
                <a:cs typeface="Arial"/>
              </a:rPr>
              <a:t>p</a:t>
            </a:r>
            <a:r>
              <a:rPr sz="1400" dirty="0">
                <a:latin typeface="Arial"/>
                <a:cs typeface="Arial"/>
              </a:rPr>
              <a:t>r</a:t>
            </a:r>
            <a:r>
              <a:rPr sz="1400" spc="-5" dirty="0">
                <a:latin typeface="Arial"/>
                <a:cs typeface="Arial"/>
              </a:rPr>
              <a:t>o</a:t>
            </a:r>
            <a:r>
              <a:rPr sz="1400" spc="5" dirty="0">
                <a:latin typeface="Arial"/>
                <a:cs typeface="Arial"/>
              </a:rPr>
              <a:t>c</a:t>
            </a:r>
            <a:r>
              <a:rPr sz="1400" spc="-5" dirty="0">
                <a:latin typeface="Arial"/>
                <a:cs typeface="Arial"/>
              </a:rPr>
              <a:t>e</a:t>
            </a:r>
            <a:r>
              <a:rPr sz="1400" spc="5" dirty="0">
                <a:latin typeface="Arial"/>
                <a:cs typeface="Arial"/>
              </a:rPr>
              <a:t>s</a:t>
            </a:r>
            <a:r>
              <a:rPr sz="1400" spc="-10" dirty="0">
                <a:latin typeface="Arial"/>
                <a:cs typeface="Arial"/>
              </a:rPr>
              <a:t>s</a:t>
            </a:r>
            <a:r>
              <a:rPr sz="1400" dirty="0">
                <a:latin typeface="Arial"/>
                <a:cs typeface="Arial"/>
              </a:rPr>
              <a:t>: </a:t>
            </a:r>
            <a:r>
              <a:rPr sz="1400" spc="-5" dirty="0">
                <a:latin typeface="Arial"/>
                <a:cs typeface="Arial"/>
              </a:rPr>
              <a:t>Pe</a:t>
            </a:r>
            <a:r>
              <a:rPr sz="1400" dirty="0">
                <a:latin typeface="Arial"/>
                <a:cs typeface="Arial"/>
              </a:rPr>
              <a:t>r</a:t>
            </a:r>
            <a:r>
              <a:rPr sz="1400" spc="5" dirty="0">
                <a:latin typeface="Arial"/>
                <a:cs typeface="Arial"/>
              </a:rPr>
              <a:t>f</a:t>
            </a:r>
            <a:r>
              <a:rPr sz="1400" spc="-5" dirty="0">
                <a:latin typeface="Arial"/>
                <a:cs typeface="Arial"/>
              </a:rPr>
              <a:t>o</a:t>
            </a:r>
            <a:r>
              <a:rPr sz="1400" dirty="0">
                <a:latin typeface="Arial"/>
                <a:cs typeface="Arial"/>
              </a:rPr>
              <a:t>r</a:t>
            </a:r>
            <a:r>
              <a:rPr sz="1400" spc="-10" dirty="0">
                <a:latin typeface="Arial"/>
                <a:cs typeface="Arial"/>
              </a:rPr>
              <a:t>m</a:t>
            </a:r>
            <a:r>
              <a:rPr sz="1400" spc="-5" dirty="0">
                <a:latin typeface="Arial"/>
                <a:cs typeface="Arial"/>
              </a:rPr>
              <a:t>an</a:t>
            </a:r>
            <a:r>
              <a:rPr sz="1400" spc="-10" dirty="0">
                <a:latin typeface="Arial"/>
                <a:cs typeface="Arial"/>
              </a:rPr>
              <a:t>c</a:t>
            </a:r>
            <a:r>
              <a:rPr sz="1400" dirty="0">
                <a:latin typeface="Arial"/>
                <a:cs typeface="Arial"/>
              </a:rPr>
              <a:t>e</a:t>
            </a:r>
            <a:r>
              <a:rPr sz="1400" spc="-45" dirty="0">
                <a:latin typeface="Arial"/>
                <a:cs typeface="Arial"/>
              </a:rPr>
              <a:t> </a:t>
            </a:r>
            <a:r>
              <a:rPr sz="1400" spc="-5" dirty="0">
                <a:latin typeface="Arial"/>
                <a:cs typeface="Arial"/>
              </a:rPr>
              <a:t>o</a:t>
            </a:r>
            <a:r>
              <a:rPr sz="1400" dirty="0">
                <a:latin typeface="Arial"/>
                <a:cs typeface="Arial"/>
              </a:rPr>
              <a:t>f</a:t>
            </a:r>
            <a:r>
              <a:rPr sz="1400" spc="-15" dirty="0">
                <a:latin typeface="Arial"/>
                <a:cs typeface="Arial"/>
              </a:rPr>
              <a:t> </a:t>
            </a:r>
            <a:r>
              <a:rPr sz="1400" spc="-10" dirty="0">
                <a:latin typeface="Arial"/>
                <a:cs typeface="Arial"/>
              </a:rPr>
              <a:t>m</a:t>
            </a:r>
            <a:r>
              <a:rPr sz="1400" dirty="0">
                <a:latin typeface="Arial"/>
                <a:cs typeface="Arial"/>
              </a:rPr>
              <a:t>i</a:t>
            </a:r>
            <a:r>
              <a:rPr sz="1400" spc="5" dirty="0">
                <a:latin typeface="Arial"/>
                <a:cs typeface="Arial"/>
              </a:rPr>
              <a:t>c</a:t>
            </a:r>
            <a:r>
              <a:rPr sz="1400" dirty="0">
                <a:latin typeface="Arial"/>
                <a:cs typeface="Arial"/>
              </a:rPr>
              <a:t>r</a:t>
            </a:r>
            <a:r>
              <a:rPr sz="1400" spc="-5" dirty="0">
                <a:latin typeface="Arial"/>
                <a:cs typeface="Arial"/>
              </a:rPr>
              <a:t>o</a:t>
            </a:r>
            <a:r>
              <a:rPr sz="1400" spc="-20" dirty="0">
                <a:latin typeface="Arial"/>
                <a:cs typeface="Arial"/>
              </a:rPr>
              <a:t>w</a:t>
            </a:r>
            <a:r>
              <a:rPr sz="1400" spc="-5" dirty="0">
                <a:latin typeface="Arial"/>
                <a:cs typeface="Arial"/>
              </a:rPr>
              <a:t>a</a:t>
            </a:r>
            <a:r>
              <a:rPr sz="1400" spc="-20" dirty="0">
                <a:latin typeface="Arial"/>
                <a:cs typeface="Arial"/>
              </a:rPr>
              <a:t>v</a:t>
            </a:r>
            <a:r>
              <a:rPr sz="1400" dirty="0">
                <a:latin typeface="Arial"/>
                <a:cs typeface="Arial"/>
              </a:rPr>
              <a:t>e</a:t>
            </a:r>
            <a:r>
              <a:rPr sz="1400" spc="5" dirty="0">
                <a:latin typeface="Arial"/>
                <a:cs typeface="Arial"/>
              </a:rPr>
              <a:t> </a:t>
            </a:r>
            <a:r>
              <a:rPr sz="1400" spc="-5" dirty="0">
                <a:latin typeface="Arial"/>
                <a:cs typeface="Arial"/>
              </a:rPr>
              <a:t>a</a:t>
            </a:r>
            <a:r>
              <a:rPr sz="1400" spc="5" dirty="0">
                <a:latin typeface="Arial"/>
                <a:cs typeface="Arial"/>
              </a:rPr>
              <a:t>ss</a:t>
            </a:r>
            <a:r>
              <a:rPr sz="1400" dirty="0">
                <a:latin typeface="Arial"/>
                <a:cs typeface="Arial"/>
              </a:rPr>
              <a:t>i</a:t>
            </a:r>
            <a:r>
              <a:rPr sz="1400" spc="5" dirty="0">
                <a:latin typeface="Arial"/>
                <a:cs typeface="Arial"/>
              </a:rPr>
              <a:t>st</a:t>
            </a:r>
            <a:r>
              <a:rPr sz="1400" spc="-15" dirty="0">
                <a:latin typeface="Arial"/>
                <a:cs typeface="Arial"/>
              </a:rPr>
              <a:t>e</a:t>
            </a:r>
            <a:r>
              <a:rPr sz="1400" dirty="0">
                <a:latin typeface="Arial"/>
                <a:cs typeface="Arial"/>
              </a:rPr>
              <a:t>d</a:t>
            </a:r>
            <a:r>
              <a:rPr sz="1400" spc="-45" dirty="0">
                <a:latin typeface="Arial"/>
                <a:cs typeface="Arial"/>
              </a:rPr>
              <a:t> </a:t>
            </a:r>
            <a:r>
              <a:rPr sz="1400" spc="-5" dirty="0">
                <a:latin typeface="Arial"/>
                <a:cs typeface="Arial"/>
              </a:rPr>
              <a:t>e</a:t>
            </a:r>
            <a:r>
              <a:rPr sz="1400" spc="-20" dirty="0">
                <a:latin typeface="Arial"/>
                <a:cs typeface="Arial"/>
              </a:rPr>
              <a:t>x</a:t>
            </a:r>
            <a:r>
              <a:rPr sz="1400" spc="5" dirty="0">
                <a:latin typeface="Arial"/>
                <a:cs typeface="Arial"/>
              </a:rPr>
              <a:t>t</a:t>
            </a:r>
            <a:r>
              <a:rPr sz="1400" dirty="0">
                <a:latin typeface="Arial"/>
                <a:cs typeface="Arial"/>
              </a:rPr>
              <a:t>r</a:t>
            </a:r>
            <a:r>
              <a:rPr sz="1400" spc="-5" dirty="0">
                <a:latin typeface="Arial"/>
                <a:cs typeface="Arial"/>
              </a:rPr>
              <a:t>a</a:t>
            </a:r>
            <a:r>
              <a:rPr sz="1400" spc="5" dirty="0">
                <a:latin typeface="Arial"/>
                <a:cs typeface="Arial"/>
              </a:rPr>
              <a:t>ct</a:t>
            </a:r>
            <a:r>
              <a:rPr sz="1400" dirty="0">
                <a:latin typeface="Arial"/>
                <a:cs typeface="Arial"/>
              </a:rPr>
              <a:t>i</a:t>
            </a:r>
            <a:r>
              <a:rPr sz="1400" spc="-5" dirty="0">
                <a:latin typeface="Arial"/>
                <a:cs typeface="Arial"/>
              </a:rPr>
              <a:t>on</a:t>
            </a:r>
            <a:r>
              <a:rPr sz="1400" dirty="0">
                <a:latin typeface="Arial"/>
                <a:cs typeface="Arial"/>
              </a:rPr>
              <a:t>.</a:t>
            </a:r>
            <a:r>
              <a:rPr sz="1400" spc="-40" dirty="0">
                <a:latin typeface="Arial"/>
                <a:cs typeface="Arial"/>
              </a:rPr>
              <a:t> </a:t>
            </a:r>
            <a:r>
              <a:rPr sz="1400" i="1" spc="-5" dirty="0">
                <a:latin typeface="Arial"/>
                <a:cs typeface="Arial"/>
              </a:rPr>
              <a:t>P</a:t>
            </a:r>
            <a:r>
              <a:rPr sz="1400" i="1" dirty="0">
                <a:latin typeface="Arial"/>
                <a:cs typeface="Arial"/>
              </a:rPr>
              <a:t>r</a:t>
            </a:r>
            <a:r>
              <a:rPr sz="1400" i="1" spc="-5" dirty="0">
                <a:latin typeface="Arial"/>
                <a:cs typeface="Arial"/>
              </a:rPr>
              <a:t>o</a:t>
            </a:r>
            <a:r>
              <a:rPr sz="1400" i="1" spc="5" dirty="0">
                <a:latin typeface="Arial"/>
                <a:cs typeface="Arial"/>
              </a:rPr>
              <a:t>c</a:t>
            </a:r>
            <a:r>
              <a:rPr sz="1400" i="1" spc="-5" dirty="0">
                <a:latin typeface="Arial"/>
                <a:cs typeface="Arial"/>
              </a:rPr>
              <a:t>e</a:t>
            </a:r>
            <a:r>
              <a:rPr sz="1400" i="1" spc="5" dirty="0">
                <a:latin typeface="Arial"/>
                <a:cs typeface="Arial"/>
              </a:rPr>
              <a:t>s</a:t>
            </a:r>
            <a:r>
              <a:rPr sz="1400" i="1" dirty="0">
                <a:latin typeface="Arial"/>
                <a:cs typeface="Arial"/>
              </a:rPr>
              <a:t>s</a:t>
            </a:r>
            <a:r>
              <a:rPr sz="1400" i="1" spc="-40" dirty="0">
                <a:latin typeface="Arial"/>
                <a:cs typeface="Arial"/>
              </a:rPr>
              <a:t> </a:t>
            </a:r>
            <a:r>
              <a:rPr sz="1400" i="1" spc="-5" dirty="0">
                <a:latin typeface="Arial"/>
                <a:cs typeface="Arial"/>
              </a:rPr>
              <a:t>B</a:t>
            </a:r>
            <a:r>
              <a:rPr sz="1400" i="1" dirty="0">
                <a:latin typeface="Arial"/>
                <a:cs typeface="Arial"/>
              </a:rPr>
              <a:t>i</a:t>
            </a:r>
            <a:r>
              <a:rPr sz="1400" i="1" spc="-5" dirty="0">
                <a:latin typeface="Arial"/>
                <a:cs typeface="Arial"/>
              </a:rPr>
              <a:t>o</a:t>
            </a:r>
            <a:r>
              <a:rPr sz="1400" i="1" spc="5" dirty="0">
                <a:latin typeface="Arial"/>
                <a:cs typeface="Arial"/>
              </a:rPr>
              <a:t>c</a:t>
            </a:r>
            <a:r>
              <a:rPr sz="1400" i="1" spc="-5" dirty="0">
                <a:latin typeface="Arial"/>
                <a:cs typeface="Arial"/>
              </a:rPr>
              <a:t>he</a:t>
            </a:r>
            <a:r>
              <a:rPr sz="1400" i="1" spc="-10" dirty="0">
                <a:latin typeface="Arial"/>
                <a:cs typeface="Arial"/>
              </a:rPr>
              <a:t>m</a:t>
            </a:r>
            <a:r>
              <a:rPr sz="1400" i="1" dirty="0">
                <a:latin typeface="Arial"/>
                <a:cs typeface="Arial"/>
              </a:rPr>
              <a:t>i</a:t>
            </a:r>
            <a:r>
              <a:rPr sz="1400" i="1" spc="5" dirty="0">
                <a:latin typeface="Arial"/>
                <a:cs typeface="Arial"/>
              </a:rPr>
              <a:t>st</a:t>
            </a:r>
            <a:r>
              <a:rPr sz="1400" i="1" spc="-15" dirty="0">
                <a:latin typeface="Arial"/>
                <a:cs typeface="Arial"/>
              </a:rPr>
              <a:t>r</a:t>
            </a:r>
            <a:r>
              <a:rPr sz="1400" i="1" dirty="0">
                <a:latin typeface="Arial"/>
                <a:cs typeface="Arial"/>
              </a:rPr>
              <a:t>y</a:t>
            </a:r>
            <a:r>
              <a:rPr sz="1400" i="1" spc="-40" dirty="0">
                <a:latin typeface="Arial"/>
                <a:cs typeface="Arial"/>
              </a:rPr>
              <a:t> </a:t>
            </a:r>
            <a:r>
              <a:rPr sz="1400" spc="-5" dirty="0">
                <a:latin typeface="Arial"/>
                <a:cs typeface="Arial"/>
              </a:rPr>
              <a:t>46</a:t>
            </a:r>
            <a:r>
              <a:rPr sz="1400" dirty="0">
                <a:latin typeface="Arial"/>
                <a:cs typeface="Arial"/>
              </a:rPr>
              <a:t>(</a:t>
            </a:r>
            <a:r>
              <a:rPr sz="1400" spc="-5" dirty="0">
                <a:latin typeface="Arial"/>
                <a:cs typeface="Arial"/>
              </a:rPr>
              <a:t>1</a:t>
            </a:r>
            <a:r>
              <a:rPr sz="1400" dirty="0">
                <a:latin typeface="Arial"/>
                <a:cs typeface="Arial"/>
              </a:rPr>
              <a:t>),</a:t>
            </a:r>
            <a:r>
              <a:rPr sz="1400" spc="-40" dirty="0">
                <a:latin typeface="Arial"/>
                <a:cs typeface="Arial"/>
              </a:rPr>
              <a:t> </a:t>
            </a:r>
            <a:r>
              <a:rPr sz="1400" spc="-5" dirty="0">
                <a:latin typeface="Arial"/>
                <a:cs typeface="Arial"/>
              </a:rPr>
              <a:t>59</a:t>
            </a:r>
            <a:r>
              <a:rPr sz="1400" dirty="0">
                <a:latin typeface="Arial"/>
                <a:cs typeface="Arial"/>
              </a:rPr>
              <a:t>-</a:t>
            </a:r>
            <a:r>
              <a:rPr sz="1400" spc="-5" dirty="0">
                <a:latin typeface="Arial"/>
                <a:cs typeface="Arial"/>
              </a:rPr>
              <a:t>67</a:t>
            </a:r>
            <a:r>
              <a:rPr sz="1400" dirty="0">
                <a:latin typeface="Arial"/>
                <a:cs typeface="Arial"/>
              </a:rPr>
              <a:t>,</a:t>
            </a:r>
            <a:r>
              <a:rPr sz="1400" spc="-25" dirty="0">
                <a:latin typeface="Arial"/>
                <a:cs typeface="Arial"/>
              </a:rPr>
              <a:t> </a:t>
            </a:r>
            <a:r>
              <a:rPr sz="1400" spc="-5" dirty="0">
                <a:latin typeface="Arial"/>
                <a:cs typeface="Arial"/>
              </a:rPr>
              <a:t>2011</a:t>
            </a:r>
            <a:r>
              <a:rPr sz="1400" i="1" dirty="0">
                <a:latin typeface="Arial"/>
                <a:cs typeface="Arial"/>
              </a:rPr>
              <a:t>.</a:t>
            </a:r>
            <a:endParaRPr sz="1400" dirty="0">
              <a:latin typeface="Arial"/>
              <a:cs typeface="Aria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0300" y="191943"/>
            <a:ext cx="2857500" cy="952500"/>
          </a:xfrm>
          <a:prstGeom prst="rect">
            <a:avLst/>
          </a:prstGeom>
        </p:spPr>
      </p:pic>
    </p:spTree>
    <p:extLst>
      <p:ext uri="{BB962C8B-B14F-4D97-AF65-F5344CB8AC3E}">
        <p14:creationId xmlns:p14="http://schemas.microsoft.com/office/powerpoint/2010/main" val="1339415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6767" y="1416050"/>
            <a:ext cx="9272937" cy="586314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Blip>
                <a:blip r:embed="rId3"/>
              </a:buBlip>
            </a:pPr>
            <a:r>
              <a:rPr lang="en-US" sz="2500" b="1" dirty="0">
                <a:solidFill>
                  <a:srgbClr val="0070C0"/>
                </a:solidFill>
                <a:latin typeface="Times New Roman" pitchFamily="18" charset="0"/>
                <a:cs typeface="Times New Roman" pitchFamily="18" charset="0"/>
              </a:rPr>
              <a:t>Oceanography </a:t>
            </a:r>
            <a:r>
              <a:rPr lang="en-US" sz="2500" dirty="0">
                <a:solidFill>
                  <a:schemeClr val="tx1"/>
                </a:solidFill>
                <a:latin typeface="Times New Roman" pitchFamily="18" charset="0"/>
                <a:cs typeface="Times New Roman" pitchFamily="18" charset="0"/>
              </a:rPr>
              <a:t>i</a:t>
            </a:r>
            <a:r>
              <a:rPr lang="en-US" sz="2500" dirty="0">
                <a:latin typeface="Times New Roman" pitchFamily="18" charset="0"/>
                <a:cs typeface="Times New Roman" pitchFamily="18" charset="0"/>
              </a:rPr>
              <a:t>s the science of oceans and seas including marine environment, coastal zone management, fishery economics, and marine pollution</a:t>
            </a:r>
            <a:r>
              <a:rPr lang="en-US" sz="2500" dirty="0" smtClean="0">
                <a:latin typeface="Times New Roman" pitchFamily="18" charset="0"/>
                <a:cs typeface="Times New Roman" pitchFamily="18" charset="0"/>
              </a:rPr>
              <a:t>. </a:t>
            </a:r>
          </a:p>
          <a:p>
            <a:pPr marL="285750" indent="-285750" algn="just">
              <a:buBlip>
                <a:blip r:embed="rId3"/>
              </a:buBlip>
            </a:pPr>
            <a:r>
              <a:rPr lang="en-US" sz="2500" dirty="0" smtClean="0">
                <a:latin typeface="Times New Roman" pitchFamily="18" charset="0"/>
                <a:cs typeface="Times New Roman" pitchFamily="18" charset="0"/>
              </a:rPr>
              <a:t>Oceanography </a:t>
            </a:r>
            <a:r>
              <a:rPr lang="en-US" sz="2500" dirty="0">
                <a:latin typeface="Times New Roman" pitchFamily="18" charset="0"/>
                <a:cs typeface="Times New Roman" pitchFamily="18" charset="0"/>
              </a:rPr>
              <a:t>increases the scope of marine pollution impact and possible effects of the exploitation of marine resources, together with the role of the ocean in possible global warming and climate change. </a:t>
            </a:r>
            <a:endParaRPr lang="en-US" sz="2500" dirty="0" smtClean="0">
              <a:latin typeface="Times New Roman" pitchFamily="18" charset="0"/>
              <a:cs typeface="Times New Roman" pitchFamily="18" charset="0"/>
            </a:endParaRPr>
          </a:p>
          <a:p>
            <a:pPr algn="just"/>
            <a:endParaRPr lang="en-US" sz="2500" dirty="0" smtClean="0">
              <a:latin typeface="Times New Roman" pitchFamily="18" charset="0"/>
              <a:cs typeface="Times New Roman" pitchFamily="18" charset="0"/>
            </a:endParaRPr>
          </a:p>
          <a:p>
            <a:pPr marL="285750" indent="-285750" algn="just">
              <a:buBlip>
                <a:blip r:embed="rId3"/>
              </a:buBlip>
            </a:pPr>
            <a:r>
              <a:rPr lang="en-US" sz="2500" b="1" dirty="0" smtClean="0">
                <a:solidFill>
                  <a:srgbClr val="0070C0"/>
                </a:solidFill>
                <a:latin typeface="Times New Roman" pitchFamily="18" charset="0"/>
                <a:cs typeface="Times New Roman" pitchFamily="18" charset="0"/>
              </a:rPr>
              <a:t>Oceanography</a:t>
            </a:r>
            <a:r>
              <a:rPr lang="en-US" sz="2500" b="1" dirty="0">
                <a:solidFill>
                  <a:srgbClr val="0070C0"/>
                </a:solidFill>
                <a:latin typeface="Times New Roman" pitchFamily="18" charset="0"/>
                <a:cs typeface="Times New Roman" pitchFamily="18" charset="0"/>
              </a:rPr>
              <a:t>: Open Access</a:t>
            </a:r>
            <a:r>
              <a:rPr lang="en-US" sz="2500" dirty="0">
                <a:latin typeface="Times New Roman" pitchFamily="18" charset="0"/>
                <a:cs typeface="Times New Roman" pitchFamily="18" charset="0"/>
              </a:rPr>
              <a:t> is an Open Access journal and aims to publish most complete and reliable source of information on the discoveries and current developments in the mode of original articles, review articles, case reports, short communications, etc. in all areas of the field and making them freely available through online without any restrictions or any other subscriptions to researchers worldwide</a:t>
            </a:r>
          </a:p>
        </p:txBody>
      </p:sp>
    </p:spTree>
    <p:extLst>
      <p:ext uri="{BB962C8B-B14F-4D97-AF65-F5344CB8AC3E}">
        <p14:creationId xmlns:p14="http://schemas.microsoft.com/office/powerpoint/2010/main" val="983889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3811904" marR="5080">
              <a:lnSpc>
                <a:spcPct val="100000"/>
              </a:lnSpc>
            </a:pPr>
            <a:r>
              <a:rPr spc="-5" dirty="0"/>
              <a:t>L</a:t>
            </a:r>
            <a:r>
              <a:rPr spc="-10" dirty="0"/>
              <a:t>i</a:t>
            </a:r>
            <a:r>
              <a:rPr dirty="0"/>
              <a:t>tt</a:t>
            </a:r>
            <a:r>
              <a:rPr spc="-5" dirty="0"/>
              <a:t>o</a:t>
            </a:r>
            <a:r>
              <a:rPr dirty="0"/>
              <a:t>ral</a:t>
            </a:r>
            <a:r>
              <a:rPr spc="-50" dirty="0"/>
              <a:t> </a:t>
            </a:r>
            <a:r>
              <a:rPr spc="-5" dirty="0"/>
              <a:t>En</a:t>
            </a:r>
            <a:r>
              <a:rPr spc="-25" dirty="0"/>
              <a:t>v</a:t>
            </a:r>
            <a:r>
              <a:rPr spc="-10" dirty="0"/>
              <a:t>i</a:t>
            </a:r>
            <a:r>
              <a:rPr dirty="0"/>
              <a:t>r</a:t>
            </a:r>
            <a:r>
              <a:rPr spc="-5" dirty="0"/>
              <a:t>on</a:t>
            </a:r>
            <a:r>
              <a:rPr spc="-10" dirty="0"/>
              <a:t>m</a:t>
            </a:r>
            <a:r>
              <a:rPr dirty="0"/>
              <a:t>e</a:t>
            </a:r>
            <a:r>
              <a:rPr spc="-5" dirty="0"/>
              <a:t>n</a:t>
            </a:r>
            <a:r>
              <a:rPr dirty="0"/>
              <a:t>t</a:t>
            </a:r>
            <a:r>
              <a:rPr spc="10" dirty="0"/>
              <a:t> </a:t>
            </a:r>
            <a:r>
              <a:rPr spc="-5" dirty="0"/>
              <a:t>So</a:t>
            </a:r>
            <a:r>
              <a:rPr dirty="0"/>
              <a:t>c</a:t>
            </a:r>
            <a:r>
              <a:rPr spc="-10" dirty="0"/>
              <a:t>i</a:t>
            </a:r>
            <a:r>
              <a:rPr dirty="0"/>
              <a:t>ety </a:t>
            </a:r>
            <a:r>
              <a:rPr spc="-5" dirty="0"/>
              <a:t>En</a:t>
            </a:r>
            <a:r>
              <a:rPr spc="-25" dirty="0"/>
              <a:t>v</a:t>
            </a:r>
            <a:r>
              <a:rPr spc="-10" dirty="0"/>
              <a:t>i</a:t>
            </a:r>
            <a:r>
              <a:rPr dirty="0"/>
              <a:t>r</a:t>
            </a:r>
            <a:r>
              <a:rPr spc="-5" dirty="0"/>
              <a:t>on</a:t>
            </a:r>
            <a:r>
              <a:rPr spc="-10" dirty="0"/>
              <a:t>m</a:t>
            </a:r>
            <a:r>
              <a:rPr dirty="0"/>
              <a:t>e</a:t>
            </a:r>
            <a:r>
              <a:rPr spc="-5" dirty="0"/>
              <a:t>n</a:t>
            </a:r>
            <a:r>
              <a:rPr dirty="0"/>
              <a:t>tal</a:t>
            </a:r>
            <a:r>
              <a:rPr spc="-10" dirty="0"/>
              <a:t> m</a:t>
            </a:r>
            <a:r>
              <a:rPr spc="-5" dirty="0"/>
              <a:t>o</a:t>
            </a:r>
            <a:r>
              <a:rPr spc="-10" dirty="0"/>
              <a:t>l</a:t>
            </a:r>
            <a:r>
              <a:rPr dirty="0"/>
              <a:t>ec</a:t>
            </a:r>
            <a:r>
              <a:rPr spc="-5" dirty="0"/>
              <a:t>u</a:t>
            </a:r>
            <a:r>
              <a:rPr spc="-10" dirty="0"/>
              <a:t>l</a:t>
            </a:r>
            <a:r>
              <a:rPr dirty="0"/>
              <a:t>es</a:t>
            </a:r>
            <a:r>
              <a:rPr spc="-15" dirty="0"/>
              <a:t> </a:t>
            </a:r>
            <a:r>
              <a:rPr dirty="0"/>
              <a:t>a</a:t>
            </a:r>
            <a:r>
              <a:rPr spc="-5" dirty="0"/>
              <a:t>n</a:t>
            </a:r>
            <a:r>
              <a:rPr dirty="0"/>
              <a:t>d </a:t>
            </a:r>
            <a:r>
              <a:rPr spc="-5" dirty="0"/>
              <a:t>hu</a:t>
            </a:r>
            <a:r>
              <a:rPr spc="-10" dirty="0"/>
              <a:t>m</a:t>
            </a:r>
            <a:r>
              <a:rPr dirty="0"/>
              <a:t>an</a:t>
            </a:r>
            <a:r>
              <a:rPr spc="-5" dirty="0"/>
              <a:t> h</a:t>
            </a:r>
            <a:r>
              <a:rPr dirty="0"/>
              <a:t>ea</a:t>
            </a:r>
            <a:r>
              <a:rPr spc="-10" dirty="0"/>
              <a:t>l</a:t>
            </a:r>
            <a:r>
              <a:rPr dirty="0"/>
              <a:t>th</a:t>
            </a:r>
            <a:r>
              <a:rPr spc="-30" dirty="0"/>
              <a:t> </a:t>
            </a:r>
            <a:r>
              <a:rPr dirty="0"/>
              <a:t>(</a:t>
            </a:r>
            <a:r>
              <a:rPr spc="5" dirty="0"/>
              <a:t>U</a:t>
            </a:r>
            <a:r>
              <a:rPr spc="-5" dirty="0"/>
              <a:t>M</a:t>
            </a:r>
            <a:r>
              <a:rPr spc="5" dirty="0"/>
              <a:t>R</a:t>
            </a:r>
            <a:r>
              <a:rPr dirty="0"/>
              <a:t>i</a:t>
            </a:r>
            <a:r>
              <a:rPr spc="-35" dirty="0"/>
              <a:t> </a:t>
            </a:r>
            <a:r>
              <a:rPr spc="5" dirty="0"/>
              <a:t>CNR</a:t>
            </a:r>
            <a:r>
              <a:rPr dirty="0"/>
              <a:t>S</a:t>
            </a:r>
            <a:r>
              <a:rPr spc="-10" dirty="0"/>
              <a:t> </a:t>
            </a:r>
            <a:r>
              <a:rPr dirty="0"/>
              <a:t>7266 </a:t>
            </a:r>
            <a:r>
              <a:rPr spc="-5" dirty="0"/>
              <a:t>L</a:t>
            </a:r>
            <a:r>
              <a:rPr spc="-10" dirty="0"/>
              <a:t>I</a:t>
            </a:r>
            <a:r>
              <a:rPr spc="-5" dirty="0"/>
              <a:t>E</a:t>
            </a:r>
            <a:r>
              <a:rPr spc="5" dirty="0"/>
              <a:t>N</a:t>
            </a:r>
            <a:r>
              <a:rPr spc="-5" dirty="0"/>
              <a:t>S</a:t>
            </a:r>
            <a:r>
              <a:rPr dirty="0"/>
              <a:t>s</a:t>
            </a:r>
            <a:r>
              <a:rPr spc="-5" dirty="0"/>
              <a:t> L</a:t>
            </a:r>
            <a:r>
              <a:rPr dirty="0"/>
              <a:t>a</a:t>
            </a:r>
            <a:r>
              <a:rPr spc="-5" dirty="0"/>
              <a:t> </a:t>
            </a:r>
            <a:r>
              <a:rPr spc="5" dirty="0"/>
              <a:t>R</a:t>
            </a:r>
            <a:r>
              <a:rPr spc="-5" dirty="0"/>
              <a:t>o</a:t>
            </a:r>
            <a:r>
              <a:rPr dirty="0"/>
              <a:t>c</a:t>
            </a:r>
            <a:r>
              <a:rPr spc="-5" dirty="0"/>
              <a:t>h</a:t>
            </a:r>
            <a:r>
              <a:rPr dirty="0"/>
              <a:t>e</a:t>
            </a:r>
            <a:r>
              <a:rPr spc="-10" dirty="0"/>
              <a:t>ll</a:t>
            </a:r>
            <a:r>
              <a:rPr dirty="0"/>
              <a:t>e)</a:t>
            </a:r>
          </a:p>
        </p:txBody>
      </p:sp>
      <p:sp>
        <p:nvSpPr>
          <p:cNvPr id="3" name="object 3"/>
          <p:cNvSpPr txBox="1"/>
          <p:nvPr/>
        </p:nvSpPr>
        <p:spPr>
          <a:xfrm>
            <a:off x="5292233" y="2660297"/>
            <a:ext cx="3906520" cy="254635"/>
          </a:xfrm>
          <a:prstGeom prst="rect">
            <a:avLst/>
          </a:prstGeom>
        </p:spPr>
        <p:txBody>
          <a:bodyPr vert="horz" wrap="square" lIns="0" tIns="0" rIns="0" bIns="0" rtlCol="0">
            <a:spAutoFit/>
          </a:bodyPr>
          <a:lstStyle/>
          <a:p>
            <a:pPr marL="12700">
              <a:lnSpc>
                <a:spcPct val="100000"/>
              </a:lnSpc>
            </a:pPr>
            <a:r>
              <a:rPr sz="2000" b="1" spc="-5" dirty="0">
                <a:latin typeface="Arial"/>
                <a:cs typeface="Arial"/>
              </a:rPr>
              <a:t>P</a:t>
            </a:r>
            <a:r>
              <a:rPr sz="2000" b="1" spc="-10" dirty="0">
                <a:latin typeface="Arial"/>
                <a:cs typeface="Arial"/>
              </a:rPr>
              <a:t>i</a:t>
            </a:r>
            <a:r>
              <a:rPr sz="2000" b="1" spc="-5" dirty="0">
                <a:latin typeface="Arial"/>
                <a:cs typeface="Arial"/>
              </a:rPr>
              <a:t>g</a:t>
            </a:r>
            <a:r>
              <a:rPr sz="2000" b="1" spc="-10" dirty="0">
                <a:latin typeface="Arial"/>
                <a:cs typeface="Arial"/>
              </a:rPr>
              <a:t>m</a:t>
            </a:r>
            <a:r>
              <a:rPr sz="2000" b="1" dirty="0">
                <a:latin typeface="Arial"/>
                <a:cs typeface="Arial"/>
              </a:rPr>
              <a:t>e</a:t>
            </a:r>
            <a:r>
              <a:rPr sz="2000" b="1" spc="-5" dirty="0">
                <a:latin typeface="Arial"/>
                <a:cs typeface="Arial"/>
              </a:rPr>
              <a:t>n</a:t>
            </a:r>
            <a:r>
              <a:rPr sz="2000" b="1" dirty="0">
                <a:latin typeface="Arial"/>
                <a:cs typeface="Arial"/>
              </a:rPr>
              <a:t>t</a:t>
            </a:r>
            <a:r>
              <a:rPr sz="2000" b="1" spc="-15" dirty="0">
                <a:latin typeface="Arial"/>
                <a:cs typeface="Arial"/>
              </a:rPr>
              <a:t> </a:t>
            </a:r>
            <a:r>
              <a:rPr sz="2000" b="1" dirty="0">
                <a:latin typeface="Arial"/>
                <a:cs typeface="Arial"/>
              </a:rPr>
              <a:t>extract</a:t>
            </a:r>
            <a:r>
              <a:rPr sz="2000" b="1" spc="-10" dirty="0">
                <a:latin typeface="Arial"/>
                <a:cs typeface="Arial"/>
              </a:rPr>
              <a:t>i</a:t>
            </a:r>
            <a:r>
              <a:rPr sz="2000" b="1" spc="-5" dirty="0">
                <a:latin typeface="Arial"/>
                <a:cs typeface="Arial"/>
              </a:rPr>
              <a:t>on</a:t>
            </a:r>
            <a:r>
              <a:rPr sz="2000" b="1" dirty="0">
                <a:latin typeface="Arial"/>
                <a:cs typeface="Arial"/>
              </a:rPr>
              <a:t>,</a:t>
            </a:r>
            <a:r>
              <a:rPr sz="2000" b="1" spc="-50" dirty="0">
                <a:latin typeface="Arial"/>
                <a:cs typeface="Arial"/>
              </a:rPr>
              <a:t> </a:t>
            </a:r>
            <a:r>
              <a:rPr sz="2000" b="1" spc="-5" dirty="0">
                <a:latin typeface="Arial"/>
                <a:cs typeface="Arial"/>
              </a:rPr>
              <a:t>pu</a:t>
            </a:r>
            <a:r>
              <a:rPr sz="2000" b="1" dirty="0">
                <a:latin typeface="Arial"/>
                <a:cs typeface="Arial"/>
              </a:rPr>
              <a:t>r</a:t>
            </a:r>
            <a:r>
              <a:rPr sz="2000" b="1" spc="-10" dirty="0">
                <a:latin typeface="Arial"/>
                <a:cs typeface="Arial"/>
              </a:rPr>
              <a:t>i</a:t>
            </a:r>
            <a:r>
              <a:rPr sz="2000" b="1" dirty="0">
                <a:latin typeface="Arial"/>
                <a:cs typeface="Arial"/>
              </a:rPr>
              <a:t>f</a:t>
            </a:r>
            <a:r>
              <a:rPr sz="2000" b="1" spc="-10" dirty="0">
                <a:latin typeface="Arial"/>
                <a:cs typeface="Arial"/>
              </a:rPr>
              <a:t>i</a:t>
            </a:r>
            <a:r>
              <a:rPr sz="2000" b="1" dirty="0">
                <a:latin typeface="Arial"/>
                <a:cs typeface="Arial"/>
              </a:rPr>
              <a:t>cat</a:t>
            </a:r>
            <a:r>
              <a:rPr sz="2000" b="1" spc="-10" dirty="0">
                <a:latin typeface="Arial"/>
                <a:cs typeface="Arial"/>
              </a:rPr>
              <a:t>i</a:t>
            </a:r>
            <a:r>
              <a:rPr sz="2000" b="1" spc="-5" dirty="0">
                <a:latin typeface="Arial"/>
                <a:cs typeface="Arial"/>
              </a:rPr>
              <a:t>on</a:t>
            </a:r>
            <a:r>
              <a:rPr sz="2000" b="1" dirty="0">
                <a:latin typeface="Arial"/>
                <a:cs typeface="Arial"/>
              </a:rPr>
              <a:t>,</a:t>
            </a:r>
            <a:endParaRPr sz="2000">
              <a:latin typeface="Arial"/>
              <a:cs typeface="Arial"/>
            </a:endParaRPr>
          </a:p>
        </p:txBody>
      </p:sp>
      <p:sp>
        <p:nvSpPr>
          <p:cNvPr id="4" name="object 4"/>
          <p:cNvSpPr/>
          <p:nvPr/>
        </p:nvSpPr>
        <p:spPr>
          <a:xfrm>
            <a:off x="1138306" y="4267198"/>
            <a:ext cx="4707636" cy="280263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91662" y="4267198"/>
            <a:ext cx="2487168" cy="50596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286137" y="2952398"/>
            <a:ext cx="3561079" cy="930910"/>
          </a:xfrm>
          <a:prstGeom prst="rect">
            <a:avLst/>
          </a:prstGeom>
        </p:spPr>
        <p:txBody>
          <a:bodyPr vert="horz" wrap="square" lIns="0" tIns="0" rIns="0" bIns="0" rtlCol="0">
            <a:spAutoFit/>
          </a:bodyPr>
          <a:lstStyle/>
          <a:p>
            <a:pPr marL="18415">
              <a:lnSpc>
                <a:spcPct val="100000"/>
              </a:lnSpc>
            </a:pPr>
            <a:r>
              <a:rPr sz="2000" b="1" dirty="0">
                <a:latin typeface="Arial"/>
                <a:cs typeface="Arial"/>
              </a:rPr>
              <a:t>c</a:t>
            </a:r>
            <a:r>
              <a:rPr sz="2000" b="1" spc="-5" dirty="0">
                <a:latin typeface="Arial"/>
                <a:cs typeface="Arial"/>
              </a:rPr>
              <a:t>h</a:t>
            </a:r>
            <a:r>
              <a:rPr sz="2000" b="1" dirty="0">
                <a:latin typeface="Arial"/>
                <a:cs typeface="Arial"/>
              </a:rPr>
              <a:t>e</a:t>
            </a:r>
            <a:r>
              <a:rPr sz="2000" b="1" spc="-10" dirty="0">
                <a:latin typeface="Arial"/>
                <a:cs typeface="Arial"/>
              </a:rPr>
              <a:t>mi</a:t>
            </a:r>
            <a:r>
              <a:rPr sz="2000" b="1" dirty="0">
                <a:latin typeface="Arial"/>
                <a:cs typeface="Arial"/>
              </a:rPr>
              <a:t>stry</a:t>
            </a:r>
            <a:r>
              <a:rPr sz="2000" b="1" spc="-40" dirty="0">
                <a:latin typeface="Arial"/>
                <a:cs typeface="Arial"/>
              </a:rPr>
              <a:t> </a:t>
            </a:r>
            <a:r>
              <a:rPr sz="2000" b="1" dirty="0">
                <a:latin typeface="Arial"/>
                <a:cs typeface="Arial"/>
              </a:rPr>
              <a:t>a</a:t>
            </a:r>
            <a:r>
              <a:rPr sz="2000" b="1" spc="-5" dirty="0">
                <a:latin typeface="Arial"/>
                <a:cs typeface="Arial"/>
              </a:rPr>
              <a:t>n</a:t>
            </a:r>
            <a:r>
              <a:rPr sz="2000" b="1" dirty="0">
                <a:latin typeface="Arial"/>
                <a:cs typeface="Arial"/>
              </a:rPr>
              <a:t>d</a:t>
            </a:r>
            <a:r>
              <a:rPr sz="2000" b="1" spc="-5" dirty="0">
                <a:latin typeface="Arial"/>
                <a:cs typeface="Arial"/>
              </a:rPr>
              <a:t> ph</a:t>
            </a:r>
            <a:r>
              <a:rPr sz="2000" b="1" dirty="0">
                <a:latin typeface="Arial"/>
                <a:cs typeface="Arial"/>
              </a:rPr>
              <a:t>ar</a:t>
            </a:r>
            <a:r>
              <a:rPr sz="2000" b="1" spc="-10" dirty="0">
                <a:latin typeface="Arial"/>
                <a:cs typeface="Arial"/>
              </a:rPr>
              <a:t>m</a:t>
            </a:r>
            <a:r>
              <a:rPr sz="2000" b="1" dirty="0">
                <a:latin typeface="Arial"/>
                <a:cs typeface="Arial"/>
              </a:rPr>
              <a:t>ac</a:t>
            </a:r>
            <a:r>
              <a:rPr sz="2000" b="1" spc="-5" dirty="0">
                <a:latin typeface="Arial"/>
                <a:cs typeface="Arial"/>
              </a:rPr>
              <a:t>o</a:t>
            </a:r>
            <a:r>
              <a:rPr sz="2000" b="1" spc="-10" dirty="0">
                <a:latin typeface="Arial"/>
                <a:cs typeface="Arial"/>
              </a:rPr>
              <a:t>l</a:t>
            </a:r>
            <a:r>
              <a:rPr sz="2000" b="1" spc="-5" dirty="0">
                <a:latin typeface="Arial"/>
                <a:cs typeface="Arial"/>
              </a:rPr>
              <a:t>og</a:t>
            </a:r>
            <a:r>
              <a:rPr sz="2000" b="1" dirty="0">
                <a:latin typeface="Arial"/>
                <a:cs typeface="Arial"/>
              </a:rPr>
              <a:t>y</a:t>
            </a:r>
            <a:endParaRPr sz="2000">
              <a:latin typeface="Arial"/>
              <a:cs typeface="Arial"/>
            </a:endParaRPr>
          </a:p>
          <a:p>
            <a:pPr marL="12700" marR="402590">
              <a:lnSpc>
                <a:spcPct val="100000"/>
              </a:lnSpc>
              <a:spcBef>
                <a:spcPts val="825"/>
              </a:spcBef>
            </a:pPr>
            <a:r>
              <a:rPr sz="1200" b="1" dirty="0">
                <a:latin typeface="Arial"/>
                <a:cs typeface="Arial"/>
              </a:rPr>
              <a:t>O</a:t>
            </a:r>
            <a:r>
              <a:rPr sz="1200" b="1" spc="-5" dirty="0">
                <a:latin typeface="Arial"/>
                <a:cs typeface="Arial"/>
              </a:rPr>
              <a:t>u</a:t>
            </a:r>
            <a:r>
              <a:rPr sz="1200" b="1" dirty="0">
                <a:latin typeface="Arial"/>
                <a:cs typeface="Arial"/>
              </a:rPr>
              <a:t>r </a:t>
            </a:r>
            <a:r>
              <a:rPr sz="1200" b="1" spc="-5" dirty="0">
                <a:latin typeface="Arial"/>
                <a:cs typeface="Arial"/>
              </a:rPr>
              <a:t>t</a:t>
            </a:r>
            <a:r>
              <a:rPr sz="1200" b="1" dirty="0">
                <a:latin typeface="Arial"/>
                <a:cs typeface="Arial"/>
              </a:rPr>
              <a:t>eam</a:t>
            </a:r>
            <a:r>
              <a:rPr sz="1200" b="1" spc="-10" dirty="0">
                <a:latin typeface="Arial"/>
                <a:cs typeface="Arial"/>
              </a:rPr>
              <a:t> </a:t>
            </a:r>
            <a:r>
              <a:rPr sz="1200" b="1" spc="-5" dirty="0">
                <a:latin typeface="Arial"/>
                <a:cs typeface="Arial"/>
              </a:rPr>
              <a:t>h</a:t>
            </a:r>
            <a:r>
              <a:rPr sz="1200" b="1" dirty="0">
                <a:latin typeface="Arial"/>
                <a:cs typeface="Arial"/>
              </a:rPr>
              <a:t>as</a:t>
            </a:r>
            <a:r>
              <a:rPr sz="1200" b="1" spc="-5" dirty="0">
                <a:latin typeface="Arial"/>
                <a:cs typeface="Arial"/>
              </a:rPr>
              <a:t> b</a:t>
            </a:r>
            <a:r>
              <a:rPr sz="1200" b="1" dirty="0">
                <a:latin typeface="Arial"/>
                <a:cs typeface="Arial"/>
              </a:rPr>
              <a:t>een</a:t>
            </a:r>
            <a:r>
              <a:rPr sz="1200" b="1" spc="-15" dirty="0">
                <a:latin typeface="Arial"/>
                <a:cs typeface="Arial"/>
              </a:rPr>
              <a:t> </a:t>
            </a:r>
            <a:r>
              <a:rPr sz="1200" b="1" spc="25" dirty="0">
                <a:latin typeface="Arial"/>
                <a:cs typeface="Arial"/>
              </a:rPr>
              <a:t>w</a:t>
            </a:r>
            <a:r>
              <a:rPr sz="1200" b="1" spc="-5" dirty="0">
                <a:latin typeface="Arial"/>
                <a:cs typeface="Arial"/>
              </a:rPr>
              <a:t>o</a:t>
            </a:r>
            <a:r>
              <a:rPr sz="1200" b="1" dirty="0">
                <a:latin typeface="Arial"/>
                <a:cs typeface="Arial"/>
              </a:rPr>
              <a:t>rki</a:t>
            </a:r>
            <a:r>
              <a:rPr sz="1200" b="1" spc="-5" dirty="0">
                <a:latin typeface="Arial"/>
                <a:cs typeface="Arial"/>
              </a:rPr>
              <a:t>n</a:t>
            </a:r>
            <a:r>
              <a:rPr sz="1200" b="1" dirty="0">
                <a:latin typeface="Arial"/>
                <a:cs typeface="Arial"/>
              </a:rPr>
              <a:t>g</a:t>
            </a:r>
            <a:r>
              <a:rPr sz="1200" b="1" spc="-15" dirty="0">
                <a:latin typeface="Arial"/>
                <a:cs typeface="Arial"/>
              </a:rPr>
              <a:t> </a:t>
            </a:r>
            <a:r>
              <a:rPr sz="1200" b="1" spc="-5" dirty="0">
                <a:latin typeface="Arial"/>
                <a:cs typeface="Arial"/>
              </a:rPr>
              <a:t>fo</a:t>
            </a:r>
            <a:r>
              <a:rPr sz="1200" b="1" dirty="0">
                <a:latin typeface="Arial"/>
                <a:cs typeface="Arial"/>
              </a:rPr>
              <a:t>r </a:t>
            </a:r>
            <a:r>
              <a:rPr sz="1200" b="1" spc="-35" dirty="0">
                <a:latin typeface="Arial"/>
                <a:cs typeface="Arial"/>
              </a:rPr>
              <a:t>y</a:t>
            </a:r>
            <a:r>
              <a:rPr sz="1200" b="1" dirty="0">
                <a:latin typeface="Arial"/>
                <a:cs typeface="Arial"/>
              </a:rPr>
              <a:t>ears</a:t>
            </a:r>
            <a:r>
              <a:rPr sz="1200" b="1" spc="5" dirty="0">
                <a:latin typeface="Arial"/>
                <a:cs typeface="Arial"/>
              </a:rPr>
              <a:t> </a:t>
            </a:r>
            <a:r>
              <a:rPr sz="1200" b="1" spc="25" dirty="0">
                <a:latin typeface="Arial"/>
                <a:cs typeface="Arial"/>
              </a:rPr>
              <a:t>w</a:t>
            </a:r>
            <a:r>
              <a:rPr sz="1200" b="1" dirty="0">
                <a:latin typeface="Arial"/>
                <a:cs typeface="Arial"/>
              </a:rPr>
              <a:t>i</a:t>
            </a:r>
            <a:r>
              <a:rPr sz="1200" b="1" spc="-5" dirty="0">
                <a:latin typeface="Arial"/>
                <a:cs typeface="Arial"/>
              </a:rPr>
              <a:t>t</a:t>
            </a:r>
            <a:r>
              <a:rPr sz="1200" b="1" dirty="0">
                <a:latin typeface="Arial"/>
                <a:cs typeface="Arial"/>
              </a:rPr>
              <a:t>h I</a:t>
            </a:r>
            <a:r>
              <a:rPr sz="1200" b="1" spc="-5" dirty="0">
                <a:latin typeface="Arial"/>
                <a:cs typeface="Arial"/>
              </a:rPr>
              <a:t>FR</a:t>
            </a:r>
            <a:r>
              <a:rPr sz="1200" b="1" dirty="0">
                <a:latin typeface="Arial"/>
                <a:cs typeface="Arial"/>
              </a:rPr>
              <a:t>E</a:t>
            </a:r>
            <a:r>
              <a:rPr sz="1200" b="1" spc="-5" dirty="0">
                <a:latin typeface="Arial"/>
                <a:cs typeface="Arial"/>
              </a:rPr>
              <a:t>M</a:t>
            </a:r>
            <a:r>
              <a:rPr sz="1200" b="1" dirty="0">
                <a:latin typeface="Arial"/>
                <a:cs typeface="Arial"/>
              </a:rPr>
              <a:t>ER P</a:t>
            </a:r>
            <a:r>
              <a:rPr sz="1200" b="1" spc="-5" dirty="0">
                <a:latin typeface="Arial"/>
                <a:cs typeface="Arial"/>
              </a:rPr>
              <a:t>B</a:t>
            </a:r>
            <a:r>
              <a:rPr sz="1200" b="1" dirty="0">
                <a:latin typeface="Arial"/>
                <a:cs typeface="Arial"/>
              </a:rPr>
              <a:t>A</a:t>
            </a:r>
            <a:r>
              <a:rPr sz="1200" b="1" spc="-50" dirty="0">
                <a:latin typeface="Arial"/>
                <a:cs typeface="Arial"/>
              </a:rPr>
              <a:t> </a:t>
            </a:r>
            <a:r>
              <a:rPr sz="1200" b="1" spc="-5" dirty="0">
                <a:latin typeface="Arial"/>
                <a:cs typeface="Arial"/>
              </a:rPr>
              <a:t>N</a:t>
            </a:r>
            <a:r>
              <a:rPr sz="1200" b="1" dirty="0">
                <a:latin typeface="Arial"/>
                <a:cs typeface="Arial"/>
              </a:rPr>
              <a:t>a</a:t>
            </a:r>
            <a:r>
              <a:rPr sz="1200" b="1" spc="-5" dirty="0">
                <a:latin typeface="Arial"/>
                <a:cs typeface="Arial"/>
              </a:rPr>
              <a:t>nt</a:t>
            </a:r>
            <a:r>
              <a:rPr sz="1200" b="1" dirty="0">
                <a:latin typeface="Arial"/>
                <a:cs typeface="Arial"/>
              </a:rPr>
              <a:t>es</a:t>
            </a:r>
            <a:r>
              <a:rPr sz="1200" b="1" spc="-20" dirty="0">
                <a:latin typeface="Arial"/>
                <a:cs typeface="Arial"/>
              </a:rPr>
              <a:t> </a:t>
            </a:r>
            <a:r>
              <a:rPr sz="1200" b="1" dirty="0">
                <a:latin typeface="Arial"/>
                <a:cs typeface="Arial"/>
              </a:rPr>
              <a:t>lead </a:t>
            </a:r>
            <a:r>
              <a:rPr sz="1200" b="1" spc="-5" dirty="0">
                <a:latin typeface="Arial"/>
                <a:cs typeface="Arial"/>
              </a:rPr>
              <a:t>b</a:t>
            </a:r>
            <a:r>
              <a:rPr sz="1200" b="1" dirty="0">
                <a:latin typeface="Arial"/>
                <a:cs typeface="Arial"/>
              </a:rPr>
              <a:t>y</a:t>
            </a:r>
            <a:r>
              <a:rPr sz="1200" b="1" spc="-5" dirty="0">
                <a:latin typeface="Arial"/>
                <a:cs typeface="Arial"/>
              </a:rPr>
              <a:t> D</a:t>
            </a:r>
            <a:r>
              <a:rPr sz="1200" b="1" dirty="0">
                <a:latin typeface="Arial"/>
                <a:cs typeface="Arial"/>
              </a:rPr>
              <a:t>r Jea</a:t>
            </a:r>
            <a:r>
              <a:rPr sz="1200" b="1" spc="-5" dirty="0">
                <a:latin typeface="Arial"/>
                <a:cs typeface="Arial"/>
              </a:rPr>
              <a:t>n-</a:t>
            </a:r>
            <a:r>
              <a:rPr sz="1200" b="1" dirty="0">
                <a:latin typeface="Arial"/>
                <a:cs typeface="Arial"/>
              </a:rPr>
              <a:t>Pa</a:t>
            </a:r>
            <a:r>
              <a:rPr sz="1200" b="1" spc="-5" dirty="0">
                <a:latin typeface="Arial"/>
                <a:cs typeface="Arial"/>
              </a:rPr>
              <a:t>u</a:t>
            </a:r>
            <a:r>
              <a:rPr sz="1200" b="1" dirty="0">
                <a:latin typeface="Arial"/>
                <a:cs typeface="Arial"/>
              </a:rPr>
              <a:t>l </a:t>
            </a:r>
            <a:r>
              <a:rPr sz="1200" b="1" spc="-5" dirty="0">
                <a:latin typeface="Arial"/>
                <a:cs typeface="Arial"/>
              </a:rPr>
              <a:t>C</a:t>
            </a:r>
            <a:r>
              <a:rPr sz="1200" b="1" spc="-40" dirty="0">
                <a:latin typeface="Arial"/>
                <a:cs typeface="Arial"/>
              </a:rPr>
              <a:t>A</a:t>
            </a:r>
            <a:r>
              <a:rPr sz="1200" b="1" spc="-5" dirty="0">
                <a:latin typeface="Arial"/>
                <a:cs typeface="Arial"/>
              </a:rPr>
              <a:t>D</a:t>
            </a:r>
            <a:r>
              <a:rPr sz="1200" b="1" dirty="0">
                <a:latin typeface="Arial"/>
                <a:cs typeface="Arial"/>
              </a:rPr>
              <a:t>O</a:t>
            </a:r>
            <a:r>
              <a:rPr sz="1200" b="1" spc="-5" dirty="0">
                <a:latin typeface="Arial"/>
                <a:cs typeface="Arial"/>
              </a:rPr>
              <a:t>R</a:t>
            </a:r>
            <a:r>
              <a:rPr sz="1200" b="1" dirty="0">
                <a:latin typeface="Arial"/>
                <a:cs typeface="Arial"/>
              </a:rPr>
              <a:t>ET</a:t>
            </a:r>
            <a:endParaRPr sz="1200">
              <a:latin typeface="Arial"/>
              <a:cs typeface="Arial"/>
            </a:endParaRPr>
          </a:p>
        </p:txBody>
      </p:sp>
      <p:sp>
        <p:nvSpPr>
          <p:cNvPr id="8" name="object 8"/>
          <p:cNvSpPr txBox="1"/>
          <p:nvPr/>
        </p:nvSpPr>
        <p:spPr>
          <a:xfrm>
            <a:off x="6113670" y="4852827"/>
            <a:ext cx="3478529" cy="584835"/>
          </a:xfrm>
          <a:prstGeom prst="rect">
            <a:avLst/>
          </a:prstGeom>
        </p:spPr>
        <p:txBody>
          <a:bodyPr vert="horz" wrap="square" lIns="0" tIns="0" rIns="0" bIns="0" rtlCol="0">
            <a:spAutoFit/>
          </a:bodyPr>
          <a:lstStyle/>
          <a:p>
            <a:pPr marL="12700" marR="5080">
              <a:lnSpc>
                <a:spcPct val="100000"/>
              </a:lnSpc>
            </a:pPr>
            <a:r>
              <a:rPr sz="2000" b="1" spc="5" dirty="0">
                <a:solidFill>
                  <a:srgbClr val="FF0000"/>
                </a:solidFill>
                <a:latin typeface="Arial"/>
                <a:cs typeface="Arial"/>
              </a:rPr>
              <a:t>A</a:t>
            </a:r>
            <a:r>
              <a:rPr sz="2000" b="1" spc="-10" dirty="0">
                <a:solidFill>
                  <a:srgbClr val="FF0000"/>
                </a:solidFill>
                <a:latin typeface="Arial"/>
                <a:cs typeface="Arial"/>
              </a:rPr>
              <a:t>l</a:t>
            </a:r>
            <a:r>
              <a:rPr sz="2000" b="1" spc="-5" dirty="0">
                <a:solidFill>
                  <a:srgbClr val="FF0000"/>
                </a:solidFill>
                <a:latin typeface="Arial"/>
                <a:cs typeface="Arial"/>
              </a:rPr>
              <a:t>g</a:t>
            </a:r>
            <a:r>
              <a:rPr sz="2000" b="1" dirty="0">
                <a:solidFill>
                  <a:srgbClr val="FF0000"/>
                </a:solidFill>
                <a:latin typeface="Arial"/>
                <a:cs typeface="Arial"/>
              </a:rPr>
              <a:t>ae</a:t>
            </a:r>
            <a:r>
              <a:rPr sz="2000" b="1" spc="-15" dirty="0">
                <a:solidFill>
                  <a:srgbClr val="FF0000"/>
                </a:solidFill>
                <a:latin typeface="Arial"/>
                <a:cs typeface="Arial"/>
              </a:rPr>
              <a:t> </a:t>
            </a:r>
            <a:r>
              <a:rPr sz="2000" b="1" spc="-5" dirty="0">
                <a:solidFill>
                  <a:srgbClr val="FF0000"/>
                </a:solidFill>
                <a:latin typeface="Arial"/>
                <a:cs typeface="Arial"/>
              </a:rPr>
              <a:t>Ph</a:t>
            </a:r>
            <a:r>
              <a:rPr sz="2000" b="1" spc="-35" dirty="0">
                <a:solidFill>
                  <a:srgbClr val="FF0000"/>
                </a:solidFill>
                <a:latin typeface="Arial"/>
                <a:cs typeface="Arial"/>
              </a:rPr>
              <a:t>y</a:t>
            </a:r>
            <a:r>
              <a:rPr sz="2000" b="1" dirty="0">
                <a:solidFill>
                  <a:srgbClr val="FF0000"/>
                </a:solidFill>
                <a:latin typeface="Arial"/>
                <a:cs typeface="Arial"/>
              </a:rPr>
              <a:t>s</a:t>
            </a:r>
            <a:r>
              <a:rPr sz="2000" b="1" spc="-10" dirty="0">
                <a:solidFill>
                  <a:srgbClr val="FF0000"/>
                </a:solidFill>
                <a:latin typeface="Arial"/>
                <a:cs typeface="Arial"/>
              </a:rPr>
              <a:t>i</a:t>
            </a:r>
            <a:r>
              <a:rPr sz="2000" b="1" spc="-5" dirty="0">
                <a:solidFill>
                  <a:srgbClr val="FF0000"/>
                </a:solidFill>
                <a:latin typeface="Arial"/>
                <a:cs typeface="Arial"/>
              </a:rPr>
              <a:t>o</a:t>
            </a:r>
            <a:r>
              <a:rPr sz="2000" b="1" spc="-10" dirty="0">
                <a:solidFill>
                  <a:srgbClr val="FF0000"/>
                </a:solidFill>
                <a:latin typeface="Arial"/>
                <a:cs typeface="Arial"/>
              </a:rPr>
              <a:t>l</a:t>
            </a:r>
            <a:r>
              <a:rPr sz="2000" b="1" spc="-5" dirty="0">
                <a:solidFill>
                  <a:srgbClr val="FF0000"/>
                </a:solidFill>
                <a:latin typeface="Arial"/>
                <a:cs typeface="Arial"/>
              </a:rPr>
              <a:t>o</a:t>
            </a:r>
            <a:r>
              <a:rPr sz="2000" b="1" spc="10" dirty="0">
                <a:solidFill>
                  <a:srgbClr val="FF0000"/>
                </a:solidFill>
                <a:latin typeface="Arial"/>
                <a:cs typeface="Arial"/>
              </a:rPr>
              <a:t>g</a:t>
            </a:r>
            <a:r>
              <a:rPr sz="2000" b="1" dirty="0">
                <a:solidFill>
                  <a:srgbClr val="FF0000"/>
                </a:solidFill>
                <a:latin typeface="Arial"/>
                <a:cs typeface="Arial"/>
              </a:rPr>
              <a:t>y</a:t>
            </a:r>
            <a:r>
              <a:rPr sz="2000" b="1" spc="5" dirty="0">
                <a:solidFill>
                  <a:srgbClr val="FF0000"/>
                </a:solidFill>
                <a:latin typeface="Arial"/>
                <a:cs typeface="Arial"/>
              </a:rPr>
              <a:t> </a:t>
            </a:r>
            <a:r>
              <a:rPr sz="2000" b="1" dirty="0">
                <a:solidFill>
                  <a:srgbClr val="FF0000"/>
                </a:solidFill>
                <a:latin typeface="Arial"/>
                <a:cs typeface="Arial"/>
              </a:rPr>
              <a:t>a</a:t>
            </a:r>
            <a:r>
              <a:rPr sz="2000" b="1" spc="-5" dirty="0">
                <a:solidFill>
                  <a:srgbClr val="FF0000"/>
                </a:solidFill>
                <a:latin typeface="Arial"/>
                <a:cs typeface="Arial"/>
              </a:rPr>
              <a:t>n</a:t>
            </a:r>
            <a:r>
              <a:rPr sz="2000" b="1" dirty="0">
                <a:solidFill>
                  <a:srgbClr val="FF0000"/>
                </a:solidFill>
                <a:latin typeface="Arial"/>
                <a:cs typeface="Arial"/>
              </a:rPr>
              <a:t>d </a:t>
            </a:r>
            <a:r>
              <a:rPr sz="2000" b="1" spc="5" dirty="0">
                <a:solidFill>
                  <a:srgbClr val="FF0000"/>
                </a:solidFill>
                <a:latin typeface="Arial"/>
                <a:cs typeface="Arial"/>
              </a:rPr>
              <a:t>B</a:t>
            </a:r>
            <a:r>
              <a:rPr sz="2000" b="1" spc="-10" dirty="0">
                <a:solidFill>
                  <a:srgbClr val="FF0000"/>
                </a:solidFill>
                <a:latin typeface="Arial"/>
                <a:cs typeface="Arial"/>
              </a:rPr>
              <a:t>i</a:t>
            </a:r>
            <a:r>
              <a:rPr sz="2000" b="1" spc="-5" dirty="0">
                <a:solidFill>
                  <a:srgbClr val="FF0000"/>
                </a:solidFill>
                <a:latin typeface="Arial"/>
                <a:cs typeface="Arial"/>
              </a:rPr>
              <a:t>o</a:t>
            </a:r>
            <a:r>
              <a:rPr sz="2000" b="1" dirty="0">
                <a:solidFill>
                  <a:srgbClr val="FF0000"/>
                </a:solidFill>
                <a:latin typeface="Arial"/>
                <a:cs typeface="Arial"/>
              </a:rPr>
              <a:t>tec</a:t>
            </a:r>
            <a:r>
              <a:rPr sz="2000" b="1" spc="-5" dirty="0">
                <a:solidFill>
                  <a:srgbClr val="FF0000"/>
                </a:solidFill>
                <a:latin typeface="Arial"/>
                <a:cs typeface="Arial"/>
              </a:rPr>
              <a:t>hno</a:t>
            </a:r>
            <a:r>
              <a:rPr sz="2000" b="1" spc="-10" dirty="0">
                <a:solidFill>
                  <a:srgbClr val="FF0000"/>
                </a:solidFill>
                <a:latin typeface="Arial"/>
                <a:cs typeface="Arial"/>
              </a:rPr>
              <a:t>l</a:t>
            </a:r>
            <a:r>
              <a:rPr sz="2000" b="1" spc="-5" dirty="0">
                <a:solidFill>
                  <a:srgbClr val="FF0000"/>
                </a:solidFill>
                <a:latin typeface="Arial"/>
                <a:cs typeface="Arial"/>
              </a:rPr>
              <a:t>og</a:t>
            </a:r>
            <a:r>
              <a:rPr sz="2000" b="1" dirty="0">
                <a:solidFill>
                  <a:srgbClr val="FF0000"/>
                </a:solidFill>
                <a:latin typeface="Arial"/>
                <a:cs typeface="Arial"/>
              </a:rPr>
              <a:t>y</a:t>
            </a:r>
            <a:r>
              <a:rPr sz="2000" b="1" spc="-30" dirty="0">
                <a:solidFill>
                  <a:srgbClr val="FF0000"/>
                </a:solidFill>
                <a:latin typeface="Arial"/>
                <a:cs typeface="Arial"/>
              </a:rPr>
              <a:t> </a:t>
            </a:r>
            <a:r>
              <a:rPr sz="2000" b="1" dirty="0">
                <a:solidFill>
                  <a:srgbClr val="FF0000"/>
                </a:solidFill>
                <a:latin typeface="Arial"/>
                <a:cs typeface="Arial"/>
              </a:rPr>
              <a:t>(</a:t>
            </a:r>
            <a:r>
              <a:rPr sz="2000" b="1" spc="-5" dirty="0">
                <a:solidFill>
                  <a:srgbClr val="FF0000"/>
                </a:solidFill>
                <a:latin typeface="Arial"/>
                <a:cs typeface="Arial"/>
              </a:rPr>
              <a:t>P</a:t>
            </a:r>
            <a:r>
              <a:rPr sz="2000" b="1" spc="5" dirty="0">
                <a:solidFill>
                  <a:srgbClr val="FF0000"/>
                </a:solidFill>
                <a:latin typeface="Arial"/>
                <a:cs typeface="Arial"/>
              </a:rPr>
              <a:t>B</a:t>
            </a:r>
            <a:r>
              <a:rPr sz="2000" b="1" dirty="0">
                <a:solidFill>
                  <a:srgbClr val="FF0000"/>
                </a:solidFill>
                <a:latin typeface="Arial"/>
                <a:cs typeface="Arial"/>
              </a:rPr>
              <a:t>A</a:t>
            </a:r>
            <a:r>
              <a:rPr sz="2000" b="1" spc="-85" dirty="0">
                <a:solidFill>
                  <a:srgbClr val="FF0000"/>
                </a:solidFill>
                <a:latin typeface="Arial"/>
                <a:cs typeface="Arial"/>
              </a:rPr>
              <a:t> </a:t>
            </a:r>
            <a:r>
              <a:rPr sz="2000" b="1" spc="5" dirty="0">
                <a:solidFill>
                  <a:srgbClr val="FF0000"/>
                </a:solidFill>
                <a:latin typeface="Arial"/>
                <a:cs typeface="Arial"/>
              </a:rPr>
              <a:t>N</a:t>
            </a:r>
            <a:r>
              <a:rPr sz="2000" b="1" dirty="0">
                <a:solidFill>
                  <a:srgbClr val="FF0000"/>
                </a:solidFill>
                <a:latin typeface="Arial"/>
                <a:cs typeface="Arial"/>
              </a:rPr>
              <a:t>a</a:t>
            </a:r>
            <a:r>
              <a:rPr sz="2000" b="1" spc="-5" dirty="0">
                <a:solidFill>
                  <a:srgbClr val="FF0000"/>
                </a:solidFill>
                <a:latin typeface="Arial"/>
                <a:cs typeface="Arial"/>
              </a:rPr>
              <a:t>n</a:t>
            </a:r>
            <a:r>
              <a:rPr sz="2000" b="1" dirty="0">
                <a:solidFill>
                  <a:srgbClr val="FF0000"/>
                </a:solidFill>
                <a:latin typeface="Arial"/>
                <a:cs typeface="Arial"/>
              </a:rPr>
              <a:t>tes)</a:t>
            </a:r>
            <a:endParaRPr sz="2000">
              <a:latin typeface="Arial"/>
              <a:cs typeface="Arial"/>
            </a:endParaRPr>
          </a:p>
        </p:txBody>
      </p:sp>
      <p:sp>
        <p:nvSpPr>
          <p:cNvPr id="9" name="object 9"/>
          <p:cNvSpPr txBox="1"/>
          <p:nvPr/>
        </p:nvSpPr>
        <p:spPr>
          <a:xfrm>
            <a:off x="6113670" y="5767228"/>
            <a:ext cx="3582035" cy="889635"/>
          </a:xfrm>
          <a:prstGeom prst="rect">
            <a:avLst/>
          </a:prstGeom>
        </p:spPr>
        <p:txBody>
          <a:bodyPr vert="horz" wrap="square" lIns="0" tIns="0" rIns="0" bIns="0" rtlCol="0">
            <a:spAutoFit/>
          </a:bodyPr>
          <a:lstStyle/>
          <a:p>
            <a:pPr marL="12700" marR="5080">
              <a:lnSpc>
                <a:spcPct val="100000"/>
              </a:lnSpc>
            </a:pPr>
            <a:r>
              <a:rPr sz="2000" b="1" spc="-5" dirty="0">
                <a:latin typeface="Arial"/>
                <a:cs typeface="Arial"/>
              </a:rPr>
              <a:t>M</a:t>
            </a:r>
            <a:r>
              <a:rPr sz="2000" b="1" spc="-10" dirty="0">
                <a:latin typeface="Arial"/>
                <a:cs typeface="Arial"/>
              </a:rPr>
              <a:t>i</a:t>
            </a:r>
            <a:r>
              <a:rPr sz="2000" b="1" dirty="0">
                <a:latin typeface="Arial"/>
                <a:cs typeface="Arial"/>
              </a:rPr>
              <a:t>cr</a:t>
            </a:r>
            <a:r>
              <a:rPr sz="2000" b="1" spc="-5" dirty="0">
                <a:latin typeface="Arial"/>
                <a:cs typeface="Arial"/>
              </a:rPr>
              <a:t>o</a:t>
            </a:r>
            <a:r>
              <a:rPr sz="2000" b="1" dirty="0">
                <a:latin typeface="Arial"/>
                <a:cs typeface="Arial"/>
              </a:rPr>
              <a:t>a</a:t>
            </a:r>
            <a:r>
              <a:rPr sz="2000" b="1" spc="-10" dirty="0">
                <a:latin typeface="Arial"/>
                <a:cs typeface="Arial"/>
              </a:rPr>
              <a:t>l</a:t>
            </a:r>
            <a:r>
              <a:rPr sz="2000" b="1" spc="-5" dirty="0">
                <a:latin typeface="Arial"/>
                <a:cs typeface="Arial"/>
              </a:rPr>
              <a:t>g</a:t>
            </a:r>
            <a:r>
              <a:rPr sz="2000" b="1" dirty="0">
                <a:latin typeface="Arial"/>
                <a:cs typeface="Arial"/>
              </a:rPr>
              <a:t>ae</a:t>
            </a:r>
            <a:r>
              <a:rPr sz="2000" b="1" spc="-30" dirty="0">
                <a:latin typeface="Arial"/>
                <a:cs typeface="Arial"/>
              </a:rPr>
              <a:t> </a:t>
            </a:r>
            <a:r>
              <a:rPr sz="2000" b="1" dirty="0">
                <a:latin typeface="Arial"/>
                <a:cs typeface="Arial"/>
              </a:rPr>
              <a:t>c</a:t>
            </a:r>
            <a:r>
              <a:rPr sz="2000" b="1" spc="-5" dirty="0">
                <a:latin typeface="Arial"/>
                <a:cs typeface="Arial"/>
              </a:rPr>
              <a:t>u</a:t>
            </a:r>
            <a:r>
              <a:rPr sz="2000" b="1" spc="-10" dirty="0">
                <a:latin typeface="Arial"/>
                <a:cs typeface="Arial"/>
              </a:rPr>
              <a:t>l</a:t>
            </a:r>
            <a:r>
              <a:rPr sz="2000" b="1" dirty="0">
                <a:latin typeface="Arial"/>
                <a:cs typeface="Arial"/>
              </a:rPr>
              <a:t>t</a:t>
            </a:r>
            <a:r>
              <a:rPr sz="2000" b="1" spc="-5" dirty="0">
                <a:latin typeface="Arial"/>
                <a:cs typeface="Arial"/>
              </a:rPr>
              <a:t>u</a:t>
            </a:r>
            <a:r>
              <a:rPr sz="2000" b="1" dirty="0">
                <a:latin typeface="Arial"/>
                <a:cs typeface="Arial"/>
              </a:rPr>
              <a:t>re,</a:t>
            </a:r>
            <a:r>
              <a:rPr sz="2000" b="1" spc="-35" dirty="0">
                <a:latin typeface="Arial"/>
                <a:cs typeface="Arial"/>
              </a:rPr>
              <a:t> </a:t>
            </a:r>
            <a:r>
              <a:rPr sz="2000" b="1" dirty="0">
                <a:latin typeface="Arial"/>
                <a:cs typeface="Arial"/>
              </a:rPr>
              <a:t>se</a:t>
            </a:r>
            <a:r>
              <a:rPr sz="2000" b="1" spc="-10" dirty="0">
                <a:latin typeface="Arial"/>
                <a:cs typeface="Arial"/>
              </a:rPr>
              <a:t>l</a:t>
            </a:r>
            <a:r>
              <a:rPr sz="2000" b="1" dirty="0">
                <a:latin typeface="Arial"/>
                <a:cs typeface="Arial"/>
              </a:rPr>
              <a:t>ect</a:t>
            </a:r>
            <a:r>
              <a:rPr sz="2000" b="1" spc="-10" dirty="0">
                <a:latin typeface="Arial"/>
                <a:cs typeface="Arial"/>
              </a:rPr>
              <a:t>i</a:t>
            </a:r>
            <a:r>
              <a:rPr sz="2000" b="1" spc="-5" dirty="0">
                <a:latin typeface="Arial"/>
                <a:cs typeface="Arial"/>
              </a:rPr>
              <a:t>on</a:t>
            </a:r>
            <a:r>
              <a:rPr sz="2000" b="1" dirty="0">
                <a:latin typeface="Arial"/>
                <a:cs typeface="Arial"/>
              </a:rPr>
              <a:t>, </a:t>
            </a:r>
            <a:r>
              <a:rPr sz="2000" b="1" spc="-10" dirty="0">
                <a:latin typeface="Arial"/>
                <a:cs typeface="Arial"/>
              </a:rPr>
              <a:t>m</a:t>
            </a:r>
            <a:r>
              <a:rPr sz="2000" b="1" spc="-5" dirty="0">
                <a:latin typeface="Arial"/>
                <a:cs typeface="Arial"/>
              </a:rPr>
              <a:t>o</a:t>
            </a:r>
            <a:r>
              <a:rPr sz="2000" b="1" spc="-10" dirty="0">
                <a:latin typeface="Arial"/>
                <a:cs typeface="Arial"/>
              </a:rPr>
              <a:t>l</a:t>
            </a:r>
            <a:r>
              <a:rPr sz="2000" b="1" dirty="0">
                <a:latin typeface="Arial"/>
                <a:cs typeface="Arial"/>
              </a:rPr>
              <a:t>ec</a:t>
            </a:r>
            <a:r>
              <a:rPr sz="2000" b="1" spc="-5" dirty="0">
                <a:latin typeface="Arial"/>
                <a:cs typeface="Arial"/>
              </a:rPr>
              <a:t>u</a:t>
            </a:r>
            <a:r>
              <a:rPr sz="2000" b="1" spc="-10" dirty="0">
                <a:latin typeface="Arial"/>
                <a:cs typeface="Arial"/>
              </a:rPr>
              <a:t>l</a:t>
            </a:r>
            <a:r>
              <a:rPr sz="2000" b="1" dirty="0">
                <a:latin typeface="Arial"/>
                <a:cs typeface="Arial"/>
              </a:rPr>
              <a:t>ar</a:t>
            </a:r>
            <a:r>
              <a:rPr sz="2000" b="1" spc="-30" dirty="0">
                <a:latin typeface="Arial"/>
                <a:cs typeface="Arial"/>
              </a:rPr>
              <a:t> </a:t>
            </a:r>
            <a:r>
              <a:rPr sz="2000" b="1" spc="-5" dirty="0">
                <a:latin typeface="Arial"/>
                <a:cs typeface="Arial"/>
              </a:rPr>
              <a:t>b</a:t>
            </a:r>
            <a:r>
              <a:rPr sz="2000" b="1" spc="-10" dirty="0">
                <a:latin typeface="Arial"/>
                <a:cs typeface="Arial"/>
              </a:rPr>
              <a:t>i</a:t>
            </a:r>
            <a:r>
              <a:rPr sz="2000" b="1" spc="-5" dirty="0">
                <a:latin typeface="Arial"/>
                <a:cs typeface="Arial"/>
              </a:rPr>
              <a:t>o</a:t>
            </a:r>
            <a:r>
              <a:rPr sz="2000" b="1" spc="-10" dirty="0">
                <a:latin typeface="Arial"/>
                <a:cs typeface="Arial"/>
              </a:rPr>
              <a:t>l</a:t>
            </a:r>
            <a:r>
              <a:rPr sz="2000" b="1" spc="-5" dirty="0">
                <a:latin typeface="Arial"/>
                <a:cs typeface="Arial"/>
              </a:rPr>
              <a:t>og</a:t>
            </a:r>
            <a:r>
              <a:rPr sz="2000" b="1" spc="-180" dirty="0">
                <a:latin typeface="Arial"/>
                <a:cs typeface="Arial"/>
              </a:rPr>
              <a:t>y</a:t>
            </a:r>
            <a:r>
              <a:rPr sz="2000" b="1" dirty="0">
                <a:latin typeface="Arial"/>
                <a:cs typeface="Arial"/>
              </a:rPr>
              <a:t>, </a:t>
            </a:r>
            <a:r>
              <a:rPr sz="2000" b="1" spc="-5" dirty="0">
                <a:latin typeface="Arial"/>
                <a:cs typeface="Arial"/>
              </a:rPr>
              <a:t>b</a:t>
            </a:r>
            <a:r>
              <a:rPr sz="2000" b="1" spc="-10" dirty="0">
                <a:latin typeface="Arial"/>
                <a:cs typeface="Arial"/>
              </a:rPr>
              <a:t>i</a:t>
            </a:r>
            <a:r>
              <a:rPr sz="2000" b="1" spc="-5" dirty="0">
                <a:latin typeface="Arial"/>
                <a:cs typeface="Arial"/>
              </a:rPr>
              <a:t>o</a:t>
            </a:r>
            <a:r>
              <a:rPr sz="2000" b="1" dirty="0">
                <a:latin typeface="Arial"/>
                <a:cs typeface="Arial"/>
              </a:rPr>
              <a:t>tec</a:t>
            </a:r>
            <a:r>
              <a:rPr sz="2000" b="1" spc="-5" dirty="0">
                <a:latin typeface="Arial"/>
                <a:cs typeface="Arial"/>
              </a:rPr>
              <a:t>hno</a:t>
            </a:r>
            <a:r>
              <a:rPr sz="2000" b="1" spc="-10" dirty="0">
                <a:latin typeface="Arial"/>
                <a:cs typeface="Arial"/>
              </a:rPr>
              <a:t>l</a:t>
            </a:r>
            <a:r>
              <a:rPr sz="2000" b="1" spc="-5" dirty="0">
                <a:latin typeface="Arial"/>
                <a:cs typeface="Arial"/>
              </a:rPr>
              <a:t>og</a:t>
            </a:r>
            <a:r>
              <a:rPr sz="2000" b="1" dirty="0">
                <a:latin typeface="Arial"/>
                <a:cs typeface="Arial"/>
              </a:rPr>
              <a:t>y</a:t>
            </a:r>
            <a:endParaRPr sz="2000">
              <a:latin typeface="Arial"/>
              <a:cs typeface="Arial"/>
            </a:endParaRPr>
          </a:p>
        </p:txBody>
      </p:sp>
      <p:sp>
        <p:nvSpPr>
          <p:cNvPr id="10" name="object 10"/>
          <p:cNvSpPr txBox="1"/>
          <p:nvPr/>
        </p:nvSpPr>
        <p:spPr>
          <a:xfrm>
            <a:off x="393701" y="273050"/>
            <a:ext cx="9829800" cy="353943"/>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0" tIns="0" rIns="0" bIns="0" rtlCol="0">
            <a:spAutoFit/>
          </a:bodyPr>
          <a:lstStyle/>
          <a:p>
            <a:pPr marL="12700">
              <a:lnSpc>
                <a:spcPct val="100000"/>
              </a:lnSpc>
            </a:pPr>
            <a:r>
              <a:rPr sz="2300" b="1" spc="-5" dirty="0" smtClean="0">
                <a:latin typeface="Arial"/>
                <a:cs typeface="Arial"/>
              </a:rPr>
              <a:t>D</a:t>
            </a:r>
            <a:r>
              <a:rPr sz="2300" b="1" dirty="0" smtClean="0">
                <a:latin typeface="Arial"/>
                <a:cs typeface="Arial"/>
              </a:rPr>
              <a:t>r</a:t>
            </a:r>
            <a:r>
              <a:rPr lang="en-US" sz="2300" b="1" spc="-5" dirty="0" smtClean="0">
                <a:latin typeface="Arial"/>
                <a:cs typeface="Arial"/>
              </a:rPr>
              <a:t>. </a:t>
            </a:r>
            <a:r>
              <a:rPr sz="2300" b="1" dirty="0" smtClean="0">
                <a:latin typeface="Arial"/>
                <a:cs typeface="Arial"/>
              </a:rPr>
              <a:t>L</a:t>
            </a:r>
            <a:r>
              <a:rPr sz="2300" b="1" spc="-5" dirty="0" smtClean="0">
                <a:latin typeface="Arial"/>
                <a:cs typeface="Arial"/>
              </a:rPr>
              <a:t>a</a:t>
            </a:r>
            <a:r>
              <a:rPr sz="2300" b="1" dirty="0" smtClean="0">
                <a:latin typeface="Arial"/>
                <a:cs typeface="Arial"/>
              </a:rPr>
              <a:t>u</a:t>
            </a:r>
            <a:r>
              <a:rPr sz="2300" b="1" spc="-5" dirty="0" smtClean="0">
                <a:latin typeface="Arial"/>
                <a:cs typeface="Arial"/>
              </a:rPr>
              <a:t>re</a:t>
            </a:r>
            <a:r>
              <a:rPr sz="2300" b="1" dirty="0" smtClean="0">
                <a:latin typeface="Arial"/>
                <a:cs typeface="Arial"/>
              </a:rPr>
              <a:t>nt </a:t>
            </a:r>
            <a:r>
              <a:rPr sz="2300" b="1" spc="-5" dirty="0" smtClean="0">
                <a:latin typeface="Arial"/>
                <a:cs typeface="Arial"/>
              </a:rPr>
              <a:t>P</a:t>
            </a:r>
            <a:r>
              <a:rPr lang="en-US" sz="2300" b="1" dirty="0" smtClean="0">
                <a:latin typeface="Arial"/>
                <a:cs typeface="Arial"/>
              </a:rPr>
              <a:t>icot</a:t>
            </a:r>
            <a:r>
              <a:rPr sz="2300" b="1" dirty="0" smtClean="0">
                <a:latin typeface="Arial"/>
                <a:cs typeface="Arial"/>
              </a:rPr>
              <a:t>,</a:t>
            </a:r>
            <a:r>
              <a:rPr sz="2300" b="1" spc="-80" dirty="0" smtClean="0">
                <a:latin typeface="Arial"/>
                <a:cs typeface="Arial"/>
              </a:rPr>
              <a:t> </a:t>
            </a:r>
            <a:r>
              <a:rPr lang="en-US" sz="2300" b="1" spc="-80" dirty="0" smtClean="0">
                <a:latin typeface="Arial"/>
                <a:cs typeface="Arial"/>
              </a:rPr>
              <a:t> </a:t>
            </a:r>
            <a:r>
              <a:rPr sz="2300" b="1" spc="-55" dirty="0" smtClean="0">
                <a:latin typeface="Arial"/>
                <a:cs typeface="Arial"/>
              </a:rPr>
              <a:t>A</a:t>
            </a:r>
            <a:r>
              <a:rPr sz="2300" b="1" spc="-5" dirty="0" smtClean="0">
                <a:latin typeface="Arial"/>
                <a:cs typeface="Arial"/>
              </a:rPr>
              <a:t>ss</a:t>
            </a:r>
            <a:r>
              <a:rPr sz="2300" b="1" dirty="0" smtClean="0">
                <a:latin typeface="Arial"/>
                <a:cs typeface="Arial"/>
              </a:rPr>
              <a:t>o</a:t>
            </a:r>
            <a:r>
              <a:rPr sz="2300" b="1" spc="-5" dirty="0" smtClean="0">
                <a:latin typeface="Arial"/>
                <a:cs typeface="Arial"/>
              </a:rPr>
              <a:t>c</a:t>
            </a:r>
            <a:r>
              <a:rPr sz="2300" b="1" dirty="0" smtClean="0">
                <a:latin typeface="Arial"/>
                <a:cs typeface="Arial"/>
              </a:rPr>
              <a:t>i</a:t>
            </a:r>
            <a:r>
              <a:rPr sz="2300" b="1" spc="-5" dirty="0" smtClean="0">
                <a:latin typeface="Arial"/>
                <a:cs typeface="Arial"/>
              </a:rPr>
              <a:t>a</a:t>
            </a:r>
            <a:r>
              <a:rPr sz="2300" b="1" spc="10" dirty="0" smtClean="0">
                <a:latin typeface="Arial"/>
                <a:cs typeface="Arial"/>
              </a:rPr>
              <a:t>t</a:t>
            </a:r>
            <a:r>
              <a:rPr sz="2300" b="1" dirty="0" smtClean="0">
                <a:latin typeface="Arial"/>
                <a:cs typeface="Arial"/>
              </a:rPr>
              <a:t>e</a:t>
            </a:r>
            <a:r>
              <a:rPr sz="2300" b="1" spc="45" dirty="0" smtClean="0">
                <a:latin typeface="Arial"/>
                <a:cs typeface="Arial"/>
              </a:rPr>
              <a:t> </a:t>
            </a:r>
            <a:r>
              <a:rPr sz="2300" b="1" spc="-5" dirty="0">
                <a:latin typeface="Arial"/>
                <a:cs typeface="Arial"/>
              </a:rPr>
              <a:t>e</a:t>
            </a:r>
            <a:r>
              <a:rPr sz="2300" b="1" dirty="0">
                <a:latin typeface="Arial"/>
                <a:cs typeface="Arial"/>
              </a:rPr>
              <a:t>ditor</a:t>
            </a:r>
            <a:r>
              <a:rPr sz="2300" b="1" spc="-5" dirty="0">
                <a:latin typeface="Arial"/>
                <a:cs typeface="Arial"/>
              </a:rPr>
              <a:t> </a:t>
            </a:r>
            <a:r>
              <a:rPr sz="2300" b="1" dirty="0">
                <a:latin typeface="Arial"/>
                <a:cs typeface="Arial"/>
              </a:rPr>
              <a:t>of</a:t>
            </a:r>
            <a:r>
              <a:rPr sz="2300" b="1" spc="-10" dirty="0">
                <a:latin typeface="Arial"/>
                <a:cs typeface="Arial"/>
              </a:rPr>
              <a:t> </a:t>
            </a:r>
            <a:r>
              <a:rPr sz="2300" b="1" dirty="0">
                <a:latin typeface="Arial"/>
                <a:cs typeface="Arial"/>
              </a:rPr>
              <a:t>O</a:t>
            </a:r>
            <a:r>
              <a:rPr sz="2300" b="1" spc="-5" dirty="0">
                <a:latin typeface="Arial"/>
                <a:cs typeface="Arial"/>
              </a:rPr>
              <a:t>cea</a:t>
            </a:r>
            <a:r>
              <a:rPr sz="2300" b="1" dirty="0">
                <a:latin typeface="Arial"/>
                <a:cs typeface="Arial"/>
              </a:rPr>
              <a:t>nog</a:t>
            </a:r>
            <a:r>
              <a:rPr sz="2300" b="1" spc="-5" dirty="0">
                <a:latin typeface="Arial"/>
                <a:cs typeface="Arial"/>
              </a:rPr>
              <a:t>ra</a:t>
            </a:r>
            <a:r>
              <a:rPr sz="2300" b="1" dirty="0">
                <a:latin typeface="Arial"/>
                <a:cs typeface="Arial"/>
              </a:rPr>
              <a:t>phy</a:t>
            </a:r>
            <a:r>
              <a:rPr sz="2300" b="1" spc="-5" dirty="0">
                <a:latin typeface="Arial"/>
                <a:cs typeface="Arial"/>
              </a:rPr>
              <a:t> </a:t>
            </a:r>
            <a:r>
              <a:rPr sz="2300" b="1" dirty="0">
                <a:latin typeface="Arial"/>
                <a:cs typeface="Arial"/>
              </a:rPr>
              <a:t>Op</a:t>
            </a:r>
            <a:r>
              <a:rPr sz="2300" b="1" spc="-5" dirty="0">
                <a:latin typeface="Arial"/>
                <a:cs typeface="Arial"/>
              </a:rPr>
              <a:t>e</a:t>
            </a:r>
            <a:r>
              <a:rPr sz="2300" b="1" dirty="0">
                <a:latin typeface="Arial"/>
                <a:cs typeface="Arial"/>
              </a:rPr>
              <a:t>n</a:t>
            </a:r>
            <a:r>
              <a:rPr sz="2300" b="1" spc="-5" dirty="0">
                <a:latin typeface="Arial"/>
                <a:cs typeface="Arial"/>
              </a:rPr>
              <a:t> acces</a:t>
            </a:r>
            <a:r>
              <a:rPr sz="2300" b="1" dirty="0">
                <a:latin typeface="Arial"/>
                <a:cs typeface="Arial"/>
              </a:rPr>
              <a:t>s</a:t>
            </a:r>
            <a:endParaRPr sz="2300" dirty="0">
              <a:latin typeface="Arial"/>
              <a:cs typeface="Arial"/>
            </a:endParaRPr>
          </a:p>
        </p:txBody>
      </p:sp>
      <p:sp>
        <p:nvSpPr>
          <p:cNvPr id="11" name="object 11"/>
          <p:cNvSpPr/>
          <p:nvPr/>
        </p:nvSpPr>
        <p:spPr>
          <a:xfrm>
            <a:off x="1025533" y="1114796"/>
            <a:ext cx="8714740" cy="0"/>
          </a:xfrm>
          <a:custGeom>
            <a:avLst/>
            <a:gdLst/>
            <a:ahLst/>
            <a:cxnLst/>
            <a:rect l="l" t="t" r="r" b="b"/>
            <a:pathLst>
              <a:path w="8714740">
                <a:moveTo>
                  <a:pt x="0" y="0"/>
                </a:moveTo>
                <a:lnTo>
                  <a:pt x="8714231" y="0"/>
                </a:lnTo>
              </a:path>
            </a:pathLst>
          </a:custGeom>
          <a:ln w="30225">
            <a:solidFill>
              <a:srgbClr val="000000"/>
            </a:solidFill>
          </a:ln>
        </p:spPr>
        <p:txBody>
          <a:bodyPr wrap="square" lIns="0" tIns="0" rIns="0" bIns="0" rtlCol="0"/>
          <a:lstStyle/>
          <a:p>
            <a:endParaRPr/>
          </a:p>
        </p:txBody>
      </p:sp>
      <p:sp>
        <p:nvSpPr>
          <p:cNvPr id="12" name="object 12"/>
          <p:cNvSpPr txBox="1"/>
          <p:nvPr/>
        </p:nvSpPr>
        <p:spPr>
          <a:xfrm>
            <a:off x="3219592" y="1979952"/>
            <a:ext cx="220345"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L</a:t>
            </a:r>
            <a:r>
              <a:rPr sz="1200" b="1" dirty="0">
                <a:latin typeface="Arial"/>
                <a:cs typeface="Arial"/>
              </a:rPr>
              <a:t>P</a:t>
            </a:r>
            <a:endParaRPr sz="1200">
              <a:latin typeface="Arial"/>
              <a:cs typeface="Arial"/>
            </a:endParaRPr>
          </a:p>
        </p:txBody>
      </p:sp>
      <p:sp>
        <p:nvSpPr>
          <p:cNvPr id="13" name="object 13"/>
          <p:cNvSpPr txBox="1"/>
          <p:nvPr/>
        </p:nvSpPr>
        <p:spPr>
          <a:xfrm>
            <a:off x="3644788" y="4057166"/>
            <a:ext cx="323215" cy="177800"/>
          </a:xfrm>
          <a:prstGeom prst="rect">
            <a:avLst/>
          </a:prstGeom>
        </p:spPr>
        <p:txBody>
          <a:bodyPr vert="horz" wrap="square" lIns="0" tIns="0" rIns="0" bIns="0" rtlCol="0">
            <a:spAutoFit/>
          </a:bodyPr>
          <a:lstStyle/>
          <a:p>
            <a:pPr marL="12700">
              <a:lnSpc>
                <a:spcPct val="100000"/>
              </a:lnSpc>
            </a:pPr>
            <a:r>
              <a:rPr sz="1200" b="1" dirty="0">
                <a:latin typeface="Arial"/>
                <a:cs typeface="Arial"/>
              </a:rPr>
              <a:t>JPC</a:t>
            </a:r>
            <a:endParaRPr sz="120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54130" y="1216150"/>
            <a:ext cx="7968996" cy="564794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356100" y="7054850"/>
            <a:ext cx="5918200"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Lo</a:t>
            </a:r>
            <a:r>
              <a:rPr sz="1800" b="1" spc="-5" dirty="0">
                <a:latin typeface="Arial"/>
                <a:cs typeface="Arial"/>
              </a:rPr>
              <a:t>ca</a:t>
            </a:r>
            <a:r>
              <a:rPr sz="1800" b="1" dirty="0">
                <a:latin typeface="Arial"/>
                <a:cs typeface="Arial"/>
              </a:rPr>
              <a:t>tion</a:t>
            </a:r>
            <a:r>
              <a:rPr sz="1800" b="1" spc="-5" dirty="0">
                <a:latin typeface="Arial"/>
                <a:cs typeface="Arial"/>
              </a:rPr>
              <a:t> </a:t>
            </a:r>
            <a:r>
              <a:rPr sz="1800" b="1" dirty="0">
                <a:latin typeface="Arial"/>
                <a:cs typeface="Arial"/>
              </a:rPr>
              <a:t>of</a:t>
            </a:r>
            <a:r>
              <a:rPr sz="1800" b="1" spc="-10" dirty="0">
                <a:latin typeface="Arial"/>
                <a:cs typeface="Arial"/>
              </a:rPr>
              <a:t> </a:t>
            </a:r>
            <a:r>
              <a:rPr sz="1800" b="1" dirty="0">
                <a:latin typeface="Arial"/>
                <a:cs typeface="Arial"/>
              </a:rPr>
              <a:t>the</a:t>
            </a:r>
            <a:r>
              <a:rPr sz="1800" b="1" spc="-5" dirty="0">
                <a:latin typeface="Arial"/>
                <a:cs typeface="Arial"/>
              </a:rPr>
              <a:t> </a:t>
            </a:r>
            <a:r>
              <a:rPr sz="1800" b="1" dirty="0">
                <a:latin typeface="Arial"/>
                <a:cs typeface="Arial"/>
              </a:rPr>
              <a:t>L</a:t>
            </a:r>
            <a:r>
              <a:rPr sz="1800" b="1" spc="-5" dirty="0">
                <a:latin typeface="Arial"/>
                <a:cs typeface="Arial"/>
              </a:rPr>
              <a:t>a</a:t>
            </a:r>
            <a:r>
              <a:rPr sz="1800" b="1" dirty="0">
                <a:latin typeface="Arial"/>
                <a:cs typeface="Arial"/>
              </a:rPr>
              <a:t>bs</a:t>
            </a:r>
            <a:r>
              <a:rPr sz="1800" b="1" spc="-15" dirty="0">
                <a:latin typeface="Arial"/>
                <a:cs typeface="Arial"/>
              </a:rPr>
              <a:t> </a:t>
            </a:r>
            <a:r>
              <a:rPr sz="1800" b="1" dirty="0">
                <a:latin typeface="Arial"/>
                <a:cs typeface="Arial"/>
              </a:rPr>
              <a:t>: </a:t>
            </a:r>
            <a:r>
              <a:rPr sz="1800" b="1" spc="-5" dirty="0">
                <a:latin typeface="Arial"/>
                <a:cs typeface="Arial"/>
              </a:rPr>
              <a:t>Na</a:t>
            </a:r>
            <a:r>
              <a:rPr sz="1800" b="1" dirty="0">
                <a:latin typeface="Arial"/>
                <a:cs typeface="Arial"/>
              </a:rPr>
              <a:t>nt</a:t>
            </a:r>
            <a:r>
              <a:rPr sz="1800" b="1" spc="-5" dirty="0">
                <a:latin typeface="Arial"/>
                <a:cs typeface="Arial"/>
              </a:rPr>
              <a:t>e</a:t>
            </a:r>
            <a:r>
              <a:rPr sz="1800" b="1" dirty="0">
                <a:latin typeface="Arial"/>
                <a:cs typeface="Arial"/>
              </a:rPr>
              <a:t>s</a:t>
            </a:r>
            <a:r>
              <a:rPr sz="1800" b="1" spc="10" dirty="0">
                <a:latin typeface="Arial"/>
                <a:cs typeface="Arial"/>
              </a:rPr>
              <a:t> </a:t>
            </a:r>
            <a:r>
              <a:rPr sz="1800" b="1" spc="-5" dirty="0">
                <a:latin typeface="Arial"/>
                <a:cs typeface="Arial"/>
              </a:rPr>
              <a:t>a</a:t>
            </a:r>
            <a:r>
              <a:rPr sz="1800" b="1" dirty="0">
                <a:latin typeface="Arial"/>
                <a:cs typeface="Arial"/>
              </a:rPr>
              <a:t>nd</a:t>
            </a:r>
            <a:r>
              <a:rPr sz="1800" b="1" spc="-5" dirty="0">
                <a:latin typeface="Arial"/>
                <a:cs typeface="Arial"/>
              </a:rPr>
              <a:t> </a:t>
            </a:r>
            <a:r>
              <a:rPr sz="1800" b="1" dirty="0">
                <a:latin typeface="Arial"/>
                <a:cs typeface="Arial"/>
              </a:rPr>
              <a:t>La</a:t>
            </a:r>
            <a:r>
              <a:rPr sz="1800" b="1" spc="-5" dirty="0">
                <a:latin typeface="Arial"/>
                <a:cs typeface="Arial"/>
              </a:rPr>
              <a:t> R</a:t>
            </a:r>
            <a:r>
              <a:rPr sz="1800" b="1" dirty="0">
                <a:latin typeface="Arial"/>
                <a:cs typeface="Arial"/>
              </a:rPr>
              <a:t>o</a:t>
            </a:r>
            <a:r>
              <a:rPr sz="1800" b="1" spc="-5" dirty="0">
                <a:latin typeface="Arial"/>
                <a:cs typeface="Arial"/>
              </a:rPr>
              <a:t>c</a:t>
            </a:r>
            <a:r>
              <a:rPr sz="1800" b="1" dirty="0">
                <a:latin typeface="Arial"/>
                <a:cs typeface="Arial"/>
              </a:rPr>
              <a:t>h</a:t>
            </a:r>
            <a:r>
              <a:rPr sz="1800" b="1" spc="-5" dirty="0">
                <a:latin typeface="Arial"/>
                <a:cs typeface="Arial"/>
              </a:rPr>
              <a:t>e</a:t>
            </a:r>
            <a:r>
              <a:rPr sz="1800" b="1" dirty="0">
                <a:latin typeface="Arial"/>
                <a:cs typeface="Arial"/>
              </a:rPr>
              <a:t>ll</a:t>
            </a:r>
            <a:r>
              <a:rPr sz="1800" b="1" spc="-5" dirty="0">
                <a:latin typeface="Arial"/>
                <a:cs typeface="Arial"/>
              </a:rPr>
              <a:t>e</a:t>
            </a:r>
            <a:r>
              <a:rPr sz="1800" b="1" dirty="0">
                <a:latin typeface="Arial"/>
                <a:cs typeface="Arial"/>
              </a:rPr>
              <a:t>,</a:t>
            </a:r>
            <a:r>
              <a:rPr sz="1800" b="1" spc="-5" dirty="0">
                <a:latin typeface="Arial"/>
                <a:cs typeface="Arial"/>
              </a:rPr>
              <a:t> </a:t>
            </a:r>
            <a:r>
              <a:rPr sz="1800" b="1" dirty="0">
                <a:latin typeface="Arial"/>
                <a:cs typeface="Arial"/>
              </a:rPr>
              <a:t>F</a:t>
            </a:r>
            <a:r>
              <a:rPr sz="1800" b="1" spc="-5" dirty="0">
                <a:latin typeface="Arial"/>
                <a:cs typeface="Arial"/>
              </a:rPr>
              <a:t>ra</a:t>
            </a:r>
            <a:r>
              <a:rPr sz="1800" b="1" dirty="0">
                <a:latin typeface="Arial"/>
                <a:cs typeface="Arial"/>
              </a:rPr>
              <a:t>n</a:t>
            </a:r>
            <a:r>
              <a:rPr sz="1800" b="1" spc="-5" dirty="0">
                <a:latin typeface="Arial"/>
                <a:cs typeface="Arial"/>
              </a:rPr>
              <a:t>c</a:t>
            </a:r>
            <a:r>
              <a:rPr sz="1800" b="1" dirty="0">
                <a:latin typeface="Arial"/>
                <a:cs typeface="Arial"/>
              </a:rPr>
              <a:t>e</a:t>
            </a:r>
            <a:endParaRPr sz="1800" dirty="0">
              <a:latin typeface="Arial"/>
              <a:cs typeface="Arial"/>
            </a:endParaRPr>
          </a:p>
        </p:txBody>
      </p:sp>
      <p:sp>
        <p:nvSpPr>
          <p:cNvPr id="5" name="object 5"/>
          <p:cNvSpPr/>
          <p:nvPr/>
        </p:nvSpPr>
        <p:spPr>
          <a:xfrm>
            <a:off x="1025533" y="1114796"/>
            <a:ext cx="8714740" cy="0"/>
          </a:xfrm>
          <a:custGeom>
            <a:avLst/>
            <a:gdLst/>
            <a:ahLst/>
            <a:cxnLst/>
            <a:rect l="l" t="t" r="r" b="b"/>
            <a:pathLst>
              <a:path w="8714740">
                <a:moveTo>
                  <a:pt x="0" y="0"/>
                </a:moveTo>
                <a:lnTo>
                  <a:pt x="8714231" y="0"/>
                </a:lnTo>
              </a:path>
            </a:pathLst>
          </a:custGeom>
          <a:ln w="30225">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18010" y="1618477"/>
            <a:ext cx="7850124" cy="2665476"/>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422014" y="4492750"/>
            <a:ext cx="3055620" cy="231648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953902" y="4498847"/>
            <a:ext cx="2520696" cy="2304288"/>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3617853" y="4498847"/>
            <a:ext cx="2737104" cy="2304288"/>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1619699" y="7054850"/>
            <a:ext cx="8246745" cy="254000"/>
          </a:xfrm>
          <a:prstGeom prst="rect">
            <a:avLst/>
          </a:prstGeom>
        </p:spPr>
        <p:txBody>
          <a:bodyPr vert="horz" wrap="square" lIns="0" tIns="0" rIns="0" bIns="0" rtlCol="0">
            <a:spAutoFit/>
          </a:bodyPr>
          <a:lstStyle/>
          <a:p>
            <a:pPr marL="12700">
              <a:lnSpc>
                <a:spcPct val="100000"/>
              </a:lnSpc>
            </a:pPr>
            <a:r>
              <a:rPr sz="1800" b="1" dirty="0">
                <a:latin typeface="Arial"/>
                <a:cs typeface="Arial"/>
              </a:rPr>
              <a:t>The</a:t>
            </a:r>
            <a:r>
              <a:rPr sz="1800" b="1" spc="-15" dirty="0">
                <a:latin typeface="Arial"/>
                <a:cs typeface="Arial"/>
              </a:rPr>
              <a:t> </a:t>
            </a:r>
            <a:r>
              <a:rPr sz="1800" b="1" dirty="0">
                <a:latin typeface="Arial"/>
                <a:cs typeface="Arial"/>
              </a:rPr>
              <a:t>L</a:t>
            </a:r>
            <a:r>
              <a:rPr sz="1800" b="1" spc="-5" dirty="0">
                <a:latin typeface="Arial"/>
                <a:cs typeface="Arial"/>
              </a:rPr>
              <a:t>a</a:t>
            </a:r>
            <a:r>
              <a:rPr sz="1800" b="1" dirty="0">
                <a:latin typeface="Arial"/>
                <a:cs typeface="Arial"/>
              </a:rPr>
              <a:t>bs</a:t>
            </a:r>
            <a:r>
              <a:rPr sz="1800" b="1" spc="-5" dirty="0">
                <a:latin typeface="Arial"/>
                <a:cs typeface="Arial"/>
              </a:rPr>
              <a:t> </a:t>
            </a:r>
            <a:r>
              <a:rPr sz="1800" b="1" dirty="0">
                <a:latin typeface="Arial"/>
                <a:cs typeface="Arial"/>
              </a:rPr>
              <a:t>: </a:t>
            </a:r>
            <a:r>
              <a:rPr sz="1800" b="1" spc="-5" dirty="0">
                <a:latin typeface="Arial"/>
                <a:cs typeface="Arial"/>
              </a:rPr>
              <a:t>PB</a:t>
            </a:r>
            <a:r>
              <a:rPr sz="1800" b="1" dirty="0">
                <a:latin typeface="Arial"/>
                <a:cs typeface="Arial"/>
              </a:rPr>
              <a:t>A</a:t>
            </a:r>
            <a:r>
              <a:rPr sz="1800" b="1" spc="-75" dirty="0">
                <a:latin typeface="Arial"/>
                <a:cs typeface="Arial"/>
              </a:rPr>
              <a:t> </a:t>
            </a:r>
            <a:r>
              <a:rPr sz="1800" b="1" dirty="0">
                <a:latin typeface="Arial"/>
                <a:cs typeface="Arial"/>
              </a:rPr>
              <a:t>IF</a:t>
            </a:r>
            <a:r>
              <a:rPr sz="1800" b="1" spc="-5" dirty="0">
                <a:latin typeface="Arial"/>
                <a:cs typeface="Arial"/>
              </a:rPr>
              <a:t>RE</a:t>
            </a:r>
            <a:r>
              <a:rPr sz="1800" b="1" dirty="0">
                <a:latin typeface="Arial"/>
                <a:cs typeface="Arial"/>
              </a:rPr>
              <a:t>M</a:t>
            </a:r>
            <a:r>
              <a:rPr sz="1800" b="1" spc="-5" dirty="0">
                <a:latin typeface="Arial"/>
                <a:cs typeface="Arial"/>
              </a:rPr>
              <a:t>E</a:t>
            </a:r>
            <a:r>
              <a:rPr sz="1800" b="1" dirty="0">
                <a:latin typeface="Arial"/>
                <a:cs typeface="Arial"/>
              </a:rPr>
              <a:t>R </a:t>
            </a:r>
            <a:r>
              <a:rPr sz="1800" b="1" spc="-5" dirty="0">
                <a:latin typeface="Arial"/>
                <a:cs typeface="Arial"/>
              </a:rPr>
              <a:t>Na</a:t>
            </a:r>
            <a:r>
              <a:rPr sz="1800" b="1" dirty="0">
                <a:latin typeface="Arial"/>
                <a:cs typeface="Arial"/>
              </a:rPr>
              <a:t>nt</a:t>
            </a:r>
            <a:r>
              <a:rPr sz="1800" b="1" spc="-5" dirty="0">
                <a:latin typeface="Arial"/>
                <a:cs typeface="Arial"/>
              </a:rPr>
              <a:t>e</a:t>
            </a:r>
            <a:r>
              <a:rPr sz="1800" b="1" dirty="0">
                <a:latin typeface="Arial"/>
                <a:cs typeface="Arial"/>
              </a:rPr>
              <a:t>s</a:t>
            </a:r>
            <a:r>
              <a:rPr sz="1800" b="1" spc="10" dirty="0">
                <a:latin typeface="Arial"/>
                <a:cs typeface="Arial"/>
              </a:rPr>
              <a:t> </a:t>
            </a:r>
            <a:r>
              <a:rPr sz="1800" b="1" spc="-5" dirty="0">
                <a:latin typeface="Arial"/>
                <a:cs typeface="Arial"/>
              </a:rPr>
              <a:t>a</a:t>
            </a:r>
            <a:r>
              <a:rPr sz="1800" b="1" dirty="0">
                <a:latin typeface="Arial"/>
                <a:cs typeface="Arial"/>
              </a:rPr>
              <a:t>nd</a:t>
            </a:r>
            <a:r>
              <a:rPr sz="1800" b="1" spc="-5" dirty="0">
                <a:latin typeface="Arial"/>
                <a:cs typeface="Arial"/>
              </a:rPr>
              <a:t> U</a:t>
            </a:r>
            <a:r>
              <a:rPr sz="1800" b="1" dirty="0">
                <a:latin typeface="Arial"/>
                <a:cs typeface="Arial"/>
              </a:rPr>
              <a:t>M</a:t>
            </a:r>
            <a:r>
              <a:rPr sz="1800" b="1" spc="-5" dirty="0">
                <a:latin typeface="Arial"/>
                <a:cs typeface="Arial"/>
              </a:rPr>
              <a:t>R</a:t>
            </a:r>
            <a:r>
              <a:rPr sz="1800" b="1" dirty="0">
                <a:latin typeface="Arial"/>
                <a:cs typeface="Arial"/>
              </a:rPr>
              <a:t>i</a:t>
            </a:r>
            <a:r>
              <a:rPr sz="1800" b="1" spc="5" dirty="0">
                <a:latin typeface="Arial"/>
                <a:cs typeface="Arial"/>
              </a:rPr>
              <a:t> </a:t>
            </a:r>
            <a:r>
              <a:rPr sz="1800" b="1" spc="-5" dirty="0">
                <a:latin typeface="Arial"/>
                <a:cs typeface="Arial"/>
              </a:rPr>
              <a:t>CNR</a:t>
            </a:r>
            <a:r>
              <a:rPr sz="1800" b="1" dirty="0">
                <a:latin typeface="Arial"/>
                <a:cs typeface="Arial"/>
              </a:rPr>
              <a:t>S</a:t>
            </a:r>
            <a:r>
              <a:rPr sz="1800" b="1" spc="15" dirty="0">
                <a:latin typeface="Arial"/>
                <a:cs typeface="Arial"/>
              </a:rPr>
              <a:t> </a:t>
            </a:r>
            <a:r>
              <a:rPr sz="1800" b="1" spc="-5" dirty="0">
                <a:latin typeface="Arial"/>
                <a:cs typeface="Arial"/>
              </a:rPr>
              <a:t>726</a:t>
            </a:r>
            <a:r>
              <a:rPr sz="1800" b="1" dirty="0">
                <a:latin typeface="Arial"/>
                <a:cs typeface="Arial"/>
              </a:rPr>
              <a:t>6</a:t>
            </a:r>
            <a:r>
              <a:rPr sz="1800" b="1" spc="10" dirty="0">
                <a:latin typeface="Arial"/>
                <a:cs typeface="Arial"/>
              </a:rPr>
              <a:t> </a:t>
            </a:r>
            <a:r>
              <a:rPr sz="1800" b="1" dirty="0">
                <a:latin typeface="Arial"/>
                <a:cs typeface="Arial"/>
              </a:rPr>
              <a:t>La</a:t>
            </a:r>
            <a:r>
              <a:rPr sz="1800" b="1" spc="-15" dirty="0">
                <a:latin typeface="Arial"/>
                <a:cs typeface="Arial"/>
              </a:rPr>
              <a:t> </a:t>
            </a:r>
            <a:r>
              <a:rPr sz="1800" b="1" spc="-5" dirty="0">
                <a:latin typeface="Arial"/>
                <a:cs typeface="Arial"/>
              </a:rPr>
              <a:t>R</a:t>
            </a:r>
            <a:r>
              <a:rPr sz="1800" b="1" dirty="0">
                <a:latin typeface="Arial"/>
                <a:cs typeface="Arial"/>
              </a:rPr>
              <a:t>o</a:t>
            </a:r>
            <a:r>
              <a:rPr sz="1800" b="1" spc="-5" dirty="0">
                <a:latin typeface="Arial"/>
                <a:cs typeface="Arial"/>
              </a:rPr>
              <a:t>c</a:t>
            </a:r>
            <a:r>
              <a:rPr sz="1800" b="1" dirty="0">
                <a:latin typeface="Arial"/>
                <a:cs typeface="Arial"/>
              </a:rPr>
              <a:t>h</a:t>
            </a:r>
            <a:r>
              <a:rPr sz="1800" b="1" spc="-5" dirty="0">
                <a:latin typeface="Arial"/>
                <a:cs typeface="Arial"/>
              </a:rPr>
              <a:t>e</a:t>
            </a:r>
            <a:r>
              <a:rPr sz="1800" b="1" dirty="0">
                <a:latin typeface="Arial"/>
                <a:cs typeface="Arial"/>
              </a:rPr>
              <a:t>ll</a:t>
            </a:r>
            <a:r>
              <a:rPr sz="1800" b="1" spc="-5" dirty="0">
                <a:latin typeface="Arial"/>
                <a:cs typeface="Arial"/>
              </a:rPr>
              <a:t>e</a:t>
            </a:r>
            <a:r>
              <a:rPr sz="1800" b="1" dirty="0">
                <a:latin typeface="Arial"/>
                <a:cs typeface="Arial"/>
              </a:rPr>
              <a:t>,</a:t>
            </a:r>
            <a:r>
              <a:rPr sz="1800" b="1" spc="5" dirty="0">
                <a:latin typeface="Arial"/>
                <a:cs typeface="Arial"/>
              </a:rPr>
              <a:t> </a:t>
            </a:r>
            <a:r>
              <a:rPr sz="1800" b="1" dirty="0">
                <a:latin typeface="Arial"/>
                <a:cs typeface="Arial"/>
              </a:rPr>
              <a:t>F</a:t>
            </a:r>
            <a:r>
              <a:rPr sz="1800" b="1" spc="-5" dirty="0">
                <a:latin typeface="Arial"/>
                <a:cs typeface="Arial"/>
              </a:rPr>
              <a:t>ra</a:t>
            </a:r>
            <a:r>
              <a:rPr sz="1800" b="1" dirty="0">
                <a:latin typeface="Arial"/>
                <a:cs typeface="Arial"/>
              </a:rPr>
              <a:t>n</a:t>
            </a:r>
            <a:r>
              <a:rPr sz="1800" b="1" spc="-5" dirty="0">
                <a:latin typeface="Arial"/>
                <a:cs typeface="Arial"/>
              </a:rPr>
              <a:t>c</a:t>
            </a:r>
            <a:r>
              <a:rPr sz="1800" b="1" dirty="0">
                <a:latin typeface="Arial"/>
                <a:cs typeface="Arial"/>
              </a:rPr>
              <a:t>e</a:t>
            </a:r>
            <a:endParaRPr sz="1800" dirty="0">
              <a:latin typeface="Arial"/>
              <a:cs typeface="Arial"/>
            </a:endParaRPr>
          </a:p>
        </p:txBody>
      </p:sp>
      <p:sp>
        <p:nvSpPr>
          <p:cNvPr id="8" name="object 8"/>
          <p:cNvSpPr/>
          <p:nvPr/>
        </p:nvSpPr>
        <p:spPr>
          <a:xfrm>
            <a:off x="1025533" y="1339850"/>
            <a:ext cx="8785860" cy="0"/>
          </a:xfrm>
          <a:custGeom>
            <a:avLst/>
            <a:gdLst/>
            <a:ahLst/>
            <a:cxnLst/>
            <a:rect l="l" t="t" r="r" b="b"/>
            <a:pathLst>
              <a:path w="8785860">
                <a:moveTo>
                  <a:pt x="0" y="0"/>
                </a:moveTo>
                <a:lnTo>
                  <a:pt x="8785859" y="0"/>
                </a:lnTo>
              </a:path>
            </a:pathLst>
          </a:custGeom>
          <a:ln w="30225">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6289425" y="1114796"/>
            <a:ext cx="3438525" cy="0"/>
          </a:xfrm>
          <a:custGeom>
            <a:avLst/>
            <a:gdLst/>
            <a:ahLst/>
            <a:cxnLst/>
            <a:rect l="l" t="t" r="r" b="b"/>
            <a:pathLst>
              <a:path w="3438525">
                <a:moveTo>
                  <a:pt x="0" y="0"/>
                </a:moveTo>
                <a:lnTo>
                  <a:pt x="3438143" y="0"/>
                </a:lnTo>
              </a:path>
            </a:pathLst>
          </a:custGeom>
          <a:ln w="30225">
            <a:solidFill>
              <a:srgbClr val="000000"/>
            </a:solidFill>
          </a:ln>
        </p:spPr>
        <p:txBody>
          <a:bodyPr wrap="square" lIns="0" tIns="0" rIns="0" bIns="0" rtlCol="0"/>
          <a:lstStyle/>
          <a:p>
            <a:endParaRPr/>
          </a:p>
        </p:txBody>
      </p:sp>
      <p:sp>
        <p:nvSpPr>
          <p:cNvPr id="5" name="object 5"/>
          <p:cNvSpPr/>
          <p:nvPr/>
        </p:nvSpPr>
        <p:spPr>
          <a:xfrm>
            <a:off x="6790821" y="1841821"/>
            <a:ext cx="2936747" cy="216712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953564" y="4163530"/>
            <a:ext cx="2799588" cy="273558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343626" y="5146547"/>
            <a:ext cx="2686811" cy="14478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179214" y="4568952"/>
            <a:ext cx="2697479" cy="202539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099438" y="1484128"/>
            <a:ext cx="2132076" cy="260018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944758" y="1815083"/>
            <a:ext cx="2948940" cy="2212847"/>
          </a:xfrm>
          <a:prstGeom prst="rect">
            <a:avLst/>
          </a:prstGeom>
          <a:blipFill>
            <a:blip r:embed="rId8" cstate="print"/>
            <a:stretch>
              <a:fillRect/>
            </a:stretch>
          </a:blipFill>
        </p:spPr>
        <p:txBody>
          <a:bodyPr wrap="square" lIns="0" tIns="0" rIns="0" bIns="0" rtlCol="0"/>
          <a:lstStyle/>
          <a:p>
            <a:endParaRPr/>
          </a:p>
        </p:txBody>
      </p:sp>
      <p:sp>
        <p:nvSpPr>
          <p:cNvPr id="2" name="Rectangle 1"/>
          <p:cNvSpPr/>
          <p:nvPr/>
        </p:nvSpPr>
        <p:spPr>
          <a:xfrm>
            <a:off x="6630264" y="1149254"/>
            <a:ext cx="3198311" cy="369332"/>
          </a:xfrm>
          <a:prstGeom prst="rect">
            <a:avLst/>
          </a:prstGeom>
        </p:spPr>
        <p:txBody>
          <a:bodyPr wrap="none">
            <a:spAutoFit/>
          </a:bodyPr>
          <a:lstStyle/>
          <a:p>
            <a:r>
              <a:rPr lang="en-US" b="1" dirty="0">
                <a:latin typeface="Arial" pitchFamily="34" charset="0"/>
                <a:cs typeface="Arial" pitchFamily="34" charset="0"/>
              </a:rPr>
              <a:t>Research and Methodology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229</TotalTime>
  <Words>1432</Words>
  <Application>Microsoft Office PowerPoint</Application>
  <PresentationFormat>Custom</PresentationFormat>
  <Paragraphs>358</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Biography</vt:lpstr>
      <vt:lpstr>PowerPoint Presentation</vt:lpstr>
      <vt:lpstr>PowerPoint Presentation</vt:lpstr>
      <vt:lpstr>PowerPoint Presentation</vt:lpstr>
      <vt:lpstr>PowerPoint Presentation</vt:lpstr>
      <vt:lpstr>Littoral Environment Society Environmental molecules and human health (UMRi CNRS 7266 LIENSs La Rochelle)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Littoral Environment Society Environmental molecules and human health (UMRi CNRS 7266 LIENSs La Rochelle)</dc:title>
  <dc:creator>Online2PDF.com</dc:creator>
  <cp:lastModifiedBy>Arul Balaji Natarajan</cp:lastModifiedBy>
  <cp:revision>20</cp:revision>
  <dcterms:created xsi:type="dcterms:W3CDTF">2014-10-13T12:18:46Z</dcterms:created>
  <dcterms:modified xsi:type="dcterms:W3CDTF">2015-10-19T09:02:36Z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2014-10-13T00:00:00Z</vt:filetime>
  </property>
  <property fmtid="{D5CDD505-2E9C-101B-9397-08002B2CF9AE}" pid="3" name="LastSaved">
    <vt:filetime>2014-10-13T00:00:00Z</vt:filetime>
  </property>
</Properties>
</file>