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89" r:id="rId5"/>
    <p:sldId id="290" r:id="rId6"/>
    <p:sldId id="293" r:id="rId7"/>
    <p:sldId id="292" r:id="rId8"/>
    <p:sldId id="291" r:id="rId9"/>
    <p:sldId id="281"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4" d="100"/>
          <a:sy n="74" d="100"/>
        </p:scale>
        <p:origin x="-1182"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2"/>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23"/>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24"/>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25"/>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26"/>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11" name="Rounded Rectangle 29"/>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12" name="Rounded Rectangle 30"/>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6"/>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9"/>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0"/>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Rectangle 18"/>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6705600" y="4206875"/>
            <a:ext cx="960438" cy="457200"/>
          </a:xfrm>
        </p:spPr>
        <p:txBody>
          <a:bodyPr/>
          <a:lstStyle>
            <a:lvl1pPr>
              <a:defRPr/>
            </a:lvl1pPr>
          </a:lstStyle>
          <a:p>
            <a:pPr>
              <a:defRPr/>
            </a:pPr>
            <a:fld id="{8FA24B37-2E9D-43F4-9DC1-B5D4D2E39B58}" type="datetimeFigureOut">
              <a:rPr lang="en-US"/>
              <a:pPr>
                <a:defRPr/>
              </a:pPr>
              <a:t>19-Oct-15</a:t>
            </a:fld>
            <a:endParaRPr lang="en-US"/>
          </a:p>
        </p:txBody>
      </p:sp>
      <p:sp>
        <p:nvSpPr>
          <p:cNvPr id="18" name="Footer Placeholder 16"/>
          <p:cNvSpPr>
            <a:spLocks noGrp="1"/>
          </p:cNvSpPr>
          <p:nvPr>
            <p:ph type="ftr" sz="quarter" idx="11"/>
          </p:nvPr>
        </p:nvSpPr>
        <p:spPr>
          <a:xfrm>
            <a:off x="5410200" y="4205288"/>
            <a:ext cx="1295400" cy="457200"/>
          </a:xfrm>
        </p:spPr>
        <p:txBody>
          <a:bodyPr/>
          <a:lstStyle>
            <a:lvl1pPr>
              <a:defRPr/>
            </a:lvl1pPr>
          </a:lstStyle>
          <a:p>
            <a:pPr>
              <a:defRPr/>
            </a:pPr>
            <a:endParaRPr lang="en-US"/>
          </a:p>
        </p:txBody>
      </p:sp>
      <p:sp>
        <p:nvSpPr>
          <p:cNvPr id="19" name="Slide Number Placeholder 28"/>
          <p:cNvSpPr>
            <a:spLocks noGrp="1"/>
          </p:cNvSpPr>
          <p:nvPr>
            <p:ph type="sldNum" sz="quarter" idx="12"/>
          </p:nvPr>
        </p:nvSpPr>
        <p:spPr>
          <a:xfrm>
            <a:off x="8320088" y="1588"/>
            <a:ext cx="747712" cy="365125"/>
          </a:xfrm>
        </p:spPr>
        <p:txBody>
          <a:bodyPr/>
          <a:lstStyle>
            <a:lvl1pPr algn="r">
              <a:defRPr sz="1800" smtClean="0">
                <a:solidFill>
                  <a:schemeClr val="bg1"/>
                </a:solidFill>
              </a:defRPr>
            </a:lvl1pPr>
          </a:lstStyle>
          <a:p>
            <a:pPr>
              <a:defRPr/>
            </a:pPr>
            <a:fld id="{AB3BD6BE-2E15-48DF-8717-94B0863CCD1B}" type="slidenum">
              <a:rPr lang="en-US"/>
              <a:pPr>
                <a:defRPr/>
              </a:pPr>
              <a:t>‹#›</a:t>
            </a:fld>
            <a:endParaRPr lang="en-US"/>
          </a:p>
        </p:txBody>
      </p:sp>
    </p:spTree>
    <p:extLst>
      <p:ext uri="{BB962C8B-B14F-4D97-AF65-F5344CB8AC3E}">
        <p14:creationId xmlns:p14="http://schemas.microsoft.com/office/powerpoint/2010/main" val="2295597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54D56C6-B63D-4745-9D41-1603311CED58}" type="datetimeFigureOut">
              <a:rPr lang="en-US"/>
              <a:pPr>
                <a:defRPr/>
              </a:pPr>
              <a:t>19-Oct-15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5872514A-037A-4741-96A0-6326E41AABC9}" type="slidenum">
              <a:rPr lang="en-US"/>
              <a:pPr>
                <a:defRPr/>
              </a:pPr>
              <a:t>‹#›</a:t>
            </a:fld>
            <a:endParaRPr lang="en-US"/>
          </a:p>
        </p:txBody>
      </p:sp>
    </p:spTree>
    <p:extLst>
      <p:ext uri="{BB962C8B-B14F-4D97-AF65-F5344CB8AC3E}">
        <p14:creationId xmlns:p14="http://schemas.microsoft.com/office/powerpoint/2010/main" val="1002810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9201A5A7-E293-4622-9CFC-B220A5FFA34F}" type="datetimeFigureOut">
              <a:rPr lang="en-US"/>
              <a:pPr>
                <a:defRPr/>
              </a:pPr>
              <a:t>19-Oct-15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0CDBDF3-3593-470D-A3DF-8261C46CA2BA}" type="slidenum">
              <a:rPr lang="en-US"/>
              <a:pPr>
                <a:defRPr/>
              </a:pPr>
              <a:t>‹#›</a:t>
            </a:fld>
            <a:endParaRPr lang="en-US"/>
          </a:p>
        </p:txBody>
      </p:sp>
    </p:spTree>
    <p:extLst>
      <p:ext uri="{BB962C8B-B14F-4D97-AF65-F5344CB8AC3E}">
        <p14:creationId xmlns:p14="http://schemas.microsoft.com/office/powerpoint/2010/main" val="2613188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843CE47-B400-46A4-A5E8-77E0FEAF8350}" type="datetimeFigureOut">
              <a:rPr lang="en-US"/>
              <a:pPr>
                <a:defRPr/>
              </a:pPr>
              <a:t>19-Oct-15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5944B2F7-9C82-46BD-84C3-F0B619A84430}" type="slidenum">
              <a:rPr lang="en-US"/>
              <a:pPr>
                <a:defRPr/>
              </a:pPr>
              <a:t>‹#›</a:t>
            </a:fld>
            <a:endParaRPr lang="en-US"/>
          </a:p>
        </p:txBody>
      </p:sp>
    </p:spTree>
    <p:extLst>
      <p:ext uri="{BB962C8B-B14F-4D97-AF65-F5344CB8AC3E}">
        <p14:creationId xmlns:p14="http://schemas.microsoft.com/office/powerpoint/2010/main" val="2525233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pPr>
              <a:defRPr/>
            </a:pPr>
            <a:fld id="{8ADCDAC2-D3B9-48A3-B90D-7FE86E635E3E}" type="datetimeFigureOut">
              <a:rPr lang="en-US"/>
              <a:pPr>
                <a:defRPr/>
              </a:pPr>
              <a:t>19-Oct-15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3600124D-991E-4871-A10A-622815EC022A}" type="slidenum">
              <a:rPr lang="en-US"/>
              <a:pPr>
                <a:defRPr/>
              </a:pPr>
              <a:t>‹#›</a:t>
            </a:fld>
            <a:endParaRPr lang="en-US"/>
          </a:p>
        </p:txBody>
      </p:sp>
    </p:spTree>
    <p:extLst>
      <p:ext uri="{BB962C8B-B14F-4D97-AF65-F5344CB8AC3E}">
        <p14:creationId xmlns:p14="http://schemas.microsoft.com/office/powerpoint/2010/main" val="1640396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27FC8D13-D6AE-41EF-999E-11284F059419}" type="datetimeFigureOut">
              <a:rPr lang="en-US"/>
              <a:pPr>
                <a:defRPr/>
              </a:pPr>
              <a:t>19-Oct-15</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579C7C11-AB5A-476D-A762-4481F686B0F1}" type="slidenum">
              <a:rPr lang="en-US"/>
              <a:pPr>
                <a:defRPr/>
              </a:pPr>
              <a:t>‹#›</a:t>
            </a:fld>
            <a:endParaRPr lang="en-US"/>
          </a:p>
        </p:txBody>
      </p:sp>
    </p:spTree>
    <p:extLst>
      <p:ext uri="{BB962C8B-B14F-4D97-AF65-F5344CB8AC3E}">
        <p14:creationId xmlns:p14="http://schemas.microsoft.com/office/powerpoint/2010/main" val="2401489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rtlCol="0"/>
          <a:lstStyle>
            <a:lvl1pPr>
              <a:defRPr/>
            </a:lvl1pPr>
          </a:lstStyle>
          <a:p>
            <a:pPr>
              <a:defRPr/>
            </a:pPr>
            <a:fld id="{837150F1-A5BA-44A7-87AE-D3ACD09E5080}" type="datetimeFigureOut">
              <a:rPr lang="en-US"/>
              <a:pPr>
                <a:defRPr/>
              </a:pPr>
              <a:t>19-Oct-15</a:t>
            </a:fld>
            <a:endParaRPr lang="en-US"/>
          </a:p>
        </p:txBody>
      </p:sp>
      <p:sp>
        <p:nvSpPr>
          <p:cNvPr id="8" name="Slide Number Placeholder 26"/>
          <p:cNvSpPr>
            <a:spLocks noGrp="1"/>
          </p:cNvSpPr>
          <p:nvPr>
            <p:ph type="sldNum" sz="quarter" idx="11"/>
          </p:nvPr>
        </p:nvSpPr>
        <p:spPr/>
        <p:txBody>
          <a:bodyPr rtlCol="0"/>
          <a:lstStyle>
            <a:lvl1pPr>
              <a:defRPr/>
            </a:lvl1pPr>
          </a:lstStyle>
          <a:p>
            <a:pPr>
              <a:defRPr/>
            </a:pPr>
            <a:fld id="{855EDCEE-C490-4749-8724-68B49F1EC125}" type="slidenum">
              <a:rPr lang="en-US"/>
              <a:pPr>
                <a:defRPr/>
              </a:pPr>
              <a:t>‹#›</a:t>
            </a:fld>
            <a:endParaRPr lang="en-US"/>
          </a:p>
        </p:txBody>
      </p:sp>
      <p:sp>
        <p:nvSpPr>
          <p:cNvPr id="9" name="Footer Placeholder 27"/>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3922133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6583363" y="612775"/>
            <a:ext cx="957262" cy="457200"/>
          </a:xfrm>
        </p:spPr>
        <p:txBody>
          <a:bodyPr/>
          <a:lstStyle>
            <a:lvl1pPr>
              <a:defRPr/>
            </a:lvl1pPr>
          </a:lstStyle>
          <a:p>
            <a:pPr>
              <a:defRPr/>
            </a:pPr>
            <a:fld id="{BAAFBD88-5E28-439B-97A5-592EEAE1899A}" type="datetimeFigureOut">
              <a:rPr lang="en-US"/>
              <a:pPr>
                <a:defRPr/>
              </a:pPr>
              <a:t>19-Oct-15</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76E48CFC-CD63-4B9E-B395-19A71647238F}" type="slidenum">
              <a:rPr lang="en-US"/>
              <a:pPr>
                <a:defRPr/>
              </a:pPr>
              <a:t>‹#›</a:t>
            </a:fld>
            <a:endParaRPr lang="en-US"/>
          </a:p>
        </p:txBody>
      </p:sp>
    </p:spTree>
    <p:extLst>
      <p:ext uri="{BB962C8B-B14F-4D97-AF65-F5344CB8AC3E}">
        <p14:creationId xmlns:p14="http://schemas.microsoft.com/office/powerpoint/2010/main" val="1183210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59181F33-6B03-4445-A704-9E5AAC67EA6F}" type="datetimeFigureOut">
              <a:rPr lang="en-US"/>
              <a:pPr>
                <a:defRPr/>
              </a:pPr>
              <a:t>19-Oct-15</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9AA7E258-97F1-4787-8B3F-46B9012216D1}" type="slidenum">
              <a:rPr lang="en-US"/>
              <a:pPr>
                <a:defRPr/>
              </a:pPr>
              <a:t>‹#›</a:t>
            </a:fld>
            <a:endParaRPr lang="en-US"/>
          </a:p>
        </p:txBody>
      </p:sp>
    </p:spTree>
    <p:extLst>
      <p:ext uri="{BB962C8B-B14F-4D97-AF65-F5344CB8AC3E}">
        <p14:creationId xmlns:p14="http://schemas.microsoft.com/office/powerpoint/2010/main" val="1705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1447A928-49F4-4DE9-8E59-015852650736}" type="datetimeFigureOut">
              <a:rPr lang="en-US"/>
              <a:pPr>
                <a:defRPr/>
              </a:pPr>
              <a:t>19-Oct-15</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DB283515-A81C-420C-82A1-497F4886A7DE}" type="slidenum">
              <a:rPr lang="en-US"/>
              <a:pPr>
                <a:defRPr/>
              </a:pPr>
              <a:t>‹#›</a:t>
            </a:fld>
            <a:endParaRPr lang="en-US"/>
          </a:p>
        </p:txBody>
      </p:sp>
    </p:spTree>
    <p:extLst>
      <p:ext uri="{BB962C8B-B14F-4D97-AF65-F5344CB8AC3E}">
        <p14:creationId xmlns:p14="http://schemas.microsoft.com/office/powerpoint/2010/main" val="1347584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5FEE8CCC-052E-440D-947C-FB3FEEC7021C}" type="datetimeFigureOut">
              <a:rPr lang="en-US"/>
              <a:pPr>
                <a:defRPr/>
              </a:pPr>
              <a:t>19-Oct-15</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5A749F65-CBE9-4ED9-981C-B09C438E2928}" type="slidenum">
              <a:rPr lang="en-US"/>
              <a:pPr>
                <a:defRPr/>
              </a:pPr>
              <a:t>‹#›</a:t>
            </a:fld>
            <a:endParaRPr lang="en-US"/>
          </a:p>
        </p:txBody>
      </p:sp>
    </p:spTree>
    <p:extLst>
      <p:ext uri="{BB962C8B-B14F-4D97-AF65-F5344CB8AC3E}">
        <p14:creationId xmlns:p14="http://schemas.microsoft.com/office/powerpoint/2010/main" val="223600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39" name="Title Placeholder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a:lstStyle>
            <a:lvl1pPr algn="l" eaLnBrk="1" fontAlgn="auto" latinLnBrk="0" hangingPunct="1">
              <a:spcBef>
                <a:spcPts val="0"/>
              </a:spcBef>
              <a:spcAft>
                <a:spcPts val="0"/>
              </a:spcAft>
              <a:defRPr kumimoji="0" sz="800" smtClean="0">
                <a:solidFill>
                  <a:schemeClr val="accent2"/>
                </a:solidFill>
                <a:latin typeface="+mn-lt"/>
                <a:cs typeface="+mn-cs"/>
              </a:defRPr>
            </a:lvl1pPr>
          </a:lstStyle>
          <a:p>
            <a:pPr>
              <a:defRPr/>
            </a:pPr>
            <a:fld id="{E89EFB6A-7C40-4A76-947A-4092BB470DE5}" type="datetimeFigureOut">
              <a:rPr lang="en-US"/>
              <a:pPr>
                <a:defRPr/>
              </a:pPr>
              <a:t>19-Oct-15</a:t>
            </a:fld>
            <a:endParaRPr lang="en-US"/>
          </a:p>
        </p:txBody>
      </p:sp>
      <p:sp>
        <p:nvSpPr>
          <p:cNvPr id="3" name="Footer Placeholder 2"/>
          <p:cNvSpPr>
            <a:spLocks noGrp="1"/>
          </p:cNvSpPr>
          <p:nvPr>
            <p:ph type="ftr" sz="quarter" idx="3"/>
          </p:nvPr>
        </p:nvSpPr>
        <p:spPr>
          <a:xfrm>
            <a:off x="5257800" y="612775"/>
            <a:ext cx="1325563" cy="457200"/>
          </a:xfrm>
          <a:prstGeom prst="rect">
            <a:avLst/>
          </a:prstGeom>
        </p:spPr>
        <p:txBody>
          <a:bodyPr vert="horz"/>
          <a:lstStyle>
            <a:lvl1pPr algn="r" eaLnBrk="1" fontAlgn="auto" latinLnBrk="0" hangingPunct="1">
              <a:spcBef>
                <a:spcPts val="0"/>
              </a:spcBef>
              <a:spcAft>
                <a:spcPts val="0"/>
              </a:spcAft>
              <a:defRPr kumimoji="0" sz="800">
                <a:solidFill>
                  <a:schemeClr val="accent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anchor="b"/>
          <a:lstStyle>
            <a:lvl1pPr algn="r" eaLnBrk="1" fontAlgn="auto" latinLnBrk="0" hangingPunct="1">
              <a:spcBef>
                <a:spcPts val="0"/>
              </a:spcBef>
              <a:spcAft>
                <a:spcPts val="0"/>
              </a:spcAft>
              <a:defRPr kumimoji="0" sz="1800" smtClean="0">
                <a:solidFill>
                  <a:srgbClr val="FFFFFF"/>
                </a:solidFill>
                <a:latin typeface="+mn-lt"/>
                <a:cs typeface="+mn-cs"/>
              </a:defRPr>
            </a:lvl1pPr>
          </a:lstStyle>
          <a:p>
            <a:pPr>
              <a:defRPr/>
            </a:pPr>
            <a:fld id="{DD1799FD-EDD9-43B9-B0BA-7DB2E0F5662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6" r:id="rId1"/>
    <p:sldLayoutId id="2147483695" r:id="rId2"/>
    <p:sldLayoutId id="2147483694" r:id="rId3"/>
    <p:sldLayoutId id="2147483693" r:id="rId4"/>
    <p:sldLayoutId id="2147483697" r:id="rId5"/>
    <p:sldLayoutId id="2147483698" r:id="rId6"/>
    <p:sldLayoutId id="2147483692" r:id="rId7"/>
    <p:sldLayoutId id="2147483691" r:id="rId8"/>
    <p:sldLayoutId id="2147483690" r:id="rId9"/>
    <p:sldLayoutId id="2147483689" r:id="rId10"/>
    <p:sldLayoutId id="2147483688" r:id="rId11"/>
  </p:sldLayoutIdLst>
  <p:txStyles>
    <p:titleStyle>
      <a:lvl1pPr algn="l" rtl="0" fontAlgn="base">
        <a:spcBef>
          <a:spcPct val="0"/>
        </a:spcBef>
        <a:spcAft>
          <a:spcPct val="0"/>
        </a:spcAft>
        <a:defRPr sz="4000" kern="1200">
          <a:solidFill>
            <a:schemeClr val="tx2"/>
          </a:solidFill>
          <a:latin typeface="+mj-lt"/>
          <a:ea typeface="+mj-ea"/>
          <a:cs typeface="+mj-cs"/>
        </a:defRPr>
      </a:lvl1pPr>
      <a:lvl2pPr algn="l" rtl="0" fontAlgn="base">
        <a:spcBef>
          <a:spcPct val="0"/>
        </a:spcBef>
        <a:spcAft>
          <a:spcPct val="0"/>
        </a:spcAft>
        <a:defRPr sz="4000">
          <a:solidFill>
            <a:schemeClr val="tx2"/>
          </a:solidFill>
          <a:latin typeface="Trebuchet MS" pitchFamily="34" charset="0"/>
        </a:defRPr>
      </a:lvl2pPr>
      <a:lvl3pPr algn="l" rtl="0" fontAlgn="base">
        <a:spcBef>
          <a:spcPct val="0"/>
        </a:spcBef>
        <a:spcAft>
          <a:spcPct val="0"/>
        </a:spcAft>
        <a:defRPr sz="4000">
          <a:solidFill>
            <a:schemeClr val="tx2"/>
          </a:solidFill>
          <a:latin typeface="Trebuchet MS" pitchFamily="34" charset="0"/>
        </a:defRPr>
      </a:lvl3pPr>
      <a:lvl4pPr algn="l" rtl="0" fontAlgn="base">
        <a:spcBef>
          <a:spcPct val="0"/>
        </a:spcBef>
        <a:spcAft>
          <a:spcPct val="0"/>
        </a:spcAft>
        <a:defRPr sz="4000">
          <a:solidFill>
            <a:schemeClr val="tx2"/>
          </a:solidFill>
          <a:latin typeface="Trebuchet MS" pitchFamily="34" charset="0"/>
        </a:defRPr>
      </a:lvl4pPr>
      <a:lvl5pPr algn="l" rtl="0" fontAlgn="base">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fontAlgn="base">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fontAlgn="base">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fontAlgn="base">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fontAlgn="base">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fontAlgn="base">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Box 5"/>
          <p:cNvSpPr txBox="1">
            <a:spLocks noChangeArrowheads="1"/>
          </p:cNvSpPr>
          <p:nvPr/>
        </p:nvSpPr>
        <p:spPr bwMode="auto">
          <a:xfrm>
            <a:off x="808038" y="5638800"/>
            <a:ext cx="7543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eorgia" pitchFamily="18" charset="0"/>
                <a:cs typeface="Arial" charset="0"/>
              </a:defRPr>
            </a:lvl1pPr>
            <a:lvl2pPr marL="742950" indent="-285750">
              <a:defRPr>
                <a:solidFill>
                  <a:schemeClr val="tx1"/>
                </a:solidFill>
                <a:latin typeface="Georgia" pitchFamily="18" charset="0"/>
                <a:cs typeface="Arial" charset="0"/>
              </a:defRPr>
            </a:lvl2pPr>
            <a:lvl3pPr marL="1143000" indent="-228600">
              <a:defRPr>
                <a:solidFill>
                  <a:schemeClr val="tx1"/>
                </a:solidFill>
                <a:latin typeface="Georgia" pitchFamily="18" charset="0"/>
                <a:cs typeface="Arial" charset="0"/>
              </a:defRPr>
            </a:lvl3pPr>
            <a:lvl4pPr marL="1600200" indent="-228600">
              <a:defRPr>
                <a:solidFill>
                  <a:schemeClr val="tx1"/>
                </a:solidFill>
                <a:latin typeface="Georgia" pitchFamily="18" charset="0"/>
                <a:cs typeface="Arial" charset="0"/>
              </a:defRPr>
            </a:lvl4pPr>
            <a:lvl5pPr marL="2057400" indent="-228600">
              <a:defRPr>
                <a:solidFill>
                  <a:schemeClr val="tx1"/>
                </a:solidFill>
                <a:latin typeface="Georgia" pitchFamily="18" charset="0"/>
                <a:cs typeface="Arial" charset="0"/>
              </a:defRPr>
            </a:lvl5pPr>
            <a:lvl6pPr marL="2514600" indent="-228600" fontAlgn="base">
              <a:spcBef>
                <a:spcPct val="0"/>
              </a:spcBef>
              <a:spcAft>
                <a:spcPct val="0"/>
              </a:spcAft>
              <a:defRPr>
                <a:solidFill>
                  <a:schemeClr val="tx1"/>
                </a:solidFill>
                <a:latin typeface="Georgia" pitchFamily="18" charset="0"/>
                <a:cs typeface="Arial" charset="0"/>
              </a:defRPr>
            </a:lvl6pPr>
            <a:lvl7pPr marL="2971800" indent="-228600" fontAlgn="base">
              <a:spcBef>
                <a:spcPct val="0"/>
              </a:spcBef>
              <a:spcAft>
                <a:spcPct val="0"/>
              </a:spcAft>
              <a:defRPr>
                <a:solidFill>
                  <a:schemeClr val="tx1"/>
                </a:solidFill>
                <a:latin typeface="Georgia" pitchFamily="18" charset="0"/>
                <a:cs typeface="Arial" charset="0"/>
              </a:defRPr>
            </a:lvl7pPr>
            <a:lvl8pPr marL="3429000" indent="-228600" fontAlgn="base">
              <a:spcBef>
                <a:spcPct val="0"/>
              </a:spcBef>
              <a:spcAft>
                <a:spcPct val="0"/>
              </a:spcAft>
              <a:defRPr>
                <a:solidFill>
                  <a:schemeClr val="tx1"/>
                </a:solidFill>
                <a:latin typeface="Georgia" pitchFamily="18" charset="0"/>
                <a:cs typeface="Arial" charset="0"/>
              </a:defRPr>
            </a:lvl8pPr>
            <a:lvl9pPr marL="3886200" indent="-228600" fontAlgn="base">
              <a:spcBef>
                <a:spcPct val="0"/>
              </a:spcBef>
              <a:spcAft>
                <a:spcPct val="0"/>
              </a:spcAft>
              <a:defRPr>
                <a:solidFill>
                  <a:schemeClr val="tx1"/>
                </a:solidFill>
                <a:latin typeface="Georgia" pitchFamily="18" charset="0"/>
                <a:cs typeface="Arial" charset="0"/>
              </a:defRPr>
            </a:lvl9pPr>
          </a:lstStyle>
          <a:p>
            <a:pPr algn="ctr"/>
            <a:r>
              <a:rPr lang="en-US" b="1"/>
              <a:t>Executive Editor</a:t>
            </a:r>
          </a:p>
          <a:p>
            <a:pPr algn="ctr"/>
            <a:r>
              <a:rPr lang="en-US" b="1"/>
              <a:t>Orthopedic &amp; Muscular System: Current Research</a:t>
            </a:r>
          </a:p>
        </p:txBody>
      </p:sp>
      <p:sp>
        <p:nvSpPr>
          <p:cNvPr id="8" name="Rectangle 7"/>
          <p:cNvSpPr/>
          <p:nvPr/>
        </p:nvSpPr>
        <p:spPr>
          <a:xfrm>
            <a:off x="1682461" y="2819400"/>
            <a:ext cx="5795176" cy="2123658"/>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 	</a:t>
            </a:r>
          </a:p>
          <a:p>
            <a:pPr algn="ctr" fontAlgn="auto">
              <a:spcBef>
                <a:spcPts val="0"/>
              </a:spcBef>
              <a:spcAft>
                <a:spcPts val="0"/>
              </a:spcAft>
              <a:defRPr/>
            </a:pPr>
            <a:endPar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endParaRPr>
          </a:p>
          <a:p>
            <a:pPr algn="ctr" fontAlgn="auto">
              <a:spcBef>
                <a:spcPts val="0"/>
              </a:spcBef>
              <a:spcAft>
                <a:spcPts val="0"/>
              </a:spcAft>
              <a:defRPr/>
            </a:pPr>
            <a:r>
              <a:rPr lang="en-US" sz="4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Magali</a:t>
            </a:r>
            <a:r>
              <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 </a:t>
            </a:r>
            <a:r>
              <a:rPr lang="en-US" sz="4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Cucchiarini</a:t>
            </a:r>
            <a:endPar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endParaRPr>
          </a:p>
        </p:txBody>
      </p:sp>
      <p:pic>
        <p:nvPicPr>
          <p:cNvPr id="1536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685800"/>
            <a:ext cx="1847850" cy="246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304800" y="457200"/>
            <a:ext cx="8229600" cy="838200"/>
          </a:xfrm>
        </p:spPr>
        <p:txBody>
          <a:bodyPr/>
          <a:lstStyle/>
          <a:p>
            <a:r>
              <a:rPr lang="en-US" smtClean="0"/>
              <a:t>Biography</a:t>
            </a:r>
          </a:p>
        </p:txBody>
      </p:sp>
      <p:sp>
        <p:nvSpPr>
          <p:cNvPr id="16386" name="Content Placeholder 2"/>
          <p:cNvSpPr>
            <a:spLocks noGrp="1"/>
          </p:cNvSpPr>
          <p:nvPr>
            <p:ph idx="1"/>
          </p:nvPr>
        </p:nvSpPr>
        <p:spPr>
          <a:xfrm>
            <a:off x="304800" y="1295400"/>
            <a:ext cx="8382000" cy="5278438"/>
          </a:xfrm>
        </p:spPr>
        <p:txBody>
          <a:bodyPr/>
          <a:lstStyle/>
          <a:p>
            <a:r>
              <a:rPr lang="en-IN" sz="2000" smtClean="0">
                <a:latin typeface="Times New Roman" pitchFamily="18" charset="0"/>
                <a:cs typeface="Times New Roman" pitchFamily="18" charset="0"/>
              </a:rPr>
              <a:t>Dr. Magali Cucchiarini, PhD, has been a senior scientist in Gene Therapy physiology genetics metabolism injuries genetics methods and is currently an Associate Professor in Molecular Biology at the Saarland University Medical Center, Homburg/Saar, Germany.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381000" y="685800"/>
            <a:ext cx="8229600" cy="1066800"/>
          </a:xfrm>
        </p:spPr>
        <p:txBody>
          <a:bodyPr/>
          <a:lstStyle/>
          <a:p>
            <a:r>
              <a:rPr lang="en-US" smtClean="0"/>
              <a:t>Research Interest</a:t>
            </a:r>
          </a:p>
        </p:txBody>
      </p:sp>
      <p:sp>
        <p:nvSpPr>
          <p:cNvPr id="17410" name="Content Placeholder 2"/>
          <p:cNvSpPr>
            <a:spLocks noGrp="1"/>
          </p:cNvSpPr>
          <p:nvPr>
            <p:ph idx="1"/>
          </p:nvPr>
        </p:nvSpPr>
        <p:spPr>
          <a:xfrm>
            <a:off x="381000" y="1752600"/>
            <a:ext cx="8229600" cy="4724400"/>
          </a:xfrm>
        </p:spPr>
        <p:txBody>
          <a:bodyPr/>
          <a:lstStyle/>
          <a:p>
            <a:pPr marL="109538" indent="0">
              <a:buFont typeface="Georgia" pitchFamily="18" charset="0"/>
              <a:buNone/>
            </a:pPr>
            <a:r>
              <a:rPr lang="en-IN" smtClean="0">
                <a:latin typeface="Arabic Typesetting" pitchFamily="66" charset="-78"/>
                <a:cs typeface="Arabic Typesetting" pitchFamily="66" charset="-78"/>
              </a:rPr>
              <a:t>Development of gene transfer vectors based on the adeno-associated virus Gene therapy for human regenerative medicine</a:t>
            </a:r>
          </a:p>
          <a:p>
            <a:pPr marL="109538" indent="0">
              <a:buFont typeface="Georgia" pitchFamily="18" charset="0"/>
              <a:buNone/>
            </a:pPr>
            <a:r>
              <a:rPr lang="en-IN" smtClean="0">
                <a:latin typeface="Arabic Typesetting" pitchFamily="66" charset="-78"/>
                <a:cs typeface="Arabic Typesetting" pitchFamily="66" charset="-78"/>
              </a:rPr>
              <a:t>Pathogenesis, gene and immunotherapy of viral infections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381000" y="685800"/>
            <a:ext cx="8229600" cy="1066800"/>
          </a:xfrm>
        </p:spPr>
        <p:txBody>
          <a:bodyPr/>
          <a:lstStyle/>
          <a:p>
            <a:r>
              <a:rPr lang="en-US" smtClean="0"/>
              <a:t>Recent Publication</a:t>
            </a:r>
          </a:p>
        </p:txBody>
      </p:sp>
      <p:sp>
        <p:nvSpPr>
          <p:cNvPr id="18434" name="Content Placeholder 2"/>
          <p:cNvSpPr>
            <a:spLocks noGrp="1"/>
          </p:cNvSpPr>
          <p:nvPr>
            <p:ph idx="1"/>
          </p:nvPr>
        </p:nvSpPr>
        <p:spPr>
          <a:xfrm>
            <a:off x="381000" y="1752600"/>
            <a:ext cx="8229600" cy="4724400"/>
          </a:xfrm>
        </p:spPr>
        <p:txBody>
          <a:bodyPr/>
          <a:lstStyle/>
          <a:p>
            <a:r>
              <a:rPr lang="en-IN" smtClean="0">
                <a:latin typeface="Arabic Typesetting" pitchFamily="66" charset="-78"/>
                <a:cs typeface="Arabic Typesetting" pitchFamily="66" charset="-78"/>
              </a:rPr>
              <a:t>Frisch J, Venkatesan JK, Rey-Rico A, Schmitt G, Madry H, Cucchiarini M (2014) Determination of the Chondrogenic Differentiation Processes in Human Bone Marrow-Derived Mesenchymal Stem Cells Genetically Modified to Overexpress TGF-ß via rAAV Vectors. Hum Gene Ther. 2014 Oct 21.</a:t>
            </a:r>
          </a:p>
          <a:p>
            <a:r>
              <a:rPr lang="en-IN" smtClean="0">
                <a:latin typeface="Arabic Typesetting" pitchFamily="66" charset="-78"/>
                <a:cs typeface="Arabic Typesetting" pitchFamily="66" charset="-78"/>
              </a:rPr>
              <a:t>Frisch J, Venkatesan JK, Rey-Rico A, Madry H, Cucchiarini M (2014) Current Progress in Stem Cell-Based Gene Therapy for Articular Cartilage Repair. Curr Stem Cell Res Ther. 2014 Sep 22.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050" y="762000"/>
            <a:ext cx="8353425" cy="631825"/>
          </a:xfrm>
        </p:spPr>
        <p:txBody>
          <a:bodyPr>
            <a:noAutofit/>
          </a:bodyPr>
          <a:lstStyle/>
          <a:p>
            <a:pPr marL="109538" indent="0" algn="just">
              <a:buFont typeface="Georgia" pitchFamily="18" charset="0"/>
              <a:buNone/>
            </a:pPr>
            <a:r>
              <a:rPr lang="en-IN" sz="4000" smtClean="0">
                <a:solidFill>
                  <a:schemeClr val="tx2"/>
                </a:solidFill>
                <a:latin typeface="Trebuchet MS" pitchFamily="34" charset="0"/>
              </a:rPr>
              <a:t> viral infections</a:t>
            </a:r>
            <a:endParaRPr lang="en-IN" sz="3000" smtClean="0">
              <a:latin typeface="Arabic Typesetting" pitchFamily="66" charset="-78"/>
              <a:cs typeface="Arabic Typesetting" pitchFamily="66" charset="-78"/>
            </a:endParaRPr>
          </a:p>
          <a:p>
            <a:pPr marL="109538" indent="0" algn="just"/>
            <a:endParaRPr lang="en-IN" sz="3000" smtClean="0">
              <a:latin typeface="Arabic Typesetting" pitchFamily="66" charset="-78"/>
              <a:cs typeface="Arabic Typesetting" pitchFamily="66" charset="-78"/>
            </a:endParaRPr>
          </a:p>
          <a:p>
            <a:pPr marL="109538" indent="0" algn="just"/>
            <a:r>
              <a:rPr lang="en-IN" sz="3000" smtClean="0">
                <a:latin typeface="Arabic Typesetting" pitchFamily="66" charset="-78"/>
                <a:cs typeface="Arabic Typesetting" pitchFamily="66" charset="-78"/>
              </a:rPr>
              <a:t> These are tables of the clinically most important viruses. A vast number of viruses cause infectious diseases, but these are the major ones. Basic structural characteristics, such as genome type, virion shape, and replication site generally share the same features among virus species within the same family. There are currently 21 families of viruses known to cause disease in humans.</a:t>
            </a:r>
            <a:endParaRPr lang="en-US" smtClean="0">
              <a:latin typeface="Times New Roman" pitchFamily="18" charset="0"/>
              <a:cs typeface="Times New Roman" pitchFamily="18" charset="0"/>
            </a:endParaRPr>
          </a:p>
        </p:txBody>
      </p:sp>
      <p:pic>
        <p:nvPicPr>
          <p:cNvPr id="1945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4306888"/>
            <a:ext cx="3305175" cy="247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050" y="762000"/>
            <a:ext cx="8353425" cy="631825"/>
          </a:xfrm>
        </p:spPr>
        <p:txBody>
          <a:bodyPr>
            <a:noAutofit/>
          </a:bodyPr>
          <a:lstStyle/>
          <a:p>
            <a:pPr marL="109538" indent="0" algn="just">
              <a:buFont typeface="Georgia" pitchFamily="18" charset="0"/>
              <a:buNone/>
            </a:pPr>
            <a:r>
              <a:rPr lang="en-IN" sz="4000" smtClean="0">
                <a:solidFill>
                  <a:schemeClr val="tx2"/>
                </a:solidFill>
                <a:latin typeface="Trebuchet MS" pitchFamily="34" charset="0"/>
              </a:rPr>
              <a:t> viral infections</a:t>
            </a:r>
            <a:endParaRPr lang="en-IN" sz="3000" smtClean="0">
              <a:latin typeface="Arabic Typesetting" pitchFamily="66" charset="-78"/>
              <a:cs typeface="Arabic Typesetting" pitchFamily="66" charset="-78"/>
            </a:endParaRPr>
          </a:p>
          <a:p>
            <a:pPr marL="109538" indent="0" algn="just"/>
            <a:endParaRPr lang="en-IN" sz="3000" smtClean="0">
              <a:latin typeface="Arabic Typesetting" pitchFamily="66" charset="-78"/>
              <a:cs typeface="Arabic Typesetting" pitchFamily="66" charset="-78"/>
            </a:endParaRPr>
          </a:p>
          <a:p>
            <a:pPr marL="109538" indent="0" algn="just"/>
            <a:r>
              <a:rPr lang="en-IN" sz="3000" smtClean="0">
                <a:latin typeface="Arabic Typesetting" pitchFamily="66" charset="-78"/>
                <a:cs typeface="Arabic Typesetting" pitchFamily="66" charset="-78"/>
              </a:rPr>
              <a:t> There are five double-stranded DNA families: three are non-enveloped (Adenoviridae, Papillomaviridae and Polyomaviridae) and two are enveloped (Herpesviridae and Poxviridae). All of the non-enveloped families have icosahedral nucleocapsids. There is one family of partly double-stranded DNA viruses: Hepadnaviridae. These viruses are enveloped.</a:t>
            </a:r>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4572000"/>
            <a:ext cx="514350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050" y="762000"/>
            <a:ext cx="8353425" cy="631825"/>
          </a:xfrm>
        </p:spPr>
        <p:txBody>
          <a:bodyPr>
            <a:noAutofit/>
          </a:bodyPr>
          <a:lstStyle/>
          <a:p>
            <a:pPr marL="109538" indent="0" algn="just">
              <a:buFont typeface="Georgia" pitchFamily="18" charset="0"/>
              <a:buNone/>
            </a:pPr>
            <a:r>
              <a:rPr lang="en-IN" sz="4000" smtClean="0">
                <a:solidFill>
                  <a:schemeClr val="tx2"/>
                </a:solidFill>
                <a:latin typeface="Trebuchet MS" pitchFamily="34" charset="0"/>
              </a:rPr>
              <a:t> viral infections</a:t>
            </a:r>
            <a:endParaRPr lang="en-IN" sz="3000" smtClean="0">
              <a:latin typeface="Arabic Typesetting" pitchFamily="66" charset="-78"/>
              <a:cs typeface="Arabic Typesetting" pitchFamily="66" charset="-78"/>
            </a:endParaRPr>
          </a:p>
          <a:p>
            <a:pPr marL="109538" indent="0" algn="just"/>
            <a:endParaRPr lang="en-IN" sz="3000" smtClean="0">
              <a:latin typeface="Arabic Typesetting" pitchFamily="66" charset="-78"/>
              <a:cs typeface="Arabic Typesetting" pitchFamily="66" charset="-78"/>
            </a:endParaRPr>
          </a:p>
          <a:p>
            <a:pPr marL="109538" indent="0" algn="just"/>
            <a:r>
              <a:rPr lang="en-IN" sz="3000" smtClean="0">
                <a:latin typeface="Arabic Typesetting" pitchFamily="66" charset="-78"/>
                <a:cs typeface="Arabic Typesetting" pitchFamily="66" charset="-78"/>
              </a:rPr>
              <a:t> There is one family of single-stranded DNA viruses that infect humans: Parvoviridae. These viruses are non-enveloped.</a:t>
            </a:r>
          </a:p>
          <a:p>
            <a:pPr marL="109538" indent="0" algn="just"/>
            <a:r>
              <a:rPr lang="en-IN" sz="3000" smtClean="0">
                <a:latin typeface="Arabic Typesetting" pitchFamily="66" charset="-78"/>
                <a:cs typeface="Arabic Typesetting" pitchFamily="66" charset="-78"/>
              </a:rPr>
              <a:t> There are seven positive single-stranded RNA families: three non-enveloped (Astroviridae, Caliciviridae and Picornaviridae) and four enveloped (Coronoviridae, Flaviviridae, Retroviridae and Togaviridae). </a:t>
            </a:r>
            <a:endParaRPr lang="en-US" smtClean="0">
              <a:latin typeface="Times New Roman" pitchFamily="18" charset="0"/>
              <a:cs typeface="Times New Roman" pitchFamily="18" charset="0"/>
            </a:endParaRP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4343400"/>
            <a:ext cx="320040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050" y="762000"/>
            <a:ext cx="8353425" cy="631825"/>
          </a:xfrm>
        </p:spPr>
        <p:txBody>
          <a:bodyPr>
            <a:noAutofit/>
          </a:bodyPr>
          <a:lstStyle/>
          <a:p>
            <a:pPr marL="109538" indent="0" algn="just">
              <a:buFont typeface="Georgia" pitchFamily="18" charset="0"/>
              <a:buNone/>
            </a:pPr>
            <a:r>
              <a:rPr lang="en-IN" sz="4000" smtClean="0">
                <a:solidFill>
                  <a:schemeClr val="tx2"/>
                </a:solidFill>
                <a:latin typeface="Trebuchet MS" pitchFamily="34" charset="0"/>
              </a:rPr>
              <a:t> viral infections</a:t>
            </a:r>
            <a:endParaRPr lang="en-IN" sz="3000" smtClean="0">
              <a:latin typeface="Arabic Typesetting" pitchFamily="66" charset="-78"/>
              <a:cs typeface="Arabic Typesetting" pitchFamily="66" charset="-78"/>
            </a:endParaRPr>
          </a:p>
          <a:p>
            <a:pPr marL="109538" indent="0" algn="just"/>
            <a:endParaRPr lang="en-IN" sz="3000" smtClean="0">
              <a:latin typeface="Arabic Typesetting" pitchFamily="66" charset="-78"/>
              <a:cs typeface="Arabic Typesetting" pitchFamily="66" charset="-78"/>
            </a:endParaRPr>
          </a:p>
          <a:p>
            <a:pPr marL="109538" indent="0" algn="just"/>
            <a:r>
              <a:rPr lang="en-IN" sz="3000" smtClean="0">
                <a:latin typeface="Arabic Typesetting" pitchFamily="66" charset="-78"/>
                <a:cs typeface="Arabic Typesetting" pitchFamily="66" charset="-78"/>
              </a:rPr>
              <a:t> There are six negative single-stranded RNA families: Arenaviridae, Bunyaviridae, Filoviridae, Orthomyxoviridae, Paramyxoviridae and Rhabdoviridae. All are enveloped with helical nucleocapsids.</a:t>
            </a:r>
          </a:p>
          <a:p>
            <a:pPr marL="109538" indent="0" algn="just"/>
            <a:endParaRPr lang="en-IN" sz="3000" smtClean="0">
              <a:latin typeface="Arabic Typesetting" pitchFamily="66" charset="-78"/>
              <a:cs typeface="Arabic Typesetting" pitchFamily="66" charset="-78"/>
            </a:endParaRPr>
          </a:p>
          <a:p>
            <a:pPr marL="109538" indent="0" algn="just"/>
            <a:r>
              <a:rPr lang="en-IN" sz="3000" smtClean="0">
                <a:latin typeface="Arabic Typesetting" pitchFamily="66" charset="-78"/>
                <a:cs typeface="Arabic Typesetting" pitchFamily="66" charset="-78"/>
              </a:rPr>
              <a:t> There is one family with a double-stranded RNA genome: Reoviridae.</a:t>
            </a:r>
            <a:endParaRPr lang="en-US" smtClean="0">
              <a:latin typeface="Times New Roman" pitchFamily="18" charset="0"/>
              <a:cs typeface="Times New Roman" pitchFamily="18" charset="0"/>
            </a:endParaRPr>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4330700"/>
            <a:ext cx="3505200" cy="238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endParaRPr lang="de-DE" smtClean="0"/>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fontAlgn="auto">
              <a:spcAft>
                <a:spcPts val="0"/>
              </a:spcAft>
              <a:defRPr/>
            </a:pPr>
            <a:r>
              <a:rPr lang="en-US" dirty="0" smtClean="0"/>
              <a:t>Orthopedic &amp; Muscular System: Current Research</a:t>
            </a:r>
            <a:endParaRPr lang="en-US" dirty="0"/>
          </a:p>
        </p:txBody>
      </p:sp>
      <p:sp>
        <p:nvSpPr>
          <p:cNvPr id="7" name="Vertical Scroll 6"/>
          <p:cNvSpPr/>
          <p:nvPr/>
        </p:nvSpPr>
        <p:spPr>
          <a:xfrm>
            <a:off x="-117186"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lvl1pPr marL="342900" indent="-342900">
              <a:defRPr>
                <a:solidFill>
                  <a:schemeClr val="tx1"/>
                </a:solidFill>
                <a:latin typeface="Georgia" pitchFamily="18" charset="0"/>
                <a:cs typeface="Arial" charset="0"/>
              </a:defRPr>
            </a:lvl1pPr>
            <a:lvl2pPr marL="742950" indent="-285750">
              <a:defRPr>
                <a:solidFill>
                  <a:schemeClr val="tx1"/>
                </a:solidFill>
                <a:latin typeface="Georgia" pitchFamily="18" charset="0"/>
                <a:cs typeface="Arial" charset="0"/>
              </a:defRPr>
            </a:lvl2pPr>
            <a:lvl3pPr marL="1143000" indent="-228600">
              <a:defRPr>
                <a:solidFill>
                  <a:schemeClr val="tx1"/>
                </a:solidFill>
                <a:latin typeface="Georgia" pitchFamily="18" charset="0"/>
                <a:cs typeface="Arial" charset="0"/>
              </a:defRPr>
            </a:lvl3pPr>
            <a:lvl4pPr marL="1600200" indent="-228600">
              <a:defRPr>
                <a:solidFill>
                  <a:schemeClr val="tx1"/>
                </a:solidFill>
                <a:latin typeface="Georgia" pitchFamily="18" charset="0"/>
                <a:cs typeface="Arial" charset="0"/>
              </a:defRPr>
            </a:lvl4pPr>
            <a:lvl5pPr marL="2057400" indent="-228600">
              <a:defRPr>
                <a:solidFill>
                  <a:schemeClr val="tx1"/>
                </a:solidFill>
                <a:latin typeface="Georgia" pitchFamily="18" charset="0"/>
                <a:cs typeface="Arial" charset="0"/>
              </a:defRPr>
            </a:lvl5pPr>
            <a:lvl6pPr marL="2514600" indent="-228600" fontAlgn="base">
              <a:spcBef>
                <a:spcPct val="0"/>
              </a:spcBef>
              <a:spcAft>
                <a:spcPct val="0"/>
              </a:spcAft>
              <a:defRPr>
                <a:solidFill>
                  <a:schemeClr val="tx1"/>
                </a:solidFill>
                <a:latin typeface="Georgia" pitchFamily="18" charset="0"/>
                <a:cs typeface="Arial" charset="0"/>
              </a:defRPr>
            </a:lvl6pPr>
            <a:lvl7pPr marL="2971800" indent="-228600" fontAlgn="base">
              <a:spcBef>
                <a:spcPct val="0"/>
              </a:spcBef>
              <a:spcAft>
                <a:spcPct val="0"/>
              </a:spcAft>
              <a:defRPr>
                <a:solidFill>
                  <a:schemeClr val="tx1"/>
                </a:solidFill>
                <a:latin typeface="Georgia" pitchFamily="18" charset="0"/>
                <a:cs typeface="Arial" charset="0"/>
              </a:defRPr>
            </a:lvl7pPr>
            <a:lvl8pPr marL="3429000" indent="-228600" fontAlgn="base">
              <a:spcBef>
                <a:spcPct val="0"/>
              </a:spcBef>
              <a:spcAft>
                <a:spcPct val="0"/>
              </a:spcAft>
              <a:defRPr>
                <a:solidFill>
                  <a:schemeClr val="tx1"/>
                </a:solidFill>
                <a:latin typeface="Georgia" pitchFamily="18" charset="0"/>
                <a:cs typeface="Arial" charset="0"/>
              </a:defRPr>
            </a:lvl8pPr>
            <a:lvl9pPr marL="3886200" indent="-228600" fontAlgn="base">
              <a:spcBef>
                <a:spcPct val="0"/>
              </a:spcBef>
              <a:spcAft>
                <a:spcPct val="0"/>
              </a:spcAft>
              <a:defRPr>
                <a:solidFill>
                  <a:schemeClr val="tx1"/>
                </a:solidFill>
                <a:latin typeface="Georgia" pitchFamily="18" charset="0"/>
                <a:cs typeface="Arial" charset="0"/>
              </a:defRPr>
            </a:lvl9pPr>
          </a:lstStyle>
          <a:p>
            <a:pPr>
              <a:buFont typeface="Wingdings" pitchFamily="2" charset="2"/>
              <a:buChar char="Ø"/>
            </a:pPr>
            <a:r>
              <a:rPr lang="en-IN" sz="2000" u="sng">
                <a:solidFill>
                  <a:srgbClr val="D6E9EA"/>
                </a:solidFill>
              </a:rPr>
              <a:t>Physiotherapy</a:t>
            </a:r>
          </a:p>
          <a:p>
            <a:pPr>
              <a:buFont typeface="Wingdings" pitchFamily="2" charset="2"/>
              <a:buChar char="Ø"/>
            </a:pPr>
            <a:r>
              <a:rPr lang="en-IN" sz="2000" u="sng">
                <a:solidFill>
                  <a:srgbClr val="D6E9EA"/>
                </a:solidFill>
              </a:rPr>
              <a:t>Sports Medicine</a:t>
            </a:r>
          </a:p>
          <a:p>
            <a:pPr>
              <a:buFont typeface="Wingdings" pitchFamily="2" charset="2"/>
              <a:buChar char="Ø"/>
            </a:pPr>
            <a:r>
              <a:rPr lang="en-IN" sz="2000" u="sng">
                <a:solidFill>
                  <a:srgbClr val="D6E9EA"/>
                </a:solidFill>
              </a:rPr>
              <a:t>Doping studies</a:t>
            </a:r>
          </a:p>
          <a:p>
            <a:pPr>
              <a:buFont typeface="Wingdings" pitchFamily="2" charset="2"/>
              <a:buChar char="Ø"/>
            </a:pPr>
            <a:r>
              <a:rPr lang="en-US" sz="2000" u="sng">
                <a:solidFill>
                  <a:srgbClr val="D6E9EA"/>
                </a:solidFill>
              </a:rPr>
              <a:t>Orthopedic surgery</a:t>
            </a:r>
          </a:p>
          <a:p>
            <a:pPr>
              <a:buFont typeface="Wingdings" pitchFamily="2" charset="2"/>
              <a:buChar char="Ø"/>
            </a:pPr>
            <a:r>
              <a:rPr lang="en-US" sz="2000" u="sng">
                <a:solidFill>
                  <a:srgbClr val="D6E9EA"/>
                </a:solidFill>
              </a:rPr>
              <a:t>Musculoskeletal systems</a:t>
            </a:r>
          </a:p>
          <a:p>
            <a:pPr>
              <a:buFont typeface="Wingdings" pitchFamily="2" charset="2"/>
              <a:buChar char="Ø"/>
            </a:pPr>
            <a:r>
              <a:rPr lang="en-US" sz="2000" u="sng">
                <a:solidFill>
                  <a:srgbClr val="D6E9EA"/>
                </a:solidFill>
              </a:rPr>
              <a:t>Spine</a:t>
            </a:r>
          </a:p>
          <a:p>
            <a:pPr>
              <a:buFont typeface="Wingdings" pitchFamily="2" charset="2"/>
              <a:buChar char="Ø"/>
            </a:pPr>
            <a:r>
              <a:rPr lang="en-US" sz="2000" u="sng">
                <a:solidFill>
                  <a:srgbClr val="D6E9EA"/>
                </a:solidFill>
              </a:rPr>
              <a:t>Arthritides</a:t>
            </a:r>
          </a:p>
          <a:p>
            <a:pPr>
              <a:buFont typeface="Wingdings" pitchFamily="2" charset="2"/>
              <a:buChar char="Ø"/>
            </a:pPr>
            <a:r>
              <a:rPr lang="en-IN" sz="2000" u="sng">
                <a:solidFill>
                  <a:srgbClr val="D6E9EA"/>
                </a:solidFill>
              </a:rPr>
              <a:t>Osteoclast</a:t>
            </a:r>
          </a:p>
          <a:p>
            <a:pPr>
              <a:buFont typeface="Wingdings" pitchFamily="2" charset="2"/>
              <a:buChar char="Ø"/>
            </a:pPr>
            <a:r>
              <a:rPr lang="en-US" sz="2000" u="sng">
                <a:solidFill>
                  <a:srgbClr val="D6E9EA"/>
                </a:solidFill>
              </a:rPr>
              <a:t>Viral infections</a:t>
            </a:r>
          </a:p>
          <a:p>
            <a:endParaRPr lang="en-US" sz="2000" u="sng">
              <a:solidFill>
                <a:srgbClr val="D6E9EA"/>
              </a:solidFill>
            </a:endParaRPr>
          </a:p>
          <a:p>
            <a:endParaRPr lang="en-US" sz="2000" u="sng">
              <a:solidFill>
                <a:srgbClr val="D6E9EA"/>
              </a:solidFill>
            </a:endParaRPr>
          </a:p>
          <a:p>
            <a:endParaRPr lang="en-US" sz="2000" u="sng">
              <a:solidFill>
                <a:srgbClr val="D6E9EA"/>
              </a:solidFill>
            </a:endParaRPr>
          </a:p>
          <a:p>
            <a:endParaRPr lang="en-US" sz="2000" u="sng">
              <a:solidFill>
                <a:srgbClr val="D6E9EA"/>
              </a:solidFill>
            </a:endParaRPr>
          </a:p>
          <a:p>
            <a:endParaRPr lang="en-US" sz="2000" u="sng">
              <a:solidFill>
                <a:srgbClr val="D6E9EA"/>
              </a:solidFill>
            </a:endParaRPr>
          </a:p>
        </p:txBody>
      </p:sp>
      <p:pic>
        <p:nvPicPr>
          <p:cNvPr id="2356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4703763"/>
            <a:ext cx="39624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948</TotalTime>
  <Words>415</Words>
  <Application>Microsoft Office PowerPoint</Application>
  <PresentationFormat>On-screen Show (4:3)</PresentationFormat>
  <Paragraphs>41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Urban</vt:lpstr>
      <vt:lpstr>PowerPoint Presentation</vt:lpstr>
      <vt:lpstr>Biography</vt:lpstr>
      <vt:lpstr>Research Interest</vt:lpstr>
      <vt:lpstr>Recent Publication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Shua Ram</dc:creator>
  <cp:lastModifiedBy>user9</cp:lastModifiedBy>
  <cp:revision>65</cp:revision>
  <dcterms:created xsi:type="dcterms:W3CDTF">2014-10-15T12:46:57Z</dcterms:created>
  <dcterms:modified xsi:type="dcterms:W3CDTF">2015-10-19T12:02:12Z</dcterms:modified>
</cp:coreProperties>
</file>