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340" r:id="rId2"/>
    <p:sldId id="336" r:id="rId3"/>
    <p:sldId id="324" r:id="rId4"/>
    <p:sldId id="325" r:id="rId5"/>
    <p:sldId id="260" r:id="rId6"/>
    <p:sldId id="308" r:id="rId7"/>
    <p:sldId id="334" r:id="rId8"/>
    <p:sldId id="327" r:id="rId9"/>
    <p:sldId id="318" r:id="rId10"/>
    <p:sldId id="265" r:id="rId11"/>
    <p:sldId id="267" r:id="rId12"/>
    <p:sldId id="256" r:id="rId13"/>
    <p:sldId id="319" r:id="rId14"/>
    <p:sldId id="328" r:id="rId15"/>
    <p:sldId id="320" r:id="rId16"/>
    <p:sldId id="321" r:id="rId17"/>
    <p:sldId id="279" r:id="rId18"/>
    <p:sldId id="330" r:id="rId19"/>
    <p:sldId id="314" r:id="rId20"/>
    <p:sldId id="329" r:id="rId21"/>
    <p:sldId id="333" r:id="rId22"/>
    <p:sldId id="322" r:id="rId23"/>
    <p:sldId id="323" r:id="rId24"/>
    <p:sldId id="317" r:id="rId25"/>
    <p:sldId id="306" r:id="rId26"/>
    <p:sldId id="341" r:id="rId27"/>
    <p:sldId id="342" r:id="rId28"/>
    <p:sldId id="343" r:id="rId29"/>
  </p:sldIdLst>
  <p:sldSz cx="9144000" cy="6858000" type="screen4x3"/>
  <p:notesSz cx="6858000" cy="9144000"/>
  <p:defaultTextStyle>
    <a:defPPr>
      <a:defRPr lang="it-IT"/>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000"/>
    <a:srgbClr val="FFE5C3"/>
    <a:srgbClr val="FFF2BC"/>
    <a:srgbClr val="FFF4F3"/>
    <a:srgbClr val="FEEA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76" d="100"/>
          <a:sy n="76" d="100"/>
        </p:scale>
        <p:origin x="-120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FB0D5-32CE-4065-9B07-B031B266C2A6}"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32A5C2FC-4053-4C1C-BFE7-A7E6714D8DA0}">
      <dgm:prSet custT="1"/>
      <dgm:spPr/>
      <dgm:t>
        <a:bodyPr/>
        <a:lstStyle/>
        <a:p>
          <a:pPr rtl="0"/>
          <a:r>
            <a:rPr lang="en-IN" sz="1400" dirty="0" smtClean="0"/>
            <a:t>OMICS International welcomes submissions that are original and technically so as to serve both the developing world and developed countries in the best possible way.</a:t>
          </a:r>
          <a:endParaRPr lang="en-US" sz="1400" dirty="0"/>
        </a:p>
      </dgm:t>
    </dgm:pt>
    <dgm:pt modelId="{EB178701-E969-446D-9645-040D04813A67}" type="parTrans" cxnId="{AC7A14C1-F8B4-4F25-8DAD-DEA936638796}">
      <dgm:prSet/>
      <dgm:spPr/>
      <dgm:t>
        <a:bodyPr/>
        <a:lstStyle/>
        <a:p>
          <a:endParaRPr lang="en-US"/>
        </a:p>
      </dgm:t>
    </dgm:pt>
    <dgm:pt modelId="{C9253AF0-67E8-48E9-B151-B6A3A4F56424}" type="sibTrans" cxnId="{AC7A14C1-F8B4-4F25-8DAD-DEA936638796}">
      <dgm:prSet/>
      <dgm:spPr/>
      <dgm:t>
        <a:bodyPr/>
        <a:lstStyle/>
        <a:p>
          <a:endParaRPr lang="en-US"/>
        </a:p>
      </dgm:t>
    </dgm:pt>
    <dgm:pt modelId="{A9C8B7EC-11B1-402A-8EFE-44C573B9EF0C}">
      <dgm:prSet custT="1"/>
      <dgm:spPr/>
      <dgm:t>
        <a:bodyPr/>
        <a:lstStyle/>
        <a:p>
          <a:pPr rtl="0"/>
          <a:r>
            <a:rPr lang="en-US" sz="1400" dirty="0" smtClean="0"/>
            <a:t>OMICS </a:t>
          </a:r>
          <a:r>
            <a:rPr lang="en-IN" sz="1400" dirty="0" smtClean="0"/>
            <a:t>International</a:t>
          </a:r>
          <a:r>
            <a:rPr lang="en-US" sz="1400" dirty="0" smtClean="0"/>
            <a:t>  are poised in excellence by publishing high quality research. </a:t>
          </a:r>
          <a:r>
            <a:rPr lang="en-IN" sz="1400" dirty="0" smtClean="0"/>
            <a:t>OMICS Group follows an Editorial Manager® System peer review process and boasts of a strong and active editorial board.</a:t>
          </a:r>
          <a:endParaRPr lang="en-US" sz="1400" dirty="0"/>
        </a:p>
      </dgm:t>
    </dgm:pt>
    <dgm:pt modelId="{0D326A36-76E2-4910-853A-4E76507450A3}" type="parTrans" cxnId="{81653076-B435-4317-B362-9E9787263641}">
      <dgm:prSet/>
      <dgm:spPr/>
      <dgm:t>
        <a:bodyPr/>
        <a:lstStyle/>
        <a:p>
          <a:endParaRPr lang="en-US"/>
        </a:p>
      </dgm:t>
    </dgm:pt>
    <dgm:pt modelId="{375E6E79-75A6-4611-B2AF-4BB9057DB211}" type="sibTrans" cxnId="{81653076-B435-4317-B362-9E9787263641}">
      <dgm:prSet/>
      <dgm:spPr/>
      <dgm:t>
        <a:bodyPr/>
        <a:lstStyle/>
        <a:p>
          <a:endParaRPr lang="en-US"/>
        </a:p>
      </dgm:t>
    </dgm:pt>
    <dgm:pt modelId="{09AE8183-BEA2-415E-A627-3E14A2A8DFB5}">
      <dgm:prSet custT="1"/>
      <dgm:spPr/>
      <dgm:t>
        <a:bodyPr/>
        <a:lstStyle/>
        <a:p>
          <a:pPr rtl="0"/>
          <a:r>
            <a:rPr lang="en-US" sz="1400" dirty="0" smtClean="0"/>
            <a:t>Editors and reviewers are experts in their field and provide anonymous, unbiased and detailed reviews of all submissions.</a:t>
          </a:r>
          <a:endParaRPr lang="en-US" sz="1400" dirty="0"/>
        </a:p>
      </dgm:t>
    </dgm:pt>
    <dgm:pt modelId="{6EF626BF-61C4-40E8-8818-8FC294540AD4}" type="parTrans" cxnId="{1AE30B35-46D1-4914-96F9-CFE0A14E8BD7}">
      <dgm:prSet/>
      <dgm:spPr/>
      <dgm:t>
        <a:bodyPr/>
        <a:lstStyle/>
        <a:p>
          <a:endParaRPr lang="en-US"/>
        </a:p>
      </dgm:t>
    </dgm:pt>
    <dgm:pt modelId="{FAC1EB2E-AFA2-438D-8F07-7CD24E3B167B}" type="sibTrans" cxnId="{1AE30B35-46D1-4914-96F9-CFE0A14E8BD7}">
      <dgm:prSet/>
      <dgm:spPr/>
      <dgm:t>
        <a:bodyPr/>
        <a:lstStyle/>
        <a:p>
          <a:endParaRPr lang="en-US"/>
        </a:p>
      </dgm:t>
    </dgm:pt>
    <dgm:pt modelId="{ADF4B6B9-1603-406A-AEED-E8F9CA2CFB7A}">
      <dgm:prSet custT="1"/>
      <dgm:spPr/>
      <dgm:t>
        <a:bodyPr/>
        <a:lstStyle/>
        <a:p>
          <a:pPr rtl="0"/>
          <a:endParaRPr lang="en-IN" sz="1300" dirty="0" smtClean="0"/>
        </a:p>
        <a:p>
          <a:pPr rtl="0"/>
          <a:r>
            <a:rPr lang="en-IN" sz="1300" dirty="0" smtClean="0"/>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1300" dirty="0"/>
        </a:p>
      </dgm:t>
    </dgm:pt>
    <dgm:pt modelId="{5343D2CE-50EB-4419-A7D0-7F3D31D836A4}" type="parTrans" cxnId="{FE6B8D20-D7BA-47B2-A5BC-E1AE25264C58}">
      <dgm:prSet/>
      <dgm:spPr/>
      <dgm:t>
        <a:bodyPr/>
        <a:lstStyle/>
        <a:p>
          <a:endParaRPr lang="en-US"/>
        </a:p>
      </dgm:t>
    </dgm:pt>
    <dgm:pt modelId="{83C8BD31-308A-4DE0-9D61-C45D3BB8ACF7}" type="sibTrans" cxnId="{FE6B8D20-D7BA-47B2-A5BC-E1AE25264C58}">
      <dgm:prSet/>
      <dgm:spPr/>
      <dgm:t>
        <a:bodyPr/>
        <a:lstStyle/>
        <a:p>
          <a:endParaRPr lang="en-US"/>
        </a:p>
      </dgm:t>
    </dgm:pt>
    <dgm:pt modelId="{9E34CD0A-F522-490E-82C6-1D79DB6666C1}" type="pres">
      <dgm:prSet presAssocID="{7FAFB0D5-32CE-4065-9B07-B031B266C2A6}" presName="Name0" presStyleCnt="0">
        <dgm:presLayoutVars>
          <dgm:dir/>
          <dgm:resizeHandles val="exact"/>
        </dgm:presLayoutVars>
      </dgm:prSet>
      <dgm:spPr/>
      <dgm:t>
        <a:bodyPr/>
        <a:lstStyle/>
        <a:p>
          <a:endParaRPr lang="en-US"/>
        </a:p>
      </dgm:t>
    </dgm:pt>
    <dgm:pt modelId="{FEAF69D4-6A92-4FA7-AB6F-40DB37F2D4FF}" type="pres">
      <dgm:prSet presAssocID="{32A5C2FC-4053-4C1C-BFE7-A7E6714D8DA0}" presName="node" presStyleLbl="node1" presStyleIdx="0" presStyleCnt="4">
        <dgm:presLayoutVars>
          <dgm:bulletEnabled val="1"/>
        </dgm:presLayoutVars>
      </dgm:prSet>
      <dgm:spPr/>
      <dgm:t>
        <a:bodyPr/>
        <a:lstStyle/>
        <a:p>
          <a:endParaRPr lang="en-US"/>
        </a:p>
      </dgm:t>
    </dgm:pt>
    <dgm:pt modelId="{A4DDAD79-0D3D-447D-A020-D10EA1F321D9}" type="pres">
      <dgm:prSet presAssocID="{C9253AF0-67E8-48E9-B151-B6A3A4F56424}" presName="sibTrans" presStyleCnt="0"/>
      <dgm:spPr/>
      <dgm:t>
        <a:bodyPr/>
        <a:lstStyle/>
        <a:p>
          <a:endParaRPr lang="en-US"/>
        </a:p>
      </dgm:t>
    </dgm:pt>
    <dgm:pt modelId="{F7A72E02-9ECE-4025-BE67-E4545AC1CCEF}" type="pres">
      <dgm:prSet presAssocID="{A9C8B7EC-11B1-402A-8EFE-44C573B9EF0C}" presName="node" presStyleLbl="node1" presStyleIdx="1" presStyleCnt="4">
        <dgm:presLayoutVars>
          <dgm:bulletEnabled val="1"/>
        </dgm:presLayoutVars>
      </dgm:prSet>
      <dgm:spPr/>
      <dgm:t>
        <a:bodyPr/>
        <a:lstStyle/>
        <a:p>
          <a:endParaRPr lang="en-US"/>
        </a:p>
      </dgm:t>
    </dgm:pt>
    <dgm:pt modelId="{521DC6C4-4FB2-4186-A8A7-B6AC354160B9}" type="pres">
      <dgm:prSet presAssocID="{375E6E79-75A6-4611-B2AF-4BB9057DB211}" presName="sibTrans" presStyleCnt="0"/>
      <dgm:spPr/>
      <dgm:t>
        <a:bodyPr/>
        <a:lstStyle/>
        <a:p>
          <a:endParaRPr lang="en-US"/>
        </a:p>
      </dgm:t>
    </dgm:pt>
    <dgm:pt modelId="{F26D17B8-E9A6-4BA5-8664-EAD5CA989CF0}" type="pres">
      <dgm:prSet presAssocID="{09AE8183-BEA2-415E-A627-3E14A2A8DFB5}" presName="node" presStyleLbl="node1" presStyleIdx="2" presStyleCnt="4">
        <dgm:presLayoutVars>
          <dgm:bulletEnabled val="1"/>
        </dgm:presLayoutVars>
      </dgm:prSet>
      <dgm:spPr/>
      <dgm:t>
        <a:bodyPr/>
        <a:lstStyle/>
        <a:p>
          <a:endParaRPr lang="en-US"/>
        </a:p>
      </dgm:t>
    </dgm:pt>
    <dgm:pt modelId="{CFAD5DB4-5054-41ED-BA25-C94E9C2AEF9E}" type="pres">
      <dgm:prSet presAssocID="{FAC1EB2E-AFA2-438D-8F07-7CD24E3B167B}" presName="sibTrans" presStyleCnt="0"/>
      <dgm:spPr/>
      <dgm:t>
        <a:bodyPr/>
        <a:lstStyle/>
        <a:p>
          <a:endParaRPr lang="en-US"/>
        </a:p>
      </dgm:t>
    </dgm:pt>
    <dgm:pt modelId="{25878575-BDAD-4780-8415-F00A914E18D6}" type="pres">
      <dgm:prSet presAssocID="{ADF4B6B9-1603-406A-AEED-E8F9CA2CFB7A}" presName="node" presStyleLbl="node1" presStyleIdx="3" presStyleCnt="4">
        <dgm:presLayoutVars>
          <dgm:bulletEnabled val="1"/>
        </dgm:presLayoutVars>
      </dgm:prSet>
      <dgm:spPr/>
      <dgm:t>
        <a:bodyPr/>
        <a:lstStyle/>
        <a:p>
          <a:endParaRPr lang="en-US"/>
        </a:p>
      </dgm:t>
    </dgm:pt>
  </dgm:ptLst>
  <dgm:cxnLst>
    <dgm:cxn modelId="{1AE30B35-46D1-4914-96F9-CFE0A14E8BD7}" srcId="{7FAFB0D5-32CE-4065-9B07-B031B266C2A6}" destId="{09AE8183-BEA2-415E-A627-3E14A2A8DFB5}" srcOrd="2" destOrd="0" parTransId="{6EF626BF-61C4-40E8-8818-8FC294540AD4}" sibTransId="{FAC1EB2E-AFA2-438D-8F07-7CD24E3B167B}"/>
    <dgm:cxn modelId="{4FA71C6B-90F4-4DD2-B293-9E4030613E40}" type="presOf" srcId="{32A5C2FC-4053-4C1C-BFE7-A7E6714D8DA0}" destId="{FEAF69D4-6A92-4FA7-AB6F-40DB37F2D4FF}" srcOrd="0" destOrd="0" presId="urn:microsoft.com/office/officeart/2005/8/layout/hList6"/>
    <dgm:cxn modelId="{AE2B6BBC-68B2-4DE1-B95E-9FB29BED1251}" type="presOf" srcId="{7FAFB0D5-32CE-4065-9B07-B031B266C2A6}" destId="{9E34CD0A-F522-490E-82C6-1D79DB6666C1}" srcOrd="0" destOrd="0" presId="urn:microsoft.com/office/officeart/2005/8/layout/hList6"/>
    <dgm:cxn modelId="{C847F8F5-0E54-49FD-9DBA-A8443B727BF4}" type="presOf" srcId="{A9C8B7EC-11B1-402A-8EFE-44C573B9EF0C}" destId="{F7A72E02-9ECE-4025-BE67-E4545AC1CCEF}" srcOrd="0" destOrd="0" presId="urn:microsoft.com/office/officeart/2005/8/layout/hList6"/>
    <dgm:cxn modelId="{B1DDCE77-12DC-41EF-8D32-A35AD14EE83C}" type="presOf" srcId="{09AE8183-BEA2-415E-A627-3E14A2A8DFB5}" destId="{F26D17B8-E9A6-4BA5-8664-EAD5CA989CF0}" srcOrd="0" destOrd="0" presId="urn:microsoft.com/office/officeart/2005/8/layout/hList6"/>
    <dgm:cxn modelId="{3BFE0492-A382-4472-A09B-78DCBFB558E5}" type="presOf" srcId="{ADF4B6B9-1603-406A-AEED-E8F9CA2CFB7A}" destId="{25878575-BDAD-4780-8415-F00A914E18D6}" srcOrd="0" destOrd="0" presId="urn:microsoft.com/office/officeart/2005/8/layout/hList6"/>
    <dgm:cxn modelId="{FE6B8D20-D7BA-47B2-A5BC-E1AE25264C58}" srcId="{7FAFB0D5-32CE-4065-9B07-B031B266C2A6}" destId="{ADF4B6B9-1603-406A-AEED-E8F9CA2CFB7A}" srcOrd="3" destOrd="0" parTransId="{5343D2CE-50EB-4419-A7D0-7F3D31D836A4}" sibTransId="{83C8BD31-308A-4DE0-9D61-C45D3BB8ACF7}"/>
    <dgm:cxn modelId="{AC7A14C1-F8B4-4F25-8DAD-DEA936638796}" srcId="{7FAFB0D5-32CE-4065-9B07-B031B266C2A6}" destId="{32A5C2FC-4053-4C1C-BFE7-A7E6714D8DA0}" srcOrd="0" destOrd="0" parTransId="{EB178701-E969-446D-9645-040D04813A67}" sibTransId="{C9253AF0-67E8-48E9-B151-B6A3A4F56424}"/>
    <dgm:cxn modelId="{81653076-B435-4317-B362-9E9787263641}" srcId="{7FAFB0D5-32CE-4065-9B07-B031B266C2A6}" destId="{A9C8B7EC-11B1-402A-8EFE-44C573B9EF0C}" srcOrd="1" destOrd="0" parTransId="{0D326A36-76E2-4910-853A-4E76507450A3}" sibTransId="{375E6E79-75A6-4611-B2AF-4BB9057DB211}"/>
    <dgm:cxn modelId="{E8D6ADC0-EE1A-48B8-9B73-D093554FEBEC}" type="presParOf" srcId="{9E34CD0A-F522-490E-82C6-1D79DB6666C1}" destId="{FEAF69D4-6A92-4FA7-AB6F-40DB37F2D4FF}" srcOrd="0" destOrd="0" presId="urn:microsoft.com/office/officeart/2005/8/layout/hList6"/>
    <dgm:cxn modelId="{8D40260B-C48C-4943-B141-972C6840D6C0}" type="presParOf" srcId="{9E34CD0A-F522-490E-82C6-1D79DB6666C1}" destId="{A4DDAD79-0D3D-447D-A020-D10EA1F321D9}" srcOrd="1" destOrd="0" presId="urn:microsoft.com/office/officeart/2005/8/layout/hList6"/>
    <dgm:cxn modelId="{CCDAC479-D1C3-41CA-B29B-67367E794C46}" type="presParOf" srcId="{9E34CD0A-F522-490E-82C6-1D79DB6666C1}" destId="{F7A72E02-9ECE-4025-BE67-E4545AC1CCEF}" srcOrd="2" destOrd="0" presId="urn:microsoft.com/office/officeart/2005/8/layout/hList6"/>
    <dgm:cxn modelId="{B8E642DB-70B6-4F2C-B9A7-08AF5ED2E953}" type="presParOf" srcId="{9E34CD0A-F522-490E-82C6-1D79DB6666C1}" destId="{521DC6C4-4FB2-4186-A8A7-B6AC354160B9}" srcOrd="3" destOrd="0" presId="urn:microsoft.com/office/officeart/2005/8/layout/hList6"/>
    <dgm:cxn modelId="{53513A6D-001F-4D4E-980C-A96FCD1BC634}" type="presParOf" srcId="{9E34CD0A-F522-490E-82C6-1D79DB6666C1}" destId="{F26D17B8-E9A6-4BA5-8664-EAD5CA989CF0}" srcOrd="4" destOrd="0" presId="urn:microsoft.com/office/officeart/2005/8/layout/hList6"/>
    <dgm:cxn modelId="{8385A6F2-E3F0-4112-918B-3016996F223B}" type="presParOf" srcId="{9E34CD0A-F522-490E-82C6-1D79DB6666C1}" destId="{CFAD5DB4-5054-41ED-BA25-C94E9C2AEF9E}" srcOrd="5" destOrd="0" presId="urn:microsoft.com/office/officeart/2005/8/layout/hList6"/>
    <dgm:cxn modelId="{1C551FD7-FCE1-469E-849F-8F0F8118849A}" type="presParOf" srcId="{9E34CD0A-F522-490E-82C6-1D79DB6666C1}" destId="{25878575-BDAD-4780-8415-F00A914E18D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F69D4-6A92-4FA7-AB6F-40DB37F2D4FF}">
      <dsp:nvSpPr>
        <dsp:cNvPr id="0" name=""/>
        <dsp:cNvSpPr/>
      </dsp:nvSpPr>
      <dsp:spPr>
        <a:xfrm rot="16200000">
          <a:off x="-1336921" y="1338978"/>
          <a:ext cx="4696959" cy="2019002"/>
        </a:xfrm>
        <a:prstGeom prst="flowChartManualOperati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IN" sz="1400" kern="1200" dirty="0" smtClean="0"/>
            <a:t>OMICS International welcomes submissions that are original and technically so as to serve both the developing world and developed countries in the best possible way.</a:t>
          </a:r>
          <a:endParaRPr lang="en-US" sz="1400" kern="1200" dirty="0"/>
        </a:p>
      </dsp:txBody>
      <dsp:txXfrm rot="5400000">
        <a:off x="2057" y="939392"/>
        <a:ext cx="2019002" cy="2818175"/>
      </dsp:txXfrm>
    </dsp:sp>
    <dsp:sp modelId="{F7A72E02-9ECE-4025-BE67-E4545AC1CCEF}">
      <dsp:nvSpPr>
        <dsp:cNvPr id="0" name=""/>
        <dsp:cNvSpPr/>
      </dsp:nvSpPr>
      <dsp:spPr>
        <a:xfrm rot="16200000">
          <a:off x="833506" y="1338978"/>
          <a:ext cx="4696959" cy="2019002"/>
        </a:xfrm>
        <a:prstGeom prst="flowChartManualOperati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kern="1200" dirty="0" smtClean="0"/>
            <a:t>OMICS </a:t>
          </a:r>
          <a:r>
            <a:rPr lang="en-IN" sz="1400" kern="1200" dirty="0" smtClean="0"/>
            <a:t>International</a:t>
          </a:r>
          <a:r>
            <a:rPr lang="en-US" sz="1400" kern="1200" dirty="0" smtClean="0"/>
            <a:t>  are poised in excellence by publishing high quality research. </a:t>
          </a:r>
          <a:r>
            <a:rPr lang="en-IN" sz="1400" kern="1200" dirty="0" smtClean="0"/>
            <a:t>OMICS Group follows an Editorial Manager® System peer review process and boasts of a strong and active editorial board.</a:t>
          </a:r>
          <a:endParaRPr lang="en-US" sz="1400" kern="1200" dirty="0"/>
        </a:p>
      </dsp:txBody>
      <dsp:txXfrm rot="5400000">
        <a:off x="2172484" y="939392"/>
        <a:ext cx="2019002" cy="2818175"/>
      </dsp:txXfrm>
    </dsp:sp>
    <dsp:sp modelId="{F26D17B8-E9A6-4BA5-8664-EAD5CA989CF0}">
      <dsp:nvSpPr>
        <dsp:cNvPr id="0" name=""/>
        <dsp:cNvSpPr/>
      </dsp:nvSpPr>
      <dsp:spPr>
        <a:xfrm rot="16200000">
          <a:off x="3003933" y="1338978"/>
          <a:ext cx="4696959" cy="2019002"/>
        </a:xfrm>
        <a:prstGeom prst="flowChartManualOperati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kern="1200" dirty="0" smtClean="0"/>
            <a:t>Editors and reviewers are experts in their field and provide anonymous, unbiased and detailed reviews of all submissions.</a:t>
          </a:r>
          <a:endParaRPr lang="en-US" sz="1400" kern="1200" dirty="0"/>
        </a:p>
      </dsp:txBody>
      <dsp:txXfrm rot="5400000">
        <a:off x="4342911" y="939392"/>
        <a:ext cx="2019002" cy="2818175"/>
      </dsp:txXfrm>
    </dsp:sp>
    <dsp:sp modelId="{25878575-BDAD-4780-8415-F00A914E18D6}">
      <dsp:nvSpPr>
        <dsp:cNvPr id="0" name=""/>
        <dsp:cNvSpPr/>
      </dsp:nvSpPr>
      <dsp:spPr>
        <a:xfrm rot="16200000">
          <a:off x="5174361" y="1338978"/>
          <a:ext cx="4696959" cy="2019002"/>
        </a:xfrm>
        <a:prstGeom prst="flowChartManualOperation">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lvl="0" algn="ctr" defTabSz="577850" rtl="0">
            <a:lnSpc>
              <a:spcPct val="90000"/>
            </a:lnSpc>
            <a:spcBef>
              <a:spcPct val="0"/>
            </a:spcBef>
            <a:spcAft>
              <a:spcPct val="35000"/>
            </a:spcAft>
          </a:pPr>
          <a:endParaRPr lang="en-IN" sz="1300" kern="1200" dirty="0" smtClean="0"/>
        </a:p>
        <a:p>
          <a:pPr lvl="0" algn="ctr" defTabSz="577850" rtl="0">
            <a:lnSpc>
              <a:spcPct val="90000"/>
            </a:lnSpc>
            <a:spcBef>
              <a:spcPct val="0"/>
            </a:spcBef>
            <a:spcAft>
              <a:spcPct val="35000"/>
            </a:spcAft>
          </a:pPr>
          <a:r>
            <a:rPr lang="en-IN" sz="1300" kern="1200" dirty="0" smtClean="0"/>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1300" kern="1200" dirty="0"/>
        </a:p>
      </dsp:txBody>
      <dsp:txXfrm rot="5400000">
        <a:off x="6513339" y="939392"/>
        <a:ext cx="2019002" cy="281817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Segnaposto dat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3BD02A9-9F65-4413-A5FB-298081E6440B}" type="datetime1">
              <a:rPr lang="it-IT"/>
              <a:pPr>
                <a:defRPr/>
              </a:pPr>
              <a:t>19/10/2015</a:t>
            </a:fld>
            <a:endParaRPr lang="en-US"/>
          </a:p>
        </p:txBody>
      </p:sp>
      <p:sp>
        <p:nvSpPr>
          <p:cNvPr id="4" name="Segnaposto piè di pagina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B17727E-475C-4EDE-8A6A-C2B7A7642909}" type="slidenum">
              <a:rPr lang="en-US"/>
              <a:pPr>
                <a:defRPr/>
              </a:pPr>
              <a:t>‹#›</a:t>
            </a:fld>
            <a:endParaRPr lang="en-US"/>
          </a:p>
        </p:txBody>
      </p:sp>
    </p:spTree>
    <p:extLst>
      <p:ext uri="{BB962C8B-B14F-4D97-AF65-F5344CB8AC3E}">
        <p14:creationId xmlns:p14="http://schemas.microsoft.com/office/powerpoint/2010/main" val="2374616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2C7FE65-02E6-49F7-8222-C625853E35B2}" type="datetime1">
              <a:rPr lang="it-IT"/>
              <a:pPr>
                <a:defRPr/>
              </a:pPr>
              <a:t>19/10/2015</a:t>
            </a:fld>
            <a:endParaRPr lang="en-U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US" noProof="0" smtClean="0"/>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70DEDE26-35C1-470F-AE45-2D18E9B2F2AF}" type="slidenum">
              <a:rPr lang="en-US"/>
              <a:pPr>
                <a:defRPr/>
              </a:pPr>
              <a:t>‹#›</a:t>
            </a:fld>
            <a:endParaRPr lang="en-US"/>
          </a:p>
        </p:txBody>
      </p:sp>
    </p:spTree>
    <p:extLst>
      <p:ext uri="{BB962C8B-B14F-4D97-AF65-F5344CB8AC3E}">
        <p14:creationId xmlns:p14="http://schemas.microsoft.com/office/powerpoint/2010/main" val="429279554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469BDE0-42DD-4A3E-9FD9-975D0EF80EF7}" type="slidenum">
              <a:rPr lang="he-IL" smtClean="0"/>
              <a:pPr eaLnBrk="1" hangingPunct="1"/>
              <a:t>10</a:t>
            </a:fld>
            <a:endParaRPr lang="fr-FR" smtClean="0"/>
          </a:p>
        </p:txBody>
      </p:sp>
      <p:sp>
        <p:nvSpPr>
          <p:cNvPr id="31747"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rtl="1" eaLnBrk="1" hangingPunct="1"/>
            <a:fld id="{4BCED066-0D66-4360-9B09-BEAF398D0A65}" type="slidenum">
              <a:rPr lang="he-IL" sz="1200"/>
              <a:pPr rtl="1" eaLnBrk="1" hangingPunct="1"/>
              <a:t>10</a:t>
            </a:fld>
            <a:endParaRPr lang="en-US" sz="1200">
              <a:cs typeface="Arial" charset="0"/>
            </a:endParaRPr>
          </a:p>
        </p:txBody>
      </p:sp>
      <p:sp>
        <p:nvSpPr>
          <p:cNvPr id="317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smtClean="0"/>
          </a:p>
        </p:txBody>
      </p:sp>
      <p:sp>
        <p:nvSpPr>
          <p:cNvPr id="327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187D9F7-8B32-4511-91AE-9AA082A14DB9}" type="slidenum">
              <a:rPr lang="he-IL" smtClean="0"/>
              <a:pPr eaLnBrk="1" hangingPunct="1"/>
              <a:t>11</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smtClean="0"/>
          </a:p>
        </p:txBody>
      </p:sp>
      <p:sp>
        <p:nvSpPr>
          <p:cNvPr id="3379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213F5AA2-2066-4FDB-8DAD-310503C41BEC}" type="slidenum">
              <a:rPr lang="he-IL" smtClean="0"/>
              <a:pPr eaLnBrk="1" hangingPunct="1"/>
              <a:t>17</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smtClean="0"/>
          </a:p>
        </p:txBody>
      </p:sp>
      <p:sp>
        <p:nvSpPr>
          <p:cNvPr id="348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B459509-AA1F-415F-AACF-033EFA53A58D}" type="slidenum">
              <a:rPr lang="he-IL" smtClean="0"/>
              <a:pPr eaLnBrk="1" hangingPunct="1"/>
              <a:t>25</a:t>
            </a:fld>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lvl1pPr>
              <a:defRPr/>
            </a:lvl1pPr>
          </a:lstStyle>
          <a:p>
            <a:pPr>
              <a:defRPr/>
            </a:pPr>
            <a:fld id="{A56F7FF2-FDBE-4D17-8BFF-BBFA613843FB}" type="datetime1">
              <a:rPr lang="it-IT"/>
              <a:pPr>
                <a:defRPr/>
              </a:pPr>
              <a:t>19/10/2015</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2FC4B6EC-89DC-4A06-862C-645C2EE9BDA7}" type="slidenum">
              <a:rPr lang="en-US"/>
              <a:pPr>
                <a:defRPr/>
              </a:pPr>
              <a:t>‹#›</a:t>
            </a:fld>
            <a:endParaRPr lang="en-US"/>
          </a:p>
        </p:txBody>
      </p:sp>
    </p:spTree>
    <p:extLst>
      <p:ext uri="{BB962C8B-B14F-4D97-AF65-F5344CB8AC3E}">
        <p14:creationId xmlns:p14="http://schemas.microsoft.com/office/powerpoint/2010/main" val="213135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3EF6AFCF-4204-4B72-94EB-82F33A22724B}" type="datetime1">
              <a:rPr lang="it-IT"/>
              <a:pPr>
                <a:defRPr/>
              </a:pPr>
              <a:t>19/10/2015</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1842DCEC-F19B-4E5B-98DC-1C0FEB9FD3CD}" type="slidenum">
              <a:rPr lang="en-US"/>
              <a:pPr>
                <a:defRPr/>
              </a:pPr>
              <a:t>‹#›</a:t>
            </a:fld>
            <a:endParaRPr lang="en-US"/>
          </a:p>
        </p:txBody>
      </p:sp>
    </p:spTree>
    <p:extLst>
      <p:ext uri="{BB962C8B-B14F-4D97-AF65-F5344CB8AC3E}">
        <p14:creationId xmlns:p14="http://schemas.microsoft.com/office/powerpoint/2010/main" val="352583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F5012370-4C39-46BF-8DE3-547CBBF9261C}" type="datetime1">
              <a:rPr lang="it-IT"/>
              <a:pPr>
                <a:defRPr/>
              </a:pPr>
              <a:t>19/10/2015</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6A3E1B9F-2EB4-419D-839C-A87B1EB61CE3}" type="slidenum">
              <a:rPr lang="en-US"/>
              <a:pPr>
                <a:defRPr/>
              </a:pPr>
              <a:t>‹#›</a:t>
            </a:fld>
            <a:endParaRPr lang="en-US"/>
          </a:p>
        </p:txBody>
      </p:sp>
    </p:spTree>
    <p:extLst>
      <p:ext uri="{BB962C8B-B14F-4D97-AF65-F5344CB8AC3E}">
        <p14:creationId xmlns:p14="http://schemas.microsoft.com/office/powerpoint/2010/main" val="2334796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lash">
    <p:spTree>
      <p:nvGrpSpPr>
        <p:cNvPr id="1" name=""/>
        <p:cNvGrpSpPr/>
        <p:nvPr/>
      </p:nvGrpSpPr>
      <p:grpSpPr>
        <a:xfrm>
          <a:off x="0" y="0"/>
          <a:ext cx="0" cy="0"/>
          <a:chOff x="0" y="0"/>
          <a:chExt cx="0" cy="0"/>
        </a:xfrm>
      </p:grpSpPr>
      <p:pic>
        <p:nvPicPr>
          <p:cNvPr id="2" name="Picture 8" descr="AVE_PPT_Template_R5_SPL.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042025" y="6508750"/>
            <a:ext cx="2814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sz="1000" dirty="0" smtClean="0">
                <a:solidFill>
                  <a:srgbClr val="C9C9C9"/>
                </a:solidFill>
              </a:rPr>
              <a:t>© </a:t>
            </a:r>
            <a:r>
              <a:rPr lang="en-US" sz="1000" dirty="0" err="1" smtClean="0">
                <a:solidFill>
                  <a:srgbClr val="C9C9C9"/>
                </a:solidFill>
              </a:rPr>
              <a:t>Avedro</a:t>
            </a:r>
            <a:r>
              <a:rPr lang="en-US" sz="1000" dirty="0" smtClean="0">
                <a:solidFill>
                  <a:srgbClr val="C9C9C9"/>
                </a:solidFill>
              </a:rPr>
              <a:t> 2011</a:t>
            </a:r>
          </a:p>
        </p:txBody>
      </p:sp>
    </p:spTree>
    <p:extLst>
      <p:ext uri="{BB962C8B-B14F-4D97-AF65-F5344CB8AC3E}">
        <p14:creationId xmlns:p14="http://schemas.microsoft.com/office/powerpoint/2010/main" val="8263961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US"/>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fld id="{7B8F3586-06BE-418E-98BC-995CB57FE129}" type="datetime1">
              <a:rPr lang="it-IT"/>
              <a:pPr>
                <a:defRPr/>
              </a:pPr>
              <a:t>19/10/2015</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7D1331E2-B9EB-4E98-BB89-C5FF944C0ABC}" type="slidenum">
              <a:rPr lang="en-US"/>
              <a:pPr>
                <a:defRPr/>
              </a:pPr>
              <a:t>‹#›</a:t>
            </a:fld>
            <a:endParaRPr lang="en-US"/>
          </a:p>
        </p:txBody>
      </p:sp>
    </p:spTree>
    <p:extLst>
      <p:ext uri="{BB962C8B-B14F-4D97-AF65-F5344CB8AC3E}">
        <p14:creationId xmlns:p14="http://schemas.microsoft.com/office/powerpoint/2010/main" val="34664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fld id="{158D8218-2ED7-4DA3-9A38-05AD296CA198}" type="datetime1">
              <a:rPr lang="it-IT"/>
              <a:pPr>
                <a:defRPr/>
              </a:pPr>
              <a:t>19/10/2015</a:t>
            </a:fld>
            <a:endParaRPr lang="en-US"/>
          </a:p>
        </p:txBody>
      </p:sp>
      <p:sp>
        <p:nvSpPr>
          <p:cNvPr id="5" name="Segnaposto piè di pagina 4"/>
          <p:cNvSpPr>
            <a:spLocks noGrp="1"/>
          </p:cNvSpPr>
          <p:nvPr>
            <p:ph type="ftr" sz="quarter" idx="11"/>
          </p:nvPr>
        </p:nvSpPr>
        <p:spPr/>
        <p:txBody>
          <a:bodyPr/>
          <a:lstStyle>
            <a:lvl1pPr>
              <a:defRPr/>
            </a:lvl1pPr>
          </a:lstStyle>
          <a:p>
            <a:pPr>
              <a:defRPr/>
            </a:pPr>
            <a:endParaRPr lang="en-US"/>
          </a:p>
        </p:txBody>
      </p:sp>
      <p:sp>
        <p:nvSpPr>
          <p:cNvPr id="6" name="Segnaposto numero diapositiva 5"/>
          <p:cNvSpPr>
            <a:spLocks noGrp="1"/>
          </p:cNvSpPr>
          <p:nvPr>
            <p:ph type="sldNum" sz="quarter" idx="12"/>
          </p:nvPr>
        </p:nvSpPr>
        <p:spPr/>
        <p:txBody>
          <a:bodyPr/>
          <a:lstStyle>
            <a:lvl1pPr>
              <a:defRPr/>
            </a:lvl1pPr>
          </a:lstStyle>
          <a:p>
            <a:pPr>
              <a:defRPr/>
            </a:pPr>
            <a:fld id="{3512F465-6D53-4B9D-B17D-038B362F1F7E}" type="slidenum">
              <a:rPr lang="en-US"/>
              <a:pPr>
                <a:defRPr/>
              </a:pPr>
              <a:t>‹#›</a:t>
            </a:fld>
            <a:endParaRPr lang="en-US"/>
          </a:p>
        </p:txBody>
      </p:sp>
    </p:spTree>
    <p:extLst>
      <p:ext uri="{BB962C8B-B14F-4D97-AF65-F5344CB8AC3E}">
        <p14:creationId xmlns:p14="http://schemas.microsoft.com/office/powerpoint/2010/main" val="63604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3"/>
          <p:cNvSpPr>
            <a:spLocks noGrp="1"/>
          </p:cNvSpPr>
          <p:nvPr>
            <p:ph type="dt" sz="half" idx="10"/>
          </p:nvPr>
        </p:nvSpPr>
        <p:spPr/>
        <p:txBody>
          <a:bodyPr/>
          <a:lstStyle>
            <a:lvl1pPr>
              <a:defRPr/>
            </a:lvl1pPr>
          </a:lstStyle>
          <a:p>
            <a:pPr>
              <a:defRPr/>
            </a:pPr>
            <a:fld id="{F6829F48-5EDC-40C4-9D3C-7C580D9666A1}" type="datetime1">
              <a:rPr lang="it-IT"/>
              <a:pPr>
                <a:defRPr/>
              </a:pPr>
              <a:t>19/10/2015</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F32F9F7D-4D45-481E-98EA-819BBC61F342}" type="slidenum">
              <a:rPr lang="en-US"/>
              <a:pPr>
                <a:defRPr/>
              </a:pPr>
              <a:t>‹#›</a:t>
            </a:fld>
            <a:endParaRPr lang="en-US"/>
          </a:p>
        </p:txBody>
      </p:sp>
    </p:spTree>
    <p:extLst>
      <p:ext uri="{BB962C8B-B14F-4D97-AF65-F5344CB8AC3E}">
        <p14:creationId xmlns:p14="http://schemas.microsoft.com/office/powerpoint/2010/main" val="40485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p:txBody>
          <a:bodyPr/>
          <a:lstStyle>
            <a:lvl1pPr>
              <a:defRPr/>
            </a:lvl1pPr>
          </a:lstStyle>
          <a:p>
            <a:pPr>
              <a:defRPr/>
            </a:pPr>
            <a:fld id="{318ACAB1-2E11-419E-A0BA-AD50106786B7}" type="datetime1">
              <a:rPr lang="it-IT"/>
              <a:pPr>
                <a:defRPr/>
              </a:pPr>
              <a:t>19/10/2015</a:t>
            </a:fld>
            <a:endParaRPr lang="en-US"/>
          </a:p>
        </p:txBody>
      </p:sp>
      <p:sp>
        <p:nvSpPr>
          <p:cNvPr id="8" name="Segnaposto piè di pagina 4"/>
          <p:cNvSpPr>
            <a:spLocks noGrp="1"/>
          </p:cNvSpPr>
          <p:nvPr>
            <p:ph type="ftr" sz="quarter" idx="11"/>
          </p:nvPr>
        </p:nvSpPr>
        <p:spPr/>
        <p:txBody>
          <a:bodyPr/>
          <a:lstStyle>
            <a:lvl1pPr>
              <a:defRPr/>
            </a:lvl1pPr>
          </a:lstStyle>
          <a:p>
            <a:pPr>
              <a:defRPr/>
            </a:pPr>
            <a:endParaRPr lang="en-US"/>
          </a:p>
        </p:txBody>
      </p:sp>
      <p:sp>
        <p:nvSpPr>
          <p:cNvPr id="9" name="Segnaposto numero diapositiva 5"/>
          <p:cNvSpPr>
            <a:spLocks noGrp="1"/>
          </p:cNvSpPr>
          <p:nvPr>
            <p:ph type="sldNum" sz="quarter" idx="12"/>
          </p:nvPr>
        </p:nvSpPr>
        <p:spPr/>
        <p:txBody>
          <a:bodyPr/>
          <a:lstStyle>
            <a:lvl1pPr>
              <a:defRPr/>
            </a:lvl1pPr>
          </a:lstStyle>
          <a:p>
            <a:pPr>
              <a:defRPr/>
            </a:pPr>
            <a:fld id="{424853A8-0804-4C5D-AC3D-18778D2989EC}" type="slidenum">
              <a:rPr lang="en-US"/>
              <a:pPr>
                <a:defRPr/>
              </a:pPr>
              <a:t>‹#›</a:t>
            </a:fld>
            <a:endParaRPr lang="en-US"/>
          </a:p>
        </p:txBody>
      </p:sp>
    </p:spTree>
    <p:extLst>
      <p:ext uri="{BB962C8B-B14F-4D97-AF65-F5344CB8AC3E}">
        <p14:creationId xmlns:p14="http://schemas.microsoft.com/office/powerpoint/2010/main" val="101708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en-US"/>
          </a:p>
        </p:txBody>
      </p:sp>
      <p:sp>
        <p:nvSpPr>
          <p:cNvPr id="3" name="Segnaposto data 3"/>
          <p:cNvSpPr>
            <a:spLocks noGrp="1"/>
          </p:cNvSpPr>
          <p:nvPr>
            <p:ph type="dt" sz="half" idx="10"/>
          </p:nvPr>
        </p:nvSpPr>
        <p:spPr/>
        <p:txBody>
          <a:bodyPr/>
          <a:lstStyle>
            <a:lvl1pPr>
              <a:defRPr/>
            </a:lvl1pPr>
          </a:lstStyle>
          <a:p>
            <a:pPr>
              <a:defRPr/>
            </a:pPr>
            <a:fld id="{727BA386-22B1-4DB6-B4C5-5C6B1180E8AA}" type="datetime1">
              <a:rPr lang="it-IT"/>
              <a:pPr>
                <a:defRPr/>
              </a:pPr>
              <a:t>19/10/2015</a:t>
            </a:fld>
            <a:endParaRPr lang="en-US"/>
          </a:p>
        </p:txBody>
      </p:sp>
      <p:sp>
        <p:nvSpPr>
          <p:cNvPr id="4" name="Segnaposto piè di pagina 4"/>
          <p:cNvSpPr>
            <a:spLocks noGrp="1"/>
          </p:cNvSpPr>
          <p:nvPr>
            <p:ph type="ftr" sz="quarter" idx="11"/>
          </p:nvPr>
        </p:nvSpPr>
        <p:spPr/>
        <p:txBody>
          <a:bodyPr/>
          <a:lstStyle>
            <a:lvl1pPr>
              <a:defRPr/>
            </a:lvl1pPr>
          </a:lstStyle>
          <a:p>
            <a:pPr>
              <a:defRPr/>
            </a:pPr>
            <a:endParaRPr lang="en-US"/>
          </a:p>
        </p:txBody>
      </p:sp>
      <p:sp>
        <p:nvSpPr>
          <p:cNvPr id="5" name="Segnaposto numero diapositiva 5"/>
          <p:cNvSpPr>
            <a:spLocks noGrp="1"/>
          </p:cNvSpPr>
          <p:nvPr>
            <p:ph type="sldNum" sz="quarter" idx="12"/>
          </p:nvPr>
        </p:nvSpPr>
        <p:spPr/>
        <p:txBody>
          <a:bodyPr/>
          <a:lstStyle>
            <a:lvl1pPr>
              <a:defRPr/>
            </a:lvl1pPr>
          </a:lstStyle>
          <a:p>
            <a:pPr>
              <a:defRPr/>
            </a:pPr>
            <a:fld id="{636DE745-F384-4405-BF3D-BAD0C4FC100A}" type="slidenum">
              <a:rPr lang="en-US"/>
              <a:pPr>
                <a:defRPr/>
              </a:pPr>
              <a:t>‹#›</a:t>
            </a:fld>
            <a:endParaRPr lang="en-US"/>
          </a:p>
        </p:txBody>
      </p:sp>
    </p:spTree>
    <p:extLst>
      <p:ext uri="{BB962C8B-B14F-4D97-AF65-F5344CB8AC3E}">
        <p14:creationId xmlns:p14="http://schemas.microsoft.com/office/powerpoint/2010/main" val="292858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5E23B39-59B2-454B-9151-825C2D510421}" type="datetime1">
              <a:rPr lang="it-IT"/>
              <a:pPr>
                <a:defRPr/>
              </a:pPr>
              <a:t>19/10/2015</a:t>
            </a:fld>
            <a:endParaRPr lang="en-US"/>
          </a:p>
        </p:txBody>
      </p:sp>
      <p:sp>
        <p:nvSpPr>
          <p:cNvPr id="3" name="Segnaposto piè di pagina 4"/>
          <p:cNvSpPr>
            <a:spLocks noGrp="1"/>
          </p:cNvSpPr>
          <p:nvPr>
            <p:ph type="ftr" sz="quarter" idx="11"/>
          </p:nvPr>
        </p:nvSpPr>
        <p:spPr/>
        <p:txBody>
          <a:bodyPr/>
          <a:lstStyle>
            <a:lvl1pPr>
              <a:defRPr/>
            </a:lvl1pPr>
          </a:lstStyle>
          <a:p>
            <a:pPr>
              <a:defRPr/>
            </a:pPr>
            <a:endParaRPr lang="en-US"/>
          </a:p>
        </p:txBody>
      </p:sp>
      <p:sp>
        <p:nvSpPr>
          <p:cNvPr id="4" name="Segnaposto numero diapositiva 5"/>
          <p:cNvSpPr>
            <a:spLocks noGrp="1"/>
          </p:cNvSpPr>
          <p:nvPr>
            <p:ph type="sldNum" sz="quarter" idx="12"/>
          </p:nvPr>
        </p:nvSpPr>
        <p:spPr/>
        <p:txBody>
          <a:bodyPr/>
          <a:lstStyle>
            <a:lvl1pPr>
              <a:defRPr/>
            </a:lvl1pPr>
          </a:lstStyle>
          <a:p>
            <a:pPr>
              <a:defRPr/>
            </a:pPr>
            <a:fld id="{B498383F-F95F-4018-B2A5-B6ED43CFB277}" type="slidenum">
              <a:rPr lang="en-US"/>
              <a:pPr>
                <a:defRPr/>
              </a:pPr>
              <a:t>‹#›</a:t>
            </a:fld>
            <a:endParaRPr lang="en-US"/>
          </a:p>
        </p:txBody>
      </p:sp>
    </p:spTree>
    <p:extLst>
      <p:ext uri="{BB962C8B-B14F-4D97-AF65-F5344CB8AC3E}">
        <p14:creationId xmlns:p14="http://schemas.microsoft.com/office/powerpoint/2010/main" val="285592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49CABFDA-92FC-49DC-A555-348138573065}" type="datetime1">
              <a:rPr lang="it-IT"/>
              <a:pPr>
                <a:defRPr/>
              </a:pPr>
              <a:t>19/10/2015</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4C1BFC0A-1279-4042-B707-42F372C977B2}" type="slidenum">
              <a:rPr lang="en-US"/>
              <a:pPr>
                <a:defRPr/>
              </a:pPr>
              <a:t>‹#›</a:t>
            </a:fld>
            <a:endParaRPr lang="en-US"/>
          </a:p>
        </p:txBody>
      </p:sp>
    </p:spTree>
    <p:extLst>
      <p:ext uri="{BB962C8B-B14F-4D97-AF65-F5344CB8AC3E}">
        <p14:creationId xmlns:p14="http://schemas.microsoft.com/office/powerpoint/2010/main" val="1363663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en-US"/>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fld id="{F2E18049-B424-4848-84EE-D66E679AFA05}" type="datetime1">
              <a:rPr lang="it-IT"/>
              <a:pPr>
                <a:defRPr/>
              </a:pPr>
              <a:t>19/10/2015</a:t>
            </a:fld>
            <a:endParaRPr lang="en-US"/>
          </a:p>
        </p:txBody>
      </p:sp>
      <p:sp>
        <p:nvSpPr>
          <p:cNvPr id="6" name="Segnaposto piè di pagina 4"/>
          <p:cNvSpPr>
            <a:spLocks noGrp="1"/>
          </p:cNvSpPr>
          <p:nvPr>
            <p:ph type="ftr" sz="quarter" idx="11"/>
          </p:nvPr>
        </p:nvSpPr>
        <p:spPr/>
        <p:txBody>
          <a:bodyPr/>
          <a:lstStyle>
            <a:lvl1pPr>
              <a:defRPr/>
            </a:lvl1pPr>
          </a:lstStyle>
          <a:p>
            <a:pPr>
              <a:defRPr/>
            </a:pPr>
            <a:endParaRPr lang="en-US"/>
          </a:p>
        </p:txBody>
      </p:sp>
      <p:sp>
        <p:nvSpPr>
          <p:cNvPr id="7" name="Segnaposto numero diapositiva 5"/>
          <p:cNvSpPr>
            <a:spLocks noGrp="1"/>
          </p:cNvSpPr>
          <p:nvPr>
            <p:ph type="sldNum" sz="quarter" idx="12"/>
          </p:nvPr>
        </p:nvSpPr>
        <p:spPr/>
        <p:txBody>
          <a:bodyPr/>
          <a:lstStyle>
            <a:lvl1pPr>
              <a:defRPr/>
            </a:lvl1pPr>
          </a:lstStyle>
          <a:p>
            <a:pPr>
              <a:defRPr/>
            </a:pPr>
            <a:fld id="{C962C457-8A07-4668-8EA2-A0AB058E3D1C}" type="slidenum">
              <a:rPr lang="en-US"/>
              <a:pPr>
                <a:defRPr/>
              </a:pPr>
              <a:t>‹#›</a:t>
            </a:fld>
            <a:endParaRPr lang="en-US"/>
          </a:p>
        </p:txBody>
      </p:sp>
    </p:spTree>
    <p:extLst>
      <p:ext uri="{BB962C8B-B14F-4D97-AF65-F5344CB8AC3E}">
        <p14:creationId xmlns:p14="http://schemas.microsoft.com/office/powerpoint/2010/main" val="132672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endParaRPr lang="en-US" smtClean="0"/>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97472237-D8B8-4427-BF2C-AC6862D020E3}" type="datetime1">
              <a:rPr lang="it-IT"/>
              <a:pPr>
                <a:defRPr/>
              </a:pPr>
              <a:t>19/10/2015</a:t>
            </a:fld>
            <a:endParaRPr lang="en-US"/>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pPr>
              <a:defRPr/>
            </a:pPr>
            <a:endParaRPr lang="en-US"/>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50A8D52F-F411-4532-A6F9-FE3BAC4BB2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omicsonline.org/Submitmanuscript.php"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png"/><Relationship Id="rId7" Type="http://schemas.openxmlformats.org/officeDocument/2006/relationships/image" Target="../media/image39.wmf"/><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3.pn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46.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533400"/>
            <a:ext cx="9129712" cy="525780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IN" sz="2000" dirty="0" smtClean="0">
              <a:solidFill>
                <a:schemeClr val="bg2">
                  <a:lumMod val="10000"/>
                </a:schemeClr>
              </a:solidFill>
              <a:latin typeface="Centaur" panose="02030504050205020304" pitchFamily="18" charset="0"/>
            </a:endParaRPr>
          </a:p>
          <a:p>
            <a:pPr algn="ctr">
              <a:defRPr/>
            </a:pPr>
            <a:r>
              <a:rPr lang="en-IN" sz="2000" dirty="0" smtClean="0">
                <a:solidFill>
                  <a:schemeClr val="bg2">
                    <a:lumMod val="10000"/>
                  </a:schemeClr>
                </a:solidFill>
                <a:latin typeface="Centaur" panose="02030504050205020304" pitchFamily="18" charset="0"/>
              </a:rPr>
              <a:t>OMICS 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a:t>
            </a:r>
            <a:r>
              <a:rPr lang="en-IN" dirty="0"/>
              <a:t>possible</a:t>
            </a:r>
            <a:r>
              <a:rPr lang="en-IN" sz="2000" dirty="0">
                <a:solidFill>
                  <a:schemeClr val="bg2">
                    <a:lumMod val="10000"/>
                  </a:schemeClr>
                </a:solidFill>
                <a:latin typeface="Centaur" panose="02030504050205020304" pitchFamily="18" charset="0"/>
              </a:rPr>
              <a:t>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492125"/>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a:t>
            </a:r>
            <a:r>
              <a:rPr lang="en-US" sz="3200" b="1" dirty="0" smtClean="0">
                <a:solidFill>
                  <a:schemeClr val="accent4">
                    <a:lumMod val="10000"/>
                  </a:schemeClr>
                </a:solidFill>
                <a:latin typeface="Modern No. 20" pitchFamily="18" charset="0"/>
              </a:rPr>
              <a:t>Journals</a:t>
            </a:r>
            <a:r>
              <a:rPr lang="en-US" sz="3200" b="1" dirty="0" smtClean="0">
                <a:solidFill>
                  <a:schemeClr val="accent4">
                    <a:lumMod val="10000"/>
                  </a:schemeClr>
                </a:solidFill>
                <a:latin typeface="Baskerville Old Face" panose="02020602080505020303" pitchFamily="18" charset="0"/>
              </a:rPr>
              <a:t> are welcoming Submissions</a:t>
            </a:r>
            <a:endParaRPr lang="en-US" sz="3200" dirty="0">
              <a:solidFill>
                <a:schemeClr val="accent4">
                  <a:lumMod val="10000"/>
                </a:schemeClr>
              </a:solidFill>
            </a:endParaRPr>
          </a:p>
        </p:txBody>
      </p:sp>
    </p:spTree>
    <p:extLst>
      <p:ext uri="{BB962C8B-B14F-4D97-AF65-F5344CB8AC3E}">
        <p14:creationId xmlns:p14="http://schemas.microsoft.com/office/powerpoint/2010/main" val="2606213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EC9226F-5A93-4B43-BDDC-99043D444184}" type="slidenum">
              <a:rPr lang="he-IL" smtClean="0">
                <a:solidFill>
                  <a:srgbClr val="898989"/>
                </a:solidFill>
              </a:rPr>
              <a:pPr eaLnBrk="1" hangingPunct="1"/>
              <a:t>10</a:t>
            </a:fld>
            <a:endParaRPr lang="fr-FR" smtClean="0">
              <a:solidFill>
                <a:srgbClr val="898989"/>
              </a:solidFill>
              <a:latin typeface="Calibri" charset="0"/>
            </a:endParaRPr>
          </a:p>
        </p:txBody>
      </p:sp>
      <p:sp>
        <p:nvSpPr>
          <p:cNvPr id="11267" name="Slide Number Placeholder 5"/>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rtl="1" eaLnBrk="1" hangingPunct="1"/>
            <a:fld id="{20763F00-B107-4B5C-8EA0-3370A1A54646}" type="slidenum">
              <a:rPr lang="he-IL" sz="1400"/>
              <a:pPr rtl="1" eaLnBrk="1" hangingPunct="1"/>
              <a:t>10</a:t>
            </a:fld>
            <a:endParaRPr lang="en-US" sz="1400">
              <a:cs typeface="Arial" charset="0"/>
            </a:endParaRPr>
          </a:p>
        </p:txBody>
      </p:sp>
      <p:sp>
        <p:nvSpPr>
          <p:cNvPr id="11268" name="Rectangle 2"/>
          <p:cNvSpPr>
            <a:spLocks noGrp="1" noChangeArrowheads="1"/>
          </p:cNvSpPr>
          <p:nvPr>
            <p:ph type="title" idx="4294967295"/>
          </p:nvPr>
        </p:nvSpPr>
        <p:spPr>
          <a:xfrm>
            <a:off x="61913" y="1073150"/>
            <a:ext cx="8507412" cy="533400"/>
          </a:xfrm>
        </p:spPr>
        <p:txBody>
          <a:bodyPr/>
          <a:lstStyle/>
          <a:p>
            <a:pPr eaLnBrk="1" hangingPunct="1"/>
            <a:r>
              <a:rPr lang="en-US" sz="3200" b="1" smtClean="0">
                <a:latin typeface="Comic Sans MS" charset="0"/>
                <a:cs typeface="Times New Roman" charset="0"/>
              </a:rPr>
              <a:t>Non-neuronal immune cholinergic system </a:t>
            </a:r>
          </a:p>
        </p:txBody>
      </p:sp>
      <p:sp>
        <p:nvSpPr>
          <p:cNvPr id="22533" name="Rectangle 3"/>
          <p:cNvSpPr>
            <a:spLocks noGrp="1" noChangeArrowheads="1"/>
          </p:cNvSpPr>
          <p:nvPr>
            <p:ph type="body" idx="4294967295"/>
          </p:nvPr>
        </p:nvSpPr>
        <p:spPr>
          <a:xfrm>
            <a:off x="82550" y="1557338"/>
            <a:ext cx="5410200" cy="3614737"/>
          </a:xfrm>
        </p:spPr>
        <p:txBody>
          <a:bodyPr/>
          <a:lstStyle/>
          <a:p>
            <a:pPr eaLnBrk="1" hangingPunct="1">
              <a:spcBef>
                <a:spcPts val="75"/>
              </a:spcBef>
              <a:buFont typeface="Arial" charset="0"/>
              <a:buNone/>
              <a:defRPr/>
            </a:pPr>
            <a:r>
              <a:rPr lang="en-US" sz="2400" b="1" smtClean="0">
                <a:solidFill>
                  <a:srgbClr val="FF0000"/>
                </a:solidFill>
                <a:effectLst>
                  <a:outerShdw blurRad="38100" dist="38100" dir="2700000" algn="tl">
                    <a:srgbClr val="C0C0C0"/>
                  </a:outerShdw>
                </a:effectLst>
                <a:latin typeface="Comic Sans MS" charset="0"/>
                <a:cs typeface="Times New Roman" charset="0"/>
              </a:rPr>
              <a:t>*</a:t>
            </a:r>
            <a:r>
              <a:rPr lang="en-US" sz="2400" b="1" smtClean="0">
                <a:solidFill>
                  <a:srgbClr val="FF6600"/>
                </a:solidFill>
                <a:effectLst>
                  <a:outerShdw blurRad="38100" dist="38100" dir="2700000" algn="tl">
                    <a:srgbClr val="C0C0C0"/>
                  </a:outerShdw>
                </a:effectLst>
                <a:latin typeface="Comic Sans MS" charset="0"/>
                <a:cs typeface="Times New Roman" charset="0"/>
              </a:rPr>
              <a:t> </a:t>
            </a:r>
            <a:r>
              <a:rPr lang="en-US" sz="2400" b="1" smtClean="0">
                <a:latin typeface="Comic Sans MS" charset="0"/>
                <a:cs typeface="Times New Roman" charset="0"/>
              </a:rPr>
              <a:t>Synthesis of ACh</a:t>
            </a:r>
          </a:p>
          <a:p>
            <a:pPr eaLnBrk="1" hangingPunct="1">
              <a:spcBef>
                <a:spcPts val="75"/>
              </a:spcBef>
              <a:buFont typeface="Arial" charset="0"/>
              <a:buNone/>
              <a:defRPr/>
            </a:pPr>
            <a:endParaRPr lang="en-US" sz="2400" b="1" smtClean="0">
              <a:latin typeface="Comic Sans MS" charset="0"/>
              <a:cs typeface="Times New Roman" charset="0"/>
            </a:endParaRPr>
          </a:p>
          <a:p>
            <a:pPr eaLnBrk="1" hangingPunct="1">
              <a:spcBef>
                <a:spcPts val="75"/>
              </a:spcBef>
              <a:buFont typeface="Arial" charset="0"/>
              <a:buNone/>
              <a:defRPr/>
            </a:pPr>
            <a:r>
              <a:rPr lang="en-US" sz="2400" b="1" smtClean="0">
                <a:solidFill>
                  <a:srgbClr val="FF0000"/>
                </a:solidFill>
                <a:effectLst>
                  <a:outerShdw blurRad="38100" dist="38100" dir="2700000" algn="tl">
                    <a:srgbClr val="C0C0C0"/>
                  </a:outerShdw>
                </a:effectLst>
                <a:latin typeface="Comic Sans MS" charset="0"/>
                <a:cs typeface="Times New Roman" charset="0"/>
              </a:rPr>
              <a:t>*</a:t>
            </a:r>
            <a:r>
              <a:rPr lang="en-US" sz="2400" b="1" smtClean="0">
                <a:solidFill>
                  <a:srgbClr val="FF6600"/>
                </a:solidFill>
                <a:effectLst>
                  <a:outerShdw blurRad="38100" dist="38100" dir="2700000" algn="tl">
                    <a:srgbClr val="C0C0C0"/>
                  </a:outerShdw>
                </a:effectLst>
                <a:latin typeface="Comic Sans MS" charset="0"/>
                <a:cs typeface="Times New Roman" charset="0"/>
              </a:rPr>
              <a:t> </a:t>
            </a:r>
            <a:r>
              <a:rPr lang="en-US" sz="2400" b="1" smtClean="0">
                <a:latin typeface="Comic Sans MS" charset="0"/>
                <a:cs typeface="Times New Roman" charset="0"/>
              </a:rPr>
              <a:t>Expression of the enzyme </a:t>
            </a:r>
          </a:p>
          <a:p>
            <a:pPr eaLnBrk="1" hangingPunct="1">
              <a:spcBef>
                <a:spcPts val="75"/>
              </a:spcBef>
              <a:buFont typeface="Arial" charset="0"/>
              <a:buNone/>
              <a:defRPr/>
            </a:pPr>
            <a:r>
              <a:rPr lang="en-US" sz="2400" b="1" smtClean="0">
                <a:latin typeface="Comic Sans MS" charset="0"/>
                <a:cs typeface="Times New Roman" charset="0"/>
              </a:rPr>
              <a:t>    cholineacyltransferase (ChAT)</a:t>
            </a:r>
          </a:p>
          <a:p>
            <a:pPr eaLnBrk="1" hangingPunct="1">
              <a:spcBef>
                <a:spcPts val="75"/>
              </a:spcBef>
              <a:buFont typeface="Arial" charset="0"/>
              <a:buNone/>
              <a:defRPr/>
            </a:pPr>
            <a:endParaRPr lang="en-US" sz="2400" b="1" smtClean="0">
              <a:latin typeface="Comic Sans MS" charset="0"/>
              <a:cs typeface="Times New Roman" charset="0"/>
            </a:endParaRPr>
          </a:p>
          <a:p>
            <a:pPr eaLnBrk="1" hangingPunct="1">
              <a:spcBef>
                <a:spcPts val="75"/>
              </a:spcBef>
              <a:buFont typeface="Arial" charset="0"/>
              <a:buNone/>
              <a:defRPr/>
            </a:pPr>
            <a:r>
              <a:rPr lang="en-US" sz="2400" b="1" smtClean="0">
                <a:solidFill>
                  <a:srgbClr val="FF0000"/>
                </a:solidFill>
                <a:effectLst>
                  <a:outerShdw blurRad="38100" dist="38100" dir="2700000" algn="tl">
                    <a:srgbClr val="C0C0C0"/>
                  </a:outerShdw>
                </a:effectLst>
                <a:latin typeface="Comic Sans MS" charset="0"/>
                <a:cs typeface="Times New Roman" charset="0"/>
              </a:rPr>
              <a:t>*</a:t>
            </a:r>
            <a:r>
              <a:rPr lang="en-US" sz="2400" b="1" smtClean="0">
                <a:solidFill>
                  <a:srgbClr val="FF6600"/>
                </a:solidFill>
                <a:effectLst>
                  <a:outerShdw blurRad="38100" dist="38100" dir="2700000" algn="tl">
                    <a:srgbClr val="C0C0C0"/>
                  </a:outerShdw>
                </a:effectLst>
                <a:latin typeface="Comic Sans MS" charset="0"/>
                <a:cs typeface="Times New Roman" charset="0"/>
              </a:rPr>
              <a:t> </a:t>
            </a:r>
            <a:r>
              <a:rPr lang="en-US" sz="2400" b="1" smtClean="0">
                <a:latin typeface="Comic Sans MS" charset="0"/>
                <a:cs typeface="Times New Roman" charset="0"/>
              </a:rPr>
              <a:t>Response to cholinergic signals; muscarnic and nicotinic</a:t>
            </a:r>
          </a:p>
          <a:p>
            <a:pPr eaLnBrk="1" hangingPunct="1">
              <a:spcBef>
                <a:spcPts val="75"/>
              </a:spcBef>
              <a:buFont typeface="Arial" charset="0"/>
              <a:buNone/>
              <a:defRPr/>
            </a:pPr>
            <a:endParaRPr lang="en-US" sz="2400" b="1" smtClean="0">
              <a:latin typeface="Comic Sans MS" charset="0"/>
              <a:cs typeface="Times New Roman" charset="0"/>
            </a:endParaRPr>
          </a:p>
          <a:p>
            <a:pPr eaLnBrk="1" hangingPunct="1">
              <a:spcBef>
                <a:spcPts val="75"/>
              </a:spcBef>
              <a:buFont typeface="Arial" charset="0"/>
              <a:buNone/>
              <a:defRPr/>
            </a:pPr>
            <a:r>
              <a:rPr lang="en-US" sz="2400" b="1" smtClean="0">
                <a:solidFill>
                  <a:srgbClr val="FF0000"/>
                </a:solidFill>
                <a:effectLst>
                  <a:outerShdw blurRad="38100" dist="38100" dir="2700000" algn="tl">
                    <a:srgbClr val="C0C0C0"/>
                  </a:outerShdw>
                </a:effectLst>
                <a:latin typeface="Comic Sans MS" charset="0"/>
                <a:cs typeface="Times New Roman" charset="0"/>
              </a:rPr>
              <a:t>*</a:t>
            </a:r>
            <a:r>
              <a:rPr lang="en-US" sz="2400" b="1" smtClean="0">
                <a:solidFill>
                  <a:srgbClr val="FF6600"/>
                </a:solidFill>
                <a:effectLst>
                  <a:outerShdw blurRad="38100" dist="38100" dir="2700000" algn="tl">
                    <a:srgbClr val="C0C0C0"/>
                  </a:outerShdw>
                </a:effectLst>
                <a:latin typeface="Comic Sans MS" charset="0"/>
                <a:cs typeface="Times New Roman" charset="0"/>
              </a:rPr>
              <a:t> </a:t>
            </a:r>
            <a:r>
              <a:rPr lang="en-US" sz="2400" b="1" smtClean="0">
                <a:latin typeface="Comic Sans MS" charset="0"/>
                <a:cs typeface="Times New Roman" charset="0"/>
              </a:rPr>
              <a:t>Expression of </a:t>
            </a:r>
            <a:r>
              <a:rPr lang="it-IT" sz="2400" b="1" smtClean="0">
                <a:latin typeface="Comic Sans MS" charset="0"/>
                <a:cs typeface="Times New Roman" charset="0"/>
              </a:rPr>
              <a:t>a</a:t>
            </a:r>
            <a:r>
              <a:rPr lang="en-US" sz="2400" b="1" smtClean="0">
                <a:latin typeface="Comic Sans MS" charset="0"/>
                <a:cs typeface="Times New Roman" charset="0"/>
              </a:rPr>
              <a:t>7 nicotinic acetylcholine receptor (AChR)</a:t>
            </a:r>
          </a:p>
          <a:p>
            <a:pPr eaLnBrk="1" hangingPunct="1">
              <a:spcBef>
                <a:spcPts val="75"/>
              </a:spcBef>
              <a:buFont typeface="Arial" charset="0"/>
              <a:buNone/>
              <a:defRPr/>
            </a:pPr>
            <a:endParaRPr lang="en-US" sz="2400" b="1" smtClean="0">
              <a:latin typeface="Comic Sans MS" charset="0"/>
              <a:cs typeface="Times New Roman" charset="0"/>
            </a:endParaRPr>
          </a:p>
          <a:p>
            <a:pPr eaLnBrk="1" hangingPunct="1">
              <a:spcBef>
                <a:spcPts val="75"/>
              </a:spcBef>
              <a:buFont typeface="Arial" charset="0"/>
              <a:buNone/>
              <a:defRPr/>
            </a:pPr>
            <a:r>
              <a:rPr lang="en-US" sz="2400" b="1" smtClean="0">
                <a:solidFill>
                  <a:srgbClr val="FF0000"/>
                </a:solidFill>
                <a:effectLst>
                  <a:outerShdw blurRad="38100" dist="38100" dir="2700000" algn="tl">
                    <a:srgbClr val="C0C0C0"/>
                  </a:outerShdw>
                </a:effectLst>
                <a:latin typeface="Comic Sans MS" charset="0"/>
                <a:cs typeface="Times New Roman" charset="0"/>
              </a:rPr>
              <a:t>*</a:t>
            </a:r>
            <a:r>
              <a:rPr lang="en-US" sz="2400" b="1" smtClean="0">
                <a:solidFill>
                  <a:srgbClr val="FF6600"/>
                </a:solidFill>
                <a:effectLst>
                  <a:outerShdw blurRad="38100" dist="38100" dir="2700000" algn="tl">
                    <a:srgbClr val="C0C0C0"/>
                  </a:outerShdw>
                </a:effectLst>
                <a:latin typeface="Comic Sans MS" charset="0"/>
                <a:cs typeface="Times New Roman" charset="0"/>
              </a:rPr>
              <a:t> </a:t>
            </a:r>
            <a:r>
              <a:rPr lang="en-US" sz="2400" b="1" smtClean="0">
                <a:latin typeface="Comic Sans MS" charset="0"/>
                <a:cs typeface="Times New Roman" charset="0"/>
              </a:rPr>
              <a:t>Termination of cholinergic signals is mediated by AChE </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49725"/>
            <a:ext cx="3886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Immagin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916113"/>
            <a:ext cx="3817938"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5257800" y="1916113"/>
            <a:ext cx="3810000" cy="1360487"/>
          </a:xfrm>
          <a:prstGeom prst="rect">
            <a:avLst/>
          </a:prstGeom>
          <a:no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pic>
        <p:nvPicPr>
          <p:cNvPr id="11273" name="Picture 5" descr="D:\POOJA\JGGR\EXTRA\JGGR PPT\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CD1CC3A-0B4E-4C45-80E2-63E4E3E1288B}" type="slidenum">
              <a:rPr lang="he-IL" smtClean="0">
                <a:solidFill>
                  <a:srgbClr val="898989"/>
                </a:solidFill>
              </a:rPr>
              <a:pPr eaLnBrk="1" hangingPunct="1"/>
              <a:t>11</a:t>
            </a:fld>
            <a:endParaRPr lang="fr-FR" smtClean="0">
              <a:solidFill>
                <a:srgbClr val="898989"/>
              </a:solidFill>
              <a:latin typeface="Calibri" charset="0"/>
            </a:endParaRPr>
          </a:p>
        </p:txBody>
      </p:sp>
      <p:sp>
        <p:nvSpPr>
          <p:cNvPr id="135170" name="Rectangle 2"/>
          <p:cNvSpPr>
            <a:spLocks noGrp="1" noChangeArrowheads="1"/>
          </p:cNvSpPr>
          <p:nvPr>
            <p:ph type="title"/>
          </p:nvPr>
        </p:nvSpPr>
        <p:spPr>
          <a:xfrm>
            <a:off x="457200" y="1266825"/>
            <a:ext cx="8229600" cy="1143000"/>
          </a:xfrm>
        </p:spPr>
        <p:txBody>
          <a:bodyPr/>
          <a:lstStyle/>
          <a:p>
            <a:pPr eaLnBrk="1" hangingPunct="1">
              <a:defRPr/>
            </a:pPr>
            <a:r>
              <a:rPr lang="en-US" sz="4000" b="1" dirty="0" smtClean="0">
                <a:effectLst>
                  <a:outerShdw blurRad="38100" dist="38100" dir="2700000" algn="tl">
                    <a:srgbClr val="C0C0C0"/>
                  </a:outerShdw>
                </a:effectLst>
                <a:latin typeface="Comic Sans MS" charset="0"/>
                <a:cs typeface="Times New Roman" charset="0"/>
              </a:rPr>
              <a:t>Cholinergic system and </a:t>
            </a:r>
            <a:r>
              <a:rPr lang="en-US" sz="4000" b="1" dirty="0" err="1" smtClean="0">
                <a:effectLst>
                  <a:outerShdw blurRad="38100" dist="38100" dir="2700000" algn="tl">
                    <a:srgbClr val="C0C0C0"/>
                  </a:outerShdw>
                </a:effectLst>
                <a:latin typeface="Comic Sans MS" charset="0"/>
                <a:cs typeface="Times New Roman" charset="0"/>
              </a:rPr>
              <a:t>neuro</a:t>
            </a:r>
            <a:r>
              <a:rPr lang="en-US" sz="4000" b="1" dirty="0" smtClean="0">
                <a:effectLst>
                  <a:outerShdw blurRad="38100" dist="38100" dir="2700000" algn="tl">
                    <a:srgbClr val="C0C0C0"/>
                  </a:outerShdw>
                </a:effectLst>
                <a:latin typeface="Comic Sans MS" charset="0"/>
                <a:cs typeface="Times New Roman" charset="0"/>
              </a:rPr>
              <a:t>-immune interactions</a:t>
            </a:r>
          </a:p>
        </p:txBody>
      </p:sp>
      <p:sp>
        <p:nvSpPr>
          <p:cNvPr id="135171" name="Rectangle 3"/>
          <p:cNvSpPr>
            <a:spLocks noGrp="1" noChangeArrowheads="1"/>
          </p:cNvSpPr>
          <p:nvPr>
            <p:ph type="body" idx="1"/>
          </p:nvPr>
        </p:nvSpPr>
        <p:spPr>
          <a:xfrm>
            <a:off x="287338" y="2420938"/>
            <a:ext cx="8399462" cy="3675062"/>
          </a:xfrm>
        </p:spPr>
        <p:txBody>
          <a:bodyPr/>
          <a:lstStyle/>
          <a:p>
            <a:pPr algn="just" eaLnBrk="1" hangingPunct="1">
              <a:lnSpc>
                <a:spcPct val="80000"/>
              </a:lnSpc>
              <a:buFontTx/>
              <a:buNone/>
              <a:defRPr/>
            </a:pPr>
            <a:r>
              <a:rPr lang="en-US" sz="2400" b="1" dirty="0" smtClean="0">
                <a:solidFill>
                  <a:srgbClr val="FF0000"/>
                </a:solidFill>
                <a:effectLst>
                  <a:outerShdw blurRad="38100" dist="38100" dir="2700000" algn="tl">
                    <a:srgbClr val="C0C0C0"/>
                  </a:outerShdw>
                </a:effectLst>
                <a:latin typeface="Comic Sans MS" charset="0"/>
                <a:cs typeface="Times New Roman" charset="0"/>
              </a:rPr>
              <a:t> </a:t>
            </a:r>
            <a:r>
              <a:rPr lang="en-US" sz="2000" b="1" dirty="0" smtClean="0">
                <a:solidFill>
                  <a:srgbClr val="FF0000"/>
                </a:solidFill>
                <a:effectLst>
                  <a:outerShdw blurRad="38100" dist="38100" dir="2700000" algn="tl">
                    <a:srgbClr val="C0C0C0"/>
                  </a:outerShdw>
                </a:effectLst>
                <a:latin typeface="Comic Sans MS" charset="0"/>
                <a:cs typeface="Times New Roman" charset="0"/>
              </a:rPr>
              <a:t>* </a:t>
            </a:r>
            <a:r>
              <a:rPr lang="en-US" sz="2000" b="1" dirty="0" smtClean="0">
                <a:effectLst>
                  <a:outerShdw blurRad="38100" dist="38100" dir="2700000" algn="tl">
                    <a:srgbClr val="C0C0C0"/>
                  </a:outerShdw>
                </a:effectLst>
                <a:latin typeface="Comic Sans MS" charset="0"/>
                <a:cs typeface="Times New Roman" charset="0"/>
              </a:rPr>
              <a:t>The nervous system is a major producer of </a:t>
            </a:r>
            <a:r>
              <a:rPr lang="en-US" sz="2000" b="1" dirty="0" err="1" smtClean="0">
                <a:effectLst>
                  <a:outerShdw blurRad="38100" dist="38100" dir="2700000" algn="tl">
                    <a:srgbClr val="C0C0C0"/>
                  </a:outerShdw>
                </a:effectLst>
                <a:latin typeface="Comic Sans MS" charset="0"/>
                <a:cs typeface="Times New Roman" charset="0"/>
              </a:rPr>
              <a:t>ACh</a:t>
            </a:r>
            <a:endParaRPr lang="en-US" sz="2000" b="1" dirty="0" smtClean="0">
              <a:effectLst>
                <a:outerShdw blurRad="38100" dist="38100" dir="2700000" algn="tl">
                  <a:srgbClr val="C0C0C0"/>
                </a:outerShdw>
              </a:effectLst>
              <a:latin typeface="Comic Sans MS" charset="0"/>
              <a:cs typeface="Times New Roman" charset="0"/>
            </a:endParaRPr>
          </a:p>
          <a:p>
            <a:pPr algn="just" eaLnBrk="1" hangingPunct="1">
              <a:lnSpc>
                <a:spcPct val="80000"/>
              </a:lnSpc>
              <a:buFontTx/>
              <a:buNone/>
              <a:defRPr/>
            </a:pPr>
            <a:endParaRPr lang="en-US" sz="2000" b="1" dirty="0" smtClean="0">
              <a:effectLst>
                <a:outerShdw blurRad="38100" dist="38100" dir="2700000" algn="tl">
                  <a:srgbClr val="C0C0C0"/>
                </a:outerShdw>
              </a:effectLst>
              <a:latin typeface="Comic Sans MS" charset="0"/>
              <a:cs typeface="Times New Roman" charset="0"/>
            </a:endParaRPr>
          </a:p>
          <a:p>
            <a:pPr algn="just" eaLnBrk="1" hangingPunct="1">
              <a:lnSpc>
                <a:spcPct val="80000"/>
              </a:lnSpc>
              <a:buFontTx/>
              <a:buNone/>
              <a:defRPr/>
            </a:pPr>
            <a:r>
              <a:rPr lang="en-US" sz="2000" b="1" dirty="0" smtClean="0">
                <a:effectLst>
                  <a:outerShdw blurRad="38100" dist="38100" dir="2700000" algn="tl">
                    <a:srgbClr val="C0C0C0"/>
                  </a:outerShdw>
                </a:effectLst>
                <a:latin typeface="Comic Sans MS" charset="0"/>
                <a:cs typeface="Times New Roman" charset="0"/>
              </a:rPr>
              <a:t> </a:t>
            </a:r>
            <a:r>
              <a:rPr lang="en-US" sz="2000" b="1" dirty="0" smtClean="0">
                <a:solidFill>
                  <a:srgbClr val="FF0000"/>
                </a:solidFill>
                <a:effectLst>
                  <a:outerShdw blurRad="38100" dist="38100" dir="2700000" algn="tl">
                    <a:srgbClr val="C0C0C0"/>
                  </a:outerShdw>
                </a:effectLst>
                <a:latin typeface="Comic Sans MS" charset="0"/>
                <a:cs typeface="Times New Roman" charset="0"/>
              </a:rPr>
              <a:t>*</a:t>
            </a:r>
            <a:r>
              <a:rPr lang="en-US" sz="2000" b="1" dirty="0" smtClean="0">
                <a:solidFill>
                  <a:srgbClr val="FF6600"/>
                </a:solidFill>
                <a:effectLst>
                  <a:outerShdw blurRad="38100" dist="38100" dir="2700000" algn="tl">
                    <a:srgbClr val="C0C0C0"/>
                  </a:outerShdw>
                </a:effectLst>
                <a:latin typeface="Comic Sans MS" charset="0"/>
                <a:cs typeface="Times New Roman" charset="0"/>
              </a:rPr>
              <a:t> </a:t>
            </a:r>
            <a:r>
              <a:rPr lang="en-US" sz="2000" b="1" dirty="0" smtClean="0">
                <a:effectLst>
                  <a:outerShdw blurRad="38100" dist="38100" dir="2700000" algn="tl">
                    <a:srgbClr val="C0C0C0"/>
                  </a:outerShdw>
                </a:effectLst>
                <a:latin typeface="Comic Sans MS" charset="0"/>
                <a:cs typeface="Times New Roman" charset="0"/>
              </a:rPr>
              <a:t>The immune cholinergic system can mediate </a:t>
            </a:r>
            <a:r>
              <a:rPr lang="en-US" sz="2000" b="1" dirty="0" err="1" smtClean="0">
                <a:effectLst>
                  <a:outerShdw blurRad="38100" dist="38100" dir="2700000" algn="tl">
                    <a:srgbClr val="C0C0C0"/>
                  </a:outerShdw>
                </a:effectLst>
                <a:latin typeface="Comic Sans MS" charset="0"/>
                <a:cs typeface="Times New Roman" charset="0"/>
              </a:rPr>
              <a:t>neuro</a:t>
            </a:r>
            <a:r>
              <a:rPr lang="en-US" sz="2000" b="1" dirty="0" smtClean="0">
                <a:effectLst>
                  <a:outerShdw blurRad="38100" dist="38100" dir="2700000" algn="tl">
                    <a:srgbClr val="C0C0C0"/>
                  </a:outerShdw>
                </a:effectLst>
                <a:latin typeface="Comic Sans MS" charset="0"/>
                <a:cs typeface="Times New Roman" charset="0"/>
              </a:rPr>
              <a:t>-immune interactions</a:t>
            </a:r>
          </a:p>
          <a:p>
            <a:pPr algn="just" eaLnBrk="1" hangingPunct="1">
              <a:lnSpc>
                <a:spcPct val="80000"/>
              </a:lnSpc>
              <a:buFontTx/>
              <a:buNone/>
              <a:defRPr/>
            </a:pPr>
            <a:r>
              <a:rPr lang="en-US" sz="2000" b="1" dirty="0" smtClean="0">
                <a:effectLst>
                  <a:outerShdw blurRad="38100" dist="38100" dir="2700000" algn="tl">
                    <a:srgbClr val="C0C0C0"/>
                  </a:outerShdw>
                </a:effectLst>
                <a:latin typeface="Comic Sans MS" charset="0"/>
                <a:cs typeface="Times New Roman" charset="0"/>
              </a:rPr>
              <a:t> </a:t>
            </a:r>
          </a:p>
          <a:p>
            <a:pPr algn="just" eaLnBrk="1" hangingPunct="1">
              <a:lnSpc>
                <a:spcPct val="80000"/>
              </a:lnSpc>
              <a:buFontTx/>
              <a:buNone/>
              <a:defRPr/>
            </a:pPr>
            <a:r>
              <a:rPr lang="en-US" sz="2000" b="1" dirty="0" smtClean="0">
                <a:effectLst>
                  <a:outerShdw blurRad="38100" dist="38100" dir="2700000" algn="tl">
                    <a:srgbClr val="C0C0C0"/>
                  </a:outerShdw>
                </a:effectLst>
                <a:latin typeface="Comic Sans MS" charset="0"/>
                <a:cs typeface="Times New Roman" charset="0"/>
              </a:rPr>
              <a:t> </a:t>
            </a:r>
            <a:r>
              <a:rPr lang="en-US" sz="2000" b="1" dirty="0" smtClean="0">
                <a:solidFill>
                  <a:srgbClr val="FF0000"/>
                </a:solidFill>
                <a:effectLst>
                  <a:outerShdw blurRad="38100" dist="38100" dir="2700000" algn="tl">
                    <a:srgbClr val="C0C0C0"/>
                  </a:outerShdw>
                </a:effectLst>
                <a:latin typeface="Comic Sans MS" charset="0"/>
                <a:cs typeface="Times New Roman" charset="0"/>
              </a:rPr>
              <a:t> * </a:t>
            </a:r>
            <a:r>
              <a:rPr lang="en-US" sz="2000" b="1" dirty="0" smtClean="0">
                <a:effectLst>
                  <a:outerShdw blurRad="38100" dist="38100" dir="2700000" algn="tl">
                    <a:srgbClr val="C0C0C0"/>
                  </a:outerShdw>
                </a:effectLst>
                <a:latin typeface="Comic Sans MS" charset="0"/>
                <a:cs typeface="Times New Roman" charset="0"/>
              </a:rPr>
              <a:t>or serve as an internal regulator of immune responses</a:t>
            </a:r>
          </a:p>
          <a:p>
            <a:pPr algn="just" eaLnBrk="1" hangingPunct="1">
              <a:lnSpc>
                <a:spcPct val="80000"/>
              </a:lnSpc>
              <a:buFontTx/>
              <a:buNone/>
              <a:defRPr/>
            </a:pPr>
            <a:endParaRPr lang="en-US" sz="2000" b="1" dirty="0" smtClean="0">
              <a:effectLst>
                <a:outerShdw blurRad="38100" dist="38100" dir="2700000" algn="tl">
                  <a:srgbClr val="C0C0C0"/>
                </a:outerShdw>
              </a:effectLst>
              <a:latin typeface="Comic Sans MS" charset="0"/>
              <a:cs typeface="Times New Roman" charset="0"/>
            </a:endParaRPr>
          </a:p>
          <a:p>
            <a:pPr algn="just" eaLnBrk="1" hangingPunct="1">
              <a:lnSpc>
                <a:spcPct val="80000"/>
              </a:lnSpc>
              <a:buFontTx/>
              <a:buNone/>
              <a:defRPr/>
            </a:pPr>
            <a:r>
              <a:rPr lang="en-US" sz="2000" b="1" dirty="0" smtClean="0">
                <a:effectLst>
                  <a:outerShdw blurRad="38100" dist="38100" dir="2700000" algn="tl">
                    <a:srgbClr val="C0C0C0"/>
                  </a:outerShdw>
                </a:effectLst>
                <a:latin typeface="Comic Sans MS" charset="0"/>
                <a:cs typeface="Times New Roman" charset="0"/>
              </a:rPr>
              <a:t> </a:t>
            </a:r>
            <a:r>
              <a:rPr lang="en-US" sz="2000" b="1" dirty="0" smtClean="0">
                <a:solidFill>
                  <a:srgbClr val="FF0000"/>
                </a:solidFill>
                <a:effectLst>
                  <a:outerShdw blurRad="38100" dist="38100" dir="2700000" algn="tl">
                    <a:srgbClr val="C0C0C0"/>
                  </a:outerShdw>
                </a:effectLst>
                <a:latin typeface="Comic Sans MS" charset="0"/>
                <a:cs typeface="Times New Roman" charset="0"/>
              </a:rPr>
              <a:t>*</a:t>
            </a:r>
            <a:r>
              <a:rPr lang="en-US" sz="2000" b="1" dirty="0" smtClean="0">
                <a:effectLst>
                  <a:outerShdw blurRad="38100" dist="38100" dir="2700000" algn="tl">
                    <a:srgbClr val="C0C0C0"/>
                  </a:outerShdw>
                </a:effectLst>
                <a:latin typeface="Comic Sans MS" charset="0"/>
                <a:cs typeface="Times New Roman" charset="0"/>
              </a:rPr>
              <a:t> </a:t>
            </a:r>
            <a:r>
              <a:rPr lang="el-GR" sz="2000" b="1" dirty="0" smtClean="0">
                <a:effectLst>
                  <a:outerShdw blurRad="38100" dist="38100" dir="2700000" algn="tl">
                    <a:srgbClr val="C0C0C0"/>
                  </a:outerShdw>
                </a:effectLst>
                <a:latin typeface="Comic Sans MS" charset="0"/>
                <a:cs typeface="Times New Roman" charset="0"/>
              </a:rPr>
              <a:t>α</a:t>
            </a:r>
            <a:r>
              <a:rPr lang="en-US" sz="2000" b="1" dirty="0" smtClean="0">
                <a:effectLst>
                  <a:outerShdw blurRad="38100" dist="38100" dir="2700000" algn="tl">
                    <a:srgbClr val="C0C0C0"/>
                  </a:outerShdw>
                </a:effectLst>
                <a:latin typeface="Comic Sans MS" charset="0"/>
                <a:cs typeface="Times New Roman" charset="0"/>
              </a:rPr>
              <a:t>7nAChR on macrophages and T-cells can be  anti-inflammatory target</a:t>
            </a:r>
          </a:p>
          <a:p>
            <a:pPr algn="just" eaLnBrk="1" hangingPunct="1">
              <a:lnSpc>
                <a:spcPct val="80000"/>
              </a:lnSpc>
              <a:buFontTx/>
              <a:buNone/>
              <a:defRPr/>
            </a:pPr>
            <a:endParaRPr lang="en-US" sz="2000" b="1" dirty="0" smtClean="0">
              <a:effectLst>
                <a:outerShdw blurRad="38100" dist="38100" dir="2700000" algn="tl">
                  <a:srgbClr val="C0C0C0"/>
                </a:outerShdw>
              </a:effectLst>
              <a:latin typeface="Comic Sans MS" charset="0"/>
              <a:cs typeface="Times New Roman" charset="0"/>
            </a:endParaRPr>
          </a:p>
          <a:p>
            <a:pPr algn="just" eaLnBrk="1" hangingPunct="1">
              <a:lnSpc>
                <a:spcPct val="80000"/>
              </a:lnSpc>
              <a:buFont typeface="Arial" charset="0"/>
              <a:buNone/>
              <a:defRPr/>
            </a:pPr>
            <a:r>
              <a:rPr lang="it-IT" sz="2000" dirty="0" smtClean="0"/>
              <a:t> </a:t>
            </a:r>
            <a:r>
              <a:rPr lang="en-US" sz="2000" b="1" dirty="0" smtClean="0">
                <a:solidFill>
                  <a:srgbClr val="FF0000"/>
                </a:solidFill>
                <a:effectLst>
                  <a:outerShdw blurRad="38100" dist="38100" dir="2700000" algn="tl">
                    <a:srgbClr val="C0C0C0"/>
                  </a:outerShdw>
                </a:effectLst>
                <a:latin typeface="Comic Sans MS" charset="0"/>
                <a:cs typeface="Times New Roman" charset="0"/>
              </a:rPr>
              <a:t>* </a:t>
            </a:r>
            <a:r>
              <a:rPr lang="it-IT" sz="2000" b="1" dirty="0" smtClean="0">
                <a:latin typeface="Comic Sans MS" charset="0"/>
              </a:rPr>
              <a:t>Stimulation of M1/M5 mAChRs expressed on CD4+ T cells potentiates Th2 responses</a:t>
            </a:r>
          </a:p>
          <a:p>
            <a:pPr algn="just" eaLnBrk="1" hangingPunct="1">
              <a:lnSpc>
                <a:spcPct val="80000"/>
              </a:lnSpc>
              <a:buFont typeface="Arial" charset="0"/>
              <a:buNone/>
              <a:defRPr/>
            </a:pPr>
            <a:r>
              <a:rPr lang="it-IT" sz="2000" b="1" dirty="0" smtClean="0">
                <a:latin typeface="Comic Sans MS" charset="0"/>
              </a:rPr>
              <a:t> </a:t>
            </a:r>
          </a:p>
          <a:p>
            <a:pPr algn="just" eaLnBrk="1" hangingPunct="1">
              <a:lnSpc>
                <a:spcPct val="80000"/>
              </a:lnSpc>
              <a:buFont typeface="Arial" charset="0"/>
              <a:buNone/>
              <a:defRPr/>
            </a:pPr>
            <a:r>
              <a:rPr lang="en-US" sz="2000" b="1" dirty="0" smtClean="0">
                <a:solidFill>
                  <a:srgbClr val="FF6600"/>
                </a:solidFill>
                <a:effectLst>
                  <a:outerShdw blurRad="38100" dist="38100" dir="2700000" algn="tl">
                    <a:srgbClr val="C0C0C0"/>
                  </a:outerShdw>
                </a:effectLst>
                <a:latin typeface="Comic Sans MS" charset="0"/>
                <a:cs typeface="Times New Roman" charset="0"/>
              </a:rPr>
              <a:t> </a:t>
            </a:r>
            <a:r>
              <a:rPr lang="en-US" sz="2000" b="1" dirty="0" smtClean="0">
                <a:solidFill>
                  <a:srgbClr val="FF0000"/>
                </a:solidFill>
                <a:effectLst>
                  <a:outerShdw blurRad="38100" dist="38100" dir="2700000" algn="tl">
                    <a:srgbClr val="C0C0C0"/>
                  </a:outerShdw>
                </a:effectLst>
                <a:latin typeface="Comic Sans MS" charset="0"/>
                <a:cs typeface="Times New Roman" charset="0"/>
              </a:rPr>
              <a:t>* </a:t>
            </a:r>
            <a:r>
              <a:rPr lang="it-IT" sz="2000" b="1" dirty="0" smtClean="0">
                <a:latin typeface="Comic Sans MS" charset="0"/>
              </a:rPr>
              <a:t>Stimulation of α7 nAChRs expressed on CD4+ T cells favors Th1 responses and impairs Th2 and Tregs differentiation.</a:t>
            </a:r>
            <a:endParaRPr lang="en-US" sz="2000" b="1" dirty="0" smtClean="0">
              <a:latin typeface="Comic Sans MS" charset="0"/>
            </a:endParaRPr>
          </a:p>
          <a:p>
            <a:pPr algn="just" eaLnBrk="1" hangingPunct="1">
              <a:lnSpc>
                <a:spcPct val="80000"/>
              </a:lnSpc>
              <a:buFontTx/>
              <a:buNone/>
              <a:defRPr/>
            </a:pPr>
            <a:endParaRPr lang="it-IT" sz="2400" b="1" dirty="0" smtClean="0">
              <a:effectLst>
                <a:outerShdw blurRad="38100" dist="38100" dir="2700000" algn="tl">
                  <a:srgbClr val="C0C0C0"/>
                </a:outerShdw>
              </a:effectLst>
              <a:latin typeface="Comic Sans MS" charset="0"/>
              <a:cs typeface="Times New Roman" charset="0"/>
            </a:endParaRPr>
          </a:p>
          <a:p>
            <a:pPr algn="just" eaLnBrk="1" hangingPunct="1">
              <a:lnSpc>
                <a:spcPct val="80000"/>
              </a:lnSpc>
              <a:buFontTx/>
              <a:buNone/>
              <a:defRPr/>
            </a:pPr>
            <a:endParaRPr lang="el-GR" sz="2400" b="1" dirty="0" smtClean="0">
              <a:effectLst>
                <a:outerShdw blurRad="38100" dist="38100" dir="2700000" algn="tl">
                  <a:srgbClr val="C0C0C0"/>
                </a:outerShdw>
              </a:effectLst>
              <a:latin typeface="Comic Sans MS" charset="0"/>
              <a:cs typeface="Times New Roman" charset="0"/>
            </a:endParaRPr>
          </a:p>
        </p:txBody>
      </p:sp>
      <p:sp>
        <p:nvSpPr>
          <p:cNvPr id="12293" name="Line 5"/>
          <p:cNvSpPr>
            <a:spLocks noChangeShapeType="1"/>
          </p:cNvSpPr>
          <p:nvPr/>
        </p:nvSpPr>
        <p:spPr bwMode="auto">
          <a:xfrm>
            <a:off x="468313" y="6324600"/>
            <a:ext cx="820737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2294" name="Line 6"/>
          <p:cNvSpPr>
            <a:spLocks noChangeShapeType="1"/>
          </p:cNvSpPr>
          <p:nvPr/>
        </p:nvSpPr>
        <p:spPr bwMode="auto">
          <a:xfrm>
            <a:off x="468313" y="1371600"/>
            <a:ext cx="820737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2295" name="Picture 5" descr="D:\POOJA\JGGR\EXTRA\JGGR PPT\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41438"/>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D:\POOJA\JGGR\EXTRA\JGGR PPT\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76275" y="1484313"/>
            <a:ext cx="7772400" cy="609600"/>
          </a:xfrm>
          <a:noFill/>
        </p:spPr>
        <p:txBody>
          <a:bodyPr anchor="t"/>
          <a:lstStyle/>
          <a:p>
            <a:r>
              <a:rPr lang="en-US" sz="3200" b="1" smtClean="0">
                <a:latin typeface="Comic Sans MS" charset="0"/>
                <a:cs typeface="Arial" charset="0"/>
              </a:rPr>
              <a:t>Cytokines</a:t>
            </a:r>
          </a:p>
        </p:txBody>
      </p:sp>
      <p:sp>
        <p:nvSpPr>
          <p:cNvPr id="14339" name="Rectangle 3"/>
          <p:cNvSpPr txBox="1">
            <a:spLocks noChangeArrowheads="1"/>
          </p:cNvSpPr>
          <p:nvPr/>
        </p:nvSpPr>
        <p:spPr bwMode="auto">
          <a:xfrm>
            <a:off x="180975" y="19050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defTabSz="914400" eaLnBrk="1" hangingPunct="1">
              <a:lnSpc>
                <a:spcPct val="150000"/>
              </a:lnSpc>
              <a:spcBef>
                <a:spcPct val="20000"/>
              </a:spcBef>
              <a:buClr>
                <a:srgbClr val="FF0000"/>
              </a:buClr>
              <a:buSzPct val="200000"/>
              <a:buFontTx/>
              <a:buChar char="•"/>
            </a:pPr>
            <a:r>
              <a:rPr lang="en-US" b="1">
                <a:latin typeface="Comic Sans MS" charset="0"/>
                <a:cs typeface="Arial" charset="0"/>
              </a:rPr>
              <a:t>A hierarchical order of cytokine actions has been observed with some early cytokines pre-activating cells so that they then can respond to late-acting cytokines</a:t>
            </a:r>
          </a:p>
          <a:p>
            <a:pPr defTabSz="914400" eaLnBrk="1" hangingPunct="1">
              <a:lnSpc>
                <a:spcPct val="150000"/>
              </a:lnSpc>
              <a:spcBef>
                <a:spcPct val="20000"/>
              </a:spcBef>
              <a:buClr>
                <a:srgbClr val="FF0000"/>
              </a:buClr>
              <a:buSzPct val="200000"/>
              <a:buFontTx/>
              <a:buChar char="•"/>
            </a:pPr>
            <a:r>
              <a:rPr lang="en-US" b="1">
                <a:latin typeface="Comic Sans MS" charset="0"/>
                <a:cs typeface="Arial" charset="0"/>
              </a:rPr>
              <a:t>Many cytokines induce the synthesis of novel gene products  once they have bound to their respective receptors</a:t>
            </a:r>
          </a:p>
          <a:p>
            <a:pPr defTabSz="914400" eaLnBrk="1" hangingPunct="1">
              <a:lnSpc>
                <a:spcPct val="150000"/>
              </a:lnSpc>
              <a:spcBef>
                <a:spcPct val="20000"/>
              </a:spcBef>
              <a:buClr>
                <a:srgbClr val="FF0000"/>
              </a:buClr>
              <a:buSzPct val="200000"/>
              <a:buFontTx/>
              <a:buChar char="•"/>
            </a:pPr>
            <a:r>
              <a:rPr lang="en-US" b="1">
                <a:latin typeface="Comic Sans MS" charset="0"/>
                <a:cs typeface="Arial" charset="0"/>
              </a:rPr>
              <a:t>Cytokine mediators can be transported quickly to remote areas of a multicellular organism</a:t>
            </a:r>
          </a:p>
          <a:p>
            <a:pPr defTabSz="914400" eaLnBrk="1" hangingPunct="1">
              <a:lnSpc>
                <a:spcPct val="150000"/>
              </a:lnSpc>
              <a:spcBef>
                <a:spcPct val="20000"/>
              </a:spcBef>
              <a:buClr>
                <a:srgbClr val="FF0000"/>
              </a:buClr>
              <a:buSzPct val="200000"/>
              <a:buFontTx/>
              <a:buChar char="•"/>
            </a:pPr>
            <a:r>
              <a:rPr lang="en-US" b="1">
                <a:latin typeface="Comic Sans MS" charset="0"/>
                <a:cs typeface="Arial" charset="0"/>
              </a:rPr>
              <a:t>They can be degraded quickly. </a:t>
            </a:r>
          </a:p>
          <a:p>
            <a:pPr defTabSz="914400" eaLnBrk="1" hangingPunct="1">
              <a:lnSpc>
                <a:spcPct val="150000"/>
              </a:lnSpc>
              <a:spcBef>
                <a:spcPct val="20000"/>
              </a:spcBef>
              <a:buClr>
                <a:srgbClr val="FF0000"/>
              </a:buClr>
              <a:buSzPct val="200000"/>
              <a:buFontTx/>
              <a:buChar char="•"/>
            </a:pPr>
            <a:r>
              <a:rPr lang="en-US" b="1">
                <a:latin typeface="Comic Sans MS" charset="0"/>
                <a:cs typeface="Arial" charset="0"/>
              </a:rPr>
              <a:t>Concentration gradients can be used to elicit specific responses</a:t>
            </a:r>
          </a:p>
          <a:p>
            <a:pPr defTabSz="914400" eaLnBrk="1" hangingPunct="1">
              <a:lnSpc>
                <a:spcPct val="150000"/>
              </a:lnSpc>
              <a:spcBef>
                <a:spcPct val="20000"/>
              </a:spcBef>
              <a:buClr>
                <a:srgbClr val="FF0000"/>
              </a:buClr>
              <a:buSzPct val="200000"/>
              <a:buFontTx/>
              <a:buChar char="•"/>
            </a:pPr>
            <a:r>
              <a:rPr lang="en-US" b="1">
                <a:latin typeface="Comic Sans MS" charset="0"/>
                <a:cs typeface="Arial" charset="0"/>
              </a:rPr>
              <a:t>They also play a key role in neuroimmunological, neuroendocrinological, and neuroregulatory processes</a:t>
            </a:r>
          </a:p>
          <a:p>
            <a:pPr defTabSz="914400" eaLnBrk="1" hangingPunct="1">
              <a:lnSpc>
                <a:spcPct val="90000"/>
              </a:lnSpc>
              <a:spcBef>
                <a:spcPct val="20000"/>
              </a:spcBef>
              <a:buClr>
                <a:srgbClr val="FF0000"/>
              </a:buClr>
              <a:buSzPct val="135000"/>
              <a:buFontTx/>
              <a:buChar char="•"/>
            </a:pPr>
            <a:endParaRPr lang="en-US" sz="1600" b="1">
              <a:solidFill>
                <a:srgbClr val="FF0000"/>
              </a:solidFill>
              <a:cs typeface="Times New Roman" charset="0"/>
            </a:endParaRPr>
          </a:p>
          <a:p>
            <a:pPr defTabSz="914400" eaLnBrk="1" hangingPunct="1">
              <a:lnSpc>
                <a:spcPct val="90000"/>
              </a:lnSpc>
              <a:spcBef>
                <a:spcPct val="20000"/>
              </a:spcBef>
              <a:buClr>
                <a:srgbClr val="FF0000"/>
              </a:buClr>
              <a:buSzPct val="135000"/>
              <a:buFontTx/>
              <a:buChar char="•"/>
            </a:pPr>
            <a:endParaRPr lang="en-US" sz="1600">
              <a:cs typeface="Arial" charset="0"/>
            </a:endParaRPr>
          </a:p>
          <a:p>
            <a:pPr defTabSz="914400" eaLnBrk="1" hangingPunct="1">
              <a:lnSpc>
                <a:spcPct val="90000"/>
              </a:lnSpc>
              <a:spcBef>
                <a:spcPct val="20000"/>
              </a:spcBef>
              <a:buClr>
                <a:srgbClr val="FF0000"/>
              </a:buClr>
              <a:buSzPct val="135000"/>
              <a:buFontTx/>
              <a:buChar char="•"/>
            </a:pPr>
            <a:endParaRPr lang="en-US" sz="1400">
              <a:latin typeface="Comic Sans MS" charset="0"/>
              <a:cs typeface="Arial" charset="0"/>
            </a:endParaRPr>
          </a:p>
          <a:p>
            <a:pPr defTabSz="914400" eaLnBrk="1" hangingPunct="1">
              <a:lnSpc>
                <a:spcPct val="90000"/>
              </a:lnSpc>
              <a:spcBef>
                <a:spcPct val="20000"/>
              </a:spcBef>
              <a:buClr>
                <a:srgbClr val="FF0000"/>
              </a:buClr>
              <a:buSzPct val="135000"/>
              <a:buFontTx/>
              <a:buChar char="•"/>
            </a:pPr>
            <a:endParaRPr lang="en-US" sz="3600">
              <a:cs typeface="Times New Roman" charset="0"/>
            </a:endParaRPr>
          </a:p>
        </p:txBody>
      </p:sp>
      <p:pic>
        <p:nvPicPr>
          <p:cNvPr id="14340" name="Picture 5" descr="D:\POOJA\JGGR\EXTRA\JGGR PPT\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tangolo 3"/>
          <p:cNvSpPr>
            <a:spLocks noChangeArrowheads="1"/>
          </p:cNvSpPr>
          <p:nvPr/>
        </p:nvSpPr>
        <p:spPr bwMode="auto">
          <a:xfrm>
            <a:off x="152400" y="76200"/>
            <a:ext cx="8991600"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lnSpc>
                <a:spcPct val="90000"/>
              </a:lnSpc>
              <a:spcBef>
                <a:spcPct val="20000"/>
              </a:spcBef>
              <a:buSzPct val="135000"/>
            </a:pPr>
            <a:r>
              <a:rPr lang="en-US" sz="3200" b="1">
                <a:latin typeface="Comic Sans MS" charset="0"/>
                <a:cs typeface="Times New Roman" charset="0"/>
              </a:rPr>
              <a:t>Chemoattractant Cytokines were called Chemokines</a:t>
            </a:r>
          </a:p>
          <a:p>
            <a:pPr marL="342900" indent="-342900" algn="ctr" defTabSz="914400">
              <a:lnSpc>
                <a:spcPct val="90000"/>
              </a:lnSpc>
              <a:spcBef>
                <a:spcPct val="20000"/>
              </a:spcBef>
              <a:buClr>
                <a:srgbClr val="FF0000"/>
              </a:buClr>
              <a:buSzPct val="135000"/>
            </a:pPr>
            <a:endParaRPr lang="en-US" sz="3200">
              <a:latin typeface="Comic Sans MS" charset="0"/>
              <a:cs typeface="Times New Roman" charset="0"/>
            </a:endParaRPr>
          </a:p>
          <a:p>
            <a:pPr marL="342900" indent="-342900" defTabSz="914400">
              <a:lnSpc>
                <a:spcPct val="150000"/>
              </a:lnSpc>
              <a:spcBef>
                <a:spcPct val="20000"/>
              </a:spcBef>
              <a:buClr>
                <a:srgbClr val="FF0000"/>
              </a:buClr>
              <a:buSzPct val="135000"/>
              <a:buFont typeface="Arial" charset="0"/>
              <a:buChar char="•"/>
            </a:pPr>
            <a:r>
              <a:rPr lang="en-US" sz="2000" b="1">
                <a:latin typeface="Comic Sans MS" charset="0"/>
                <a:cs typeface="Times New Roman" charset="0"/>
              </a:rPr>
              <a:t>They are Small (8-10kd) secreted heparin-binding</a:t>
            </a:r>
          </a:p>
          <a:p>
            <a:pPr marL="342900" indent="-342900" defTabSz="914400">
              <a:lnSpc>
                <a:spcPct val="150000"/>
              </a:lnSpc>
              <a:spcBef>
                <a:spcPct val="20000"/>
              </a:spcBef>
              <a:buClr>
                <a:srgbClr val="FF0000"/>
              </a:buClr>
              <a:buSzPct val="135000"/>
              <a:buFont typeface="Arial" charset="0"/>
              <a:buChar char="•"/>
            </a:pPr>
            <a:r>
              <a:rPr lang="en-US" sz="2000" b="1">
                <a:latin typeface="Comic Sans MS" charset="0"/>
                <a:cs typeface="Times New Roman" charset="0"/>
              </a:rPr>
              <a:t>Promote recruitment and activation of leukocytes</a:t>
            </a:r>
          </a:p>
          <a:p>
            <a:pPr marL="342900" indent="-342900" defTabSz="914400">
              <a:lnSpc>
                <a:spcPct val="150000"/>
              </a:lnSpc>
              <a:spcBef>
                <a:spcPct val="20000"/>
              </a:spcBef>
              <a:buClr>
                <a:srgbClr val="FF0000"/>
              </a:buClr>
              <a:buSzPct val="135000"/>
              <a:buFont typeface="Arial" charset="0"/>
              <a:buChar char="•"/>
            </a:pPr>
            <a:r>
              <a:rPr lang="en-US" sz="2000" b="1">
                <a:latin typeface="Comic Sans MS" charset="0"/>
                <a:cs typeface="Times New Roman" charset="0"/>
              </a:rPr>
              <a:t>Can be divided into subclasses by virtue of structural properties:</a:t>
            </a:r>
          </a:p>
          <a:p>
            <a:pPr marL="342900" indent="-342900" defTabSz="914400">
              <a:lnSpc>
                <a:spcPct val="150000"/>
              </a:lnSpc>
              <a:spcBef>
                <a:spcPct val="20000"/>
              </a:spcBef>
              <a:buClr>
                <a:srgbClr val="FF0000"/>
              </a:buClr>
              <a:buSzPct val="135000"/>
              <a:buFont typeface="Wingdings" charset="2"/>
              <a:buChar char="ü"/>
            </a:pPr>
            <a:r>
              <a:rPr lang="en-US" sz="2000" b="1">
                <a:latin typeface="Comic Sans MS" charset="0"/>
                <a:cs typeface="Times New Roman" charset="0"/>
              </a:rPr>
              <a:t>CC class – The first two cysteines are adjacent (example: MCP-1, RANTES)</a:t>
            </a:r>
          </a:p>
          <a:p>
            <a:pPr marL="342900" indent="-342900" defTabSz="914400">
              <a:lnSpc>
                <a:spcPct val="150000"/>
              </a:lnSpc>
              <a:spcBef>
                <a:spcPct val="20000"/>
              </a:spcBef>
              <a:buClr>
                <a:srgbClr val="FF0000"/>
              </a:buClr>
              <a:buSzPct val="135000"/>
              <a:buFont typeface="Wingdings" charset="2"/>
              <a:buChar char="ü"/>
            </a:pPr>
            <a:r>
              <a:rPr lang="en-US" sz="2000" b="1">
                <a:latin typeface="Comic Sans MS" charset="0"/>
                <a:cs typeface="Times New Roman" charset="0"/>
              </a:rPr>
              <a:t>CXC class- The first two cysteines are not adjacent (example: IL-8)</a:t>
            </a:r>
          </a:p>
          <a:p>
            <a:pPr marL="342900" indent="-342900" defTabSz="914400">
              <a:lnSpc>
                <a:spcPct val="150000"/>
              </a:lnSpc>
              <a:spcBef>
                <a:spcPct val="20000"/>
              </a:spcBef>
              <a:buClr>
                <a:srgbClr val="FF0000"/>
              </a:buClr>
              <a:buSzPct val="135000"/>
              <a:buFont typeface="Wingdings" charset="2"/>
              <a:buChar char="ü"/>
            </a:pPr>
            <a:r>
              <a:rPr lang="en-US" sz="2000" b="1">
                <a:latin typeface="Comic Sans MS" charset="0"/>
                <a:cs typeface="Times New Roman" charset="0"/>
              </a:rPr>
              <a:t>C class – Only has 2 cysteines not 4 (example: Lymphotactin)</a:t>
            </a:r>
          </a:p>
          <a:p>
            <a:pPr marL="342900" indent="-342900" defTabSz="914400">
              <a:lnSpc>
                <a:spcPct val="150000"/>
              </a:lnSpc>
              <a:spcBef>
                <a:spcPct val="20000"/>
              </a:spcBef>
              <a:buClr>
                <a:srgbClr val="FF0000"/>
              </a:buClr>
              <a:buSzPct val="135000"/>
              <a:buFont typeface="Wingdings" charset="2"/>
              <a:buChar char="ü"/>
            </a:pPr>
            <a:r>
              <a:rPr lang="en-US" sz="2000" b="1">
                <a:latin typeface="Comic Sans MS" charset="0"/>
                <a:cs typeface="Times New Roman" charset="0"/>
              </a:rPr>
              <a:t>CX3C class – Has 3 amino acids between the first two cysteines and a  different N-terminal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3" descr="Cytokine_Network_680.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953000" cy="39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CasellaDiTesto 4"/>
          <p:cNvSpPr txBox="1">
            <a:spLocks noChangeArrowheads="1"/>
          </p:cNvSpPr>
          <p:nvPr/>
        </p:nvSpPr>
        <p:spPr bwMode="auto">
          <a:xfrm>
            <a:off x="2476500" y="1317625"/>
            <a:ext cx="3786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3200" b="1">
                <a:latin typeface="Comic Sans MS" charset="0"/>
              </a:rPr>
              <a:t>Cytokine network</a:t>
            </a:r>
          </a:p>
        </p:txBody>
      </p:sp>
      <p:pic>
        <p:nvPicPr>
          <p:cNvPr id="16388"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0988" y="2433638"/>
            <a:ext cx="3021012"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Immagin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747634">
            <a:off x="4749006" y="3691732"/>
            <a:ext cx="7715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ccia 8"/>
          <p:cNvSpPr/>
          <p:nvPr/>
        </p:nvSpPr>
        <p:spPr>
          <a:xfrm rot="13554184">
            <a:off x="4979988" y="2257425"/>
            <a:ext cx="4213225" cy="3768725"/>
          </a:xfrm>
          <a:prstGeom prst="teardrop">
            <a:avLst>
              <a:gd name="adj" fmla="val 181106"/>
            </a:avLst>
          </a:prstGeom>
          <a:noFill/>
          <a:ln w="2222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11" name="Connettore 1 10"/>
          <p:cNvCxnSpPr>
            <a:cxnSpLocks noChangeShapeType="1"/>
          </p:cNvCxnSpPr>
          <p:nvPr/>
        </p:nvCxnSpPr>
        <p:spPr bwMode="auto">
          <a:xfrm>
            <a:off x="5257800" y="3787775"/>
            <a:ext cx="293688" cy="158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2" name="Picture 5" descr="D:\POOJA\JGGR\EXTRA\JGGR PPT\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uvola 3"/>
          <p:cNvSpPr/>
          <p:nvPr/>
        </p:nvSpPr>
        <p:spPr>
          <a:xfrm>
            <a:off x="1752600" y="2590800"/>
            <a:ext cx="5334000" cy="2590800"/>
          </a:xfrm>
          <a:prstGeom prst="cloud">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sp>
      <p:sp>
        <p:nvSpPr>
          <p:cNvPr id="5" name="Cilindro 4"/>
          <p:cNvSpPr/>
          <p:nvPr/>
        </p:nvSpPr>
        <p:spPr>
          <a:xfrm>
            <a:off x="3352800" y="2422525"/>
            <a:ext cx="228600" cy="657225"/>
          </a:xfrm>
          <a:prstGeom prst="can">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7" name="Cilindro 6"/>
          <p:cNvSpPr/>
          <p:nvPr/>
        </p:nvSpPr>
        <p:spPr>
          <a:xfrm>
            <a:off x="5257800" y="2270125"/>
            <a:ext cx="228600" cy="609600"/>
          </a:xfrm>
          <a:prstGeom prst="can">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7413" name="CasellaDiTesto 8"/>
          <p:cNvSpPr txBox="1">
            <a:spLocks noChangeArrowheads="1"/>
          </p:cNvSpPr>
          <p:nvPr/>
        </p:nvSpPr>
        <p:spPr bwMode="auto">
          <a:xfrm>
            <a:off x="3500438" y="2770188"/>
            <a:ext cx="1203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600">
                <a:latin typeface="Symbol" charset="2"/>
              </a:rPr>
              <a:t>a</a:t>
            </a:r>
            <a:r>
              <a:rPr lang="en-US" sz="1600"/>
              <a:t>7nAChR</a:t>
            </a:r>
          </a:p>
        </p:txBody>
      </p:sp>
      <p:sp>
        <p:nvSpPr>
          <p:cNvPr id="17414" name="CasellaDiTesto 9"/>
          <p:cNvSpPr txBox="1">
            <a:spLocks noChangeArrowheads="1"/>
          </p:cNvSpPr>
          <p:nvPr/>
        </p:nvSpPr>
        <p:spPr bwMode="auto">
          <a:xfrm>
            <a:off x="4892675" y="2803525"/>
            <a:ext cx="1203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600">
                <a:latin typeface="Symbol" charset="2"/>
              </a:rPr>
              <a:t>a</a:t>
            </a:r>
            <a:r>
              <a:rPr lang="en-US" sz="1600"/>
              <a:t>7nAChR</a:t>
            </a:r>
          </a:p>
        </p:txBody>
      </p:sp>
      <p:sp>
        <p:nvSpPr>
          <p:cNvPr id="17415" name="CasellaDiTesto 11"/>
          <p:cNvSpPr txBox="1">
            <a:spLocks noChangeArrowheads="1"/>
          </p:cNvSpPr>
          <p:nvPr/>
        </p:nvSpPr>
        <p:spPr bwMode="auto">
          <a:xfrm>
            <a:off x="0" y="3257550"/>
            <a:ext cx="2209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400">
                <a:latin typeface="Comic Sans MS" charset="0"/>
              </a:rPr>
              <a:t>Cytokine producing cell</a:t>
            </a:r>
          </a:p>
        </p:txBody>
      </p:sp>
      <p:sp>
        <p:nvSpPr>
          <p:cNvPr id="17416" name="CasellaDiTesto 12"/>
          <p:cNvSpPr txBox="1">
            <a:spLocks noChangeArrowheads="1"/>
          </p:cNvSpPr>
          <p:nvPr/>
        </p:nvSpPr>
        <p:spPr bwMode="auto">
          <a:xfrm>
            <a:off x="3849688" y="182403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t>ACh</a:t>
            </a:r>
          </a:p>
        </p:txBody>
      </p:sp>
      <p:sp>
        <p:nvSpPr>
          <p:cNvPr id="14" name="Ovale 13"/>
          <p:cNvSpPr/>
          <p:nvPr/>
        </p:nvSpPr>
        <p:spPr>
          <a:xfrm>
            <a:off x="3581400" y="1927225"/>
            <a:ext cx="171450" cy="228600"/>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6" name="Ovale 15"/>
          <p:cNvSpPr/>
          <p:nvPr/>
        </p:nvSpPr>
        <p:spPr>
          <a:xfrm>
            <a:off x="3916363" y="2270125"/>
            <a:ext cx="198437" cy="228600"/>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19" name="Ovale 18"/>
          <p:cNvSpPr/>
          <p:nvPr/>
        </p:nvSpPr>
        <p:spPr>
          <a:xfrm>
            <a:off x="3048000" y="1812925"/>
            <a:ext cx="228600" cy="228600"/>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28" name="Connettore 1 27"/>
          <p:cNvCxnSpPr/>
          <p:nvPr/>
        </p:nvCxnSpPr>
        <p:spPr>
          <a:xfrm rot="5400000">
            <a:off x="3505200" y="4170363"/>
            <a:ext cx="3048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Connettore 1 30"/>
          <p:cNvCxnSpPr/>
          <p:nvPr/>
        </p:nvCxnSpPr>
        <p:spPr>
          <a:xfrm rot="10800000">
            <a:off x="3048000" y="4170363"/>
            <a:ext cx="59055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Connettore 2 34"/>
          <p:cNvCxnSpPr>
            <a:cxnSpLocks noChangeShapeType="1"/>
          </p:cNvCxnSpPr>
          <p:nvPr/>
        </p:nvCxnSpPr>
        <p:spPr bwMode="auto">
          <a:xfrm flipV="1">
            <a:off x="4724400" y="2803525"/>
            <a:ext cx="2263775" cy="1008063"/>
          </a:xfrm>
          <a:prstGeom prst="straightConnector1">
            <a:avLst/>
          </a:prstGeom>
          <a:noFill/>
          <a:ln w="2540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423" name="CasellaDiTesto 39"/>
          <p:cNvSpPr txBox="1">
            <a:spLocks noChangeArrowheads="1"/>
          </p:cNvSpPr>
          <p:nvPr/>
        </p:nvSpPr>
        <p:spPr bwMode="auto">
          <a:xfrm>
            <a:off x="7237413" y="3260725"/>
            <a:ext cx="1754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400">
                <a:latin typeface="Comic Sans MS" charset="0"/>
              </a:rPr>
              <a:t>Pro-inflammatory cytokines</a:t>
            </a:r>
          </a:p>
        </p:txBody>
      </p:sp>
      <p:sp>
        <p:nvSpPr>
          <p:cNvPr id="42" name="Ovale 41"/>
          <p:cNvSpPr/>
          <p:nvPr/>
        </p:nvSpPr>
        <p:spPr>
          <a:xfrm>
            <a:off x="6477000" y="2476500"/>
            <a:ext cx="227013" cy="228600"/>
          </a:xfrm>
          <a:prstGeom prst="ellipse">
            <a:avLst/>
          </a:prstGeom>
          <a:solidFill>
            <a:schemeClr val="accent6">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43" name="Ovale 42"/>
          <p:cNvSpPr/>
          <p:nvPr/>
        </p:nvSpPr>
        <p:spPr>
          <a:xfrm>
            <a:off x="8077200" y="2803525"/>
            <a:ext cx="228600" cy="228600"/>
          </a:xfrm>
          <a:prstGeom prst="ellipse">
            <a:avLst/>
          </a:prstGeom>
          <a:solidFill>
            <a:schemeClr val="accent6">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44" name="Ovale 43"/>
          <p:cNvSpPr/>
          <p:nvPr/>
        </p:nvSpPr>
        <p:spPr>
          <a:xfrm>
            <a:off x="7164388" y="2705100"/>
            <a:ext cx="228600" cy="228600"/>
          </a:xfrm>
          <a:prstGeom prst="ellipse">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45" name="Ovale 44"/>
          <p:cNvSpPr/>
          <p:nvPr/>
        </p:nvSpPr>
        <p:spPr>
          <a:xfrm>
            <a:off x="7637463" y="2362200"/>
            <a:ext cx="227012" cy="228600"/>
          </a:xfrm>
          <a:prstGeom prst="ellipse">
            <a:avLst/>
          </a:prstGeom>
          <a:solidFill>
            <a:schemeClr val="accent6">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46" name="Ovale 45"/>
          <p:cNvSpPr/>
          <p:nvPr/>
        </p:nvSpPr>
        <p:spPr>
          <a:xfrm>
            <a:off x="8515350" y="2590800"/>
            <a:ext cx="227013" cy="228600"/>
          </a:xfrm>
          <a:prstGeom prst="ellipse">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IL</a:t>
            </a:r>
          </a:p>
        </p:txBody>
      </p:sp>
      <p:sp>
        <p:nvSpPr>
          <p:cNvPr id="17429" name="Rettangolo 46"/>
          <p:cNvSpPr>
            <a:spLocks noChangeArrowheads="1"/>
          </p:cNvSpPr>
          <p:nvPr/>
        </p:nvSpPr>
        <p:spPr bwMode="auto">
          <a:xfrm>
            <a:off x="990600" y="1228725"/>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3200" b="1">
                <a:latin typeface="Comic Sans MS" charset="0"/>
              </a:rPr>
              <a:t>Cholinergic anti-inflammatory pathway</a:t>
            </a:r>
            <a:endParaRPr lang="en-US" sz="3200" b="1">
              <a:latin typeface="Comic Sans MS" charset="0"/>
            </a:endParaRPr>
          </a:p>
        </p:txBody>
      </p:sp>
      <p:pic>
        <p:nvPicPr>
          <p:cNvPr id="17430" name="Immagine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8707798">
            <a:off x="4344988" y="3222625"/>
            <a:ext cx="509587"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CasellaDiTesto 49"/>
          <p:cNvSpPr txBox="1">
            <a:spLocks noChangeArrowheads="1"/>
          </p:cNvSpPr>
          <p:nvPr/>
        </p:nvSpPr>
        <p:spPr bwMode="auto">
          <a:xfrm>
            <a:off x="5597525" y="3079750"/>
            <a:ext cx="38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2400"/>
              <a:t>X</a:t>
            </a:r>
          </a:p>
        </p:txBody>
      </p:sp>
      <p:sp>
        <p:nvSpPr>
          <p:cNvPr id="17432" name="CasellaDiTesto 50"/>
          <p:cNvSpPr txBox="1">
            <a:spLocks noChangeArrowheads="1"/>
          </p:cNvSpPr>
          <p:nvPr/>
        </p:nvSpPr>
        <p:spPr bwMode="auto">
          <a:xfrm>
            <a:off x="8445500" y="2595563"/>
            <a:ext cx="3683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800" b="1"/>
              <a:t>IL-1</a:t>
            </a:r>
          </a:p>
        </p:txBody>
      </p:sp>
      <p:sp>
        <p:nvSpPr>
          <p:cNvPr id="17433" name="CasellaDiTesto 52"/>
          <p:cNvSpPr txBox="1">
            <a:spLocks noChangeArrowheads="1"/>
          </p:cNvSpPr>
          <p:nvPr/>
        </p:nvSpPr>
        <p:spPr bwMode="auto">
          <a:xfrm>
            <a:off x="7086600" y="2713038"/>
            <a:ext cx="3667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800" b="1"/>
              <a:t>IL-1</a:t>
            </a:r>
          </a:p>
        </p:txBody>
      </p:sp>
      <p:sp>
        <p:nvSpPr>
          <p:cNvPr id="17434" name="CasellaDiTesto 53"/>
          <p:cNvSpPr txBox="1">
            <a:spLocks noChangeArrowheads="1"/>
          </p:cNvSpPr>
          <p:nvPr/>
        </p:nvSpPr>
        <p:spPr bwMode="auto">
          <a:xfrm>
            <a:off x="7569200" y="2374900"/>
            <a:ext cx="388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800" b="1"/>
              <a:t>TNF</a:t>
            </a:r>
          </a:p>
        </p:txBody>
      </p:sp>
      <p:sp>
        <p:nvSpPr>
          <p:cNvPr id="17435" name="CasellaDiTesto 54"/>
          <p:cNvSpPr txBox="1">
            <a:spLocks noChangeArrowheads="1"/>
          </p:cNvSpPr>
          <p:nvPr/>
        </p:nvSpPr>
        <p:spPr bwMode="auto">
          <a:xfrm>
            <a:off x="6402388" y="2474913"/>
            <a:ext cx="390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800" b="1"/>
              <a:t>TNF</a:t>
            </a:r>
          </a:p>
        </p:txBody>
      </p:sp>
      <p:sp>
        <p:nvSpPr>
          <p:cNvPr id="17436" name="CasellaDiTesto 55"/>
          <p:cNvSpPr txBox="1">
            <a:spLocks noChangeArrowheads="1"/>
          </p:cNvSpPr>
          <p:nvPr/>
        </p:nvSpPr>
        <p:spPr bwMode="auto">
          <a:xfrm>
            <a:off x="8020050" y="2816225"/>
            <a:ext cx="388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800" b="1"/>
              <a:t>TNF</a:t>
            </a:r>
          </a:p>
        </p:txBody>
      </p:sp>
      <p:sp>
        <p:nvSpPr>
          <p:cNvPr id="17437" name="Rettangolo 54"/>
          <p:cNvSpPr>
            <a:spLocks noChangeArrowheads="1"/>
          </p:cNvSpPr>
          <p:nvPr/>
        </p:nvSpPr>
        <p:spPr bwMode="auto">
          <a:xfrm>
            <a:off x="0" y="5105400"/>
            <a:ext cx="91440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2363"/>
              </a:lnSpc>
            </a:pPr>
            <a:r>
              <a:rPr lang="it-IT">
                <a:latin typeface="Comic Sans MS" charset="0"/>
              </a:rPr>
              <a:t>Acetylcholine binding to </a:t>
            </a:r>
            <a:r>
              <a:rPr lang="en-US" b="1">
                <a:latin typeface="Comic Sans MS" charset="0"/>
                <a:sym typeface="Symbol" charset="2"/>
              </a:rPr>
              <a:t></a:t>
            </a:r>
            <a:r>
              <a:rPr lang="en-US">
                <a:latin typeface="Comic Sans MS" charset="0"/>
              </a:rPr>
              <a:t>7 nAChR </a:t>
            </a:r>
            <a:r>
              <a:rPr lang="it-IT">
                <a:latin typeface="Comic Sans MS" charset="0"/>
              </a:rPr>
              <a:t>leads to the inhibition of the phosphorylation of inhibitor of NF-B (IkB), the downregulation of the activation of mitogen-activated protein kinases (MAPKs), inhibition of the release of intracellular Ca</a:t>
            </a:r>
            <a:r>
              <a:rPr lang="it-IT" baseline="30000">
                <a:latin typeface="Comic Sans MS" charset="0"/>
              </a:rPr>
              <a:t>2+</a:t>
            </a:r>
            <a:r>
              <a:rPr lang="it-IT">
                <a:latin typeface="Comic Sans MS" charset="0"/>
              </a:rPr>
              <a:t> stores and the formation of a heterodimeric protein complex with Janus kinase 1 (JAK2), which activates signal transducer and activator of transcription 2 (STAT3). </a:t>
            </a:r>
            <a:endParaRPr lang="en-US">
              <a:latin typeface="Comic Sans MS" charset="0"/>
            </a:endParaRPr>
          </a:p>
        </p:txBody>
      </p:sp>
      <p:sp>
        <p:nvSpPr>
          <p:cNvPr id="56" name="Torta 55"/>
          <p:cNvSpPr/>
          <p:nvPr/>
        </p:nvSpPr>
        <p:spPr>
          <a:xfrm>
            <a:off x="2781300" y="3963988"/>
            <a:ext cx="495300" cy="511175"/>
          </a:xfrm>
          <a:prstGeom prst="pie">
            <a:avLst>
              <a:gd name="adj1" fmla="val 3778228"/>
              <a:gd name="adj2" fmla="val 16200000"/>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a typeface="ＭＳ Ｐゴシック" charset="-128"/>
            </a:endParaRPr>
          </a:p>
        </p:txBody>
      </p:sp>
      <p:sp>
        <p:nvSpPr>
          <p:cNvPr id="59" name="Ovale 58"/>
          <p:cNvSpPr>
            <a:spLocks noChangeArrowheads="1"/>
          </p:cNvSpPr>
          <p:nvPr/>
        </p:nvSpPr>
        <p:spPr bwMode="auto">
          <a:xfrm>
            <a:off x="3352800" y="3243263"/>
            <a:ext cx="496888" cy="246062"/>
          </a:xfrm>
          <a:prstGeom prst="ellipse">
            <a:avLst/>
          </a:prstGeom>
          <a:gradFill rotWithShape="1">
            <a:gsLst>
              <a:gs pos="0">
                <a:srgbClr val="9BC1FF"/>
              </a:gs>
              <a:gs pos="100000">
                <a:srgbClr val="3F80CD"/>
              </a:gs>
            </a:gsLst>
            <a:lin ang="5400000"/>
          </a:gra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charset="0"/>
            </a:endParaRPr>
          </a:p>
        </p:txBody>
      </p:sp>
      <p:sp>
        <p:nvSpPr>
          <p:cNvPr id="17440" name="CasellaDiTesto 59"/>
          <p:cNvSpPr txBox="1">
            <a:spLocks noChangeArrowheads="1"/>
          </p:cNvSpPr>
          <p:nvPr/>
        </p:nvSpPr>
        <p:spPr bwMode="auto">
          <a:xfrm>
            <a:off x="3309938" y="3243263"/>
            <a:ext cx="539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a:t>JAK2</a:t>
            </a:r>
          </a:p>
        </p:txBody>
      </p:sp>
      <p:cxnSp>
        <p:nvCxnSpPr>
          <p:cNvPr id="63" name="Connettore 2 62"/>
          <p:cNvCxnSpPr/>
          <p:nvPr/>
        </p:nvCxnSpPr>
        <p:spPr>
          <a:xfrm rot="10800000" flipV="1">
            <a:off x="3086100" y="3579813"/>
            <a:ext cx="419100" cy="36671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7442" name="CasellaDiTesto 64"/>
          <p:cNvSpPr txBox="1">
            <a:spLocks noChangeArrowheads="1"/>
          </p:cNvSpPr>
          <p:nvPr/>
        </p:nvSpPr>
        <p:spPr bwMode="auto">
          <a:xfrm rot="-5661531">
            <a:off x="2617787" y="4064001"/>
            <a:ext cx="6000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800" b="1"/>
              <a:t>STAT3</a:t>
            </a:r>
          </a:p>
        </p:txBody>
      </p:sp>
      <p:sp>
        <p:nvSpPr>
          <p:cNvPr id="68" name="Ovale 67"/>
          <p:cNvSpPr>
            <a:spLocks noChangeArrowheads="1"/>
          </p:cNvSpPr>
          <p:nvPr/>
        </p:nvSpPr>
        <p:spPr bwMode="auto">
          <a:xfrm>
            <a:off x="3916363" y="3867150"/>
            <a:ext cx="247650" cy="307975"/>
          </a:xfrm>
          <a:prstGeom prst="ellipse">
            <a:avLst/>
          </a:prstGeom>
          <a:solidFill>
            <a:srgbClr val="77933C"/>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charset="0"/>
            </a:endParaRPr>
          </a:p>
        </p:txBody>
      </p:sp>
      <p:sp>
        <p:nvSpPr>
          <p:cNvPr id="69" name="Ovale 68"/>
          <p:cNvSpPr>
            <a:spLocks noChangeArrowheads="1"/>
          </p:cNvSpPr>
          <p:nvPr/>
        </p:nvSpPr>
        <p:spPr bwMode="auto">
          <a:xfrm>
            <a:off x="3916363" y="4164013"/>
            <a:ext cx="247650" cy="307975"/>
          </a:xfrm>
          <a:prstGeom prst="ellipse">
            <a:avLst/>
          </a:prstGeom>
          <a:solidFill>
            <a:srgbClr val="77933C"/>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rgbClr val="FFFFFF"/>
              </a:solidFill>
              <a:latin typeface="Calibri" charset="0"/>
            </a:endParaRPr>
          </a:p>
        </p:txBody>
      </p:sp>
      <p:sp>
        <p:nvSpPr>
          <p:cNvPr id="17445" name="CasellaDiTesto 69"/>
          <p:cNvSpPr txBox="1">
            <a:spLocks noChangeArrowheads="1"/>
          </p:cNvSpPr>
          <p:nvPr/>
        </p:nvSpPr>
        <p:spPr bwMode="auto">
          <a:xfrm>
            <a:off x="3841750" y="3865563"/>
            <a:ext cx="404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a:t>p50</a:t>
            </a:r>
          </a:p>
        </p:txBody>
      </p:sp>
      <p:sp>
        <p:nvSpPr>
          <p:cNvPr id="17446" name="CasellaDiTesto 70"/>
          <p:cNvSpPr txBox="1">
            <a:spLocks noChangeArrowheads="1"/>
          </p:cNvSpPr>
          <p:nvPr/>
        </p:nvSpPr>
        <p:spPr bwMode="auto">
          <a:xfrm>
            <a:off x="3844925" y="4170363"/>
            <a:ext cx="404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000" b="1"/>
              <a:t>p65</a:t>
            </a:r>
          </a:p>
        </p:txBody>
      </p:sp>
      <p:sp>
        <p:nvSpPr>
          <p:cNvPr id="17447" name="CasellaDiTesto 71"/>
          <p:cNvSpPr txBox="1">
            <a:spLocks noChangeArrowheads="1"/>
          </p:cNvSpPr>
          <p:nvPr/>
        </p:nvSpPr>
        <p:spPr bwMode="auto">
          <a:xfrm rot="-5400000">
            <a:off x="3547269" y="4048919"/>
            <a:ext cx="585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200" b="1"/>
              <a:t>NFkB</a:t>
            </a:r>
          </a:p>
        </p:txBody>
      </p:sp>
      <p:sp>
        <p:nvSpPr>
          <p:cNvPr id="81" name="Ovale 80"/>
          <p:cNvSpPr/>
          <p:nvPr/>
        </p:nvSpPr>
        <p:spPr>
          <a:xfrm>
            <a:off x="4495800" y="2270125"/>
            <a:ext cx="228600" cy="228600"/>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82" name="Ovale 81"/>
          <p:cNvSpPr/>
          <p:nvPr/>
        </p:nvSpPr>
        <p:spPr>
          <a:xfrm>
            <a:off x="4246563" y="2163763"/>
            <a:ext cx="228600" cy="228600"/>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83" name="Ovale 82"/>
          <p:cNvSpPr/>
          <p:nvPr/>
        </p:nvSpPr>
        <p:spPr>
          <a:xfrm>
            <a:off x="5143500" y="2041525"/>
            <a:ext cx="228600" cy="228600"/>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84" name="Ovale 83"/>
          <p:cNvSpPr/>
          <p:nvPr/>
        </p:nvSpPr>
        <p:spPr>
          <a:xfrm>
            <a:off x="4778375" y="1812925"/>
            <a:ext cx="228600" cy="228600"/>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85" name="Ovale 84"/>
          <p:cNvSpPr/>
          <p:nvPr/>
        </p:nvSpPr>
        <p:spPr>
          <a:xfrm>
            <a:off x="3309938" y="2193925"/>
            <a:ext cx="228600" cy="228600"/>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pic>
        <p:nvPicPr>
          <p:cNvPr id="17453" name="Immagine 86"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12825"/>
            <a:ext cx="207327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Ovale 87"/>
          <p:cNvSpPr/>
          <p:nvPr/>
        </p:nvSpPr>
        <p:spPr>
          <a:xfrm>
            <a:off x="2797175" y="2193925"/>
            <a:ext cx="174625" cy="228600"/>
          </a:xfrm>
          <a:prstGeom prst="ellipse">
            <a:avLst/>
          </a:prstGeom>
          <a:solidFill>
            <a:schemeClr val="accent6">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cxnSp>
        <p:nvCxnSpPr>
          <p:cNvPr id="89" name="Connettore 1 88"/>
          <p:cNvCxnSpPr/>
          <p:nvPr/>
        </p:nvCxnSpPr>
        <p:spPr>
          <a:xfrm>
            <a:off x="2073275" y="2325688"/>
            <a:ext cx="593725"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456" name="CasellaDiTesto 89"/>
          <p:cNvSpPr txBox="1">
            <a:spLocks noChangeArrowheads="1"/>
          </p:cNvSpPr>
          <p:nvPr/>
        </p:nvSpPr>
        <p:spPr bwMode="auto">
          <a:xfrm>
            <a:off x="1752600" y="2389188"/>
            <a:ext cx="1524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100" b="1"/>
              <a:t>Vagus nerve signals</a:t>
            </a:r>
          </a:p>
          <a:p>
            <a:pPr eaLnBrk="1" hangingPunct="1"/>
            <a:endParaRPr lang="en-US"/>
          </a:p>
        </p:txBody>
      </p:sp>
      <p:sp>
        <p:nvSpPr>
          <p:cNvPr id="91" name="Luna 90"/>
          <p:cNvSpPr/>
          <p:nvPr/>
        </p:nvSpPr>
        <p:spPr>
          <a:xfrm>
            <a:off x="2684463" y="2193925"/>
            <a:ext cx="152400" cy="236538"/>
          </a:xfrm>
          <a:prstGeom prst="moon">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pic>
        <p:nvPicPr>
          <p:cNvPr id="17458" name="Picture 5" descr="D:\POOJA\JGGR\EXTRA\JGGR PPT\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84D53A8-CEFD-4068-A17A-B4F421E03602}" type="slidenum">
              <a:rPr lang="he-IL" smtClean="0">
                <a:solidFill>
                  <a:srgbClr val="898989"/>
                </a:solidFill>
              </a:rPr>
              <a:pPr eaLnBrk="1" hangingPunct="1"/>
              <a:t>17</a:t>
            </a:fld>
            <a:endParaRPr lang="fr-FR" smtClean="0">
              <a:solidFill>
                <a:srgbClr val="898989"/>
              </a:solidFill>
              <a:latin typeface="Calibri" charset="0"/>
            </a:endParaRPr>
          </a:p>
        </p:txBody>
      </p:sp>
      <p:sp>
        <p:nvSpPr>
          <p:cNvPr id="284674" name="Rectangle 2"/>
          <p:cNvSpPr>
            <a:spLocks noGrp="1" noChangeArrowheads="1"/>
          </p:cNvSpPr>
          <p:nvPr>
            <p:ph type="title"/>
          </p:nvPr>
        </p:nvSpPr>
        <p:spPr>
          <a:xfrm>
            <a:off x="430213" y="1196975"/>
            <a:ext cx="8713787" cy="1143000"/>
          </a:xfrm>
        </p:spPr>
        <p:txBody>
          <a:bodyPr/>
          <a:lstStyle/>
          <a:p>
            <a:pPr eaLnBrk="1" hangingPunct="1">
              <a:defRPr/>
            </a:pPr>
            <a:r>
              <a:rPr lang="en-US" sz="3200" b="1" dirty="0" smtClean="0">
                <a:effectLst>
                  <a:outerShdw blurRad="38100" dist="38100" dir="2700000" algn="tl">
                    <a:srgbClr val="C0C0C0"/>
                  </a:outerShdw>
                </a:effectLst>
                <a:latin typeface="Comic Sans MS" charset="0"/>
                <a:cs typeface="Times New Roman" charset="0"/>
              </a:rPr>
              <a:t>Attenuation of pro-inflammatory cytokine production by </a:t>
            </a:r>
            <a:r>
              <a:rPr lang="en-US" sz="3200" b="1" dirty="0" smtClean="0">
                <a:effectLst>
                  <a:outerShdw blurRad="38100" dist="38100" dir="2700000" algn="tl">
                    <a:srgbClr val="C0C0C0"/>
                  </a:outerShdw>
                </a:effectLst>
                <a:latin typeface="Comic Sans MS" charset="0"/>
                <a:cs typeface="Times New Roman" charset="0"/>
                <a:sym typeface="Symbol" charset="2"/>
              </a:rPr>
              <a:t></a:t>
            </a:r>
            <a:r>
              <a:rPr lang="en-US" sz="3200" b="1" dirty="0" smtClean="0">
                <a:effectLst>
                  <a:outerShdw blurRad="38100" dist="38100" dir="2700000" algn="tl">
                    <a:srgbClr val="C0C0C0"/>
                  </a:outerShdw>
                </a:effectLst>
                <a:latin typeface="Comic Sans MS" charset="0"/>
                <a:cs typeface="Times New Roman" charset="0"/>
              </a:rPr>
              <a:t>7 </a:t>
            </a:r>
            <a:r>
              <a:rPr lang="en-US" sz="3200" b="1" dirty="0" err="1" smtClean="0">
                <a:effectLst>
                  <a:outerShdw blurRad="38100" dist="38100" dir="2700000" algn="tl">
                    <a:srgbClr val="C0C0C0"/>
                  </a:outerShdw>
                </a:effectLst>
                <a:latin typeface="Comic Sans MS" charset="0"/>
                <a:cs typeface="Times New Roman" charset="0"/>
              </a:rPr>
              <a:t>nAChR</a:t>
            </a:r>
            <a:r>
              <a:rPr lang="en-US" sz="3200" b="1" dirty="0" smtClean="0">
                <a:effectLst>
                  <a:outerShdw blurRad="38100" dist="38100" dir="2700000" algn="tl">
                    <a:srgbClr val="C0C0C0"/>
                  </a:outerShdw>
                </a:effectLst>
                <a:latin typeface="Comic Sans MS" charset="0"/>
                <a:cs typeface="Times New Roman" charset="0"/>
              </a:rPr>
              <a:t> activation</a:t>
            </a:r>
          </a:p>
        </p:txBody>
      </p:sp>
      <p:pic>
        <p:nvPicPr>
          <p:cNvPr id="18436" name="Picture 3" descr="humancy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565400"/>
            <a:ext cx="878522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4"/>
          <p:cNvSpPr txBox="1">
            <a:spLocks noChangeArrowheads="1"/>
          </p:cNvSpPr>
          <p:nvPr/>
        </p:nvSpPr>
        <p:spPr bwMode="auto">
          <a:xfrm>
            <a:off x="4892675" y="6237288"/>
            <a:ext cx="37099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600"/>
              <a:t>Nizri et al Neuropharmacology 2006</a:t>
            </a:r>
            <a:r>
              <a:rPr lang="en-US"/>
              <a:t> </a:t>
            </a:r>
          </a:p>
          <a:p>
            <a:pPr eaLnBrk="1" hangingPunct="1"/>
            <a:r>
              <a:rPr lang="en-US"/>
              <a:t> </a:t>
            </a:r>
          </a:p>
          <a:p>
            <a:pPr eaLnBrk="1" hangingPunct="1"/>
            <a:endParaRPr lang="en-US"/>
          </a:p>
        </p:txBody>
      </p:sp>
      <p:pic>
        <p:nvPicPr>
          <p:cNvPr id="18438" name="Picture 5" descr="D:\POOJA\JGGR\EXTRA\JGGR PPT\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ttangolo 2"/>
          <p:cNvSpPr>
            <a:spLocks noChangeArrowheads="1"/>
          </p:cNvSpPr>
          <p:nvPr/>
        </p:nvSpPr>
        <p:spPr bwMode="auto">
          <a:xfrm>
            <a:off x="228600" y="2879725"/>
            <a:ext cx="87630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500">
                <a:latin typeface="Comic Sans MS" charset="0"/>
              </a:rPr>
              <a:t>Butyrylcholinesterase (BuChE) and acetylcholinesterase (AChE) are members of the same family of enzymes</a:t>
            </a:r>
          </a:p>
          <a:p>
            <a:r>
              <a:rPr lang="it-IT" sz="1500">
                <a:latin typeface="Comic Sans MS" charset="0"/>
              </a:rPr>
              <a:t> </a:t>
            </a:r>
          </a:p>
          <a:p>
            <a:r>
              <a:rPr lang="it-IT" sz="1500">
                <a:latin typeface="Comic Sans MS" charset="0"/>
              </a:rPr>
              <a:t>Both AChE and BuChE regulate the neurotransmitter acetylcholine (ACh) in the brain</a:t>
            </a:r>
          </a:p>
          <a:p>
            <a:r>
              <a:rPr lang="it-IT" sz="1500">
                <a:latin typeface="Comic Sans MS" charset="0"/>
              </a:rPr>
              <a:t> </a:t>
            </a:r>
          </a:p>
          <a:p>
            <a:r>
              <a:rPr lang="it-IT" sz="1500">
                <a:latin typeface="Comic Sans MS" charset="0"/>
              </a:rPr>
              <a:t>Likely to play a key role (rather than just aback-up role) in improving cholinergic neurotransmission</a:t>
            </a:r>
          </a:p>
          <a:p>
            <a:r>
              <a:rPr lang="it-IT" sz="1500" b="1"/>
              <a:t>										</a:t>
            </a:r>
            <a:r>
              <a:rPr lang="it-IT" sz="1500"/>
              <a:t>Mesulam et al. 2002; Darvesh et al. 2003</a:t>
            </a:r>
          </a:p>
          <a:p>
            <a:endParaRPr lang="it-IT" sz="1500" b="1"/>
          </a:p>
          <a:p>
            <a:r>
              <a:rPr lang="it-IT" sz="1500">
                <a:latin typeface="Comic Sans MS" charset="0"/>
              </a:rPr>
              <a:t>Inhibition of either AChE or BuChE in the brain increases ACh concentration</a:t>
            </a:r>
          </a:p>
          <a:p>
            <a:endParaRPr lang="it-IT" sz="1500">
              <a:latin typeface="Comic Sans MS" charset="0"/>
            </a:endParaRPr>
          </a:p>
          <a:p>
            <a:r>
              <a:rPr lang="it-IT" sz="1500">
                <a:latin typeface="Comic Sans MS" charset="0"/>
              </a:rPr>
              <a:t>AChE or BuChE specific inhibitors improve cognitive performance of elderly rats  </a:t>
            </a:r>
            <a:endParaRPr lang="it-IT" sz="1500" b="1"/>
          </a:p>
          <a:p>
            <a:endParaRPr lang="en-US" sz="1500"/>
          </a:p>
        </p:txBody>
      </p:sp>
      <p:sp>
        <p:nvSpPr>
          <p:cNvPr id="19459" name="Rettangolo 3"/>
          <p:cNvSpPr>
            <a:spLocks noChangeArrowheads="1"/>
          </p:cNvSpPr>
          <p:nvPr/>
        </p:nvSpPr>
        <p:spPr bwMode="auto">
          <a:xfrm>
            <a:off x="1460500" y="1628775"/>
            <a:ext cx="63246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3100" b="1">
                <a:solidFill>
                  <a:srgbClr val="000000"/>
                </a:solidFill>
                <a:latin typeface="Comic Sans MS" charset="0"/>
              </a:rPr>
              <a:t>Butyrylcholinesterase and Acetylcholinesterase </a:t>
            </a:r>
          </a:p>
        </p:txBody>
      </p:sp>
      <p:sp>
        <p:nvSpPr>
          <p:cNvPr id="19460" name="Rettangolo 4"/>
          <p:cNvSpPr>
            <a:spLocks noChangeArrowheads="1"/>
          </p:cNvSpPr>
          <p:nvPr/>
        </p:nvSpPr>
        <p:spPr bwMode="auto">
          <a:xfrm>
            <a:off x="7289800" y="6519863"/>
            <a:ext cx="1701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600"/>
              <a:t>Greig et al. 2001</a:t>
            </a:r>
            <a:endParaRPr lang="en-US" sz="1600"/>
          </a:p>
        </p:txBody>
      </p:sp>
      <p:pic>
        <p:nvPicPr>
          <p:cNvPr id="19461" name="Picture 5" descr="D:\POOJA\JGGR\EXTRA\JGGR PPT\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44675"/>
            <a:ext cx="7815263"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CasellaDiTesto 2"/>
          <p:cNvSpPr txBox="1">
            <a:spLocks noChangeArrowheads="1"/>
          </p:cNvSpPr>
          <p:nvPr/>
        </p:nvSpPr>
        <p:spPr bwMode="auto">
          <a:xfrm>
            <a:off x="2835275" y="1125538"/>
            <a:ext cx="2955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3200" b="1">
                <a:latin typeface="Comic Sans MS" charset="0"/>
              </a:rPr>
              <a:t>ChE inhibitors</a:t>
            </a:r>
          </a:p>
        </p:txBody>
      </p:sp>
      <p:pic>
        <p:nvPicPr>
          <p:cNvPr id="20484" name="Picture 5" descr="D:\POOJA\JGGR\EXTRA\JGGR PPT\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9088" y="165100"/>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graphicFrame>
        <p:nvGraphicFramePr>
          <p:cNvPr id="5" name="Diagram 4"/>
          <p:cNvGraphicFramePr/>
          <p:nvPr/>
        </p:nvGraphicFramePr>
        <p:xfrm>
          <a:off x="319088" y="857539"/>
          <a:ext cx="8534400" cy="469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0" y="5567363"/>
            <a:ext cx="9144000" cy="922337"/>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7"/>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125538"/>
            <a:ext cx="525780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Immagin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143500"/>
            <a:ext cx="37909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Immagin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200400"/>
            <a:ext cx="5257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magin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950" y="1277938"/>
            <a:ext cx="33782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magin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90950" y="5067300"/>
            <a:ext cx="52260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Immagin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276475"/>
            <a:ext cx="29718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5" descr="D:\POOJA\JGGR\EXTRA\JGGR PPT\Untitle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318000"/>
            <a:ext cx="74676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Immagin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149600"/>
            <a:ext cx="7620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Immagin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715000"/>
            <a:ext cx="70739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magin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349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Immagine 1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2900" y="1433513"/>
            <a:ext cx="75438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ttangolo 15"/>
          <p:cNvSpPr>
            <a:spLocks noChangeArrowheads="1"/>
          </p:cNvSpPr>
          <p:nvPr/>
        </p:nvSpPr>
        <p:spPr bwMode="auto">
          <a:xfrm>
            <a:off x="6319838" y="304800"/>
            <a:ext cx="28241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000"/>
              <a:t>EUROPEAN NEUROLOGICAL REVIEW 2009</a:t>
            </a:r>
            <a:endParaRPr lang="en-US" sz="1000"/>
          </a:p>
        </p:txBody>
      </p:sp>
      <p:pic>
        <p:nvPicPr>
          <p:cNvPr id="22536" name="Picture 5" descr="D:\POOJA\JGGR\EXTRA\JGGR PPT\Untitle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31800" y="1350963"/>
            <a:ext cx="8229600" cy="503237"/>
          </a:xfrm>
          <a:noFill/>
        </p:spPr>
        <p:txBody>
          <a:bodyPr/>
          <a:lstStyle/>
          <a:p>
            <a:pPr eaLnBrk="1" hangingPunct="1"/>
            <a:r>
              <a:rPr lang="en-US" sz="3200" b="1" smtClean="0">
                <a:latin typeface="Comic Sans MS" charset="0"/>
                <a:cs typeface="Times New Roman" charset="0"/>
              </a:rPr>
              <a:t>Working hypothesis</a:t>
            </a:r>
            <a:r>
              <a:rPr lang="en-US" sz="3200" smtClean="0">
                <a:latin typeface="Times New Roman" charset="0"/>
                <a:cs typeface="Times New Roman" charset="0"/>
              </a:rPr>
              <a:t>: </a:t>
            </a:r>
          </a:p>
        </p:txBody>
      </p:sp>
      <p:grpSp>
        <p:nvGrpSpPr>
          <p:cNvPr id="23555" name="Group 166"/>
          <p:cNvGrpSpPr>
            <a:grpSpLocks/>
          </p:cNvGrpSpPr>
          <p:nvPr/>
        </p:nvGrpSpPr>
        <p:grpSpPr bwMode="auto">
          <a:xfrm>
            <a:off x="457200" y="1719263"/>
            <a:ext cx="8691563" cy="3025775"/>
            <a:chOff x="1282" y="8891"/>
            <a:chExt cx="5475" cy="2019"/>
          </a:xfrm>
        </p:grpSpPr>
        <p:sp>
          <p:nvSpPr>
            <p:cNvPr id="23570" name="Freeform 3"/>
            <p:cNvSpPr>
              <a:spLocks/>
            </p:cNvSpPr>
            <p:nvPr/>
          </p:nvSpPr>
          <p:spPr bwMode="auto">
            <a:xfrm>
              <a:off x="3629" y="9726"/>
              <a:ext cx="669" cy="423"/>
            </a:xfrm>
            <a:custGeom>
              <a:avLst/>
              <a:gdLst>
                <a:gd name="T0" fmla="*/ 0 w 662"/>
                <a:gd name="T1" fmla="*/ 2 h 551"/>
                <a:gd name="T2" fmla="*/ 423 w 662"/>
                <a:gd name="T3" fmla="*/ 2 h 551"/>
                <a:gd name="T4" fmla="*/ 423 w 662"/>
                <a:gd name="T5" fmla="*/ 2 h 551"/>
                <a:gd name="T6" fmla="*/ 843 w 662"/>
                <a:gd name="T7" fmla="*/ 2 h 551"/>
                <a:gd name="T8" fmla="*/ 423 w 662"/>
                <a:gd name="T9" fmla="*/ 0 h 551"/>
                <a:gd name="T10" fmla="*/ 423 w 662"/>
                <a:gd name="T11" fmla="*/ 2 h 551"/>
                <a:gd name="T12" fmla="*/ 0 w 662"/>
                <a:gd name="T13" fmla="*/ 2 h 551"/>
                <a:gd name="T14" fmla="*/ 0 w 662"/>
                <a:gd name="T15" fmla="*/ 2 h 551"/>
                <a:gd name="T16" fmla="*/ 0 60000 65536"/>
                <a:gd name="T17" fmla="*/ 0 60000 65536"/>
                <a:gd name="T18" fmla="*/ 0 60000 65536"/>
                <a:gd name="T19" fmla="*/ 0 60000 65536"/>
                <a:gd name="T20" fmla="*/ 0 60000 65536"/>
                <a:gd name="T21" fmla="*/ 0 60000 65536"/>
                <a:gd name="T22" fmla="*/ 0 60000 65536"/>
                <a:gd name="T23" fmla="*/ 0 60000 65536"/>
                <a:gd name="T24" fmla="*/ 0 w 662"/>
                <a:gd name="T25" fmla="*/ 0 h 551"/>
                <a:gd name="T26" fmla="*/ 662 w 662"/>
                <a:gd name="T27" fmla="*/ 551 h 5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2" h="551">
                  <a:moveTo>
                    <a:pt x="0" y="411"/>
                  </a:moveTo>
                  <a:lnTo>
                    <a:pt x="331" y="411"/>
                  </a:lnTo>
                  <a:lnTo>
                    <a:pt x="331" y="551"/>
                  </a:lnTo>
                  <a:lnTo>
                    <a:pt x="662" y="275"/>
                  </a:lnTo>
                  <a:lnTo>
                    <a:pt x="331" y="0"/>
                  </a:lnTo>
                  <a:lnTo>
                    <a:pt x="331" y="136"/>
                  </a:lnTo>
                  <a:lnTo>
                    <a:pt x="0" y="136"/>
                  </a:lnTo>
                  <a:lnTo>
                    <a:pt x="0" y="411"/>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89648" tIns="44824" rIns="89648" bIns="44824"/>
            <a:lstStyle/>
            <a:p>
              <a:endParaRPr lang="en-US"/>
            </a:p>
          </p:txBody>
        </p:sp>
        <p:sp>
          <p:nvSpPr>
            <p:cNvPr id="23571" name="Freeform 6"/>
            <p:cNvSpPr>
              <a:spLocks noEditPoints="1"/>
            </p:cNvSpPr>
            <p:nvPr/>
          </p:nvSpPr>
          <p:spPr bwMode="auto">
            <a:xfrm>
              <a:off x="2832" y="9863"/>
              <a:ext cx="197" cy="19"/>
            </a:xfrm>
            <a:custGeom>
              <a:avLst/>
              <a:gdLst>
                <a:gd name="T0" fmla="*/ 0 w 195"/>
                <a:gd name="T1" fmla="*/ 0 h 24"/>
                <a:gd name="T2" fmla="*/ 234 w 195"/>
                <a:gd name="T3" fmla="*/ 0 h 24"/>
                <a:gd name="T4" fmla="*/ 234 w 195"/>
                <a:gd name="T5" fmla="*/ 2 h 24"/>
                <a:gd name="T6" fmla="*/ 0 w 195"/>
                <a:gd name="T7" fmla="*/ 2 h 24"/>
                <a:gd name="T8" fmla="*/ 0 w 195"/>
                <a:gd name="T9" fmla="*/ 0 h 24"/>
                <a:gd name="T10" fmla="*/ 234 w 195"/>
                <a:gd name="T11" fmla="*/ 0 h 24"/>
                <a:gd name="T12" fmla="*/ 241 w 195"/>
                <a:gd name="T13" fmla="*/ 0 h 24"/>
                <a:gd name="T14" fmla="*/ 241 w 195"/>
                <a:gd name="T15" fmla="*/ 2 h 24"/>
                <a:gd name="T16" fmla="*/ 234 w 195"/>
                <a:gd name="T17" fmla="*/ 2 h 24"/>
                <a:gd name="T18" fmla="*/ 234 w 195"/>
                <a:gd name="T19" fmla="*/ 0 h 24"/>
                <a:gd name="T20" fmla="*/ 241 w 195"/>
                <a:gd name="T21" fmla="*/ 2 h 24"/>
                <a:gd name="T22" fmla="*/ 241 w 195"/>
                <a:gd name="T23" fmla="*/ 2 h 24"/>
                <a:gd name="T24" fmla="*/ 227 w 195"/>
                <a:gd name="T25" fmla="*/ 2 h 24"/>
                <a:gd name="T26" fmla="*/ 227 w 195"/>
                <a:gd name="T27" fmla="*/ 2 h 24"/>
                <a:gd name="T28" fmla="*/ 241 w 195"/>
                <a:gd name="T29" fmla="*/ 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
                <a:gd name="T46" fmla="*/ 0 h 24"/>
                <a:gd name="T47" fmla="*/ 195 w 195"/>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 h="24">
                  <a:moveTo>
                    <a:pt x="0" y="0"/>
                  </a:moveTo>
                  <a:lnTo>
                    <a:pt x="188" y="0"/>
                  </a:lnTo>
                  <a:lnTo>
                    <a:pt x="188" y="24"/>
                  </a:lnTo>
                  <a:lnTo>
                    <a:pt x="0" y="24"/>
                  </a:lnTo>
                  <a:lnTo>
                    <a:pt x="0" y="0"/>
                  </a:lnTo>
                  <a:close/>
                  <a:moveTo>
                    <a:pt x="188" y="0"/>
                  </a:moveTo>
                  <a:lnTo>
                    <a:pt x="195" y="0"/>
                  </a:lnTo>
                  <a:lnTo>
                    <a:pt x="195" y="12"/>
                  </a:lnTo>
                  <a:lnTo>
                    <a:pt x="188" y="12"/>
                  </a:lnTo>
                  <a:lnTo>
                    <a:pt x="188" y="0"/>
                  </a:lnTo>
                  <a:close/>
                  <a:moveTo>
                    <a:pt x="195" y="12"/>
                  </a:moveTo>
                  <a:lnTo>
                    <a:pt x="195" y="15"/>
                  </a:lnTo>
                  <a:lnTo>
                    <a:pt x="181" y="15"/>
                  </a:lnTo>
                  <a:lnTo>
                    <a:pt x="181" y="12"/>
                  </a:lnTo>
                  <a:lnTo>
                    <a:pt x="19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 name="Freeform 7"/>
            <p:cNvSpPr>
              <a:spLocks/>
            </p:cNvSpPr>
            <p:nvPr/>
          </p:nvSpPr>
          <p:spPr bwMode="auto">
            <a:xfrm>
              <a:off x="1740" y="9276"/>
              <a:ext cx="1092" cy="1192"/>
            </a:xfrm>
            <a:custGeom>
              <a:avLst/>
              <a:gdLst>
                <a:gd name="T0" fmla="*/ 687 w 1080"/>
                <a:gd name="T1" fmla="*/ 51 h 1550"/>
                <a:gd name="T2" fmla="*/ 779 w 1080"/>
                <a:gd name="T3" fmla="*/ 50 h 1550"/>
                <a:gd name="T4" fmla="*/ 867 w 1080"/>
                <a:gd name="T5" fmla="*/ 49 h 1550"/>
                <a:gd name="T6" fmla="*/ 946 w 1080"/>
                <a:gd name="T7" fmla="*/ 48 h 1550"/>
                <a:gd name="T8" fmla="*/ 1019 w 1080"/>
                <a:gd name="T9" fmla="*/ 45 h 1550"/>
                <a:gd name="T10" fmla="*/ 1085 w 1080"/>
                <a:gd name="T11" fmla="*/ 42 h 1550"/>
                <a:gd name="T12" fmla="*/ 1139 w 1080"/>
                <a:gd name="T13" fmla="*/ 40 h 1550"/>
                <a:gd name="T14" fmla="*/ 1185 w 1080"/>
                <a:gd name="T15" fmla="*/ 37 h 1550"/>
                <a:gd name="T16" fmla="*/ 1218 w 1080"/>
                <a:gd name="T17" fmla="*/ 33 h 1550"/>
                <a:gd name="T18" fmla="*/ 1238 w 1080"/>
                <a:gd name="T19" fmla="*/ 29 h 1550"/>
                <a:gd name="T20" fmla="*/ 1247 w 1080"/>
                <a:gd name="T21" fmla="*/ 25 h 1550"/>
                <a:gd name="T22" fmla="*/ 1238 w 1080"/>
                <a:gd name="T23" fmla="*/ 22 h 1550"/>
                <a:gd name="T24" fmla="*/ 1218 w 1080"/>
                <a:gd name="T25" fmla="*/ 18 h 1550"/>
                <a:gd name="T26" fmla="*/ 1185 w 1080"/>
                <a:gd name="T27" fmla="*/ 15 h 1550"/>
                <a:gd name="T28" fmla="*/ 1139 w 1080"/>
                <a:gd name="T29" fmla="*/ 12 h 1550"/>
                <a:gd name="T30" fmla="*/ 1085 w 1080"/>
                <a:gd name="T31" fmla="*/ 8 h 1550"/>
                <a:gd name="T32" fmla="*/ 1019 w 1080"/>
                <a:gd name="T33" fmla="*/ 6 h 1550"/>
                <a:gd name="T34" fmla="*/ 946 w 1080"/>
                <a:gd name="T35" fmla="*/ 4 h 1550"/>
                <a:gd name="T36" fmla="*/ 867 w 1080"/>
                <a:gd name="T37" fmla="*/ 2 h 1550"/>
                <a:gd name="T38" fmla="*/ 779 w 1080"/>
                <a:gd name="T39" fmla="*/ 2 h 1550"/>
                <a:gd name="T40" fmla="*/ 687 w 1080"/>
                <a:gd name="T41" fmla="*/ 2 h 1550"/>
                <a:gd name="T42" fmla="*/ 590 w 1080"/>
                <a:gd name="T43" fmla="*/ 0 h 1550"/>
                <a:gd name="T44" fmla="*/ 497 w 1080"/>
                <a:gd name="T45" fmla="*/ 2 h 1550"/>
                <a:gd name="T46" fmla="*/ 407 w 1080"/>
                <a:gd name="T47" fmla="*/ 2 h 1550"/>
                <a:gd name="T48" fmla="*/ 324 w 1080"/>
                <a:gd name="T49" fmla="*/ 3 h 1550"/>
                <a:gd name="T50" fmla="*/ 252 w 1080"/>
                <a:gd name="T51" fmla="*/ 5 h 1550"/>
                <a:gd name="T52" fmla="*/ 186 w 1080"/>
                <a:gd name="T53" fmla="*/ 8 h 1550"/>
                <a:gd name="T54" fmla="*/ 121 w 1080"/>
                <a:gd name="T55" fmla="*/ 10 h 1550"/>
                <a:gd name="T56" fmla="*/ 80 w 1080"/>
                <a:gd name="T57" fmla="*/ 13 h 1550"/>
                <a:gd name="T58" fmla="*/ 34 w 1080"/>
                <a:gd name="T59" fmla="*/ 17 h 1550"/>
                <a:gd name="T60" fmla="*/ 11 w 1080"/>
                <a:gd name="T61" fmla="*/ 21 h 1550"/>
                <a:gd name="T62" fmla="*/ 2 w 1080"/>
                <a:gd name="T63" fmla="*/ 25 h 1550"/>
                <a:gd name="T64" fmla="*/ 4 w 1080"/>
                <a:gd name="T65" fmla="*/ 28 h 1550"/>
                <a:gd name="T66" fmla="*/ 18 w 1080"/>
                <a:gd name="T67" fmla="*/ 32 h 1550"/>
                <a:gd name="T68" fmla="*/ 43 w 1080"/>
                <a:gd name="T69" fmla="*/ 35 h 1550"/>
                <a:gd name="T70" fmla="*/ 92 w 1080"/>
                <a:gd name="T71" fmla="*/ 39 h 1550"/>
                <a:gd name="T72" fmla="*/ 139 w 1080"/>
                <a:gd name="T73" fmla="*/ 42 h 1550"/>
                <a:gd name="T74" fmla="*/ 204 w 1080"/>
                <a:gd name="T75" fmla="*/ 45 h 1550"/>
                <a:gd name="T76" fmla="*/ 277 w 1080"/>
                <a:gd name="T77" fmla="*/ 46 h 1550"/>
                <a:gd name="T78" fmla="*/ 355 w 1080"/>
                <a:gd name="T79" fmla="*/ 48 h 1550"/>
                <a:gd name="T80" fmla="*/ 438 w 1080"/>
                <a:gd name="T81" fmla="*/ 50 h 1550"/>
                <a:gd name="T82" fmla="*/ 529 w 1080"/>
                <a:gd name="T83" fmla="*/ 51 h 1550"/>
                <a:gd name="T84" fmla="*/ 624 w 1080"/>
                <a:gd name="T85" fmla="*/ 51 h 1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0"/>
                <a:gd name="T130" fmla="*/ 0 h 1550"/>
                <a:gd name="T131" fmla="*/ 1080 w 1080"/>
                <a:gd name="T132" fmla="*/ 1550 h 1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0" h="1550">
                  <a:moveTo>
                    <a:pt x="541" y="1550"/>
                  </a:moveTo>
                  <a:lnTo>
                    <a:pt x="568" y="1550"/>
                  </a:lnTo>
                  <a:lnTo>
                    <a:pt x="595" y="1547"/>
                  </a:lnTo>
                  <a:lnTo>
                    <a:pt x="622" y="1541"/>
                  </a:lnTo>
                  <a:lnTo>
                    <a:pt x="649" y="1535"/>
                  </a:lnTo>
                  <a:lnTo>
                    <a:pt x="675" y="1526"/>
                  </a:lnTo>
                  <a:lnTo>
                    <a:pt x="700" y="1514"/>
                  </a:lnTo>
                  <a:lnTo>
                    <a:pt x="726" y="1502"/>
                  </a:lnTo>
                  <a:lnTo>
                    <a:pt x="751" y="1490"/>
                  </a:lnTo>
                  <a:lnTo>
                    <a:pt x="774" y="1474"/>
                  </a:lnTo>
                  <a:lnTo>
                    <a:pt x="797" y="1456"/>
                  </a:lnTo>
                  <a:lnTo>
                    <a:pt x="820" y="1438"/>
                  </a:lnTo>
                  <a:lnTo>
                    <a:pt x="842" y="1417"/>
                  </a:lnTo>
                  <a:lnTo>
                    <a:pt x="863" y="1396"/>
                  </a:lnTo>
                  <a:lnTo>
                    <a:pt x="883" y="1371"/>
                  </a:lnTo>
                  <a:lnTo>
                    <a:pt x="903" y="1347"/>
                  </a:lnTo>
                  <a:lnTo>
                    <a:pt x="921" y="1323"/>
                  </a:lnTo>
                  <a:lnTo>
                    <a:pt x="939" y="1296"/>
                  </a:lnTo>
                  <a:lnTo>
                    <a:pt x="956" y="1269"/>
                  </a:lnTo>
                  <a:lnTo>
                    <a:pt x="973" y="1238"/>
                  </a:lnTo>
                  <a:lnTo>
                    <a:pt x="987" y="1208"/>
                  </a:lnTo>
                  <a:lnTo>
                    <a:pt x="1001" y="1178"/>
                  </a:lnTo>
                  <a:lnTo>
                    <a:pt x="1014" y="1144"/>
                  </a:lnTo>
                  <a:lnTo>
                    <a:pt x="1026" y="1111"/>
                  </a:lnTo>
                  <a:lnTo>
                    <a:pt x="1037" y="1075"/>
                  </a:lnTo>
                  <a:lnTo>
                    <a:pt x="1048" y="1041"/>
                  </a:lnTo>
                  <a:lnTo>
                    <a:pt x="1055" y="1005"/>
                  </a:lnTo>
                  <a:lnTo>
                    <a:pt x="1062" y="969"/>
                  </a:lnTo>
                  <a:lnTo>
                    <a:pt x="1069" y="929"/>
                  </a:lnTo>
                  <a:lnTo>
                    <a:pt x="1073" y="893"/>
                  </a:lnTo>
                  <a:lnTo>
                    <a:pt x="1076" y="854"/>
                  </a:lnTo>
                  <a:lnTo>
                    <a:pt x="1080" y="814"/>
                  </a:lnTo>
                  <a:lnTo>
                    <a:pt x="1080" y="775"/>
                  </a:lnTo>
                  <a:lnTo>
                    <a:pt x="1080" y="736"/>
                  </a:lnTo>
                  <a:lnTo>
                    <a:pt x="1076" y="696"/>
                  </a:lnTo>
                  <a:lnTo>
                    <a:pt x="1073" y="657"/>
                  </a:lnTo>
                  <a:lnTo>
                    <a:pt x="1069" y="620"/>
                  </a:lnTo>
                  <a:lnTo>
                    <a:pt x="1062" y="581"/>
                  </a:lnTo>
                  <a:lnTo>
                    <a:pt x="1055" y="545"/>
                  </a:lnTo>
                  <a:lnTo>
                    <a:pt x="1048" y="508"/>
                  </a:lnTo>
                  <a:lnTo>
                    <a:pt x="1037" y="475"/>
                  </a:lnTo>
                  <a:lnTo>
                    <a:pt x="1026" y="439"/>
                  </a:lnTo>
                  <a:lnTo>
                    <a:pt x="1014" y="405"/>
                  </a:lnTo>
                  <a:lnTo>
                    <a:pt x="1001" y="372"/>
                  </a:lnTo>
                  <a:lnTo>
                    <a:pt x="987" y="342"/>
                  </a:lnTo>
                  <a:lnTo>
                    <a:pt x="973" y="312"/>
                  </a:lnTo>
                  <a:lnTo>
                    <a:pt x="956" y="281"/>
                  </a:lnTo>
                  <a:lnTo>
                    <a:pt x="939" y="254"/>
                  </a:lnTo>
                  <a:lnTo>
                    <a:pt x="921" y="227"/>
                  </a:lnTo>
                  <a:lnTo>
                    <a:pt x="903" y="203"/>
                  </a:lnTo>
                  <a:lnTo>
                    <a:pt x="883" y="178"/>
                  </a:lnTo>
                  <a:lnTo>
                    <a:pt x="863" y="154"/>
                  </a:lnTo>
                  <a:lnTo>
                    <a:pt x="842" y="133"/>
                  </a:lnTo>
                  <a:lnTo>
                    <a:pt x="820" y="112"/>
                  </a:lnTo>
                  <a:lnTo>
                    <a:pt x="797" y="94"/>
                  </a:lnTo>
                  <a:lnTo>
                    <a:pt x="774" y="75"/>
                  </a:lnTo>
                  <a:lnTo>
                    <a:pt x="751" y="60"/>
                  </a:lnTo>
                  <a:lnTo>
                    <a:pt x="726" y="48"/>
                  </a:lnTo>
                  <a:lnTo>
                    <a:pt x="700" y="36"/>
                  </a:lnTo>
                  <a:lnTo>
                    <a:pt x="675" y="24"/>
                  </a:lnTo>
                  <a:lnTo>
                    <a:pt x="649" y="15"/>
                  </a:lnTo>
                  <a:lnTo>
                    <a:pt x="622" y="9"/>
                  </a:lnTo>
                  <a:lnTo>
                    <a:pt x="595" y="3"/>
                  </a:lnTo>
                  <a:lnTo>
                    <a:pt x="568" y="0"/>
                  </a:lnTo>
                  <a:lnTo>
                    <a:pt x="541" y="0"/>
                  </a:lnTo>
                  <a:lnTo>
                    <a:pt x="512" y="0"/>
                  </a:lnTo>
                  <a:lnTo>
                    <a:pt x="486" y="3"/>
                  </a:lnTo>
                  <a:lnTo>
                    <a:pt x="459" y="9"/>
                  </a:lnTo>
                  <a:lnTo>
                    <a:pt x="432" y="15"/>
                  </a:lnTo>
                  <a:lnTo>
                    <a:pt x="405" y="24"/>
                  </a:lnTo>
                  <a:lnTo>
                    <a:pt x="380" y="36"/>
                  </a:lnTo>
                  <a:lnTo>
                    <a:pt x="355" y="48"/>
                  </a:lnTo>
                  <a:lnTo>
                    <a:pt x="330" y="60"/>
                  </a:lnTo>
                  <a:lnTo>
                    <a:pt x="306" y="75"/>
                  </a:lnTo>
                  <a:lnTo>
                    <a:pt x="283" y="94"/>
                  </a:lnTo>
                  <a:lnTo>
                    <a:pt x="262" y="112"/>
                  </a:lnTo>
                  <a:lnTo>
                    <a:pt x="238" y="133"/>
                  </a:lnTo>
                  <a:lnTo>
                    <a:pt x="217" y="154"/>
                  </a:lnTo>
                  <a:lnTo>
                    <a:pt x="197" y="178"/>
                  </a:lnTo>
                  <a:lnTo>
                    <a:pt x="178" y="203"/>
                  </a:lnTo>
                  <a:lnTo>
                    <a:pt x="160" y="227"/>
                  </a:lnTo>
                  <a:lnTo>
                    <a:pt x="142" y="254"/>
                  </a:lnTo>
                  <a:lnTo>
                    <a:pt x="124" y="281"/>
                  </a:lnTo>
                  <a:lnTo>
                    <a:pt x="108" y="312"/>
                  </a:lnTo>
                  <a:lnTo>
                    <a:pt x="93" y="342"/>
                  </a:lnTo>
                  <a:lnTo>
                    <a:pt x="79" y="372"/>
                  </a:lnTo>
                  <a:lnTo>
                    <a:pt x="67" y="405"/>
                  </a:lnTo>
                  <a:lnTo>
                    <a:pt x="54" y="439"/>
                  </a:lnTo>
                  <a:lnTo>
                    <a:pt x="43" y="475"/>
                  </a:lnTo>
                  <a:lnTo>
                    <a:pt x="34" y="508"/>
                  </a:lnTo>
                  <a:lnTo>
                    <a:pt x="25" y="545"/>
                  </a:lnTo>
                  <a:lnTo>
                    <a:pt x="18" y="581"/>
                  </a:lnTo>
                  <a:lnTo>
                    <a:pt x="11" y="620"/>
                  </a:lnTo>
                  <a:lnTo>
                    <a:pt x="7" y="657"/>
                  </a:lnTo>
                  <a:lnTo>
                    <a:pt x="4" y="696"/>
                  </a:lnTo>
                  <a:lnTo>
                    <a:pt x="2" y="736"/>
                  </a:lnTo>
                  <a:lnTo>
                    <a:pt x="0" y="775"/>
                  </a:lnTo>
                  <a:lnTo>
                    <a:pt x="2" y="814"/>
                  </a:lnTo>
                  <a:lnTo>
                    <a:pt x="4" y="854"/>
                  </a:lnTo>
                  <a:lnTo>
                    <a:pt x="7" y="893"/>
                  </a:lnTo>
                  <a:lnTo>
                    <a:pt x="11" y="929"/>
                  </a:lnTo>
                  <a:lnTo>
                    <a:pt x="18" y="969"/>
                  </a:lnTo>
                  <a:lnTo>
                    <a:pt x="25" y="1005"/>
                  </a:lnTo>
                  <a:lnTo>
                    <a:pt x="34" y="1041"/>
                  </a:lnTo>
                  <a:lnTo>
                    <a:pt x="43" y="1075"/>
                  </a:lnTo>
                  <a:lnTo>
                    <a:pt x="54" y="1111"/>
                  </a:lnTo>
                  <a:lnTo>
                    <a:pt x="67" y="1144"/>
                  </a:lnTo>
                  <a:lnTo>
                    <a:pt x="79" y="1178"/>
                  </a:lnTo>
                  <a:lnTo>
                    <a:pt x="93" y="1208"/>
                  </a:lnTo>
                  <a:lnTo>
                    <a:pt x="108" y="1238"/>
                  </a:lnTo>
                  <a:lnTo>
                    <a:pt x="124" y="1269"/>
                  </a:lnTo>
                  <a:lnTo>
                    <a:pt x="142" y="1296"/>
                  </a:lnTo>
                  <a:lnTo>
                    <a:pt x="160" y="1323"/>
                  </a:lnTo>
                  <a:lnTo>
                    <a:pt x="178" y="1347"/>
                  </a:lnTo>
                  <a:lnTo>
                    <a:pt x="197" y="1371"/>
                  </a:lnTo>
                  <a:lnTo>
                    <a:pt x="217" y="1396"/>
                  </a:lnTo>
                  <a:lnTo>
                    <a:pt x="238" y="1417"/>
                  </a:lnTo>
                  <a:lnTo>
                    <a:pt x="262" y="1438"/>
                  </a:lnTo>
                  <a:lnTo>
                    <a:pt x="283" y="1456"/>
                  </a:lnTo>
                  <a:lnTo>
                    <a:pt x="306" y="1474"/>
                  </a:lnTo>
                  <a:lnTo>
                    <a:pt x="330" y="1490"/>
                  </a:lnTo>
                  <a:lnTo>
                    <a:pt x="355" y="1502"/>
                  </a:lnTo>
                  <a:lnTo>
                    <a:pt x="380" y="1514"/>
                  </a:lnTo>
                  <a:lnTo>
                    <a:pt x="405" y="1526"/>
                  </a:lnTo>
                  <a:lnTo>
                    <a:pt x="432" y="1535"/>
                  </a:lnTo>
                  <a:lnTo>
                    <a:pt x="459" y="1541"/>
                  </a:lnTo>
                  <a:lnTo>
                    <a:pt x="486" y="1547"/>
                  </a:lnTo>
                  <a:lnTo>
                    <a:pt x="512" y="1550"/>
                  </a:lnTo>
                  <a:lnTo>
                    <a:pt x="541" y="1550"/>
                  </a:lnTo>
                  <a:close/>
                </a:path>
              </a:pathLst>
            </a:custGeom>
            <a:gradFill flip="none" rotWithShape="1">
              <a:gsLst>
                <a:gs pos="59000">
                  <a:schemeClr val="accent3">
                    <a:lumMod val="20000"/>
                    <a:lumOff val="80000"/>
                  </a:schemeClr>
                </a:gs>
                <a:gs pos="100000">
                  <a:srgbClr val="000000"/>
                </a:gs>
              </a:gsLst>
              <a:path path="circle">
                <a:fillToRect l="100000" t="100000"/>
              </a:path>
              <a:tileRect r="-100000" b="-100000"/>
            </a:gradFill>
            <a:ln w="9525">
              <a:noFill/>
              <a:round/>
              <a:headEnd/>
              <a:tailEnd/>
            </a:ln>
          </p:spPr>
          <p:txBody>
            <a:bodyPr lIns="89648" tIns="44824" rIns="89648" bIns="44824"/>
            <a:lstStyle>
              <a:lvl1pPr defTabSz="895350" eaLnBrk="0" hangingPunct="0">
                <a:defRPr sz="2400">
                  <a:solidFill>
                    <a:schemeClr val="tx1"/>
                  </a:solidFill>
                  <a:latin typeface="Arial" charset="0"/>
                  <a:ea typeface="ＭＳ Ｐゴシック" charset="-128"/>
                </a:defRPr>
              </a:lvl1pPr>
              <a:lvl2pPr marL="37931725" indent="-37474525" defTabSz="89535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sz="1800" smtClean="0">
                <a:latin typeface="Calibri" charset="0"/>
                <a:cs typeface="Arial" charset="0"/>
              </a:endParaRPr>
            </a:p>
            <a:p>
              <a:pPr eaLnBrk="1" hangingPunct="1">
                <a:defRPr/>
              </a:pPr>
              <a:endParaRPr lang="en-US" sz="1800" smtClean="0">
                <a:latin typeface="Calibri" charset="0"/>
                <a:cs typeface="Arial" charset="0"/>
              </a:endParaRPr>
            </a:p>
            <a:p>
              <a:pPr eaLnBrk="1" hangingPunct="1">
                <a:defRPr/>
              </a:pPr>
              <a:endParaRPr lang="en-US" sz="1800" smtClean="0">
                <a:latin typeface="Comic Sans MS" charset="0"/>
                <a:cs typeface="Arial" charset="0"/>
              </a:endParaRPr>
            </a:p>
            <a:p>
              <a:pPr eaLnBrk="1" hangingPunct="1">
                <a:defRPr/>
              </a:pPr>
              <a:r>
                <a:rPr lang="en-US" sz="1800" smtClean="0">
                  <a:latin typeface="Comic Sans MS" charset="0"/>
                  <a:cs typeface="Arial" charset="0"/>
                </a:rPr>
                <a:t>  Peripheral immune cells </a:t>
              </a:r>
            </a:p>
          </p:txBody>
        </p:sp>
        <p:sp>
          <p:nvSpPr>
            <p:cNvPr id="23575" name="Freeform 8"/>
            <p:cNvSpPr>
              <a:spLocks noEditPoints="1"/>
            </p:cNvSpPr>
            <p:nvPr/>
          </p:nvSpPr>
          <p:spPr bwMode="auto">
            <a:xfrm>
              <a:off x="1733" y="9268"/>
              <a:ext cx="1106" cy="1209"/>
            </a:xfrm>
            <a:custGeom>
              <a:avLst/>
              <a:gdLst>
                <a:gd name="T0" fmla="*/ 703 w 1094"/>
                <a:gd name="T1" fmla="*/ 4 h 1574"/>
                <a:gd name="T2" fmla="*/ 908 w 1094"/>
                <a:gd name="T3" fmla="*/ 4 h 1574"/>
                <a:gd name="T4" fmla="*/ 1086 w 1094"/>
                <a:gd name="T5" fmla="*/ 3 h 1574"/>
                <a:gd name="T6" fmla="*/ 1175 w 1094"/>
                <a:gd name="T7" fmla="*/ 3 h 1574"/>
                <a:gd name="T8" fmla="*/ 1008 w 1094"/>
                <a:gd name="T9" fmla="*/ 4 h 1574"/>
                <a:gd name="T10" fmla="*/ 809 w 1094"/>
                <a:gd name="T11" fmla="*/ 4 h 1574"/>
                <a:gd name="T12" fmla="*/ 1211 w 1094"/>
                <a:gd name="T13" fmla="*/ 3 h 1574"/>
                <a:gd name="T14" fmla="*/ 1318 w 1094"/>
                <a:gd name="T15" fmla="*/ 3 h 1574"/>
                <a:gd name="T16" fmla="*/ 1379 w 1094"/>
                <a:gd name="T17" fmla="*/ 2 h 1574"/>
                <a:gd name="T18" fmla="*/ 1401 w 1094"/>
                <a:gd name="T19" fmla="*/ 2 h 1574"/>
                <a:gd name="T20" fmla="*/ 1352 w 1094"/>
                <a:gd name="T21" fmla="*/ 2 h 1574"/>
                <a:gd name="T22" fmla="*/ 1246 w 1094"/>
                <a:gd name="T23" fmla="*/ 3 h 1574"/>
                <a:gd name="T24" fmla="*/ 1406 w 1094"/>
                <a:gd name="T25" fmla="*/ 2 h 1574"/>
                <a:gd name="T26" fmla="*/ 1406 w 1094"/>
                <a:gd name="T27" fmla="*/ 2 h 1574"/>
                <a:gd name="T28" fmla="*/ 1375 w 1094"/>
                <a:gd name="T29" fmla="*/ 2 h 1574"/>
                <a:gd name="T30" fmla="*/ 1304 w 1094"/>
                <a:gd name="T31" fmla="*/ 2 h 1574"/>
                <a:gd name="T32" fmla="*/ 1187 w 1094"/>
                <a:gd name="T33" fmla="*/ 2 h 1574"/>
                <a:gd name="T34" fmla="*/ 1304 w 1094"/>
                <a:gd name="T35" fmla="*/ 2 h 1574"/>
                <a:gd name="T36" fmla="*/ 1383 w 1094"/>
                <a:gd name="T37" fmla="*/ 2 h 1574"/>
                <a:gd name="T38" fmla="*/ 1389 w 1094"/>
                <a:gd name="T39" fmla="*/ 2 h 1574"/>
                <a:gd name="T40" fmla="*/ 1058 w 1094"/>
                <a:gd name="T41" fmla="*/ 2 h 1574"/>
                <a:gd name="T42" fmla="*/ 875 w 1094"/>
                <a:gd name="T43" fmla="*/ 2 h 1574"/>
                <a:gd name="T44" fmla="*/ 703 w 1094"/>
                <a:gd name="T45" fmla="*/ 0 h 1574"/>
                <a:gd name="T46" fmla="*/ 911 w 1094"/>
                <a:gd name="T47" fmla="*/ 2 h 1574"/>
                <a:gd name="T48" fmla="*/ 1095 w 1094"/>
                <a:gd name="T49" fmla="*/ 2 h 1574"/>
                <a:gd name="T50" fmla="*/ 703 w 1094"/>
                <a:gd name="T51" fmla="*/ 2 h 1574"/>
                <a:gd name="T52" fmla="*/ 703 w 1094"/>
                <a:gd name="T53" fmla="*/ 2 h 1574"/>
                <a:gd name="T54" fmla="*/ 635 w 1094"/>
                <a:gd name="T55" fmla="*/ 2 h 1574"/>
                <a:gd name="T56" fmla="*/ 437 w 1094"/>
                <a:gd name="T57" fmla="*/ 2 h 1574"/>
                <a:gd name="T58" fmla="*/ 267 w 1094"/>
                <a:gd name="T59" fmla="*/ 2 h 1574"/>
                <a:gd name="T60" fmla="*/ 285 w 1094"/>
                <a:gd name="T61" fmla="*/ 2 h 1574"/>
                <a:gd name="T62" fmla="*/ 462 w 1094"/>
                <a:gd name="T63" fmla="*/ 2 h 1574"/>
                <a:gd name="T64" fmla="*/ 667 w 1094"/>
                <a:gd name="T65" fmla="*/ 0 h 1574"/>
                <a:gd name="T66" fmla="*/ 149 w 1094"/>
                <a:gd name="T67" fmla="*/ 2 h 1574"/>
                <a:gd name="T68" fmla="*/ 70 w 1094"/>
                <a:gd name="T69" fmla="*/ 2 h 1574"/>
                <a:gd name="T70" fmla="*/ 16 w 1094"/>
                <a:gd name="T71" fmla="*/ 2 h 1574"/>
                <a:gd name="T72" fmla="*/ 11 w 1094"/>
                <a:gd name="T73" fmla="*/ 2 h 1574"/>
                <a:gd name="T74" fmla="*/ 89 w 1094"/>
                <a:gd name="T75" fmla="*/ 2 h 1574"/>
                <a:gd name="T76" fmla="*/ 207 w 1094"/>
                <a:gd name="T77" fmla="*/ 2 h 1574"/>
                <a:gd name="T78" fmla="*/ 14 w 1094"/>
                <a:gd name="T79" fmla="*/ 2 h 1574"/>
                <a:gd name="T80" fmla="*/ 14 w 1094"/>
                <a:gd name="T81" fmla="*/ 2 h 1574"/>
                <a:gd name="T82" fmla="*/ 40 w 1094"/>
                <a:gd name="T83" fmla="*/ 2 h 1574"/>
                <a:gd name="T84" fmla="*/ 129 w 1094"/>
                <a:gd name="T85" fmla="*/ 3 h 1574"/>
                <a:gd name="T86" fmla="*/ 189 w 1094"/>
                <a:gd name="T87" fmla="*/ 3 h 1574"/>
                <a:gd name="T88" fmla="*/ 77 w 1094"/>
                <a:gd name="T89" fmla="*/ 3 h 1574"/>
                <a:gd name="T90" fmla="*/ 7 w 1094"/>
                <a:gd name="T91" fmla="*/ 2 h 1574"/>
                <a:gd name="T92" fmla="*/ 240 w 1094"/>
                <a:gd name="T93" fmla="*/ 3 h 1574"/>
                <a:gd name="T94" fmla="*/ 408 w 1094"/>
                <a:gd name="T95" fmla="*/ 4 h 1574"/>
                <a:gd name="T96" fmla="*/ 596 w 1094"/>
                <a:gd name="T97" fmla="*/ 4 h 1574"/>
                <a:gd name="T98" fmla="*/ 631 w 1094"/>
                <a:gd name="T99" fmla="*/ 4 h 1574"/>
                <a:gd name="T100" fmla="*/ 431 w 1094"/>
                <a:gd name="T101" fmla="*/ 4 h 1574"/>
                <a:gd name="T102" fmla="*/ 256 w 1094"/>
                <a:gd name="T103" fmla="*/ 3 h 1574"/>
                <a:gd name="T104" fmla="*/ 703 w 1094"/>
                <a:gd name="T105" fmla="*/ 4 h 15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1574"/>
                <a:gd name="T161" fmla="*/ 1094 w 1094"/>
                <a:gd name="T162" fmla="*/ 1574 h 15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1574">
                  <a:moveTo>
                    <a:pt x="548" y="1550"/>
                  </a:moveTo>
                  <a:lnTo>
                    <a:pt x="548" y="1550"/>
                  </a:lnTo>
                  <a:lnTo>
                    <a:pt x="548" y="1574"/>
                  </a:lnTo>
                  <a:lnTo>
                    <a:pt x="548" y="1550"/>
                  </a:lnTo>
                  <a:close/>
                  <a:moveTo>
                    <a:pt x="548" y="1550"/>
                  </a:moveTo>
                  <a:lnTo>
                    <a:pt x="575" y="1547"/>
                  </a:lnTo>
                  <a:lnTo>
                    <a:pt x="602" y="1544"/>
                  </a:lnTo>
                  <a:lnTo>
                    <a:pt x="629" y="1541"/>
                  </a:lnTo>
                  <a:lnTo>
                    <a:pt x="654" y="1535"/>
                  </a:lnTo>
                  <a:lnTo>
                    <a:pt x="681" y="1526"/>
                  </a:lnTo>
                  <a:lnTo>
                    <a:pt x="706" y="1514"/>
                  </a:lnTo>
                  <a:lnTo>
                    <a:pt x="731" y="1502"/>
                  </a:lnTo>
                  <a:lnTo>
                    <a:pt x="754" y="1489"/>
                  </a:lnTo>
                  <a:lnTo>
                    <a:pt x="777" y="1474"/>
                  </a:lnTo>
                  <a:lnTo>
                    <a:pt x="801" y="1456"/>
                  </a:lnTo>
                  <a:lnTo>
                    <a:pt x="824" y="1438"/>
                  </a:lnTo>
                  <a:lnTo>
                    <a:pt x="845" y="1420"/>
                  </a:lnTo>
                  <a:lnTo>
                    <a:pt x="865" y="1396"/>
                  </a:lnTo>
                  <a:lnTo>
                    <a:pt x="886" y="1374"/>
                  </a:lnTo>
                  <a:lnTo>
                    <a:pt x="904" y="1350"/>
                  </a:lnTo>
                  <a:lnTo>
                    <a:pt x="924" y="1326"/>
                  </a:lnTo>
                  <a:lnTo>
                    <a:pt x="933" y="1344"/>
                  </a:lnTo>
                  <a:lnTo>
                    <a:pt x="915" y="1371"/>
                  </a:lnTo>
                  <a:lnTo>
                    <a:pt x="894" y="1396"/>
                  </a:lnTo>
                  <a:lnTo>
                    <a:pt x="874" y="1417"/>
                  </a:lnTo>
                  <a:lnTo>
                    <a:pt x="852" y="1441"/>
                  </a:lnTo>
                  <a:lnTo>
                    <a:pt x="831" y="1459"/>
                  </a:lnTo>
                  <a:lnTo>
                    <a:pt x="808" y="1480"/>
                  </a:lnTo>
                  <a:lnTo>
                    <a:pt x="784" y="1496"/>
                  </a:lnTo>
                  <a:lnTo>
                    <a:pt x="759" y="1514"/>
                  </a:lnTo>
                  <a:lnTo>
                    <a:pt x="734" y="1526"/>
                  </a:lnTo>
                  <a:lnTo>
                    <a:pt x="709" y="1538"/>
                  </a:lnTo>
                  <a:lnTo>
                    <a:pt x="684" y="1550"/>
                  </a:lnTo>
                  <a:lnTo>
                    <a:pt x="657" y="1559"/>
                  </a:lnTo>
                  <a:lnTo>
                    <a:pt x="630" y="1565"/>
                  </a:lnTo>
                  <a:lnTo>
                    <a:pt x="604" y="1571"/>
                  </a:lnTo>
                  <a:lnTo>
                    <a:pt x="575" y="1574"/>
                  </a:lnTo>
                  <a:lnTo>
                    <a:pt x="548" y="1574"/>
                  </a:lnTo>
                  <a:lnTo>
                    <a:pt x="548" y="1550"/>
                  </a:lnTo>
                  <a:close/>
                  <a:moveTo>
                    <a:pt x="924" y="1326"/>
                  </a:moveTo>
                  <a:lnTo>
                    <a:pt x="942" y="1299"/>
                  </a:lnTo>
                  <a:lnTo>
                    <a:pt x="958" y="1271"/>
                  </a:lnTo>
                  <a:lnTo>
                    <a:pt x="974" y="1241"/>
                  </a:lnTo>
                  <a:lnTo>
                    <a:pt x="989" y="1211"/>
                  </a:lnTo>
                  <a:lnTo>
                    <a:pt x="1003" y="1181"/>
                  </a:lnTo>
                  <a:lnTo>
                    <a:pt x="1015" y="1150"/>
                  </a:lnTo>
                  <a:lnTo>
                    <a:pt x="1026" y="1117"/>
                  </a:lnTo>
                  <a:lnTo>
                    <a:pt x="1037" y="1084"/>
                  </a:lnTo>
                  <a:lnTo>
                    <a:pt x="1048" y="1047"/>
                  </a:lnTo>
                  <a:lnTo>
                    <a:pt x="1055" y="1014"/>
                  </a:lnTo>
                  <a:lnTo>
                    <a:pt x="1062" y="978"/>
                  </a:lnTo>
                  <a:lnTo>
                    <a:pt x="1069" y="941"/>
                  </a:lnTo>
                  <a:lnTo>
                    <a:pt x="1073" y="902"/>
                  </a:lnTo>
                  <a:lnTo>
                    <a:pt x="1076" y="866"/>
                  </a:lnTo>
                  <a:lnTo>
                    <a:pt x="1078" y="826"/>
                  </a:lnTo>
                  <a:lnTo>
                    <a:pt x="1080" y="787"/>
                  </a:lnTo>
                  <a:lnTo>
                    <a:pt x="1094" y="787"/>
                  </a:lnTo>
                  <a:lnTo>
                    <a:pt x="1094" y="826"/>
                  </a:lnTo>
                  <a:lnTo>
                    <a:pt x="1091" y="869"/>
                  </a:lnTo>
                  <a:lnTo>
                    <a:pt x="1089" y="908"/>
                  </a:lnTo>
                  <a:lnTo>
                    <a:pt x="1083" y="944"/>
                  </a:lnTo>
                  <a:lnTo>
                    <a:pt x="1076" y="984"/>
                  </a:lnTo>
                  <a:lnTo>
                    <a:pt x="1069" y="1020"/>
                  </a:lnTo>
                  <a:lnTo>
                    <a:pt x="1060" y="1056"/>
                  </a:lnTo>
                  <a:lnTo>
                    <a:pt x="1051" y="1093"/>
                  </a:lnTo>
                  <a:lnTo>
                    <a:pt x="1040" y="1129"/>
                  </a:lnTo>
                  <a:lnTo>
                    <a:pt x="1028" y="1162"/>
                  </a:lnTo>
                  <a:lnTo>
                    <a:pt x="1015" y="1196"/>
                  </a:lnTo>
                  <a:lnTo>
                    <a:pt x="1001" y="1226"/>
                  </a:lnTo>
                  <a:lnTo>
                    <a:pt x="985" y="1259"/>
                  </a:lnTo>
                  <a:lnTo>
                    <a:pt x="969" y="1287"/>
                  </a:lnTo>
                  <a:lnTo>
                    <a:pt x="951" y="1317"/>
                  </a:lnTo>
                  <a:lnTo>
                    <a:pt x="933" y="1344"/>
                  </a:lnTo>
                  <a:lnTo>
                    <a:pt x="924" y="1326"/>
                  </a:lnTo>
                  <a:close/>
                  <a:moveTo>
                    <a:pt x="1080" y="787"/>
                  </a:moveTo>
                  <a:lnTo>
                    <a:pt x="1080" y="787"/>
                  </a:lnTo>
                  <a:lnTo>
                    <a:pt x="1094" y="787"/>
                  </a:lnTo>
                  <a:lnTo>
                    <a:pt x="1080" y="787"/>
                  </a:lnTo>
                  <a:close/>
                  <a:moveTo>
                    <a:pt x="1080" y="787"/>
                  </a:moveTo>
                  <a:lnTo>
                    <a:pt x="1080" y="787"/>
                  </a:lnTo>
                  <a:lnTo>
                    <a:pt x="1094" y="787"/>
                  </a:lnTo>
                  <a:lnTo>
                    <a:pt x="1080" y="787"/>
                  </a:lnTo>
                  <a:close/>
                  <a:moveTo>
                    <a:pt x="1080" y="787"/>
                  </a:moveTo>
                  <a:lnTo>
                    <a:pt x="1078" y="748"/>
                  </a:lnTo>
                  <a:lnTo>
                    <a:pt x="1076" y="708"/>
                  </a:lnTo>
                  <a:lnTo>
                    <a:pt x="1073" y="672"/>
                  </a:lnTo>
                  <a:lnTo>
                    <a:pt x="1069" y="632"/>
                  </a:lnTo>
                  <a:lnTo>
                    <a:pt x="1062" y="596"/>
                  </a:lnTo>
                  <a:lnTo>
                    <a:pt x="1055" y="560"/>
                  </a:lnTo>
                  <a:lnTo>
                    <a:pt x="1048" y="527"/>
                  </a:lnTo>
                  <a:lnTo>
                    <a:pt x="1037" y="490"/>
                  </a:lnTo>
                  <a:lnTo>
                    <a:pt x="1026" y="457"/>
                  </a:lnTo>
                  <a:lnTo>
                    <a:pt x="1015" y="424"/>
                  </a:lnTo>
                  <a:lnTo>
                    <a:pt x="1003" y="393"/>
                  </a:lnTo>
                  <a:lnTo>
                    <a:pt x="989" y="363"/>
                  </a:lnTo>
                  <a:lnTo>
                    <a:pt x="974" y="333"/>
                  </a:lnTo>
                  <a:lnTo>
                    <a:pt x="958" y="302"/>
                  </a:lnTo>
                  <a:lnTo>
                    <a:pt x="942" y="275"/>
                  </a:lnTo>
                  <a:lnTo>
                    <a:pt x="924" y="248"/>
                  </a:lnTo>
                  <a:lnTo>
                    <a:pt x="933" y="230"/>
                  </a:lnTo>
                  <a:lnTo>
                    <a:pt x="951" y="257"/>
                  </a:lnTo>
                  <a:lnTo>
                    <a:pt x="969" y="284"/>
                  </a:lnTo>
                  <a:lnTo>
                    <a:pt x="985" y="315"/>
                  </a:lnTo>
                  <a:lnTo>
                    <a:pt x="1001" y="348"/>
                  </a:lnTo>
                  <a:lnTo>
                    <a:pt x="1015" y="378"/>
                  </a:lnTo>
                  <a:lnTo>
                    <a:pt x="1028" y="411"/>
                  </a:lnTo>
                  <a:lnTo>
                    <a:pt x="1040" y="445"/>
                  </a:lnTo>
                  <a:lnTo>
                    <a:pt x="1051" y="481"/>
                  </a:lnTo>
                  <a:lnTo>
                    <a:pt x="1060" y="517"/>
                  </a:lnTo>
                  <a:lnTo>
                    <a:pt x="1069" y="554"/>
                  </a:lnTo>
                  <a:lnTo>
                    <a:pt x="1076" y="590"/>
                  </a:lnTo>
                  <a:lnTo>
                    <a:pt x="1083" y="629"/>
                  </a:lnTo>
                  <a:lnTo>
                    <a:pt x="1089" y="666"/>
                  </a:lnTo>
                  <a:lnTo>
                    <a:pt x="1091" y="705"/>
                  </a:lnTo>
                  <a:lnTo>
                    <a:pt x="1094" y="748"/>
                  </a:lnTo>
                  <a:lnTo>
                    <a:pt x="1094" y="787"/>
                  </a:lnTo>
                  <a:lnTo>
                    <a:pt x="1080" y="787"/>
                  </a:lnTo>
                  <a:close/>
                  <a:moveTo>
                    <a:pt x="924" y="248"/>
                  </a:moveTo>
                  <a:lnTo>
                    <a:pt x="904" y="224"/>
                  </a:lnTo>
                  <a:lnTo>
                    <a:pt x="886" y="199"/>
                  </a:lnTo>
                  <a:lnTo>
                    <a:pt x="865" y="175"/>
                  </a:lnTo>
                  <a:lnTo>
                    <a:pt x="845" y="154"/>
                  </a:lnTo>
                  <a:lnTo>
                    <a:pt x="824" y="136"/>
                  </a:lnTo>
                  <a:lnTo>
                    <a:pt x="801" y="118"/>
                  </a:lnTo>
                  <a:lnTo>
                    <a:pt x="777" y="100"/>
                  </a:lnTo>
                  <a:lnTo>
                    <a:pt x="754" y="84"/>
                  </a:lnTo>
                  <a:lnTo>
                    <a:pt x="731" y="72"/>
                  </a:lnTo>
                  <a:lnTo>
                    <a:pt x="706" y="60"/>
                  </a:lnTo>
                  <a:lnTo>
                    <a:pt x="681" y="48"/>
                  </a:lnTo>
                  <a:lnTo>
                    <a:pt x="654" y="39"/>
                  </a:lnTo>
                  <a:lnTo>
                    <a:pt x="629" y="33"/>
                  </a:lnTo>
                  <a:lnTo>
                    <a:pt x="602" y="30"/>
                  </a:lnTo>
                  <a:lnTo>
                    <a:pt x="575" y="27"/>
                  </a:lnTo>
                  <a:lnTo>
                    <a:pt x="548" y="24"/>
                  </a:lnTo>
                  <a:lnTo>
                    <a:pt x="548" y="0"/>
                  </a:lnTo>
                  <a:lnTo>
                    <a:pt x="575" y="0"/>
                  </a:lnTo>
                  <a:lnTo>
                    <a:pt x="604" y="3"/>
                  </a:lnTo>
                  <a:lnTo>
                    <a:pt x="630" y="9"/>
                  </a:lnTo>
                  <a:lnTo>
                    <a:pt x="657" y="15"/>
                  </a:lnTo>
                  <a:lnTo>
                    <a:pt x="684" y="24"/>
                  </a:lnTo>
                  <a:lnTo>
                    <a:pt x="709" y="36"/>
                  </a:lnTo>
                  <a:lnTo>
                    <a:pt x="734" y="48"/>
                  </a:lnTo>
                  <a:lnTo>
                    <a:pt x="759" y="60"/>
                  </a:lnTo>
                  <a:lnTo>
                    <a:pt x="784" y="78"/>
                  </a:lnTo>
                  <a:lnTo>
                    <a:pt x="808" y="93"/>
                  </a:lnTo>
                  <a:lnTo>
                    <a:pt x="831" y="115"/>
                  </a:lnTo>
                  <a:lnTo>
                    <a:pt x="852" y="133"/>
                  </a:lnTo>
                  <a:lnTo>
                    <a:pt x="874" y="157"/>
                  </a:lnTo>
                  <a:lnTo>
                    <a:pt x="894" y="178"/>
                  </a:lnTo>
                  <a:lnTo>
                    <a:pt x="915" y="202"/>
                  </a:lnTo>
                  <a:lnTo>
                    <a:pt x="933" y="230"/>
                  </a:lnTo>
                  <a:lnTo>
                    <a:pt x="924" y="248"/>
                  </a:lnTo>
                  <a:close/>
                  <a:moveTo>
                    <a:pt x="548" y="24"/>
                  </a:moveTo>
                  <a:lnTo>
                    <a:pt x="548" y="24"/>
                  </a:lnTo>
                  <a:lnTo>
                    <a:pt x="548" y="0"/>
                  </a:lnTo>
                  <a:lnTo>
                    <a:pt x="548" y="24"/>
                  </a:lnTo>
                  <a:close/>
                  <a:moveTo>
                    <a:pt x="548" y="24"/>
                  </a:moveTo>
                  <a:lnTo>
                    <a:pt x="548" y="24"/>
                  </a:lnTo>
                  <a:lnTo>
                    <a:pt x="548" y="0"/>
                  </a:lnTo>
                  <a:lnTo>
                    <a:pt x="548" y="24"/>
                  </a:lnTo>
                  <a:close/>
                  <a:moveTo>
                    <a:pt x="548" y="24"/>
                  </a:moveTo>
                  <a:lnTo>
                    <a:pt x="519" y="27"/>
                  </a:lnTo>
                  <a:lnTo>
                    <a:pt x="493" y="30"/>
                  </a:lnTo>
                  <a:lnTo>
                    <a:pt x="466" y="33"/>
                  </a:lnTo>
                  <a:lnTo>
                    <a:pt x="441" y="39"/>
                  </a:lnTo>
                  <a:lnTo>
                    <a:pt x="414" y="48"/>
                  </a:lnTo>
                  <a:lnTo>
                    <a:pt x="389" y="60"/>
                  </a:lnTo>
                  <a:lnTo>
                    <a:pt x="364" y="72"/>
                  </a:lnTo>
                  <a:lnTo>
                    <a:pt x="340" y="84"/>
                  </a:lnTo>
                  <a:lnTo>
                    <a:pt x="317" y="100"/>
                  </a:lnTo>
                  <a:lnTo>
                    <a:pt x="294" y="118"/>
                  </a:lnTo>
                  <a:lnTo>
                    <a:pt x="271" y="136"/>
                  </a:lnTo>
                  <a:lnTo>
                    <a:pt x="249" y="154"/>
                  </a:lnTo>
                  <a:lnTo>
                    <a:pt x="229" y="178"/>
                  </a:lnTo>
                  <a:lnTo>
                    <a:pt x="208" y="199"/>
                  </a:lnTo>
                  <a:lnTo>
                    <a:pt x="190" y="224"/>
                  </a:lnTo>
                  <a:lnTo>
                    <a:pt x="170" y="248"/>
                  </a:lnTo>
                  <a:lnTo>
                    <a:pt x="161" y="230"/>
                  </a:lnTo>
                  <a:lnTo>
                    <a:pt x="181" y="202"/>
                  </a:lnTo>
                  <a:lnTo>
                    <a:pt x="201" y="178"/>
                  </a:lnTo>
                  <a:lnTo>
                    <a:pt x="220" y="157"/>
                  </a:lnTo>
                  <a:lnTo>
                    <a:pt x="242" y="133"/>
                  </a:lnTo>
                  <a:lnTo>
                    <a:pt x="265" y="115"/>
                  </a:lnTo>
                  <a:lnTo>
                    <a:pt x="287" y="93"/>
                  </a:lnTo>
                  <a:lnTo>
                    <a:pt x="310" y="78"/>
                  </a:lnTo>
                  <a:lnTo>
                    <a:pt x="335" y="60"/>
                  </a:lnTo>
                  <a:lnTo>
                    <a:pt x="360" y="48"/>
                  </a:lnTo>
                  <a:lnTo>
                    <a:pt x="385" y="36"/>
                  </a:lnTo>
                  <a:lnTo>
                    <a:pt x="410" y="24"/>
                  </a:lnTo>
                  <a:lnTo>
                    <a:pt x="437" y="15"/>
                  </a:lnTo>
                  <a:lnTo>
                    <a:pt x="464" y="9"/>
                  </a:lnTo>
                  <a:lnTo>
                    <a:pt x="491" y="3"/>
                  </a:lnTo>
                  <a:lnTo>
                    <a:pt x="519" y="0"/>
                  </a:lnTo>
                  <a:lnTo>
                    <a:pt x="548" y="0"/>
                  </a:lnTo>
                  <a:lnTo>
                    <a:pt x="548" y="24"/>
                  </a:lnTo>
                  <a:close/>
                  <a:moveTo>
                    <a:pt x="170" y="248"/>
                  </a:moveTo>
                  <a:lnTo>
                    <a:pt x="154" y="275"/>
                  </a:lnTo>
                  <a:lnTo>
                    <a:pt x="136" y="302"/>
                  </a:lnTo>
                  <a:lnTo>
                    <a:pt x="120" y="333"/>
                  </a:lnTo>
                  <a:lnTo>
                    <a:pt x="106" y="363"/>
                  </a:lnTo>
                  <a:lnTo>
                    <a:pt x="91" y="393"/>
                  </a:lnTo>
                  <a:lnTo>
                    <a:pt x="79" y="424"/>
                  </a:lnTo>
                  <a:lnTo>
                    <a:pt x="68" y="457"/>
                  </a:lnTo>
                  <a:lnTo>
                    <a:pt x="57" y="490"/>
                  </a:lnTo>
                  <a:lnTo>
                    <a:pt x="47" y="527"/>
                  </a:lnTo>
                  <a:lnTo>
                    <a:pt x="40" y="560"/>
                  </a:lnTo>
                  <a:lnTo>
                    <a:pt x="32" y="596"/>
                  </a:lnTo>
                  <a:lnTo>
                    <a:pt x="25" y="632"/>
                  </a:lnTo>
                  <a:lnTo>
                    <a:pt x="22" y="672"/>
                  </a:lnTo>
                  <a:lnTo>
                    <a:pt x="18" y="708"/>
                  </a:lnTo>
                  <a:lnTo>
                    <a:pt x="16" y="748"/>
                  </a:lnTo>
                  <a:lnTo>
                    <a:pt x="14" y="787"/>
                  </a:lnTo>
                  <a:lnTo>
                    <a:pt x="0" y="787"/>
                  </a:lnTo>
                  <a:lnTo>
                    <a:pt x="0" y="748"/>
                  </a:lnTo>
                  <a:lnTo>
                    <a:pt x="4" y="705"/>
                  </a:lnTo>
                  <a:lnTo>
                    <a:pt x="7" y="666"/>
                  </a:lnTo>
                  <a:lnTo>
                    <a:pt x="11" y="629"/>
                  </a:lnTo>
                  <a:lnTo>
                    <a:pt x="18" y="590"/>
                  </a:lnTo>
                  <a:lnTo>
                    <a:pt x="25" y="554"/>
                  </a:lnTo>
                  <a:lnTo>
                    <a:pt x="34" y="517"/>
                  </a:lnTo>
                  <a:lnTo>
                    <a:pt x="43" y="481"/>
                  </a:lnTo>
                  <a:lnTo>
                    <a:pt x="54" y="445"/>
                  </a:lnTo>
                  <a:lnTo>
                    <a:pt x="66" y="411"/>
                  </a:lnTo>
                  <a:lnTo>
                    <a:pt x="81" y="378"/>
                  </a:lnTo>
                  <a:lnTo>
                    <a:pt x="93" y="348"/>
                  </a:lnTo>
                  <a:lnTo>
                    <a:pt x="109" y="315"/>
                  </a:lnTo>
                  <a:lnTo>
                    <a:pt x="125" y="284"/>
                  </a:lnTo>
                  <a:lnTo>
                    <a:pt x="143" y="257"/>
                  </a:lnTo>
                  <a:lnTo>
                    <a:pt x="161" y="230"/>
                  </a:lnTo>
                  <a:lnTo>
                    <a:pt x="170" y="248"/>
                  </a:lnTo>
                  <a:close/>
                  <a:moveTo>
                    <a:pt x="14" y="787"/>
                  </a:moveTo>
                  <a:lnTo>
                    <a:pt x="14" y="787"/>
                  </a:lnTo>
                  <a:lnTo>
                    <a:pt x="0" y="787"/>
                  </a:lnTo>
                  <a:lnTo>
                    <a:pt x="14" y="787"/>
                  </a:lnTo>
                  <a:close/>
                  <a:moveTo>
                    <a:pt x="14" y="787"/>
                  </a:moveTo>
                  <a:lnTo>
                    <a:pt x="14" y="787"/>
                  </a:lnTo>
                  <a:lnTo>
                    <a:pt x="0" y="787"/>
                  </a:lnTo>
                  <a:lnTo>
                    <a:pt x="14" y="787"/>
                  </a:lnTo>
                  <a:close/>
                  <a:moveTo>
                    <a:pt x="14" y="787"/>
                  </a:moveTo>
                  <a:lnTo>
                    <a:pt x="16" y="826"/>
                  </a:lnTo>
                  <a:lnTo>
                    <a:pt x="18" y="866"/>
                  </a:lnTo>
                  <a:lnTo>
                    <a:pt x="22" y="902"/>
                  </a:lnTo>
                  <a:lnTo>
                    <a:pt x="25" y="941"/>
                  </a:lnTo>
                  <a:lnTo>
                    <a:pt x="32" y="978"/>
                  </a:lnTo>
                  <a:lnTo>
                    <a:pt x="40" y="1014"/>
                  </a:lnTo>
                  <a:lnTo>
                    <a:pt x="47" y="1047"/>
                  </a:lnTo>
                  <a:lnTo>
                    <a:pt x="57" y="1084"/>
                  </a:lnTo>
                  <a:lnTo>
                    <a:pt x="68" y="1117"/>
                  </a:lnTo>
                  <a:lnTo>
                    <a:pt x="79" y="1150"/>
                  </a:lnTo>
                  <a:lnTo>
                    <a:pt x="91" y="1181"/>
                  </a:lnTo>
                  <a:lnTo>
                    <a:pt x="106" y="1211"/>
                  </a:lnTo>
                  <a:lnTo>
                    <a:pt x="120" y="1241"/>
                  </a:lnTo>
                  <a:lnTo>
                    <a:pt x="136" y="1271"/>
                  </a:lnTo>
                  <a:lnTo>
                    <a:pt x="154" y="1299"/>
                  </a:lnTo>
                  <a:lnTo>
                    <a:pt x="170" y="1326"/>
                  </a:lnTo>
                  <a:lnTo>
                    <a:pt x="161" y="1344"/>
                  </a:lnTo>
                  <a:lnTo>
                    <a:pt x="143" y="1317"/>
                  </a:lnTo>
                  <a:lnTo>
                    <a:pt x="125" y="1287"/>
                  </a:lnTo>
                  <a:lnTo>
                    <a:pt x="109" y="1259"/>
                  </a:lnTo>
                  <a:lnTo>
                    <a:pt x="93" y="1226"/>
                  </a:lnTo>
                  <a:lnTo>
                    <a:pt x="81" y="1196"/>
                  </a:lnTo>
                  <a:lnTo>
                    <a:pt x="66" y="1162"/>
                  </a:lnTo>
                  <a:lnTo>
                    <a:pt x="54" y="1129"/>
                  </a:lnTo>
                  <a:lnTo>
                    <a:pt x="43" y="1093"/>
                  </a:lnTo>
                  <a:lnTo>
                    <a:pt x="34" y="1056"/>
                  </a:lnTo>
                  <a:lnTo>
                    <a:pt x="25" y="1020"/>
                  </a:lnTo>
                  <a:lnTo>
                    <a:pt x="18" y="984"/>
                  </a:lnTo>
                  <a:lnTo>
                    <a:pt x="11" y="944"/>
                  </a:lnTo>
                  <a:lnTo>
                    <a:pt x="7" y="908"/>
                  </a:lnTo>
                  <a:lnTo>
                    <a:pt x="4" y="869"/>
                  </a:lnTo>
                  <a:lnTo>
                    <a:pt x="0" y="826"/>
                  </a:lnTo>
                  <a:lnTo>
                    <a:pt x="0" y="787"/>
                  </a:lnTo>
                  <a:lnTo>
                    <a:pt x="14" y="787"/>
                  </a:lnTo>
                  <a:close/>
                  <a:moveTo>
                    <a:pt x="170" y="1326"/>
                  </a:moveTo>
                  <a:lnTo>
                    <a:pt x="190" y="1350"/>
                  </a:lnTo>
                  <a:lnTo>
                    <a:pt x="208" y="1374"/>
                  </a:lnTo>
                  <a:lnTo>
                    <a:pt x="229" y="1396"/>
                  </a:lnTo>
                  <a:lnTo>
                    <a:pt x="249" y="1420"/>
                  </a:lnTo>
                  <a:lnTo>
                    <a:pt x="271" y="1438"/>
                  </a:lnTo>
                  <a:lnTo>
                    <a:pt x="294" y="1456"/>
                  </a:lnTo>
                  <a:lnTo>
                    <a:pt x="317" y="1474"/>
                  </a:lnTo>
                  <a:lnTo>
                    <a:pt x="340" y="1489"/>
                  </a:lnTo>
                  <a:lnTo>
                    <a:pt x="364" y="1502"/>
                  </a:lnTo>
                  <a:lnTo>
                    <a:pt x="389" y="1514"/>
                  </a:lnTo>
                  <a:lnTo>
                    <a:pt x="414" y="1526"/>
                  </a:lnTo>
                  <a:lnTo>
                    <a:pt x="441" y="1535"/>
                  </a:lnTo>
                  <a:lnTo>
                    <a:pt x="466" y="1541"/>
                  </a:lnTo>
                  <a:lnTo>
                    <a:pt x="493" y="1544"/>
                  </a:lnTo>
                  <a:lnTo>
                    <a:pt x="519" y="1547"/>
                  </a:lnTo>
                  <a:lnTo>
                    <a:pt x="548" y="1550"/>
                  </a:lnTo>
                  <a:lnTo>
                    <a:pt x="548" y="1574"/>
                  </a:lnTo>
                  <a:lnTo>
                    <a:pt x="519" y="1574"/>
                  </a:lnTo>
                  <a:lnTo>
                    <a:pt x="491" y="1571"/>
                  </a:lnTo>
                  <a:lnTo>
                    <a:pt x="464" y="1565"/>
                  </a:lnTo>
                  <a:lnTo>
                    <a:pt x="437" y="1559"/>
                  </a:lnTo>
                  <a:lnTo>
                    <a:pt x="410" y="1550"/>
                  </a:lnTo>
                  <a:lnTo>
                    <a:pt x="385" y="1538"/>
                  </a:lnTo>
                  <a:lnTo>
                    <a:pt x="360" y="1526"/>
                  </a:lnTo>
                  <a:lnTo>
                    <a:pt x="335" y="1514"/>
                  </a:lnTo>
                  <a:lnTo>
                    <a:pt x="310" y="1496"/>
                  </a:lnTo>
                  <a:lnTo>
                    <a:pt x="287" y="1480"/>
                  </a:lnTo>
                  <a:lnTo>
                    <a:pt x="265" y="1459"/>
                  </a:lnTo>
                  <a:lnTo>
                    <a:pt x="242" y="1441"/>
                  </a:lnTo>
                  <a:lnTo>
                    <a:pt x="220" y="1417"/>
                  </a:lnTo>
                  <a:lnTo>
                    <a:pt x="201" y="1396"/>
                  </a:lnTo>
                  <a:lnTo>
                    <a:pt x="181" y="1371"/>
                  </a:lnTo>
                  <a:lnTo>
                    <a:pt x="161" y="1344"/>
                  </a:lnTo>
                  <a:lnTo>
                    <a:pt x="170" y="1326"/>
                  </a:lnTo>
                  <a:close/>
                  <a:moveTo>
                    <a:pt x="548" y="1550"/>
                  </a:moveTo>
                  <a:lnTo>
                    <a:pt x="548" y="1550"/>
                  </a:lnTo>
                  <a:lnTo>
                    <a:pt x="548" y="1574"/>
                  </a:lnTo>
                  <a:lnTo>
                    <a:pt x="548" y="15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76" name="Freeform 9"/>
            <p:cNvSpPr>
              <a:spLocks/>
            </p:cNvSpPr>
            <p:nvPr/>
          </p:nvSpPr>
          <p:spPr bwMode="auto">
            <a:xfrm rot="1566709">
              <a:off x="2973" y="9635"/>
              <a:ext cx="283" cy="287"/>
            </a:xfrm>
            <a:custGeom>
              <a:avLst/>
              <a:gdLst>
                <a:gd name="T0" fmla="*/ 190 w 279"/>
                <a:gd name="T1" fmla="*/ 2 h 373"/>
                <a:gd name="T2" fmla="*/ 319 w 279"/>
                <a:gd name="T3" fmla="*/ 0 h 373"/>
                <a:gd name="T4" fmla="*/ 335 w 279"/>
                <a:gd name="T5" fmla="*/ 2 h 373"/>
                <a:gd name="T6" fmla="*/ 349 w 279"/>
                <a:gd name="T7" fmla="*/ 2 h 373"/>
                <a:gd name="T8" fmla="*/ 359 w 279"/>
                <a:gd name="T9" fmla="*/ 2 h 373"/>
                <a:gd name="T10" fmla="*/ 367 w 279"/>
                <a:gd name="T11" fmla="*/ 2 h 373"/>
                <a:gd name="T12" fmla="*/ 374 w 279"/>
                <a:gd name="T13" fmla="*/ 2 h 373"/>
                <a:gd name="T14" fmla="*/ 379 w 279"/>
                <a:gd name="T15" fmla="*/ 2 h 373"/>
                <a:gd name="T16" fmla="*/ 382 w 279"/>
                <a:gd name="T17" fmla="*/ 2 h 373"/>
                <a:gd name="T18" fmla="*/ 385 w 279"/>
                <a:gd name="T19" fmla="*/ 2 h 373"/>
                <a:gd name="T20" fmla="*/ 385 w 279"/>
                <a:gd name="T21" fmla="*/ 2 h 373"/>
                <a:gd name="T22" fmla="*/ 385 w 279"/>
                <a:gd name="T23" fmla="*/ 2 h 373"/>
                <a:gd name="T24" fmla="*/ 380 w 279"/>
                <a:gd name="T25" fmla="*/ 2 h 373"/>
                <a:gd name="T26" fmla="*/ 379 w 279"/>
                <a:gd name="T27" fmla="*/ 2 h 373"/>
                <a:gd name="T28" fmla="*/ 371 w 279"/>
                <a:gd name="T29" fmla="*/ 2 h 373"/>
                <a:gd name="T30" fmla="*/ 362 w 279"/>
                <a:gd name="T31" fmla="*/ 2 h 373"/>
                <a:gd name="T32" fmla="*/ 354 w 279"/>
                <a:gd name="T33" fmla="*/ 2 h 373"/>
                <a:gd name="T34" fmla="*/ 342 w 279"/>
                <a:gd name="T35" fmla="*/ 2 h 373"/>
                <a:gd name="T36" fmla="*/ 327 w 279"/>
                <a:gd name="T37" fmla="*/ 2 h 373"/>
                <a:gd name="T38" fmla="*/ 310 w 279"/>
                <a:gd name="T39" fmla="*/ 2 h 373"/>
                <a:gd name="T40" fmla="*/ 297 w 279"/>
                <a:gd name="T41" fmla="*/ 2 h 373"/>
                <a:gd name="T42" fmla="*/ 279 w 279"/>
                <a:gd name="T43" fmla="*/ 2 h 373"/>
                <a:gd name="T44" fmla="*/ 263 w 279"/>
                <a:gd name="T45" fmla="*/ 2 h 373"/>
                <a:gd name="T46" fmla="*/ 246 w 279"/>
                <a:gd name="T47" fmla="*/ 2 h 373"/>
                <a:gd name="T48" fmla="*/ 226 w 279"/>
                <a:gd name="T49" fmla="*/ 2 h 373"/>
                <a:gd name="T50" fmla="*/ 206 w 279"/>
                <a:gd name="T51" fmla="*/ 2 h 373"/>
                <a:gd name="T52" fmla="*/ 185 w 279"/>
                <a:gd name="T53" fmla="*/ 2 h 373"/>
                <a:gd name="T54" fmla="*/ 169 w 279"/>
                <a:gd name="T55" fmla="*/ 2 h 373"/>
                <a:gd name="T56" fmla="*/ 155 w 279"/>
                <a:gd name="T57" fmla="*/ 2 h 373"/>
                <a:gd name="T58" fmla="*/ 133 w 279"/>
                <a:gd name="T59" fmla="*/ 2 h 373"/>
                <a:gd name="T60" fmla="*/ 109 w 279"/>
                <a:gd name="T61" fmla="*/ 2 h 373"/>
                <a:gd name="T62" fmla="*/ 94 w 279"/>
                <a:gd name="T63" fmla="*/ 2 h 373"/>
                <a:gd name="T64" fmla="*/ 82 w 279"/>
                <a:gd name="T65" fmla="*/ 2 h 373"/>
                <a:gd name="T66" fmla="*/ 71 w 279"/>
                <a:gd name="T67" fmla="*/ 2 h 373"/>
                <a:gd name="T68" fmla="*/ 60 w 279"/>
                <a:gd name="T69" fmla="*/ 2 h 373"/>
                <a:gd name="T70" fmla="*/ 28 w 279"/>
                <a:gd name="T71" fmla="*/ 2 h 373"/>
                <a:gd name="T72" fmla="*/ 19 w 279"/>
                <a:gd name="T73" fmla="*/ 2 h 373"/>
                <a:gd name="T74" fmla="*/ 14 w 279"/>
                <a:gd name="T75" fmla="*/ 2 h 373"/>
                <a:gd name="T76" fmla="*/ 9 w 279"/>
                <a:gd name="T77" fmla="*/ 2 h 373"/>
                <a:gd name="T78" fmla="*/ 3 w 279"/>
                <a:gd name="T79" fmla="*/ 2 h 373"/>
                <a:gd name="T80" fmla="*/ 2 w 279"/>
                <a:gd name="T81" fmla="*/ 2 h 373"/>
                <a:gd name="T82" fmla="*/ 0 w 279"/>
                <a:gd name="T83" fmla="*/ 2 h 373"/>
                <a:gd name="T84" fmla="*/ 0 w 279"/>
                <a:gd name="T85" fmla="*/ 2 h 373"/>
                <a:gd name="T86" fmla="*/ 0 w 279"/>
                <a:gd name="T87" fmla="*/ 2 h 373"/>
                <a:gd name="T88" fmla="*/ 2 w 279"/>
                <a:gd name="T89" fmla="*/ 2 h 373"/>
                <a:gd name="T90" fmla="*/ 5 w 279"/>
                <a:gd name="T91" fmla="*/ 2 h 373"/>
                <a:gd name="T92" fmla="*/ 10 w 279"/>
                <a:gd name="T93" fmla="*/ 2 h 373"/>
                <a:gd name="T94" fmla="*/ 16 w 279"/>
                <a:gd name="T95" fmla="*/ 2 h 373"/>
                <a:gd name="T96" fmla="*/ 23 w 279"/>
                <a:gd name="T97" fmla="*/ 2 h 373"/>
                <a:gd name="T98" fmla="*/ 32 w 279"/>
                <a:gd name="T99" fmla="*/ 2 h 373"/>
                <a:gd name="T100" fmla="*/ 190 w 279"/>
                <a:gd name="T101" fmla="*/ 2 h 3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373"/>
                <a:gd name="T155" fmla="*/ 279 w 279"/>
                <a:gd name="T156" fmla="*/ 373 h 3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373">
                  <a:moveTo>
                    <a:pt x="139" y="158"/>
                  </a:moveTo>
                  <a:lnTo>
                    <a:pt x="231" y="0"/>
                  </a:lnTo>
                  <a:lnTo>
                    <a:pt x="241" y="18"/>
                  </a:lnTo>
                  <a:lnTo>
                    <a:pt x="250" y="36"/>
                  </a:lnTo>
                  <a:lnTo>
                    <a:pt x="258" y="55"/>
                  </a:lnTo>
                  <a:lnTo>
                    <a:pt x="265" y="73"/>
                  </a:lnTo>
                  <a:lnTo>
                    <a:pt x="270" y="94"/>
                  </a:lnTo>
                  <a:lnTo>
                    <a:pt x="274" y="112"/>
                  </a:lnTo>
                  <a:lnTo>
                    <a:pt x="277" y="133"/>
                  </a:lnTo>
                  <a:lnTo>
                    <a:pt x="279" y="154"/>
                  </a:lnTo>
                  <a:lnTo>
                    <a:pt x="279" y="176"/>
                  </a:lnTo>
                  <a:lnTo>
                    <a:pt x="279" y="197"/>
                  </a:lnTo>
                  <a:lnTo>
                    <a:pt x="275" y="215"/>
                  </a:lnTo>
                  <a:lnTo>
                    <a:pt x="274" y="236"/>
                  </a:lnTo>
                  <a:lnTo>
                    <a:pt x="268" y="254"/>
                  </a:lnTo>
                  <a:lnTo>
                    <a:pt x="261" y="276"/>
                  </a:lnTo>
                  <a:lnTo>
                    <a:pt x="254" y="291"/>
                  </a:lnTo>
                  <a:lnTo>
                    <a:pt x="245" y="309"/>
                  </a:lnTo>
                  <a:lnTo>
                    <a:pt x="236" y="324"/>
                  </a:lnTo>
                  <a:lnTo>
                    <a:pt x="225" y="336"/>
                  </a:lnTo>
                  <a:lnTo>
                    <a:pt x="215" y="348"/>
                  </a:lnTo>
                  <a:lnTo>
                    <a:pt x="202" y="357"/>
                  </a:lnTo>
                  <a:lnTo>
                    <a:pt x="190" y="363"/>
                  </a:lnTo>
                  <a:lnTo>
                    <a:pt x="177" y="369"/>
                  </a:lnTo>
                  <a:lnTo>
                    <a:pt x="163" y="373"/>
                  </a:lnTo>
                  <a:lnTo>
                    <a:pt x="150" y="373"/>
                  </a:lnTo>
                  <a:lnTo>
                    <a:pt x="136" y="373"/>
                  </a:lnTo>
                  <a:lnTo>
                    <a:pt x="123" y="369"/>
                  </a:lnTo>
                  <a:lnTo>
                    <a:pt x="109" y="363"/>
                  </a:lnTo>
                  <a:lnTo>
                    <a:pt x="96" y="357"/>
                  </a:lnTo>
                  <a:lnTo>
                    <a:pt x="84" y="348"/>
                  </a:lnTo>
                  <a:lnTo>
                    <a:pt x="71" y="339"/>
                  </a:lnTo>
                  <a:lnTo>
                    <a:pt x="59" y="324"/>
                  </a:lnTo>
                  <a:lnTo>
                    <a:pt x="48" y="312"/>
                  </a:lnTo>
                  <a:lnTo>
                    <a:pt x="37" y="294"/>
                  </a:lnTo>
                  <a:lnTo>
                    <a:pt x="28" y="276"/>
                  </a:lnTo>
                  <a:lnTo>
                    <a:pt x="19" y="257"/>
                  </a:lnTo>
                  <a:lnTo>
                    <a:pt x="14" y="239"/>
                  </a:lnTo>
                  <a:lnTo>
                    <a:pt x="9" y="218"/>
                  </a:lnTo>
                  <a:lnTo>
                    <a:pt x="3" y="200"/>
                  </a:lnTo>
                  <a:lnTo>
                    <a:pt x="2" y="179"/>
                  </a:lnTo>
                  <a:lnTo>
                    <a:pt x="0" y="158"/>
                  </a:lnTo>
                  <a:lnTo>
                    <a:pt x="0" y="136"/>
                  </a:lnTo>
                  <a:lnTo>
                    <a:pt x="0" y="115"/>
                  </a:lnTo>
                  <a:lnTo>
                    <a:pt x="2" y="97"/>
                  </a:lnTo>
                  <a:lnTo>
                    <a:pt x="5" y="76"/>
                  </a:lnTo>
                  <a:lnTo>
                    <a:pt x="10" y="58"/>
                  </a:lnTo>
                  <a:lnTo>
                    <a:pt x="16" y="39"/>
                  </a:lnTo>
                  <a:lnTo>
                    <a:pt x="23" y="21"/>
                  </a:lnTo>
                  <a:lnTo>
                    <a:pt x="32" y="3"/>
                  </a:lnTo>
                  <a:lnTo>
                    <a:pt x="139" y="15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77" name="Freeform 10"/>
            <p:cNvSpPr>
              <a:spLocks noEditPoints="1"/>
            </p:cNvSpPr>
            <p:nvPr/>
          </p:nvSpPr>
          <p:spPr bwMode="auto">
            <a:xfrm rot="1286189">
              <a:off x="2964" y="9623"/>
              <a:ext cx="299" cy="308"/>
            </a:xfrm>
            <a:custGeom>
              <a:avLst/>
              <a:gdLst>
                <a:gd name="T0" fmla="*/ 332 w 295"/>
                <a:gd name="T1" fmla="*/ 2 h 400"/>
                <a:gd name="T2" fmla="*/ 317 w 295"/>
                <a:gd name="T3" fmla="*/ 2 h 400"/>
                <a:gd name="T4" fmla="*/ 325 w 295"/>
                <a:gd name="T5" fmla="*/ 2 h 400"/>
                <a:gd name="T6" fmla="*/ 338 w 295"/>
                <a:gd name="T7" fmla="*/ 2 h 400"/>
                <a:gd name="T8" fmla="*/ 325 w 295"/>
                <a:gd name="T9" fmla="*/ 2 h 400"/>
                <a:gd name="T10" fmla="*/ 347 w 295"/>
                <a:gd name="T11" fmla="*/ 2 h 400"/>
                <a:gd name="T12" fmla="*/ 378 w 295"/>
                <a:gd name="T13" fmla="*/ 2 h 400"/>
                <a:gd name="T14" fmla="*/ 397 w 295"/>
                <a:gd name="T15" fmla="*/ 2 h 400"/>
                <a:gd name="T16" fmla="*/ 383 w 295"/>
                <a:gd name="T17" fmla="*/ 2 h 400"/>
                <a:gd name="T18" fmla="*/ 374 w 295"/>
                <a:gd name="T19" fmla="*/ 2 h 400"/>
                <a:gd name="T20" fmla="*/ 353 w 295"/>
                <a:gd name="T21" fmla="*/ 2 h 400"/>
                <a:gd name="T22" fmla="*/ 347 w 295"/>
                <a:gd name="T23" fmla="*/ 2 h 400"/>
                <a:gd name="T24" fmla="*/ 400 w 295"/>
                <a:gd name="T25" fmla="*/ 2 h 400"/>
                <a:gd name="T26" fmla="*/ 389 w 295"/>
                <a:gd name="T27" fmla="*/ 2 h 400"/>
                <a:gd name="T28" fmla="*/ 365 w 295"/>
                <a:gd name="T29" fmla="*/ 2 h 400"/>
                <a:gd name="T30" fmla="*/ 367 w 295"/>
                <a:gd name="T31" fmla="*/ 2 h 400"/>
                <a:gd name="T32" fmla="*/ 380 w 295"/>
                <a:gd name="T33" fmla="*/ 2 h 400"/>
                <a:gd name="T34" fmla="*/ 383 w 295"/>
                <a:gd name="T35" fmla="*/ 2 h 400"/>
                <a:gd name="T36" fmla="*/ 360 w 295"/>
                <a:gd name="T37" fmla="*/ 2 h 400"/>
                <a:gd name="T38" fmla="*/ 343 w 295"/>
                <a:gd name="T39" fmla="*/ 2 h 400"/>
                <a:gd name="T40" fmla="*/ 355 w 295"/>
                <a:gd name="T41" fmla="*/ 2 h 400"/>
                <a:gd name="T42" fmla="*/ 355 w 295"/>
                <a:gd name="T43" fmla="*/ 2 h 400"/>
                <a:gd name="T44" fmla="*/ 355 w 295"/>
                <a:gd name="T45" fmla="*/ 2 h 400"/>
                <a:gd name="T46" fmla="*/ 338 w 295"/>
                <a:gd name="T47" fmla="*/ 2 h 400"/>
                <a:gd name="T48" fmla="*/ 335 w 295"/>
                <a:gd name="T49" fmla="*/ 2 h 400"/>
                <a:gd name="T50" fmla="*/ 323 w 295"/>
                <a:gd name="T51" fmla="*/ 2 h 400"/>
                <a:gd name="T52" fmla="*/ 317 w 295"/>
                <a:gd name="T53" fmla="*/ 2 h 400"/>
                <a:gd name="T54" fmla="*/ 275 w 295"/>
                <a:gd name="T55" fmla="*/ 2 h 400"/>
                <a:gd name="T56" fmla="*/ 317 w 295"/>
                <a:gd name="T57" fmla="*/ 2 h 400"/>
                <a:gd name="T58" fmla="*/ 225 w 295"/>
                <a:gd name="T59" fmla="*/ 2 h 400"/>
                <a:gd name="T60" fmla="*/ 149 w 295"/>
                <a:gd name="T61" fmla="*/ 2 h 400"/>
                <a:gd name="T62" fmla="*/ 75 w 295"/>
                <a:gd name="T63" fmla="*/ 2 h 400"/>
                <a:gd name="T64" fmla="*/ 125 w 295"/>
                <a:gd name="T65" fmla="*/ 2 h 400"/>
                <a:gd name="T66" fmla="*/ 198 w 295"/>
                <a:gd name="T67" fmla="*/ 2 h 400"/>
                <a:gd name="T68" fmla="*/ 275 w 295"/>
                <a:gd name="T69" fmla="*/ 2 h 400"/>
                <a:gd name="T70" fmla="*/ 69 w 295"/>
                <a:gd name="T71" fmla="*/ 2 h 400"/>
                <a:gd name="T72" fmla="*/ 80 w 295"/>
                <a:gd name="T73" fmla="*/ 2 h 400"/>
                <a:gd name="T74" fmla="*/ 66 w 295"/>
                <a:gd name="T75" fmla="*/ 2 h 400"/>
                <a:gd name="T76" fmla="*/ 19 w 295"/>
                <a:gd name="T77" fmla="*/ 2 h 400"/>
                <a:gd name="T78" fmla="*/ 5 w 295"/>
                <a:gd name="T79" fmla="*/ 2 h 400"/>
                <a:gd name="T80" fmla="*/ 16 w 295"/>
                <a:gd name="T81" fmla="*/ 2 h 400"/>
                <a:gd name="T82" fmla="*/ 23 w 295"/>
                <a:gd name="T83" fmla="*/ 2 h 400"/>
                <a:gd name="T84" fmla="*/ 60 w 295"/>
                <a:gd name="T85" fmla="*/ 2 h 400"/>
                <a:gd name="T86" fmla="*/ 66 w 295"/>
                <a:gd name="T87" fmla="*/ 2 h 400"/>
                <a:gd name="T88" fmla="*/ 2 w 295"/>
                <a:gd name="T89" fmla="*/ 2 h 400"/>
                <a:gd name="T90" fmla="*/ 11 w 295"/>
                <a:gd name="T91" fmla="*/ 2 h 400"/>
                <a:gd name="T92" fmla="*/ 28 w 295"/>
                <a:gd name="T93" fmla="*/ 2 h 400"/>
                <a:gd name="T94" fmla="*/ 28 w 295"/>
                <a:gd name="T95" fmla="*/ 2 h 400"/>
                <a:gd name="T96" fmla="*/ 18 w 295"/>
                <a:gd name="T97" fmla="*/ 2 h 400"/>
                <a:gd name="T98" fmla="*/ 16 w 295"/>
                <a:gd name="T99" fmla="*/ 2 h 400"/>
                <a:gd name="T100" fmla="*/ 32 w 295"/>
                <a:gd name="T101" fmla="*/ 2 h 400"/>
                <a:gd name="T102" fmla="*/ 66 w 295"/>
                <a:gd name="T103" fmla="*/ 2 h 400"/>
                <a:gd name="T104" fmla="*/ 36 w 295"/>
                <a:gd name="T105" fmla="*/ 2 h 400"/>
                <a:gd name="T106" fmla="*/ 64 w 295"/>
                <a:gd name="T107" fmla="*/ 2 h 400"/>
                <a:gd name="T108" fmla="*/ 207 w 295"/>
                <a:gd name="T109" fmla="*/ 2 h 400"/>
                <a:gd name="T110" fmla="*/ 69 w 295"/>
                <a:gd name="T111" fmla="*/ 2 h 400"/>
                <a:gd name="T112" fmla="*/ 191 w 295"/>
                <a:gd name="T113" fmla="*/ 2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400"/>
                <a:gd name="T173" fmla="*/ 295 w 295"/>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400">
                  <a:moveTo>
                    <a:pt x="143" y="163"/>
                  </a:moveTo>
                  <a:lnTo>
                    <a:pt x="234" y="9"/>
                  </a:lnTo>
                  <a:lnTo>
                    <a:pt x="245" y="24"/>
                  </a:lnTo>
                  <a:lnTo>
                    <a:pt x="154" y="179"/>
                  </a:lnTo>
                  <a:lnTo>
                    <a:pt x="143" y="163"/>
                  </a:lnTo>
                  <a:close/>
                  <a:moveTo>
                    <a:pt x="234" y="9"/>
                  </a:moveTo>
                  <a:lnTo>
                    <a:pt x="240" y="0"/>
                  </a:lnTo>
                  <a:lnTo>
                    <a:pt x="245" y="6"/>
                  </a:lnTo>
                  <a:lnTo>
                    <a:pt x="240" y="15"/>
                  </a:lnTo>
                  <a:lnTo>
                    <a:pt x="234" y="9"/>
                  </a:lnTo>
                  <a:close/>
                  <a:moveTo>
                    <a:pt x="245" y="6"/>
                  </a:moveTo>
                  <a:lnTo>
                    <a:pt x="249" y="15"/>
                  </a:lnTo>
                  <a:lnTo>
                    <a:pt x="254" y="21"/>
                  </a:lnTo>
                  <a:lnTo>
                    <a:pt x="243" y="39"/>
                  </a:lnTo>
                  <a:lnTo>
                    <a:pt x="240" y="33"/>
                  </a:lnTo>
                  <a:lnTo>
                    <a:pt x="234" y="27"/>
                  </a:lnTo>
                  <a:lnTo>
                    <a:pt x="245" y="6"/>
                  </a:lnTo>
                  <a:close/>
                  <a:moveTo>
                    <a:pt x="254" y="21"/>
                  </a:moveTo>
                  <a:lnTo>
                    <a:pt x="263" y="39"/>
                  </a:lnTo>
                  <a:lnTo>
                    <a:pt x="270" y="54"/>
                  </a:lnTo>
                  <a:lnTo>
                    <a:pt x="277" y="73"/>
                  </a:lnTo>
                  <a:lnTo>
                    <a:pt x="283" y="91"/>
                  </a:lnTo>
                  <a:lnTo>
                    <a:pt x="288" y="112"/>
                  </a:lnTo>
                  <a:lnTo>
                    <a:pt x="292" y="130"/>
                  </a:lnTo>
                  <a:lnTo>
                    <a:pt x="293" y="151"/>
                  </a:lnTo>
                  <a:lnTo>
                    <a:pt x="295" y="169"/>
                  </a:lnTo>
                  <a:lnTo>
                    <a:pt x="281" y="173"/>
                  </a:lnTo>
                  <a:lnTo>
                    <a:pt x="279" y="154"/>
                  </a:lnTo>
                  <a:lnTo>
                    <a:pt x="277" y="136"/>
                  </a:lnTo>
                  <a:lnTo>
                    <a:pt x="274" y="118"/>
                  </a:lnTo>
                  <a:lnTo>
                    <a:pt x="270" y="103"/>
                  </a:lnTo>
                  <a:lnTo>
                    <a:pt x="265" y="85"/>
                  </a:lnTo>
                  <a:lnTo>
                    <a:pt x="258" y="70"/>
                  </a:lnTo>
                  <a:lnTo>
                    <a:pt x="252" y="54"/>
                  </a:lnTo>
                  <a:lnTo>
                    <a:pt x="243" y="39"/>
                  </a:lnTo>
                  <a:lnTo>
                    <a:pt x="254" y="21"/>
                  </a:lnTo>
                  <a:close/>
                  <a:moveTo>
                    <a:pt x="295" y="169"/>
                  </a:moveTo>
                  <a:lnTo>
                    <a:pt x="295" y="191"/>
                  </a:lnTo>
                  <a:lnTo>
                    <a:pt x="295" y="209"/>
                  </a:lnTo>
                  <a:lnTo>
                    <a:pt x="293" y="230"/>
                  </a:lnTo>
                  <a:lnTo>
                    <a:pt x="290" y="248"/>
                  </a:lnTo>
                  <a:lnTo>
                    <a:pt x="286" y="266"/>
                  </a:lnTo>
                  <a:lnTo>
                    <a:pt x="281" y="285"/>
                  </a:lnTo>
                  <a:lnTo>
                    <a:pt x="276" y="303"/>
                  </a:lnTo>
                  <a:lnTo>
                    <a:pt x="267" y="318"/>
                  </a:lnTo>
                  <a:lnTo>
                    <a:pt x="256" y="303"/>
                  </a:lnTo>
                  <a:lnTo>
                    <a:pt x="263" y="288"/>
                  </a:lnTo>
                  <a:lnTo>
                    <a:pt x="268" y="272"/>
                  </a:lnTo>
                  <a:lnTo>
                    <a:pt x="272" y="257"/>
                  </a:lnTo>
                  <a:lnTo>
                    <a:pt x="276" y="242"/>
                  </a:lnTo>
                  <a:lnTo>
                    <a:pt x="279" y="224"/>
                  </a:lnTo>
                  <a:lnTo>
                    <a:pt x="281" y="206"/>
                  </a:lnTo>
                  <a:lnTo>
                    <a:pt x="281" y="191"/>
                  </a:lnTo>
                  <a:lnTo>
                    <a:pt x="281" y="173"/>
                  </a:lnTo>
                  <a:lnTo>
                    <a:pt x="295" y="169"/>
                  </a:lnTo>
                  <a:close/>
                  <a:moveTo>
                    <a:pt x="267" y="318"/>
                  </a:moveTo>
                  <a:lnTo>
                    <a:pt x="263" y="327"/>
                  </a:lnTo>
                  <a:lnTo>
                    <a:pt x="259" y="333"/>
                  </a:lnTo>
                  <a:lnTo>
                    <a:pt x="249" y="315"/>
                  </a:lnTo>
                  <a:lnTo>
                    <a:pt x="252" y="309"/>
                  </a:lnTo>
                  <a:lnTo>
                    <a:pt x="256" y="303"/>
                  </a:lnTo>
                  <a:lnTo>
                    <a:pt x="267" y="318"/>
                  </a:lnTo>
                  <a:close/>
                  <a:moveTo>
                    <a:pt x="259" y="333"/>
                  </a:moveTo>
                  <a:lnTo>
                    <a:pt x="259" y="333"/>
                  </a:lnTo>
                  <a:lnTo>
                    <a:pt x="254" y="324"/>
                  </a:lnTo>
                  <a:lnTo>
                    <a:pt x="259" y="333"/>
                  </a:lnTo>
                  <a:close/>
                  <a:moveTo>
                    <a:pt x="259" y="333"/>
                  </a:moveTo>
                  <a:lnTo>
                    <a:pt x="259" y="333"/>
                  </a:lnTo>
                  <a:lnTo>
                    <a:pt x="249" y="315"/>
                  </a:lnTo>
                  <a:lnTo>
                    <a:pt x="259" y="333"/>
                  </a:lnTo>
                  <a:close/>
                  <a:moveTo>
                    <a:pt x="259" y="333"/>
                  </a:moveTo>
                  <a:lnTo>
                    <a:pt x="247" y="351"/>
                  </a:lnTo>
                  <a:lnTo>
                    <a:pt x="234" y="366"/>
                  </a:lnTo>
                  <a:lnTo>
                    <a:pt x="227" y="345"/>
                  </a:lnTo>
                  <a:lnTo>
                    <a:pt x="238" y="333"/>
                  </a:lnTo>
                  <a:lnTo>
                    <a:pt x="249" y="315"/>
                  </a:lnTo>
                  <a:lnTo>
                    <a:pt x="259" y="333"/>
                  </a:lnTo>
                  <a:close/>
                  <a:moveTo>
                    <a:pt x="234" y="366"/>
                  </a:moveTo>
                  <a:lnTo>
                    <a:pt x="220" y="378"/>
                  </a:lnTo>
                  <a:lnTo>
                    <a:pt x="206" y="388"/>
                  </a:lnTo>
                  <a:lnTo>
                    <a:pt x="202" y="363"/>
                  </a:lnTo>
                  <a:lnTo>
                    <a:pt x="215" y="354"/>
                  </a:lnTo>
                  <a:lnTo>
                    <a:pt x="227" y="345"/>
                  </a:lnTo>
                  <a:lnTo>
                    <a:pt x="234" y="366"/>
                  </a:lnTo>
                  <a:close/>
                  <a:moveTo>
                    <a:pt x="206" y="388"/>
                  </a:moveTo>
                  <a:lnTo>
                    <a:pt x="186" y="397"/>
                  </a:lnTo>
                  <a:lnTo>
                    <a:pt x="166" y="400"/>
                  </a:lnTo>
                  <a:lnTo>
                    <a:pt x="147" y="400"/>
                  </a:lnTo>
                  <a:lnTo>
                    <a:pt x="127" y="397"/>
                  </a:lnTo>
                  <a:lnTo>
                    <a:pt x="107" y="388"/>
                  </a:lnTo>
                  <a:lnTo>
                    <a:pt x="88" y="372"/>
                  </a:lnTo>
                  <a:lnTo>
                    <a:pt x="70" y="357"/>
                  </a:lnTo>
                  <a:lnTo>
                    <a:pt x="52" y="336"/>
                  </a:lnTo>
                  <a:lnTo>
                    <a:pt x="61" y="315"/>
                  </a:lnTo>
                  <a:lnTo>
                    <a:pt x="77" y="336"/>
                  </a:lnTo>
                  <a:lnTo>
                    <a:pt x="95" y="351"/>
                  </a:lnTo>
                  <a:lnTo>
                    <a:pt x="111" y="363"/>
                  </a:lnTo>
                  <a:lnTo>
                    <a:pt x="129" y="369"/>
                  </a:lnTo>
                  <a:lnTo>
                    <a:pt x="148" y="375"/>
                  </a:lnTo>
                  <a:lnTo>
                    <a:pt x="166" y="375"/>
                  </a:lnTo>
                  <a:lnTo>
                    <a:pt x="184" y="372"/>
                  </a:lnTo>
                  <a:lnTo>
                    <a:pt x="202" y="363"/>
                  </a:lnTo>
                  <a:lnTo>
                    <a:pt x="206" y="388"/>
                  </a:lnTo>
                  <a:close/>
                  <a:moveTo>
                    <a:pt x="52" y="336"/>
                  </a:moveTo>
                  <a:lnTo>
                    <a:pt x="46" y="327"/>
                  </a:lnTo>
                  <a:lnTo>
                    <a:pt x="43" y="321"/>
                  </a:lnTo>
                  <a:lnTo>
                    <a:pt x="53" y="303"/>
                  </a:lnTo>
                  <a:lnTo>
                    <a:pt x="57" y="309"/>
                  </a:lnTo>
                  <a:lnTo>
                    <a:pt x="61" y="315"/>
                  </a:lnTo>
                  <a:lnTo>
                    <a:pt x="52" y="336"/>
                  </a:lnTo>
                  <a:close/>
                  <a:moveTo>
                    <a:pt x="43" y="321"/>
                  </a:moveTo>
                  <a:lnTo>
                    <a:pt x="34" y="303"/>
                  </a:lnTo>
                  <a:lnTo>
                    <a:pt x="25" y="288"/>
                  </a:lnTo>
                  <a:lnTo>
                    <a:pt x="19" y="269"/>
                  </a:lnTo>
                  <a:lnTo>
                    <a:pt x="12" y="251"/>
                  </a:lnTo>
                  <a:lnTo>
                    <a:pt x="9" y="230"/>
                  </a:lnTo>
                  <a:lnTo>
                    <a:pt x="5" y="212"/>
                  </a:lnTo>
                  <a:lnTo>
                    <a:pt x="2" y="191"/>
                  </a:lnTo>
                  <a:lnTo>
                    <a:pt x="2" y="173"/>
                  </a:lnTo>
                  <a:lnTo>
                    <a:pt x="16" y="169"/>
                  </a:lnTo>
                  <a:lnTo>
                    <a:pt x="18" y="188"/>
                  </a:lnTo>
                  <a:lnTo>
                    <a:pt x="19" y="206"/>
                  </a:lnTo>
                  <a:lnTo>
                    <a:pt x="23" y="224"/>
                  </a:lnTo>
                  <a:lnTo>
                    <a:pt x="27" y="239"/>
                  </a:lnTo>
                  <a:lnTo>
                    <a:pt x="32" y="257"/>
                  </a:lnTo>
                  <a:lnTo>
                    <a:pt x="37" y="272"/>
                  </a:lnTo>
                  <a:lnTo>
                    <a:pt x="45" y="288"/>
                  </a:lnTo>
                  <a:lnTo>
                    <a:pt x="53" y="303"/>
                  </a:lnTo>
                  <a:lnTo>
                    <a:pt x="43" y="321"/>
                  </a:lnTo>
                  <a:close/>
                  <a:moveTo>
                    <a:pt x="2" y="173"/>
                  </a:moveTo>
                  <a:lnTo>
                    <a:pt x="0" y="151"/>
                  </a:lnTo>
                  <a:lnTo>
                    <a:pt x="2" y="133"/>
                  </a:lnTo>
                  <a:lnTo>
                    <a:pt x="3" y="112"/>
                  </a:lnTo>
                  <a:lnTo>
                    <a:pt x="5" y="94"/>
                  </a:lnTo>
                  <a:lnTo>
                    <a:pt x="11" y="76"/>
                  </a:lnTo>
                  <a:lnTo>
                    <a:pt x="16" y="57"/>
                  </a:lnTo>
                  <a:lnTo>
                    <a:pt x="21" y="39"/>
                  </a:lnTo>
                  <a:lnTo>
                    <a:pt x="28" y="24"/>
                  </a:lnTo>
                  <a:lnTo>
                    <a:pt x="41" y="39"/>
                  </a:lnTo>
                  <a:lnTo>
                    <a:pt x="34" y="54"/>
                  </a:lnTo>
                  <a:lnTo>
                    <a:pt x="28" y="70"/>
                  </a:lnTo>
                  <a:lnTo>
                    <a:pt x="23" y="85"/>
                  </a:lnTo>
                  <a:lnTo>
                    <a:pt x="19" y="103"/>
                  </a:lnTo>
                  <a:lnTo>
                    <a:pt x="18" y="118"/>
                  </a:lnTo>
                  <a:lnTo>
                    <a:pt x="16" y="136"/>
                  </a:lnTo>
                  <a:lnTo>
                    <a:pt x="16" y="154"/>
                  </a:lnTo>
                  <a:lnTo>
                    <a:pt x="16" y="169"/>
                  </a:lnTo>
                  <a:lnTo>
                    <a:pt x="2" y="173"/>
                  </a:lnTo>
                  <a:close/>
                  <a:moveTo>
                    <a:pt x="28" y="24"/>
                  </a:moveTo>
                  <a:lnTo>
                    <a:pt x="32" y="15"/>
                  </a:lnTo>
                  <a:lnTo>
                    <a:pt x="36" y="9"/>
                  </a:lnTo>
                  <a:lnTo>
                    <a:pt x="46" y="27"/>
                  </a:lnTo>
                  <a:lnTo>
                    <a:pt x="43" y="33"/>
                  </a:lnTo>
                  <a:lnTo>
                    <a:pt x="41" y="39"/>
                  </a:lnTo>
                  <a:lnTo>
                    <a:pt x="28" y="24"/>
                  </a:lnTo>
                  <a:close/>
                  <a:moveTo>
                    <a:pt x="36" y="9"/>
                  </a:moveTo>
                  <a:lnTo>
                    <a:pt x="41" y="3"/>
                  </a:lnTo>
                  <a:lnTo>
                    <a:pt x="46" y="9"/>
                  </a:lnTo>
                  <a:lnTo>
                    <a:pt x="41" y="18"/>
                  </a:lnTo>
                  <a:lnTo>
                    <a:pt x="36" y="9"/>
                  </a:lnTo>
                  <a:close/>
                  <a:moveTo>
                    <a:pt x="46" y="9"/>
                  </a:moveTo>
                  <a:lnTo>
                    <a:pt x="154" y="160"/>
                  </a:lnTo>
                  <a:lnTo>
                    <a:pt x="143" y="182"/>
                  </a:lnTo>
                  <a:lnTo>
                    <a:pt x="37" y="27"/>
                  </a:lnTo>
                  <a:lnTo>
                    <a:pt x="46" y="9"/>
                  </a:lnTo>
                  <a:close/>
                  <a:moveTo>
                    <a:pt x="154" y="179"/>
                  </a:moveTo>
                  <a:lnTo>
                    <a:pt x="148" y="188"/>
                  </a:lnTo>
                  <a:lnTo>
                    <a:pt x="143" y="182"/>
                  </a:lnTo>
                  <a:lnTo>
                    <a:pt x="148" y="173"/>
                  </a:lnTo>
                  <a:lnTo>
                    <a:pt x="154"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78" name="Freeform 17"/>
            <p:cNvSpPr>
              <a:spLocks noEditPoints="1"/>
            </p:cNvSpPr>
            <p:nvPr/>
          </p:nvSpPr>
          <p:spPr bwMode="auto">
            <a:xfrm>
              <a:off x="3026" y="9761"/>
              <a:ext cx="49" cy="58"/>
            </a:xfrm>
            <a:custGeom>
              <a:avLst/>
              <a:gdLst>
                <a:gd name="T0" fmla="*/ 53 w 48"/>
                <a:gd name="T1" fmla="*/ 2 h 75"/>
                <a:gd name="T2" fmla="*/ 48 w 48"/>
                <a:gd name="T3" fmla="*/ 2 h 75"/>
                <a:gd name="T4" fmla="*/ 18 w 48"/>
                <a:gd name="T5" fmla="*/ 2 h 75"/>
                <a:gd name="T6" fmla="*/ 53 w 48"/>
                <a:gd name="T7" fmla="*/ 2 h 75"/>
                <a:gd name="T8" fmla="*/ 14 w 48"/>
                <a:gd name="T9" fmla="*/ 2 h 75"/>
                <a:gd name="T10" fmla="*/ 10 w 48"/>
                <a:gd name="T11" fmla="*/ 2 h 75"/>
                <a:gd name="T12" fmla="*/ 0 w 48"/>
                <a:gd name="T13" fmla="*/ 2 h 75"/>
                <a:gd name="T14" fmla="*/ 19 w 48"/>
                <a:gd name="T15" fmla="*/ 0 h 75"/>
                <a:gd name="T16" fmla="*/ 51 w 48"/>
                <a:gd name="T17" fmla="*/ 0 h 75"/>
                <a:gd name="T18" fmla="*/ 71 w 48"/>
                <a:gd name="T19" fmla="*/ 2 h 75"/>
                <a:gd name="T20" fmla="*/ 60 w 48"/>
                <a:gd name="T21" fmla="*/ 2 h 75"/>
                <a:gd name="T22" fmla="*/ 57 w 48"/>
                <a:gd name="T23" fmla="*/ 2 h 75"/>
                <a:gd name="T24" fmla="*/ 14 w 48"/>
                <a:gd name="T25" fmla="*/ 2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75"/>
                <a:gd name="T41" fmla="*/ 48 w 48"/>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75">
                  <a:moveTo>
                    <a:pt x="30" y="45"/>
                  </a:moveTo>
                  <a:lnTo>
                    <a:pt x="25" y="21"/>
                  </a:lnTo>
                  <a:lnTo>
                    <a:pt x="18" y="45"/>
                  </a:lnTo>
                  <a:lnTo>
                    <a:pt x="30" y="45"/>
                  </a:lnTo>
                  <a:close/>
                  <a:moveTo>
                    <a:pt x="14" y="60"/>
                  </a:moveTo>
                  <a:lnTo>
                    <a:pt x="10" y="75"/>
                  </a:lnTo>
                  <a:lnTo>
                    <a:pt x="0" y="75"/>
                  </a:lnTo>
                  <a:lnTo>
                    <a:pt x="19" y="0"/>
                  </a:lnTo>
                  <a:lnTo>
                    <a:pt x="28" y="0"/>
                  </a:lnTo>
                  <a:lnTo>
                    <a:pt x="48" y="75"/>
                  </a:lnTo>
                  <a:lnTo>
                    <a:pt x="37" y="75"/>
                  </a:lnTo>
                  <a:lnTo>
                    <a:pt x="34" y="60"/>
                  </a:lnTo>
                  <a:lnTo>
                    <a:pt x="14" y="6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79" name="Freeform 18"/>
            <p:cNvSpPr>
              <a:spLocks/>
            </p:cNvSpPr>
            <p:nvPr/>
          </p:nvSpPr>
          <p:spPr bwMode="auto">
            <a:xfrm>
              <a:off x="3072" y="9758"/>
              <a:ext cx="51" cy="61"/>
            </a:xfrm>
            <a:custGeom>
              <a:avLst/>
              <a:gdLst>
                <a:gd name="T0" fmla="*/ 73 w 50"/>
                <a:gd name="T1" fmla="*/ 2 h 78"/>
                <a:gd name="T2" fmla="*/ 61 w 50"/>
                <a:gd name="T3" fmla="*/ 2 h 78"/>
                <a:gd name="T4" fmla="*/ 59 w 50"/>
                <a:gd name="T5" fmla="*/ 2 h 78"/>
                <a:gd name="T6" fmla="*/ 57 w 50"/>
                <a:gd name="T7" fmla="*/ 2 h 78"/>
                <a:gd name="T8" fmla="*/ 54 w 50"/>
                <a:gd name="T9" fmla="*/ 2 h 78"/>
                <a:gd name="T10" fmla="*/ 50 w 50"/>
                <a:gd name="T11" fmla="*/ 2 h 78"/>
                <a:gd name="T12" fmla="*/ 23 w 50"/>
                <a:gd name="T13" fmla="*/ 2 h 78"/>
                <a:gd name="T14" fmla="*/ 22 w 50"/>
                <a:gd name="T15" fmla="*/ 2 h 78"/>
                <a:gd name="T16" fmla="*/ 18 w 50"/>
                <a:gd name="T17" fmla="*/ 2 h 78"/>
                <a:gd name="T18" fmla="*/ 16 w 50"/>
                <a:gd name="T19" fmla="*/ 2 h 78"/>
                <a:gd name="T20" fmla="*/ 15 w 50"/>
                <a:gd name="T21" fmla="*/ 2 h 78"/>
                <a:gd name="T22" fmla="*/ 13 w 50"/>
                <a:gd name="T23" fmla="*/ 2 h 78"/>
                <a:gd name="T24" fmla="*/ 11 w 50"/>
                <a:gd name="T25" fmla="*/ 2 h 78"/>
                <a:gd name="T26" fmla="*/ 11 w 50"/>
                <a:gd name="T27" fmla="*/ 2 h 78"/>
                <a:gd name="T28" fmla="*/ 13 w 50"/>
                <a:gd name="T29" fmla="*/ 2 h 78"/>
                <a:gd name="T30" fmla="*/ 16 w 50"/>
                <a:gd name="T31" fmla="*/ 2 h 78"/>
                <a:gd name="T32" fmla="*/ 20 w 50"/>
                <a:gd name="T33" fmla="*/ 2 h 78"/>
                <a:gd name="T34" fmla="*/ 50 w 50"/>
                <a:gd name="T35" fmla="*/ 2 h 78"/>
                <a:gd name="T36" fmla="*/ 54 w 50"/>
                <a:gd name="T37" fmla="*/ 2 h 78"/>
                <a:gd name="T38" fmla="*/ 57 w 50"/>
                <a:gd name="T39" fmla="*/ 2 h 78"/>
                <a:gd name="T40" fmla="*/ 59 w 50"/>
                <a:gd name="T41" fmla="*/ 2 h 78"/>
                <a:gd name="T42" fmla="*/ 61 w 50"/>
                <a:gd name="T43" fmla="*/ 2 h 78"/>
                <a:gd name="T44" fmla="*/ 73 w 50"/>
                <a:gd name="T45" fmla="*/ 2 h 78"/>
                <a:gd name="T46" fmla="*/ 70 w 50"/>
                <a:gd name="T47" fmla="*/ 2 h 78"/>
                <a:gd name="T48" fmla="*/ 64 w 50"/>
                <a:gd name="T49" fmla="*/ 2 h 78"/>
                <a:gd name="T50" fmla="*/ 57 w 50"/>
                <a:gd name="T51" fmla="*/ 2 h 78"/>
                <a:gd name="T52" fmla="*/ 50 w 50"/>
                <a:gd name="T53" fmla="*/ 2 h 78"/>
                <a:gd name="T54" fmla="*/ 22 w 50"/>
                <a:gd name="T55" fmla="*/ 2 h 78"/>
                <a:gd name="T56" fmla="*/ 16 w 50"/>
                <a:gd name="T57" fmla="*/ 2 h 78"/>
                <a:gd name="T58" fmla="*/ 11 w 50"/>
                <a:gd name="T59" fmla="*/ 2 h 78"/>
                <a:gd name="T60" fmla="*/ 7 w 50"/>
                <a:gd name="T61" fmla="*/ 2 h 78"/>
                <a:gd name="T62" fmla="*/ 4 w 50"/>
                <a:gd name="T63" fmla="*/ 2 h 78"/>
                <a:gd name="T64" fmla="*/ 2 w 50"/>
                <a:gd name="T65" fmla="*/ 2 h 78"/>
                <a:gd name="T66" fmla="*/ 2 w 50"/>
                <a:gd name="T67" fmla="*/ 2 h 78"/>
                <a:gd name="T68" fmla="*/ 0 w 50"/>
                <a:gd name="T69" fmla="*/ 2 h 78"/>
                <a:gd name="T70" fmla="*/ 2 w 50"/>
                <a:gd name="T71" fmla="*/ 2 h 78"/>
                <a:gd name="T72" fmla="*/ 2 w 50"/>
                <a:gd name="T73" fmla="*/ 2 h 78"/>
                <a:gd name="T74" fmla="*/ 6 w 50"/>
                <a:gd name="T75" fmla="*/ 2 h 78"/>
                <a:gd name="T76" fmla="*/ 9 w 50"/>
                <a:gd name="T77" fmla="*/ 2 h 78"/>
                <a:gd name="T78" fmla="*/ 13 w 50"/>
                <a:gd name="T79" fmla="*/ 2 h 78"/>
                <a:gd name="T80" fmla="*/ 16 w 50"/>
                <a:gd name="T81" fmla="*/ 2 h 78"/>
                <a:gd name="T82" fmla="*/ 22 w 50"/>
                <a:gd name="T83" fmla="*/ 2 h 78"/>
                <a:gd name="T84" fmla="*/ 50 w 50"/>
                <a:gd name="T85" fmla="*/ 0 h 78"/>
                <a:gd name="T86" fmla="*/ 57 w 50"/>
                <a:gd name="T87" fmla="*/ 2 h 78"/>
                <a:gd name="T88" fmla="*/ 64 w 50"/>
                <a:gd name="T89" fmla="*/ 2 h 78"/>
                <a:gd name="T90" fmla="*/ 70 w 50"/>
                <a:gd name="T91" fmla="*/ 2 h 78"/>
                <a:gd name="T92" fmla="*/ 73 w 50"/>
                <a:gd name="T93" fmla="*/ 2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
                <a:gd name="T142" fmla="*/ 0 h 78"/>
                <a:gd name="T143" fmla="*/ 50 w 50"/>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 h="78">
                  <a:moveTo>
                    <a:pt x="50" y="24"/>
                  </a:moveTo>
                  <a:lnTo>
                    <a:pt x="38" y="24"/>
                  </a:lnTo>
                  <a:lnTo>
                    <a:pt x="36" y="21"/>
                  </a:lnTo>
                  <a:lnTo>
                    <a:pt x="34" y="18"/>
                  </a:lnTo>
                  <a:lnTo>
                    <a:pt x="31" y="18"/>
                  </a:lnTo>
                  <a:lnTo>
                    <a:pt x="27" y="15"/>
                  </a:lnTo>
                  <a:lnTo>
                    <a:pt x="23" y="18"/>
                  </a:lnTo>
                  <a:lnTo>
                    <a:pt x="22" y="18"/>
                  </a:lnTo>
                  <a:lnTo>
                    <a:pt x="18" y="21"/>
                  </a:lnTo>
                  <a:lnTo>
                    <a:pt x="16" y="24"/>
                  </a:lnTo>
                  <a:lnTo>
                    <a:pt x="15" y="27"/>
                  </a:lnTo>
                  <a:lnTo>
                    <a:pt x="13" y="30"/>
                  </a:lnTo>
                  <a:lnTo>
                    <a:pt x="11" y="36"/>
                  </a:lnTo>
                  <a:lnTo>
                    <a:pt x="11" y="39"/>
                  </a:lnTo>
                  <a:lnTo>
                    <a:pt x="13" y="48"/>
                  </a:lnTo>
                  <a:lnTo>
                    <a:pt x="16" y="57"/>
                  </a:lnTo>
                  <a:lnTo>
                    <a:pt x="20" y="63"/>
                  </a:lnTo>
                  <a:lnTo>
                    <a:pt x="27" y="63"/>
                  </a:lnTo>
                  <a:lnTo>
                    <a:pt x="31" y="63"/>
                  </a:lnTo>
                  <a:lnTo>
                    <a:pt x="34" y="63"/>
                  </a:lnTo>
                  <a:lnTo>
                    <a:pt x="36" y="60"/>
                  </a:lnTo>
                  <a:lnTo>
                    <a:pt x="38" y="57"/>
                  </a:lnTo>
                  <a:lnTo>
                    <a:pt x="50" y="57"/>
                  </a:lnTo>
                  <a:lnTo>
                    <a:pt x="47" y="66"/>
                  </a:lnTo>
                  <a:lnTo>
                    <a:pt x="41" y="72"/>
                  </a:lnTo>
                  <a:lnTo>
                    <a:pt x="34" y="78"/>
                  </a:lnTo>
                  <a:lnTo>
                    <a:pt x="27" y="78"/>
                  </a:lnTo>
                  <a:lnTo>
                    <a:pt x="22" y="78"/>
                  </a:lnTo>
                  <a:lnTo>
                    <a:pt x="16" y="75"/>
                  </a:lnTo>
                  <a:lnTo>
                    <a:pt x="11" y="72"/>
                  </a:lnTo>
                  <a:lnTo>
                    <a:pt x="7" y="66"/>
                  </a:lnTo>
                  <a:lnTo>
                    <a:pt x="4" y="60"/>
                  </a:lnTo>
                  <a:lnTo>
                    <a:pt x="2" y="54"/>
                  </a:lnTo>
                  <a:lnTo>
                    <a:pt x="2" y="48"/>
                  </a:lnTo>
                  <a:lnTo>
                    <a:pt x="0" y="39"/>
                  </a:lnTo>
                  <a:lnTo>
                    <a:pt x="2" y="33"/>
                  </a:lnTo>
                  <a:lnTo>
                    <a:pt x="2" y="24"/>
                  </a:lnTo>
                  <a:lnTo>
                    <a:pt x="6" y="18"/>
                  </a:lnTo>
                  <a:lnTo>
                    <a:pt x="9" y="12"/>
                  </a:lnTo>
                  <a:lnTo>
                    <a:pt x="13" y="6"/>
                  </a:lnTo>
                  <a:lnTo>
                    <a:pt x="16" y="3"/>
                  </a:lnTo>
                  <a:lnTo>
                    <a:pt x="22" y="3"/>
                  </a:lnTo>
                  <a:lnTo>
                    <a:pt x="27" y="0"/>
                  </a:lnTo>
                  <a:lnTo>
                    <a:pt x="34" y="3"/>
                  </a:lnTo>
                  <a:lnTo>
                    <a:pt x="41" y="6"/>
                  </a:lnTo>
                  <a:lnTo>
                    <a:pt x="47" y="15"/>
                  </a:lnTo>
                  <a:lnTo>
                    <a:pt x="50"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80" name="Freeform 19"/>
            <p:cNvSpPr>
              <a:spLocks/>
            </p:cNvSpPr>
            <p:nvPr/>
          </p:nvSpPr>
          <p:spPr bwMode="auto">
            <a:xfrm>
              <a:off x="3129" y="9761"/>
              <a:ext cx="34" cy="58"/>
            </a:xfrm>
            <a:custGeom>
              <a:avLst/>
              <a:gdLst>
                <a:gd name="T0" fmla="*/ 9 w 34"/>
                <a:gd name="T1" fmla="*/ 0 h 75"/>
                <a:gd name="T2" fmla="*/ 9 w 34"/>
                <a:gd name="T3" fmla="*/ 2 h 75"/>
                <a:gd name="T4" fmla="*/ 12 w 34"/>
                <a:gd name="T5" fmla="*/ 2 h 75"/>
                <a:gd name="T6" fmla="*/ 14 w 34"/>
                <a:gd name="T7" fmla="*/ 2 h 75"/>
                <a:gd name="T8" fmla="*/ 16 w 34"/>
                <a:gd name="T9" fmla="*/ 2 h 75"/>
                <a:gd name="T10" fmla="*/ 19 w 34"/>
                <a:gd name="T11" fmla="*/ 2 h 75"/>
                <a:gd name="T12" fmla="*/ 27 w 34"/>
                <a:gd name="T13" fmla="*/ 2 h 75"/>
                <a:gd name="T14" fmla="*/ 30 w 34"/>
                <a:gd name="T15" fmla="*/ 2 h 75"/>
                <a:gd name="T16" fmla="*/ 34 w 34"/>
                <a:gd name="T17" fmla="*/ 2 h 75"/>
                <a:gd name="T18" fmla="*/ 34 w 34"/>
                <a:gd name="T19" fmla="*/ 2 h 75"/>
                <a:gd name="T20" fmla="*/ 34 w 34"/>
                <a:gd name="T21" fmla="*/ 2 h 75"/>
                <a:gd name="T22" fmla="*/ 25 w 34"/>
                <a:gd name="T23" fmla="*/ 2 h 75"/>
                <a:gd name="T24" fmla="*/ 25 w 34"/>
                <a:gd name="T25" fmla="*/ 2 h 75"/>
                <a:gd name="T26" fmla="*/ 25 w 34"/>
                <a:gd name="T27" fmla="*/ 2 h 75"/>
                <a:gd name="T28" fmla="*/ 23 w 34"/>
                <a:gd name="T29" fmla="*/ 2 h 75"/>
                <a:gd name="T30" fmla="*/ 21 w 34"/>
                <a:gd name="T31" fmla="*/ 2 h 75"/>
                <a:gd name="T32" fmla="*/ 18 w 34"/>
                <a:gd name="T33" fmla="*/ 2 h 75"/>
                <a:gd name="T34" fmla="*/ 14 w 34"/>
                <a:gd name="T35" fmla="*/ 2 h 75"/>
                <a:gd name="T36" fmla="*/ 10 w 34"/>
                <a:gd name="T37" fmla="*/ 2 h 75"/>
                <a:gd name="T38" fmla="*/ 10 w 34"/>
                <a:gd name="T39" fmla="*/ 2 h 75"/>
                <a:gd name="T40" fmla="*/ 9 w 34"/>
                <a:gd name="T41" fmla="*/ 2 h 75"/>
                <a:gd name="T42" fmla="*/ 9 w 34"/>
                <a:gd name="T43" fmla="*/ 2 h 75"/>
                <a:gd name="T44" fmla="*/ 0 w 34"/>
                <a:gd name="T45" fmla="*/ 2 h 75"/>
                <a:gd name="T46" fmla="*/ 0 w 34"/>
                <a:gd name="T47" fmla="*/ 0 h 75"/>
                <a:gd name="T48" fmla="*/ 9 w 34"/>
                <a:gd name="T49" fmla="*/ 0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75"/>
                <a:gd name="T77" fmla="*/ 34 w 34"/>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75">
                  <a:moveTo>
                    <a:pt x="9" y="0"/>
                  </a:moveTo>
                  <a:lnTo>
                    <a:pt x="9" y="24"/>
                  </a:lnTo>
                  <a:lnTo>
                    <a:pt x="12" y="21"/>
                  </a:lnTo>
                  <a:lnTo>
                    <a:pt x="14" y="18"/>
                  </a:lnTo>
                  <a:lnTo>
                    <a:pt x="16" y="18"/>
                  </a:lnTo>
                  <a:lnTo>
                    <a:pt x="19" y="18"/>
                  </a:lnTo>
                  <a:lnTo>
                    <a:pt x="27" y="18"/>
                  </a:lnTo>
                  <a:lnTo>
                    <a:pt x="30" y="24"/>
                  </a:lnTo>
                  <a:lnTo>
                    <a:pt x="34" y="30"/>
                  </a:lnTo>
                  <a:lnTo>
                    <a:pt x="34" y="42"/>
                  </a:lnTo>
                  <a:lnTo>
                    <a:pt x="34" y="75"/>
                  </a:lnTo>
                  <a:lnTo>
                    <a:pt x="25" y="75"/>
                  </a:lnTo>
                  <a:lnTo>
                    <a:pt x="25" y="51"/>
                  </a:lnTo>
                  <a:lnTo>
                    <a:pt x="25" y="39"/>
                  </a:lnTo>
                  <a:lnTo>
                    <a:pt x="23" y="33"/>
                  </a:lnTo>
                  <a:lnTo>
                    <a:pt x="21" y="30"/>
                  </a:lnTo>
                  <a:lnTo>
                    <a:pt x="18" y="30"/>
                  </a:lnTo>
                  <a:lnTo>
                    <a:pt x="14" y="30"/>
                  </a:lnTo>
                  <a:lnTo>
                    <a:pt x="10" y="33"/>
                  </a:lnTo>
                  <a:lnTo>
                    <a:pt x="10" y="42"/>
                  </a:lnTo>
                  <a:lnTo>
                    <a:pt x="9" y="51"/>
                  </a:lnTo>
                  <a:lnTo>
                    <a:pt x="9" y="75"/>
                  </a:lnTo>
                  <a:lnTo>
                    <a:pt x="0" y="75"/>
                  </a:lnTo>
                  <a:lnTo>
                    <a:pt x="0" y="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81" name="Freeform 20"/>
            <p:cNvSpPr>
              <a:spLocks/>
            </p:cNvSpPr>
            <p:nvPr/>
          </p:nvSpPr>
          <p:spPr bwMode="auto">
            <a:xfrm>
              <a:off x="3173" y="9761"/>
              <a:ext cx="26" cy="58"/>
            </a:xfrm>
            <a:custGeom>
              <a:avLst/>
              <a:gdLst>
                <a:gd name="T0" fmla="*/ 13 w 27"/>
                <a:gd name="T1" fmla="*/ 2 h 75"/>
                <a:gd name="T2" fmla="*/ 0 w 27"/>
                <a:gd name="T3" fmla="*/ 2 h 75"/>
                <a:gd name="T4" fmla="*/ 0 w 27"/>
                <a:gd name="T5" fmla="*/ 0 h 75"/>
                <a:gd name="T6" fmla="*/ 13 w 27"/>
                <a:gd name="T7" fmla="*/ 0 h 75"/>
                <a:gd name="T8" fmla="*/ 13 w 27"/>
                <a:gd name="T9" fmla="*/ 2 h 75"/>
                <a:gd name="T10" fmla="*/ 9 w 27"/>
                <a:gd name="T11" fmla="*/ 2 h 75"/>
                <a:gd name="T12" fmla="*/ 9 w 27"/>
                <a:gd name="T13" fmla="*/ 2 h 75"/>
                <a:gd name="T14" fmla="*/ 13 w 27"/>
                <a:gd name="T15" fmla="*/ 2 h 75"/>
                <a:gd name="T16" fmla="*/ 13 w 27"/>
                <a:gd name="T17" fmla="*/ 2 h 75"/>
                <a:gd name="T18" fmla="*/ 9 w 27"/>
                <a:gd name="T19" fmla="*/ 2 h 75"/>
                <a:gd name="T20" fmla="*/ 9 w 27"/>
                <a:gd name="T21" fmla="*/ 2 h 75"/>
                <a:gd name="T22" fmla="*/ 13 w 27"/>
                <a:gd name="T23" fmla="*/ 2 h 75"/>
                <a:gd name="T24" fmla="*/ 13 w 27"/>
                <a:gd name="T25" fmla="*/ 2 h 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75"/>
                <a:gd name="T41" fmla="*/ 27 w 27"/>
                <a:gd name="T42" fmla="*/ 75 h 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75">
                  <a:moveTo>
                    <a:pt x="27" y="75"/>
                  </a:moveTo>
                  <a:lnTo>
                    <a:pt x="0" y="75"/>
                  </a:lnTo>
                  <a:lnTo>
                    <a:pt x="0" y="0"/>
                  </a:lnTo>
                  <a:lnTo>
                    <a:pt x="27" y="0"/>
                  </a:lnTo>
                  <a:lnTo>
                    <a:pt x="27" y="12"/>
                  </a:lnTo>
                  <a:lnTo>
                    <a:pt x="9" y="12"/>
                  </a:lnTo>
                  <a:lnTo>
                    <a:pt x="9" y="30"/>
                  </a:lnTo>
                  <a:lnTo>
                    <a:pt x="27" y="30"/>
                  </a:lnTo>
                  <a:lnTo>
                    <a:pt x="27" y="42"/>
                  </a:lnTo>
                  <a:lnTo>
                    <a:pt x="9" y="42"/>
                  </a:lnTo>
                  <a:lnTo>
                    <a:pt x="9" y="60"/>
                  </a:lnTo>
                  <a:lnTo>
                    <a:pt x="27" y="60"/>
                  </a:lnTo>
                  <a:lnTo>
                    <a:pt x="27" y="7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grpSp>
          <p:nvGrpSpPr>
            <p:cNvPr id="23582" name="Group 160"/>
            <p:cNvGrpSpPr>
              <a:grpSpLocks/>
            </p:cNvGrpSpPr>
            <p:nvPr/>
          </p:nvGrpSpPr>
          <p:grpSpPr bwMode="auto">
            <a:xfrm>
              <a:off x="2433" y="9198"/>
              <a:ext cx="249" cy="347"/>
              <a:chOff x="2039938" y="2638226"/>
              <a:chExt cx="390525" cy="575070"/>
            </a:xfrm>
          </p:grpSpPr>
          <p:sp>
            <p:nvSpPr>
              <p:cNvPr id="23743" name="Freeform 21"/>
              <p:cNvSpPr>
                <a:spLocks/>
              </p:cNvSpPr>
              <p:nvPr/>
            </p:nvSpPr>
            <p:spPr bwMode="auto">
              <a:xfrm>
                <a:off x="2247900" y="2657353"/>
                <a:ext cx="93663" cy="119859"/>
              </a:xfrm>
              <a:custGeom>
                <a:avLst/>
                <a:gdLst>
                  <a:gd name="T0" fmla="*/ 2147483647 w 59"/>
                  <a:gd name="T1" fmla="*/ 2147483647 h 94"/>
                  <a:gd name="T2" fmla="*/ 2147483647 w 59"/>
                  <a:gd name="T3" fmla="*/ 2147483647 h 94"/>
                  <a:gd name="T4" fmla="*/ 2147483647 w 59"/>
                  <a:gd name="T5" fmla="*/ 2147483647 h 94"/>
                  <a:gd name="T6" fmla="*/ 2147483647 w 59"/>
                  <a:gd name="T7" fmla="*/ 2147483647 h 94"/>
                  <a:gd name="T8" fmla="*/ 2147483647 w 59"/>
                  <a:gd name="T9" fmla="*/ 2147483647 h 94"/>
                  <a:gd name="T10" fmla="*/ 2147483647 w 59"/>
                  <a:gd name="T11" fmla="*/ 2147483647 h 94"/>
                  <a:gd name="T12" fmla="*/ 2147483647 w 59"/>
                  <a:gd name="T13" fmla="*/ 2147483647 h 94"/>
                  <a:gd name="T14" fmla="*/ 2147483647 w 59"/>
                  <a:gd name="T15" fmla="*/ 2147483647 h 94"/>
                  <a:gd name="T16" fmla="*/ 2147483647 w 59"/>
                  <a:gd name="T17" fmla="*/ 2147483647 h 94"/>
                  <a:gd name="T18" fmla="*/ 2147483647 w 59"/>
                  <a:gd name="T19" fmla="*/ 2147483647 h 94"/>
                  <a:gd name="T20" fmla="*/ 2147483647 w 59"/>
                  <a:gd name="T21" fmla="*/ 2147483647 h 94"/>
                  <a:gd name="T22" fmla="*/ 2147483647 w 59"/>
                  <a:gd name="T23" fmla="*/ 2147483647 h 94"/>
                  <a:gd name="T24" fmla="*/ 2147483647 w 59"/>
                  <a:gd name="T25" fmla="*/ 2147483647 h 94"/>
                  <a:gd name="T26" fmla="*/ 2147483647 w 59"/>
                  <a:gd name="T27" fmla="*/ 2147483647 h 94"/>
                  <a:gd name="T28" fmla="*/ 2147483647 w 59"/>
                  <a:gd name="T29" fmla="*/ 2147483647 h 94"/>
                  <a:gd name="T30" fmla="*/ 2147483647 w 59"/>
                  <a:gd name="T31" fmla="*/ 0 h 94"/>
                  <a:gd name="T32" fmla="*/ 2147483647 w 59"/>
                  <a:gd name="T33" fmla="*/ 0 h 94"/>
                  <a:gd name="T34" fmla="*/ 2147483647 w 59"/>
                  <a:gd name="T35" fmla="*/ 0 h 94"/>
                  <a:gd name="T36" fmla="*/ 2147483647 w 59"/>
                  <a:gd name="T37" fmla="*/ 2147483647 h 94"/>
                  <a:gd name="T38" fmla="*/ 2147483647 w 59"/>
                  <a:gd name="T39" fmla="*/ 2147483647 h 94"/>
                  <a:gd name="T40" fmla="*/ 2147483647 w 59"/>
                  <a:gd name="T41" fmla="*/ 2147483647 h 94"/>
                  <a:gd name="T42" fmla="*/ 2147483647 w 59"/>
                  <a:gd name="T43" fmla="*/ 2147483647 h 94"/>
                  <a:gd name="T44" fmla="*/ 2147483647 w 59"/>
                  <a:gd name="T45" fmla="*/ 2147483647 h 94"/>
                  <a:gd name="T46" fmla="*/ 0 w 59"/>
                  <a:gd name="T47" fmla="*/ 2147483647 h 94"/>
                  <a:gd name="T48" fmla="*/ 0 w 59"/>
                  <a:gd name="T49" fmla="*/ 2147483647 h 94"/>
                  <a:gd name="T50" fmla="*/ 0 w 59"/>
                  <a:gd name="T51" fmla="*/ 2147483647 h 94"/>
                  <a:gd name="T52" fmla="*/ 2147483647 w 59"/>
                  <a:gd name="T53" fmla="*/ 2147483647 h 94"/>
                  <a:gd name="T54" fmla="*/ 2147483647 w 59"/>
                  <a:gd name="T55" fmla="*/ 2147483647 h 94"/>
                  <a:gd name="T56" fmla="*/ 2147483647 w 59"/>
                  <a:gd name="T57" fmla="*/ 2147483647 h 94"/>
                  <a:gd name="T58" fmla="*/ 2147483647 w 59"/>
                  <a:gd name="T59" fmla="*/ 2147483647 h 94"/>
                  <a:gd name="T60" fmla="*/ 2147483647 w 59"/>
                  <a:gd name="T61" fmla="*/ 2147483647 h 94"/>
                  <a:gd name="T62" fmla="*/ 2147483647 w 59"/>
                  <a:gd name="T63" fmla="*/ 2147483647 h 94"/>
                  <a:gd name="T64" fmla="*/ 2147483647 w 59"/>
                  <a:gd name="T65" fmla="*/ 2147483647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29" y="94"/>
                    </a:moveTo>
                    <a:lnTo>
                      <a:pt x="36" y="94"/>
                    </a:lnTo>
                    <a:lnTo>
                      <a:pt x="41" y="91"/>
                    </a:lnTo>
                    <a:lnTo>
                      <a:pt x="47" y="85"/>
                    </a:lnTo>
                    <a:lnTo>
                      <a:pt x="50" y="79"/>
                    </a:lnTo>
                    <a:lnTo>
                      <a:pt x="54" y="73"/>
                    </a:lnTo>
                    <a:lnTo>
                      <a:pt x="57" y="63"/>
                    </a:lnTo>
                    <a:lnTo>
                      <a:pt x="59" y="54"/>
                    </a:lnTo>
                    <a:lnTo>
                      <a:pt x="59" y="45"/>
                    </a:lnTo>
                    <a:lnTo>
                      <a:pt x="59" y="36"/>
                    </a:lnTo>
                    <a:lnTo>
                      <a:pt x="57" y="27"/>
                    </a:lnTo>
                    <a:lnTo>
                      <a:pt x="54" y="21"/>
                    </a:lnTo>
                    <a:lnTo>
                      <a:pt x="50" y="12"/>
                    </a:lnTo>
                    <a:lnTo>
                      <a:pt x="47" y="6"/>
                    </a:lnTo>
                    <a:lnTo>
                      <a:pt x="41" y="3"/>
                    </a:lnTo>
                    <a:lnTo>
                      <a:pt x="36" y="0"/>
                    </a:lnTo>
                    <a:lnTo>
                      <a:pt x="29" y="0"/>
                    </a:lnTo>
                    <a:lnTo>
                      <a:pt x="23" y="0"/>
                    </a:lnTo>
                    <a:lnTo>
                      <a:pt x="18" y="3"/>
                    </a:lnTo>
                    <a:lnTo>
                      <a:pt x="13" y="6"/>
                    </a:lnTo>
                    <a:lnTo>
                      <a:pt x="9" y="12"/>
                    </a:lnTo>
                    <a:lnTo>
                      <a:pt x="5" y="21"/>
                    </a:lnTo>
                    <a:lnTo>
                      <a:pt x="2" y="27"/>
                    </a:lnTo>
                    <a:lnTo>
                      <a:pt x="0" y="36"/>
                    </a:lnTo>
                    <a:lnTo>
                      <a:pt x="0" y="45"/>
                    </a:lnTo>
                    <a:lnTo>
                      <a:pt x="0" y="54"/>
                    </a:lnTo>
                    <a:lnTo>
                      <a:pt x="2" y="63"/>
                    </a:lnTo>
                    <a:lnTo>
                      <a:pt x="5" y="73"/>
                    </a:lnTo>
                    <a:lnTo>
                      <a:pt x="9" y="79"/>
                    </a:lnTo>
                    <a:lnTo>
                      <a:pt x="13" y="85"/>
                    </a:lnTo>
                    <a:lnTo>
                      <a:pt x="18" y="91"/>
                    </a:lnTo>
                    <a:lnTo>
                      <a:pt x="23" y="94"/>
                    </a:lnTo>
                    <a:lnTo>
                      <a:pt x="29" y="9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44" name="Freeform 22"/>
              <p:cNvSpPr>
                <a:spLocks noEditPoints="1"/>
              </p:cNvSpPr>
              <p:nvPr/>
            </p:nvSpPr>
            <p:spPr bwMode="auto">
              <a:xfrm>
                <a:off x="2236788" y="2638226"/>
                <a:ext cx="115888" cy="154287"/>
              </a:xfrm>
              <a:custGeom>
                <a:avLst/>
                <a:gdLst>
                  <a:gd name="T0" fmla="*/ 2147483647 w 73"/>
                  <a:gd name="T1" fmla="*/ 2147483647 h 121"/>
                  <a:gd name="T2" fmla="*/ 2147483647 w 73"/>
                  <a:gd name="T3" fmla="*/ 2147483647 h 121"/>
                  <a:gd name="T4" fmla="*/ 2147483647 w 73"/>
                  <a:gd name="T5" fmla="*/ 2147483647 h 121"/>
                  <a:gd name="T6" fmla="*/ 2147483647 w 73"/>
                  <a:gd name="T7" fmla="*/ 2147483647 h 121"/>
                  <a:gd name="T8" fmla="*/ 2147483647 w 73"/>
                  <a:gd name="T9" fmla="*/ 2147483647 h 121"/>
                  <a:gd name="T10" fmla="*/ 2147483647 w 73"/>
                  <a:gd name="T11" fmla="*/ 2147483647 h 121"/>
                  <a:gd name="T12" fmla="*/ 2147483647 w 73"/>
                  <a:gd name="T13" fmla="*/ 2147483647 h 121"/>
                  <a:gd name="T14" fmla="*/ 2147483647 w 73"/>
                  <a:gd name="T15" fmla="*/ 2147483647 h 121"/>
                  <a:gd name="T16" fmla="*/ 2147483647 w 73"/>
                  <a:gd name="T17" fmla="*/ 2147483647 h 121"/>
                  <a:gd name="T18" fmla="*/ 2147483647 w 73"/>
                  <a:gd name="T19" fmla="*/ 2147483647 h 121"/>
                  <a:gd name="T20" fmla="*/ 2147483647 w 73"/>
                  <a:gd name="T21" fmla="*/ 2147483647 h 121"/>
                  <a:gd name="T22" fmla="*/ 2147483647 w 73"/>
                  <a:gd name="T23" fmla="*/ 2147483647 h 121"/>
                  <a:gd name="T24" fmla="*/ 2147483647 w 73"/>
                  <a:gd name="T25" fmla="*/ 2147483647 h 121"/>
                  <a:gd name="T26" fmla="*/ 2147483647 w 73"/>
                  <a:gd name="T27" fmla="*/ 2147483647 h 121"/>
                  <a:gd name="T28" fmla="*/ 2147483647 w 73"/>
                  <a:gd name="T29" fmla="*/ 2147483647 h 121"/>
                  <a:gd name="T30" fmla="*/ 2147483647 w 73"/>
                  <a:gd name="T31" fmla="*/ 2147483647 h 121"/>
                  <a:gd name="T32" fmla="*/ 2147483647 w 73"/>
                  <a:gd name="T33" fmla="*/ 2147483647 h 121"/>
                  <a:gd name="T34" fmla="*/ 2147483647 w 73"/>
                  <a:gd name="T35" fmla="*/ 2147483647 h 121"/>
                  <a:gd name="T36" fmla="*/ 2147483647 w 73"/>
                  <a:gd name="T37" fmla="*/ 2147483647 h 121"/>
                  <a:gd name="T38" fmla="*/ 2147483647 w 73"/>
                  <a:gd name="T39" fmla="*/ 2147483647 h 121"/>
                  <a:gd name="T40" fmla="*/ 2147483647 w 73"/>
                  <a:gd name="T41" fmla="*/ 2147483647 h 121"/>
                  <a:gd name="T42" fmla="*/ 2147483647 w 73"/>
                  <a:gd name="T43" fmla="*/ 2147483647 h 121"/>
                  <a:gd name="T44" fmla="*/ 2147483647 w 73"/>
                  <a:gd name="T45" fmla="*/ 0 h 121"/>
                  <a:gd name="T46" fmla="*/ 2147483647 w 73"/>
                  <a:gd name="T47" fmla="*/ 2147483647 h 121"/>
                  <a:gd name="T48" fmla="*/ 2147483647 w 73"/>
                  <a:gd name="T49" fmla="*/ 2147483647 h 121"/>
                  <a:gd name="T50" fmla="*/ 2147483647 w 73"/>
                  <a:gd name="T51" fmla="*/ 2147483647 h 121"/>
                  <a:gd name="T52" fmla="*/ 2147483647 w 73"/>
                  <a:gd name="T53" fmla="*/ 0 h 121"/>
                  <a:gd name="T54" fmla="*/ 2147483647 w 73"/>
                  <a:gd name="T55" fmla="*/ 2147483647 h 121"/>
                  <a:gd name="T56" fmla="*/ 2147483647 w 73"/>
                  <a:gd name="T57" fmla="*/ 2147483647 h 121"/>
                  <a:gd name="T58" fmla="*/ 2147483647 w 73"/>
                  <a:gd name="T59" fmla="*/ 0 h 121"/>
                  <a:gd name="T60" fmla="*/ 2147483647 w 73"/>
                  <a:gd name="T61" fmla="*/ 2147483647 h 121"/>
                  <a:gd name="T62" fmla="*/ 2147483647 w 73"/>
                  <a:gd name="T63" fmla="*/ 2147483647 h 121"/>
                  <a:gd name="T64" fmla="*/ 2147483647 w 73"/>
                  <a:gd name="T65" fmla="*/ 2147483647 h 121"/>
                  <a:gd name="T66" fmla="*/ 2147483647 w 73"/>
                  <a:gd name="T67" fmla="*/ 2147483647 h 121"/>
                  <a:gd name="T68" fmla="*/ 2147483647 w 73"/>
                  <a:gd name="T69" fmla="*/ 2147483647 h 121"/>
                  <a:gd name="T70" fmla="*/ 2147483647 w 73"/>
                  <a:gd name="T71" fmla="*/ 2147483647 h 121"/>
                  <a:gd name="T72" fmla="*/ 0 w 73"/>
                  <a:gd name="T73" fmla="*/ 2147483647 h 121"/>
                  <a:gd name="T74" fmla="*/ 2147483647 w 73"/>
                  <a:gd name="T75" fmla="*/ 2147483647 h 121"/>
                  <a:gd name="T76" fmla="*/ 2147483647 w 73"/>
                  <a:gd name="T77" fmla="*/ 2147483647 h 121"/>
                  <a:gd name="T78" fmla="*/ 2147483647 w 73"/>
                  <a:gd name="T79" fmla="*/ 2147483647 h 121"/>
                  <a:gd name="T80" fmla="*/ 0 w 73"/>
                  <a:gd name="T81" fmla="*/ 2147483647 h 121"/>
                  <a:gd name="T82" fmla="*/ 2147483647 w 73"/>
                  <a:gd name="T83" fmla="*/ 2147483647 h 121"/>
                  <a:gd name="T84" fmla="*/ 2147483647 w 73"/>
                  <a:gd name="T85" fmla="*/ 2147483647 h 121"/>
                  <a:gd name="T86" fmla="*/ 0 w 73"/>
                  <a:gd name="T87" fmla="*/ 2147483647 h 121"/>
                  <a:gd name="T88" fmla="*/ 2147483647 w 73"/>
                  <a:gd name="T89" fmla="*/ 2147483647 h 121"/>
                  <a:gd name="T90" fmla="*/ 2147483647 w 73"/>
                  <a:gd name="T91" fmla="*/ 2147483647 h 121"/>
                  <a:gd name="T92" fmla="*/ 2147483647 w 73"/>
                  <a:gd name="T93" fmla="*/ 2147483647 h 121"/>
                  <a:gd name="T94" fmla="*/ 0 w 73"/>
                  <a:gd name="T95" fmla="*/ 2147483647 h 121"/>
                  <a:gd name="T96" fmla="*/ 2147483647 w 73"/>
                  <a:gd name="T97" fmla="*/ 2147483647 h 121"/>
                  <a:gd name="T98" fmla="*/ 2147483647 w 73"/>
                  <a:gd name="T99" fmla="*/ 2147483647 h 121"/>
                  <a:gd name="T100" fmla="*/ 2147483647 w 73"/>
                  <a:gd name="T101" fmla="*/ 2147483647 h 121"/>
                  <a:gd name="T102" fmla="*/ 2147483647 w 73"/>
                  <a:gd name="T103" fmla="*/ 2147483647 h 121"/>
                  <a:gd name="T104" fmla="*/ 2147483647 w 73"/>
                  <a:gd name="T105" fmla="*/ 2147483647 h 121"/>
                  <a:gd name="T106" fmla="*/ 2147483647 w 73"/>
                  <a:gd name="T107" fmla="*/ 2147483647 h 121"/>
                  <a:gd name="T108" fmla="*/ 2147483647 w 73"/>
                  <a:gd name="T109" fmla="*/ 2147483647 h 121"/>
                  <a:gd name="T110" fmla="*/ 2147483647 w 73"/>
                  <a:gd name="T111" fmla="*/ 2147483647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
                  <a:gd name="T169" fmla="*/ 0 h 121"/>
                  <a:gd name="T170" fmla="*/ 73 w 73"/>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 h="121">
                    <a:moveTo>
                      <a:pt x="36" y="97"/>
                    </a:moveTo>
                    <a:lnTo>
                      <a:pt x="36" y="97"/>
                    </a:lnTo>
                    <a:lnTo>
                      <a:pt x="36" y="121"/>
                    </a:lnTo>
                    <a:lnTo>
                      <a:pt x="36" y="97"/>
                    </a:lnTo>
                    <a:close/>
                    <a:moveTo>
                      <a:pt x="36" y="97"/>
                    </a:moveTo>
                    <a:lnTo>
                      <a:pt x="45" y="94"/>
                    </a:lnTo>
                    <a:lnTo>
                      <a:pt x="52" y="85"/>
                    </a:lnTo>
                    <a:lnTo>
                      <a:pt x="63" y="103"/>
                    </a:lnTo>
                    <a:lnTo>
                      <a:pt x="57" y="112"/>
                    </a:lnTo>
                    <a:lnTo>
                      <a:pt x="50" y="115"/>
                    </a:lnTo>
                    <a:lnTo>
                      <a:pt x="45" y="121"/>
                    </a:lnTo>
                    <a:lnTo>
                      <a:pt x="36" y="121"/>
                    </a:lnTo>
                    <a:lnTo>
                      <a:pt x="36" y="97"/>
                    </a:lnTo>
                    <a:close/>
                    <a:moveTo>
                      <a:pt x="52" y="85"/>
                    </a:moveTo>
                    <a:lnTo>
                      <a:pt x="57" y="75"/>
                    </a:lnTo>
                    <a:lnTo>
                      <a:pt x="59" y="60"/>
                    </a:lnTo>
                    <a:lnTo>
                      <a:pt x="73" y="60"/>
                    </a:lnTo>
                    <a:lnTo>
                      <a:pt x="73" y="72"/>
                    </a:lnTo>
                    <a:lnTo>
                      <a:pt x="72" y="85"/>
                    </a:lnTo>
                    <a:lnTo>
                      <a:pt x="68" y="94"/>
                    </a:lnTo>
                    <a:lnTo>
                      <a:pt x="63" y="103"/>
                    </a:lnTo>
                    <a:lnTo>
                      <a:pt x="52" y="85"/>
                    </a:lnTo>
                    <a:close/>
                    <a:moveTo>
                      <a:pt x="59" y="60"/>
                    </a:moveTo>
                    <a:lnTo>
                      <a:pt x="59" y="60"/>
                    </a:lnTo>
                    <a:lnTo>
                      <a:pt x="73" y="60"/>
                    </a:lnTo>
                    <a:lnTo>
                      <a:pt x="59" y="60"/>
                    </a:lnTo>
                    <a:close/>
                    <a:moveTo>
                      <a:pt x="59" y="60"/>
                    </a:moveTo>
                    <a:lnTo>
                      <a:pt x="59" y="60"/>
                    </a:lnTo>
                    <a:lnTo>
                      <a:pt x="73" y="60"/>
                    </a:lnTo>
                    <a:lnTo>
                      <a:pt x="59" y="60"/>
                    </a:lnTo>
                    <a:close/>
                    <a:moveTo>
                      <a:pt x="59" y="60"/>
                    </a:moveTo>
                    <a:lnTo>
                      <a:pt x="57" y="48"/>
                    </a:lnTo>
                    <a:lnTo>
                      <a:pt x="52" y="36"/>
                    </a:lnTo>
                    <a:lnTo>
                      <a:pt x="63" y="18"/>
                    </a:lnTo>
                    <a:lnTo>
                      <a:pt x="68" y="27"/>
                    </a:lnTo>
                    <a:lnTo>
                      <a:pt x="72" y="36"/>
                    </a:lnTo>
                    <a:lnTo>
                      <a:pt x="73" y="48"/>
                    </a:lnTo>
                    <a:lnTo>
                      <a:pt x="73" y="60"/>
                    </a:lnTo>
                    <a:lnTo>
                      <a:pt x="59" y="60"/>
                    </a:lnTo>
                    <a:close/>
                    <a:moveTo>
                      <a:pt x="52" y="36"/>
                    </a:moveTo>
                    <a:lnTo>
                      <a:pt x="45" y="30"/>
                    </a:lnTo>
                    <a:lnTo>
                      <a:pt x="36" y="27"/>
                    </a:lnTo>
                    <a:lnTo>
                      <a:pt x="36" y="0"/>
                    </a:lnTo>
                    <a:lnTo>
                      <a:pt x="45" y="3"/>
                    </a:lnTo>
                    <a:lnTo>
                      <a:pt x="50" y="6"/>
                    </a:lnTo>
                    <a:lnTo>
                      <a:pt x="57" y="12"/>
                    </a:lnTo>
                    <a:lnTo>
                      <a:pt x="63" y="18"/>
                    </a:lnTo>
                    <a:lnTo>
                      <a:pt x="52" y="36"/>
                    </a:lnTo>
                    <a:close/>
                    <a:moveTo>
                      <a:pt x="36" y="27"/>
                    </a:moveTo>
                    <a:lnTo>
                      <a:pt x="36" y="27"/>
                    </a:lnTo>
                    <a:lnTo>
                      <a:pt x="36" y="0"/>
                    </a:lnTo>
                    <a:lnTo>
                      <a:pt x="36" y="27"/>
                    </a:lnTo>
                    <a:close/>
                    <a:moveTo>
                      <a:pt x="36" y="27"/>
                    </a:moveTo>
                    <a:lnTo>
                      <a:pt x="36" y="27"/>
                    </a:lnTo>
                    <a:lnTo>
                      <a:pt x="36" y="0"/>
                    </a:lnTo>
                    <a:lnTo>
                      <a:pt x="36" y="27"/>
                    </a:lnTo>
                    <a:close/>
                    <a:moveTo>
                      <a:pt x="36" y="27"/>
                    </a:moveTo>
                    <a:lnTo>
                      <a:pt x="27" y="30"/>
                    </a:lnTo>
                    <a:lnTo>
                      <a:pt x="20" y="36"/>
                    </a:lnTo>
                    <a:lnTo>
                      <a:pt x="11" y="18"/>
                    </a:lnTo>
                    <a:lnTo>
                      <a:pt x="16" y="12"/>
                    </a:lnTo>
                    <a:lnTo>
                      <a:pt x="21" y="6"/>
                    </a:lnTo>
                    <a:lnTo>
                      <a:pt x="29" y="3"/>
                    </a:lnTo>
                    <a:lnTo>
                      <a:pt x="36" y="0"/>
                    </a:lnTo>
                    <a:lnTo>
                      <a:pt x="36" y="27"/>
                    </a:lnTo>
                    <a:close/>
                    <a:moveTo>
                      <a:pt x="20" y="36"/>
                    </a:moveTo>
                    <a:lnTo>
                      <a:pt x="16" y="48"/>
                    </a:lnTo>
                    <a:lnTo>
                      <a:pt x="14" y="60"/>
                    </a:lnTo>
                    <a:lnTo>
                      <a:pt x="0" y="60"/>
                    </a:lnTo>
                    <a:lnTo>
                      <a:pt x="0" y="48"/>
                    </a:lnTo>
                    <a:lnTo>
                      <a:pt x="2" y="36"/>
                    </a:lnTo>
                    <a:lnTo>
                      <a:pt x="5" y="27"/>
                    </a:lnTo>
                    <a:lnTo>
                      <a:pt x="11" y="18"/>
                    </a:lnTo>
                    <a:lnTo>
                      <a:pt x="20" y="36"/>
                    </a:lnTo>
                    <a:close/>
                    <a:moveTo>
                      <a:pt x="14" y="60"/>
                    </a:moveTo>
                    <a:lnTo>
                      <a:pt x="14" y="60"/>
                    </a:lnTo>
                    <a:lnTo>
                      <a:pt x="0" y="60"/>
                    </a:lnTo>
                    <a:lnTo>
                      <a:pt x="14" y="60"/>
                    </a:lnTo>
                    <a:close/>
                    <a:moveTo>
                      <a:pt x="14" y="60"/>
                    </a:moveTo>
                    <a:lnTo>
                      <a:pt x="14" y="60"/>
                    </a:lnTo>
                    <a:lnTo>
                      <a:pt x="0" y="60"/>
                    </a:lnTo>
                    <a:lnTo>
                      <a:pt x="14" y="60"/>
                    </a:lnTo>
                    <a:close/>
                    <a:moveTo>
                      <a:pt x="14" y="60"/>
                    </a:moveTo>
                    <a:lnTo>
                      <a:pt x="16" y="75"/>
                    </a:lnTo>
                    <a:lnTo>
                      <a:pt x="21" y="85"/>
                    </a:lnTo>
                    <a:lnTo>
                      <a:pt x="11" y="103"/>
                    </a:lnTo>
                    <a:lnTo>
                      <a:pt x="5" y="94"/>
                    </a:lnTo>
                    <a:lnTo>
                      <a:pt x="2" y="85"/>
                    </a:lnTo>
                    <a:lnTo>
                      <a:pt x="0" y="72"/>
                    </a:lnTo>
                    <a:lnTo>
                      <a:pt x="0" y="60"/>
                    </a:lnTo>
                    <a:lnTo>
                      <a:pt x="14" y="60"/>
                    </a:lnTo>
                    <a:close/>
                    <a:moveTo>
                      <a:pt x="21" y="85"/>
                    </a:moveTo>
                    <a:lnTo>
                      <a:pt x="27" y="94"/>
                    </a:lnTo>
                    <a:lnTo>
                      <a:pt x="36" y="97"/>
                    </a:lnTo>
                    <a:lnTo>
                      <a:pt x="36" y="121"/>
                    </a:lnTo>
                    <a:lnTo>
                      <a:pt x="29" y="121"/>
                    </a:lnTo>
                    <a:lnTo>
                      <a:pt x="21" y="115"/>
                    </a:lnTo>
                    <a:lnTo>
                      <a:pt x="16" y="112"/>
                    </a:lnTo>
                    <a:lnTo>
                      <a:pt x="11" y="103"/>
                    </a:lnTo>
                    <a:lnTo>
                      <a:pt x="21" y="85"/>
                    </a:lnTo>
                    <a:close/>
                    <a:moveTo>
                      <a:pt x="36" y="97"/>
                    </a:moveTo>
                    <a:lnTo>
                      <a:pt x="36" y="97"/>
                    </a:lnTo>
                    <a:lnTo>
                      <a:pt x="36" y="121"/>
                    </a:lnTo>
                    <a:lnTo>
                      <a:pt x="36" y="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45" name="Freeform 23"/>
              <p:cNvSpPr>
                <a:spLocks/>
              </p:cNvSpPr>
              <p:nvPr/>
            </p:nvSpPr>
            <p:spPr bwMode="auto">
              <a:xfrm>
                <a:off x="2322513" y="2761911"/>
                <a:ext cx="93663" cy="118584"/>
              </a:xfrm>
              <a:custGeom>
                <a:avLst/>
                <a:gdLst>
                  <a:gd name="T0" fmla="*/ 2147483647 w 59"/>
                  <a:gd name="T1" fmla="*/ 2147483647 h 93"/>
                  <a:gd name="T2" fmla="*/ 2147483647 w 59"/>
                  <a:gd name="T3" fmla="*/ 2147483647 h 93"/>
                  <a:gd name="T4" fmla="*/ 2147483647 w 59"/>
                  <a:gd name="T5" fmla="*/ 2147483647 h 93"/>
                  <a:gd name="T6" fmla="*/ 2147483647 w 59"/>
                  <a:gd name="T7" fmla="*/ 2147483647 h 93"/>
                  <a:gd name="T8" fmla="*/ 2147483647 w 59"/>
                  <a:gd name="T9" fmla="*/ 2147483647 h 93"/>
                  <a:gd name="T10" fmla="*/ 2147483647 w 59"/>
                  <a:gd name="T11" fmla="*/ 2147483647 h 93"/>
                  <a:gd name="T12" fmla="*/ 2147483647 w 59"/>
                  <a:gd name="T13" fmla="*/ 2147483647 h 93"/>
                  <a:gd name="T14" fmla="*/ 2147483647 w 59"/>
                  <a:gd name="T15" fmla="*/ 2147483647 h 93"/>
                  <a:gd name="T16" fmla="*/ 2147483647 w 59"/>
                  <a:gd name="T17" fmla="*/ 2147483647 h 93"/>
                  <a:gd name="T18" fmla="*/ 2147483647 w 59"/>
                  <a:gd name="T19" fmla="*/ 2147483647 h 93"/>
                  <a:gd name="T20" fmla="*/ 2147483647 w 59"/>
                  <a:gd name="T21" fmla="*/ 2147483647 h 93"/>
                  <a:gd name="T22" fmla="*/ 2147483647 w 59"/>
                  <a:gd name="T23" fmla="*/ 2147483647 h 93"/>
                  <a:gd name="T24" fmla="*/ 2147483647 w 59"/>
                  <a:gd name="T25" fmla="*/ 2147483647 h 93"/>
                  <a:gd name="T26" fmla="*/ 2147483647 w 59"/>
                  <a:gd name="T27" fmla="*/ 2147483647 h 93"/>
                  <a:gd name="T28" fmla="*/ 2147483647 w 59"/>
                  <a:gd name="T29" fmla="*/ 2147483647 h 93"/>
                  <a:gd name="T30" fmla="*/ 2147483647 w 59"/>
                  <a:gd name="T31" fmla="*/ 2147483647 h 93"/>
                  <a:gd name="T32" fmla="*/ 2147483647 w 59"/>
                  <a:gd name="T33" fmla="*/ 0 h 93"/>
                  <a:gd name="T34" fmla="*/ 2147483647 w 59"/>
                  <a:gd name="T35" fmla="*/ 2147483647 h 93"/>
                  <a:gd name="T36" fmla="*/ 2147483647 w 59"/>
                  <a:gd name="T37" fmla="*/ 2147483647 h 93"/>
                  <a:gd name="T38" fmla="*/ 2147483647 w 59"/>
                  <a:gd name="T39" fmla="*/ 2147483647 h 93"/>
                  <a:gd name="T40" fmla="*/ 2147483647 w 59"/>
                  <a:gd name="T41" fmla="*/ 2147483647 h 93"/>
                  <a:gd name="T42" fmla="*/ 2147483647 w 59"/>
                  <a:gd name="T43" fmla="*/ 2147483647 h 93"/>
                  <a:gd name="T44" fmla="*/ 2147483647 w 59"/>
                  <a:gd name="T45" fmla="*/ 2147483647 h 93"/>
                  <a:gd name="T46" fmla="*/ 0 w 59"/>
                  <a:gd name="T47" fmla="*/ 2147483647 h 93"/>
                  <a:gd name="T48" fmla="*/ 0 w 59"/>
                  <a:gd name="T49" fmla="*/ 2147483647 h 93"/>
                  <a:gd name="T50" fmla="*/ 0 w 59"/>
                  <a:gd name="T51" fmla="*/ 2147483647 h 93"/>
                  <a:gd name="T52" fmla="*/ 2147483647 w 59"/>
                  <a:gd name="T53" fmla="*/ 2147483647 h 93"/>
                  <a:gd name="T54" fmla="*/ 2147483647 w 59"/>
                  <a:gd name="T55" fmla="*/ 2147483647 h 93"/>
                  <a:gd name="T56" fmla="*/ 2147483647 w 59"/>
                  <a:gd name="T57" fmla="*/ 2147483647 h 93"/>
                  <a:gd name="T58" fmla="*/ 2147483647 w 59"/>
                  <a:gd name="T59" fmla="*/ 2147483647 h 93"/>
                  <a:gd name="T60" fmla="*/ 2147483647 w 59"/>
                  <a:gd name="T61" fmla="*/ 2147483647 h 93"/>
                  <a:gd name="T62" fmla="*/ 2147483647 w 59"/>
                  <a:gd name="T63" fmla="*/ 2147483647 h 93"/>
                  <a:gd name="T64" fmla="*/ 2147483647 w 59"/>
                  <a:gd name="T65" fmla="*/ 2147483647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3"/>
                  <a:gd name="T101" fmla="*/ 59 w 59"/>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3">
                    <a:moveTo>
                      <a:pt x="30" y="93"/>
                    </a:moveTo>
                    <a:lnTo>
                      <a:pt x="35" y="93"/>
                    </a:lnTo>
                    <a:lnTo>
                      <a:pt x="41" y="90"/>
                    </a:lnTo>
                    <a:lnTo>
                      <a:pt x="46" y="87"/>
                    </a:lnTo>
                    <a:lnTo>
                      <a:pt x="50" y="81"/>
                    </a:lnTo>
                    <a:lnTo>
                      <a:pt x="53" y="75"/>
                    </a:lnTo>
                    <a:lnTo>
                      <a:pt x="57" y="66"/>
                    </a:lnTo>
                    <a:lnTo>
                      <a:pt x="59" y="57"/>
                    </a:lnTo>
                    <a:lnTo>
                      <a:pt x="59" y="48"/>
                    </a:lnTo>
                    <a:lnTo>
                      <a:pt x="59" y="39"/>
                    </a:lnTo>
                    <a:lnTo>
                      <a:pt x="57" y="30"/>
                    </a:lnTo>
                    <a:lnTo>
                      <a:pt x="53" y="21"/>
                    </a:lnTo>
                    <a:lnTo>
                      <a:pt x="50" y="15"/>
                    </a:lnTo>
                    <a:lnTo>
                      <a:pt x="46" y="9"/>
                    </a:lnTo>
                    <a:lnTo>
                      <a:pt x="41" y="3"/>
                    </a:lnTo>
                    <a:lnTo>
                      <a:pt x="35" y="3"/>
                    </a:lnTo>
                    <a:lnTo>
                      <a:pt x="30" y="0"/>
                    </a:lnTo>
                    <a:lnTo>
                      <a:pt x="23" y="3"/>
                    </a:lnTo>
                    <a:lnTo>
                      <a:pt x="18" y="3"/>
                    </a:lnTo>
                    <a:lnTo>
                      <a:pt x="12" y="9"/>
                    </a:lnTo>
                    <a:lnTo>
                      <a:pt x="9" y="15"/>
                    </a:lnTo>
                    <a:lnTo>
                      <a:pt x="5" y="21"/>
                    </a:lnTo>
                    <a:lnTo>
                      <a:pt x="1" y="30"/>
                    </a:lnTo>
                    <a:lnTo>
                      <a:pt x="0" y="39"/>
                    </a:lnTo>
                    <a:lnTo>
                      <a:pt x="0" y="48"/>
                    </a:lnTo>
                    <a:lnTo>
                      <a:pt x="0" y="57"/>
                    </a:lnTo>
                    <a:lnTo>
                      <a:pt x="1" y="66"/>
                    </a:lnTo>
                    <a:lnTo>
                      <a:pt x="5" y="75"/>
                    </a:lnTo>
                    <a:lnTo>
                      <a:pt x="9" y="81"/>
                    </a:lnTo>
                    <a:lnTo>
                      <a:pt x="12" y="87"/>
                    </a:lnTo>
                    <a:lnTo>
                      <a:pt x="18" y="90"/>
                    </a:lnTo>
                    <a:lnTo>
                      <a:pt x="23" y="93"/>
                    </a:lnTo>
                    <a:lnTo>
                      <a:pt x="30" y="93"/>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46" name="Freeform 24"/>
              <p:cNvSpPr>
                <a:spLocks noEditPoints="1"/>
              </p:cNvSpPr>
              <p:nvPr/>
            </p:nvSpPr>
            <p:spPr bwMode="auto">
              <a:xfrm>
                <a:off x="2311400" y="2746610"/>
                <a:ext cx="119063" cy="154287"/>
              </a:xfrm>
              <a:custGeom>
                <a:avLst/>
                <a:gdLst>
                  <a:gd name="T0" fmla="*/ 2147483647 w 75"/>
                  <a:gd name="T1" fmla="*/ 2147483647 h 121"/>
                  <a:gd name="T2" fmla="*/ 2147483647 w 75"/>
                  <a:gd name="T3" fmla="*/ 2147483647 h 121"/>
                  <a:gd name="T4" fmla="*/ 2147483647 w 75"/>
                  <a:gd name="T5" fmla="*/ 2147483647 h 121"/>
                  <a:gd name="T6" fmla="*/ 2147483647 w 75"/>
                  <a:gd name="T7" fmla="*/ 2147483647 h 121"/>
                  <a:gd name="T8" fmla="*/ 2147483647 w 75"/>
                  <a:gd name="T9" fmla="*/ 2147483647 h 121"/>
                  <a:gd name="T10" fmla="*/ 2147483647 w 75"/>
                  <a:gd name="T11" fmla="*/ 2147483647 h 121"/>
                  <a:gd name="T12" fmla="*/ 2147483647 w 75"/>
                  <a:gd name="T13" fmla="*/ 2147483647 h 121"/>
                  <a:gd name="T14" fmla="*/ 2147483647 w 75"/>
                  <a:gd name="T15" fmla="*/ 2147483647 h 121"/>
                  <a:gd name="T16" fmla="*/ 2147483647 w 75"/>
                  <a:gd name="T17" fmla="*/ 2147483647 h 121"/>
                  <a:gd name="T18" fmla="*/ 2147483647 w 75"/>
                  <a:gd name="T19" fmla="*/ 2147483647 h 121"/>
                  <a:gd name="T20" fmla="*/ 2147483647 w 75"/>
                  <a:gd name="T21" fmla="*/ 2147483647 h 121"/>
                  <a:gd name="T22" fmla="*/ 2147483647 w 75"/>
                  <a:gd name="T23" fmla="*/ 2147483647 h 121"/>
                  <a:gd name="T24" fmla="*/ 2147483647 w 75"/>
                  <a:gd name="T25" fmla="*/ 2147483647 h 121"/>
                  <a:gd name="T26" fmla="*/ 2147483647 w 75"/>
                  <a:gd name="T27" fmla="*/ 2147483647 h 121"/>
                  <a:gd name="T28" fmla="*/ 2147483647 w 75"/>
                  <a:gd name="T29" fmla="*/ 2147483647 h 121"/>
                  <a:gd name="T30" fmla="*/ 2147483647 w 75"/>
                  <a:gd name="T31" fmla="*/ 2147483647 h 121"/>
                  <a:gd name="T32" fmla="*/ 2147483647 w 75"/>
                  <a:gd name="T33" fmla="*/ 2147483647 h 121"/>
                  <a:gd name="T34" fmla="*/ 2147483647 w 75"/>
                  <a:gd name="T35" fmla="*/ 2147483647 h 121"/>
                  <a:gd name="T36" fmla="*/ 2147483647 w 75"/>
                  <a:gd name="T37" fmla="*/ 2147483647 h 121"/>
                  <a:gd name="T38" fmla="*/ 2147483647 w 75"/>
                  <a:gd name="T39" fmla="*/ 2147483647 h 121"/>
                  <a:gd name="T40" fmla="*/ 2147483647 w 75"/>
                  <a:gd name="T41" fmla="*/ 2147483647 h 121"/>
                  <a:gd name="T42" fmla="*/ 2147483647 w 75"/>
                  <a:gd name="T43" fmla="*/ 2147483647 h 121"/>
                  <a:gd name="T44" fmla="*/ 2147483647 w 75"/>
                  <a:gd name="T45" fmla="*/ 0 h 121"/>
                  <a:gd name="T46" fmla="*/ 2147483647 w 75"/>
                  <a:gd name="T47" fmla="*/ 2147483647 h 121"/>
                  <a:gd name="T48" fmla="*/ 2147483647 w 75"/>
                  <a:gd name="T49" fmla="*/ 2147483647 h 121"/>
                  <a:gd name="T50" fmla="*/ 2147483647 w 75"/>
                  <a:gd name="T51" fmla="*/ 2147483647 h 121"/>
                  <a:gd name="T52" fmla="*/ 2147483647 w 75"/>
                  <a:gd name="T53" fmla="*/ 0 h 121"/>
                  <a:gd name="T54" fmla="*/ 2147483647 w 75"/>
                  <a:gd name="T55" fmla="*/ 2147483647 h 121"/>
                  <a:gd name="T56" fmla="*/ 2147483647 w 75"/>
                  <a:gd name="T57" fmla="*/ 2147483647 h 121"/>
                  <a:gd name="T58" fmla="*/ 2147483647 w 75"/>
                  <a:gd name="T59" fmla="*/ 0 h 121"/>
                  <a:gd name="T60" fmla="*/ 2147483647 w 75"/>
                  <a:gd name="T61" fmla="*/ 2147483647 h 121"/>
                  <a:gd name="T62" fmla="*/ 2147483647 w 75"/>
                  <a:gd name="T63" fmla="*/ 2147483647 h 121"/>
                  <a:gd name="T64" fmla="*/ 2147483647 w 75"/>
                  <a:gd name="T65" fmla="*/ 2147483647 h 121"/>
                  <a:gd name="T66" fmla="*/ 2147483647 w 75"/>
                  <a:gd name="T67" fmla="*/ 0 h 121"/>
                  <a:gd name="T68" fmla="*/ 2147483647 w 75"/>
                  <a:gd name="T69" fmla="*/ 2147483647 h 121"/>
                  <a:gd name="T70" fmla="*/ 2147483647 w 75"/>
                  <a:gd name="T71" fmla="*/ 2147483647 h 121"/>
                  <a:gd name="T72" fmla="*/ 0 w 75"/>
                  <a:gd name="T73" fmla="*/ 2147483647 h 121"/>
                  <a:gd name="T74" fmla="*/ 2147483647 w 75"/>
                  <a:gd name="T75" fmla="*/ 2147483647 h 121"/>
                  <a:gd name="T76" fmla="*/ 2147483647 w 75"/>
                  <a:gd name="T77" fmla="*/ 2147483647 h 121"/>
                  <a:gd name="T78" fmla="*/ 2147483647 w 75"/>
                  <a:gd name="T79" fmla="*/ 2147483647 h 121"/>
                  <a:gd name="T80" fmla="*/ 0 w 75"/>
                  <a:gd name="T81" fmla="*/ 2147483647 h 121"/>
                  <a:gd name="T82" fmla="*/ 2147483647 w 75"/>
                  <a:gd name="T83" fmla="*/ 2147483647 h 121"/>
                  <a:gd name="T84" fmla="*/ 2147483647 w 75"/>
                  <a:gd name="T85" fmla="*/ 2147483647 h 121"/>
                  <a:gd name="T86" fmla="*/ 0 w 75"/>
                  <a:gd name="T87" fmla="*/ 2147483647 h 121"/>
                  <a:gd name="T88" fmla="*/ 2147483647 w 75"/>
                  <a:gd name="T89" fmla="*/ 2147483647 h 121"/>
                  <a:gd name="T90" fmla="*/ 2147483647 w 75"/>
                  <a:gd name="T91" fmla="*/ 2147483647 h 121"/>
                  <a:gd name="T92" fmla="*/ 2147483647 w 75"/>
                  <a:gd name="T93" fmla="*/ 2147483647 h 121"/>
                  <a:gd name="T94" fmla="*/ 0 w 75"/>
                  <a:gd name="T95" fmla="*/ 2147483647 h 121"/>
                  <a:gd name="T96" fmla="*/ 2147483647 w 75"/>
                  <a:gd name="T97" fmla="*/ 2147483647 h 121"/>
                  <a:gd name="T98" fmla="*/ 2147483647 w 75"/>
                  <a:gd name="T99" fmla="*/ 2147483647 h 121"/>
                  <a:gd name="T100" fmla="*/ 2147483647 w 75"/>
                  <a:gd name="T101" fmla="*/ 2147483647 h 121"/>
                  <a:gd name="T102" fmla="*/ 2147483647 w 75"/>
                  <a:gd name="T103" fmla="*/ 2147483647 h 121"/>
                  <a:gd name="T104" fmla="*/ 2147483647 w 75"/>
                  <a:gd name="T105" fmla="*/ 2147483647 h 121"/>
                  <a:gd name="T106" fmla="*/ 2147483647 w 75"/>
                  <a:gd name="T107" fmla="*/ 2147483647 h 121"/>
                  <a:gd name="T108" fmla="*/ 2147483647 w 75"/>
                  <a:gd name="T109" fmla="*/ 2147483647 h 121"/>
                  <a:gd name="T110" fmla="*/ 2147483647 w 75"/>
                  <a:gd name="T111" fmla="*/ 2147483647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21"/>
                  <a:gd name="T170" fmla="*/ 75 w 75"/>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21">
                    <a:moveTo>
                      <a:pt x="37" y="93"/>
                    </a:moveTo>
                    <a:lnTo>
                      <a:pt x="37" y="93"/>
                    </a:lnTo>
                    <a:lnTo>
                      <a:pt x="37" y="121"/>
                    </a:lnTo>
                    <a:lnTo>
                      <a:pt x="37" y="93"/>
                    </a:lnTo>
                    <a:close/>
                    <a:moveTo>
                      <a:pt x="37" y="93"/>
                    </a:moveTo>
                    <a:lnTo>
                      <a:pt x="46" y="90"/>
                    </a:lnTo>
                    <a:lnTo>
                      <a:pt x="53" y="84"/>
                    </a:lnTo>
                    <a:lnTo>
                      <a:pt x="62" y="102"/>
                    </a:lnTo>
                    <a:lnTo>
                      <a:pt x="57" y="109"/>
                    </a:lnTo>
                    <a:lnTo>
                      <a:pt x="51" y="115"/>
                    </a:lnTo>
                    <a:lnTo>
                      <a:pt x="44" y="118"/>
                    </a:lnTo>
                    <a:lnTo>
                      <a:pt x="37" y="121"/>
                    </a:lnTo>
                    <a:lnTo>
                      <a:pt x="37" y="93"/>
                    </a:lnTo>
                    <a:close/>
                    <a:moveTo>
                      <a:pt x="53" y="84"/>
                    </a:moveTo>
                    <a:lnTo>
                      <a:pt x="57" y="72"/>
                    </a:lnTo>
                    <a:lnTo>
                      <a:pt x="59" y="60"/>
                    </a:lnTo>
                    <a:lnTo>
                      <a:pt x="75" y="60"/>
                    </a:lnTo>
                    <a:lnTo>
                      <a:pt x="73" y="72"/>
                    </a:lnTo>
                    <a:lnTo>
                      <a:pt x="71" y="84"/>
                    </a:lnTo>
                    <a:lnTo>
                      <a:pt x="68" y="93"/>
                    </a:lnTo>
                    <a:lnTo>
                      <a:pt x="62" y="102"/>
                    </a:lnTo>
                    <a:lnTo>
                      <a:pt x="53" y="84"/>
                    </a:lnTo>
                    <a:close/>
                    <a:moveTo>
                      <a:pt x="59" y="60"/>
                    </a:moveTo>
                    <a:lnTo>
                      <a:pt x="59" y="60"/>
                    </a:lnTo>
                    <a:lnTo>
                      <a:pt x="75" y="60"/>
                    </a:lnTo>
                    <a:lnTo>
                      <a:pt x="59" y="60"/>
                    </a:lnTo>
                    <a:close/>
                    <a:moveTo>
                      <a:pt x="59" y="60"/>
                    </a:moveTo>
                    <a:lnTo>
                      <a:pt x="59" y="60"/>
                    </a:lnTo>
                    <a:lnTo>
                      <a:pt x="75" y="60"/>
                    </a:lnTo>
                    <a:lnTo>
                      <a:pt x="59" y="60"/>
                    </a:lnTo>
                    <a:close/>
                    <a:moveTo>
                      <a:pt x="59" y="60"/>
                    </a:moveTo>
                    <a:lnTo>
                      <a:pt x="57" y="45"/>
                    </a:lnTo>
                    <a:lnTo>
                      <a:pt x="53" y="36"/>
                    </a:lnTo>
                    <a:lnTo>
                      <a:pt x="62" y="18"/>
                    </a:lnTo>
                    <a:lnTo>
                      <a:pt x="68" y="27"/>
                    </a:lnTo>
                    <a:lnTo>
                      <a:pt x="71" y="36"/>
                    </a:lnTo>
                    <a:lnTo>
                      <a:pt x="73" y="48"/>
                    </a:lnTo>
                    <a:lnTo>
                      <a:pt x="75" y="60"/>
                    </a:lnTo>
                    <a:lnTo>
                      <a:pt x="59" y="60"/>
                    </a:lnTo>
                    <a:close/>
                    <a:moveTo>
                      <a:pt x="53" y="36"/>
                    </a:moveTo>
                    <a:lnTo>
                      <a:pt x="46" y="27"/>
                    </a:lnTo>
                    <a:lnTo>
                      <a:pt x="37" y="24"/>
                    </a:lnTo>
                    <a:lnTo>
                      <a:pt x="37" y="0"/>
                    </a:lnTo>
                    <a:lnTo>
                      <a:pt x="44" y="0"/>
                    </a:lnTo>
                    <a:lnTo>
                      <a:pt x="51" y="6"/>
                    </a:lnTo>
                    <a:lnTo>
                      <a:pt x="57" y="9"/>
                    </a:lnTo>
                    <a:lnTo>
                      <a:pt x="62" y="18"/>
                    </a:lnTo>
                    <a:lnTo>
                      <a:pt x="53" y="36"/>
                    </a:lnTo>
                    <a:close/>
                    <a:moveTo>
                      <a:pt x="37" y="24"/>
                    </a:moveTo>
                    <a:lnTo>
                      <a:pt x="37" y="24"/>
                    </a:lnTo>
                    <a:lnTo>
                      <a:pt x="37" y="0"/>
                    </a:lnTo>
                    <a:lnTo>
                      <a:pt x="37" y="24"/>
                    </a:lnTo>
                    <a:close/>
                    <a:moveTo>
                      <a:pt x="37" y="24"/>
                    </a:moveTo>
                    <a:lnTo>
                      <a:pt x="37" y="24"/>
                    </a:lnTo>
                    <a:lnTo>
                      <a:pt x="37" y="0"/>
                    </a:lnTo>
                    <a:lnTo>
                      <a:pt x="37" y="24"/>
                    </a:lnTo>
                    <a:close/>
                    <a:moveTo>
                      <a:pt x="37" y="24"/>
                    </a:moveTo>
                    <a:lnTo>
                      <a:pt x="28" y="27"/>
                    </a:lnTo>
                    <a:lnTo>
                      <a:pt x="21" y="36"/>
                    </a:lnTo>
                    <a:lnTo>
                      <a:pt x="10" y="18"/>
                    </a:lnTo>
                    <a:lnTo>
                      <a:pt x="16" y="9"/>
                    </a:lnTo>
                    <a:lnTo>
                      <a:pt x="23" y="6"/>
                    </a:lnTo>
                    <a:lnTo>
                      <a:pt x="30" y="0"/>
                    </a:lnTo>
                    <a:lnTo>
                      <a:pt x="37" y="0"/>
                    </a:lnTo>
                    <a:lnTo>
                      <a:pt x="37" y="24"/>
                    </a:lnTo>
                    <a:close/>
                    <a:moveTo>
                      <a:pt x="21" y="36"/>
                    </a:moveTo>
                    <a:lnTo>
                      <a:pt x="16" y="45"/>
                    </a:lnTo>
                    <a:lnTo>
                      <a:pt x="14" y="60"/>
                    </a:lnTo>
                    <a:lnTo>
                      <a:pt x="0" y="60"/>
                    </a:lnTo>
                    <a:lnTo>
                      <a:pt x="0" y="48"/>
                    </a:lnTo>
                    <a:lnTo>
                      <a:pt x="3" y="36"/>
                    </a:lnTo>
                    <a:lnTo>
                      <a:pt x="5" y="27"/>
                    </a:lnTo>
                    <a:lnTo>
                      <a:pt x="10" y="18"/>
                    </a:lnTo>
                    <a:lnTo>
                      <a:pt x="21" y="36"/>
                    </a:lnTo>
                    <a:close/>
                    <a:moveTo>
                      <a:pt x="14" y="60"/>
                    </a:moveTo>
                    <a:lnTo>
                      <a:pt x="14" y="60"/>
                    </a:lnTo>
                    <a:lnTo>
                      <a:pt x="0" y="60"/>
                    </a:lnTo>
                    <a:lnTo>
                      <a:pt x="14" y="60"/>
                    </a:lnTo>
                    <a:close/>
                    <a:moveTo>
                      <a:pt x="14" y="60"/>
                    </a:moveTo>
                    <a:lnTo>
                      <a:pt x="14" y="60"/>
                    </a:lnTo>
                    <a:lnTo>
                      <a:pt x="0" y="60"/>
                    </a:lnTo>
                    <a:lnTo>
                      <a:pt x="14" y="60"/>
                    </a:lnTo>
                    <a:close/>
                    <a:moveTo>
                      <a:pt x="14" y="60"/>
                    </a:moveTo>
                    <a:lnTo>
                      <a:pt x="16" y="72"/>
                    </a:lnTo>
                    <a:lnTo>
                      <a:pt x="21" y="84"/>
                    </a:lnTo>
                    <a:lnTo>
                      <a:pt x="10" y="102"/>
                    </a:lnTo>
                    <a:lnTo>
                      <a:pt x="5" y="93"/>
                    </a:lnTo>
                    <a:lnTo>
                      <a:pt x="3" y="84"/>
                    </a:lnTo>
                    <a:lnTo>
                      <a:pt x="0" y="72"/>
                    </a:lnTo>
                    <a:lnTo>
                      <a:pt x="0" y="60"/>
                    </a:lnTo>
                    <a:lnTo>
                      <a:pt x="14" y="60"/>
                    </a:lnTo>
                    <a:close/>
                    <a:moveTo>
                      <a:pt x="21" y="84"/>
                    </a:moveTo>
                    <a:lnTo>
                      <a:pt x="28" y="90"/>
                    </a:lnTo>
                    <a:lnTo>
                      <a:pt x="37" y="93"/>
                    </a:lnTo>
                    <a:lnTo>
                      <a:pt x="37" y="121"/>
                    </a:lnTo>
                    <a:lnTo>
                      <a:pt x="30" y="118"/>
                    </a:lnTo>
                    <a:lnTo>
                      <a:pt x="23" y="115"/>
                    </a:lnTo>
                    <a:lnTo>
                      <a:pt x="16" y="109"/>
                    </a:lnTo>
                    <a:lnTo>
                      <a:pt x="10" y="102"/>
                    </a:lnTo>
                    <a:lnTo>
                      <a:pt x="21" y="84"/>
                    </a:lnTo>
                    <a:close/>
                    <a:moveTo>
                      <a:pt x="37" y="93"/>
                    </a:moveTo>
                    <a:lnTo>
                      <a:pt x="37" y="93"/>
                    </a:lnTo>
                    <a:lnTo>
                      <a:pt x="37" y="121"/>
                    </a:lnTo>
                    <a:lnTo>
                      <a:pt x="37" y="9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47" name="Freeform 25"/>
              <p:cNvSpPr>
                <a:spLocks/>
              </p:cNvSpPr>
              <p:nvPr/>
            </p:nvSpPr>
            <p:spPr bwMode="auto">
              <a:xfrm>
                <a:off x="2176463" y="2741509"/>
                <a:ext cx="74613" cy="93082"/>
              </a:xfrm>
              <a:custGeom>
                <a:avLst/>
                <a:gdLst>
                  <a:gd name="T0" fmla="*/ 2147483647 w 47"/>
                  <a:gd name="T1" fmla="*/ 2147483647 h 73"/>
                  <a:gd name="T2" fmla="*/ 2147483647 w 47"/>
                  <a:gd name="T3" fmla="*/ 2147483647 h 73"/>
                  <a:gd name="T4" fmla="*/ 2147483647 w 47"/>
                  <a:gd name="T5" fmla="*/ 2147483647 h 73"/>
                  <a:gd name="T6" fmla="*/ 2147483647 w 47"/>
                  <a:gd name="T7" fmla="*/ 2147483647 h 73"/>
                  <a:gd name="T8" fmla="*/ 2147483647 w 47"/>
                  <a:gd name="T9" fmla="*/ 2147483647 h 73"/>
                  <a:gd name="T10" fmla="*/ 2147483647 w 47"/>
                  <a:gd name="T11" fmla="*/ 2147483647 h 73"/>
                  <a:gd name="T12" fmla="*/ 2147483647 w 47"/>
                  <a:gd name="T13" fmla="*/ 2147483647 h 73"/>
                  <a:gd name="T14" fmla="*/ 2147483647 w 47"/>
                  <a:gd name="T15" fmla="*/ 2147483647 h 73"/>
                  <a:gd name="T16" fmla="*/ 2147483647 w 47"/>
                  <a:gd name="T17" fmla="*/ 2147483647 h 73"/>
                  <a:gd name="T18" fmla="*/ 2147483647 w 47"/>
                  <a:gd name="T19" fmla="*/ 2147483647 h 73"/>
                  <a:gd name="T20" fmla="*/ 2147483647 w 47"/>
                  <a:gd name="T21" fmla="*/ 2147483647 h 73"/>
                  <a:gd name="T22" fmla="*/ 2147483647 w 47"/>
                  <a:gd name="T23" fmla="*/ 0 h 73"/>
                  <a:gd name="T24" fmla="*/ 2147483647 w 47"/>
                  <a:gd name="T25" fmla="*/ 0 h 73"/>
                  <a:gd name="T26" fmla="*/ 2147483647 w 47"/>
                  <a:gd name="T27" fmla="*/ 0 h 73"/>
                  <a:gd name="T28" fmla="*/ 2147483647 w 47"/>
                  <a:gd name="T29" fmla="*/ 2147483647 h 73"/>
                  <a:gd name="T30" fmla="*/ 2147483647 w 47"/>
                  <a:gd name="T31" fmla="*/ 2147483647 h 73"/>
                  <a:gd name="T32" fmla="*/ 2147483647 w 47"/>
                  <a:gd name="T33" fmla="*/ 2147483647 h 73"/>
                  <a:gd name="T34" fmla="*/ 0 w 47"/>
                  <a:gd name="T35" fmla="*/ 2147483647 h 73"/>
                  <a:gd name="T36" fmla="*/ 0 w 47"/>
                  <a:gd name="T37" fmla="*/ 2147483647 h 73"/>
                  <a:gd name="T38" fmla="*/ 0 w 47"/>
                  <a:gd name="T39" fmla="*/ 2147483647 h 73"/>
                  <a:gd name="T40" fmla="*/ 2147483647 w 47"/>
                  <a:gd name="T41" fmla="*/ 2147483647 h 73"/>
                  <a:gd name="T42" fmla="*/ 2147483647 w 47"/>
                  <a:gd name="T43" fmla="*/ 2147483647 h 73"/>
                  <a:gd name="T44" fmla="*/ 2147483647 w 47"/>
                  <a:gd name="T45" fmla="*/ 2147483647 h 73"/>
                  <a:gd name="T46" fmla="*/ 2147483647 w 47"/>
                  <a:gd name="T47" fmla="*/ 2147483647 h 73"/>
                  <a:gd name="T48" fmla="*/ 2147483647 w 47"/>
                  <a:gd name="T49" fmla="*/ 2147483647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73"/>
                  <a:gd name="T77" fmla="*/ 47 w 47"/>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73">
                    <a:moveTo>
                      <a:pt x="24" y="73"/>
                    </a:moveTo>
                    <a:lnTo>
                      <a:pt x="33" y="70"/>
                    </a:lnTo>
                    <a:lnTo>
                      <a:pt x="40" y="64"/>
                    </a:lnTo>
                    <a:lnTo>
                      <a:pt x="43" y="58"/>
                    </a:lnTo>
                    <a:lnTo>
                      <a:pt x="45" y="52"/>
                    </a:lnTo>
                    <a:lnTo>
                      <a:pt x="47" y="46"/>
                    </a:lnTo>
                    <a:lnTo>
                      <a:pt x="47" y="37"/>
                    </a:lnTo>
                    <a:lnTo>
                      <a:pt x="47" y="28"/>
                    </a:lnTo>
                    <a:lnTo>
                      <a:pt x="45" y="22"/>
                    </a:lnTo>
                    <a:lnTo>
                      <a:pt x="43" y="16"/>
                    </a:lnTo>
                    <a:lnTo>
                      <a:pt x="40" y="10"/>
                    </a:lnTo>
                    <a:lnTo>
                      <a:pt x="33" y="0"/>
                    </a:lnTo>
                    <a:lnTo>
                      <a:pt x="24" y="0"/>
                    </a:lnTo>
                    <a:lnTo>
                      <a:pt x="15" y="0"/>
                    </a:lnTo>
                    <a:lnTo>
                      <a:pt x="8" y="10"/>
                    </a:lnTo>
                    <a:lnTo>
                      <a:pt x="4" y="16"/>
                    </a:lnTo>
                    <a:lnTo>
                      <a:pt x="2" y="22"/>
                    </a:lnTo>
                    <a:lnTo>
                      <a:pt x="0" y="28"/>
                    </a:lnTo>
                    <a:lnTo>
                      <a:pt x="0" y="37"/>
                    </a:lnTo>
                    <a:lnTo>
                      <a:pt x="0" y="46"/>
                    </a:lnTo>
                    <a:lnTo>
                      <a:pt x="2" y="52"/>
                    </a:lnTo>
                    <a:lnTo>
                      <a:pt x="4" y="58"/>
                    </a:lnTo>
                    <a:lnTo>
                      <a:pt x="8" y="64"/>
                    </a:lnTo>
                    <a:lnTo>
                      <a:pt x="15" y="70"/>
                    </a:lnTo>
                    <a:lnTo>
                      <a:pt x="24" y="73"/>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48" name="Freeform 26"/>
              <p:cNvSpPr>
                <a:spLocks noEditPoints="1"/>
              </p:cNvSpPr>
              <p:nvPr/>
            </p:nvSpPr>
            <p:spPr bwMode="auto">
              <a:xfrm>
                <a:off x="2165350" y="2722383"/>
                <a:ext cx="100013" cy="131335"/>
              </a:xfrm>
              <a:custGeom>
                <a:avLst/>
                <a:gdLst>
                  <a:gd name="T0" fmla="*/ 2147483647 w 63"/>
                  <a:gd name="T1" fmla="*/ 2147483647 h 103"/>
                  <a:gd name="T2" fmla="*/ 2147483647 w 63"/>
                  <a:gd name="T3" fmla="*/ 2147483647 h 103"/>
                  <a:gd name="T4" fmla="*/ 2147483647 w 63"/>
                  <a:gd name="T5" fmla="*/ 2147483647 h 103"/>
                  <a:gd name="T6" fmla="*/ 2147483647 w 63"/>
                  <a:gd name="T7" fmla="*/ 2147483647 h 103"/>
                  <a:gd name="T8" fmla="*/ 2147483647 w 63"/>
                  <a:gd name="T9" fmla="*/ 2147483647 h 103"/>
                  <a:gd name="T10" fmla="*/ 2147483647 w 63"/>
                  <a:gd name="T11" fmla="*/ 2147483647 h 103"/>
                  <a:gd name="T12" fmla="*/ 2147483647 w 63"/>
                  <a:gd name="T13" fmla="*/ 2147483647 h 103"/>
                  <a:gd name="T14" fmla="*/ 2147483647 w 63"/>
                  <a:gd name="T15" fmla="*/ 2147483647 h 103"/>
                  <a:gd name="T16" fmla="*/ 2147483647 w 63"/>
                  <a:gd name="T17" fmla="*/ 2147483647 h 103"/>
                  <a:gd name="T18" fmla="*/ 2147483647 w 63"/>
                  <a:gd name="T19" fmla="*/ 2147483647 h 103"/>
                  <a:gd name="T20" fmla="*/ 2147483647 w 63"/>
                  <a:gd name="T21" fmla="*/ 2147483647 h 103"/>
                  <a:gd name="T22" fmla="*/ 2147483647 w 63"/>
                  <a:gd name="T23" fmla="*/ 2147483647 h 103"/>
                  <a:gd name="T24" fmla="*/ 2147483647 w 63"/>
                  <a:gd name="T25" fmla="*/ 2147483647 h 103"/>
                  <a:gd name="T26" fmla="*/ 2147483647 w 63"/>
                  <a:gd name="T27" fmla="*/ 2147483647 h 103"/>
                  <a:gd name="T28" fmla="*/ 2147483647 w 63"/>
                  <a:gd name="T29" fmla="*/ 2147483647 h 103"/>
                  <a:gd name="T30" fmla="*/ 2147483647 w 63"/>
                  <a:gd name="T31" fmla="*/ 2147483647 h 103"/>
                  <a:gd name="T32" fmla="*/ 2147483647 w 63"/>
                  <a:gd name="T33" fmla="*/ 2147483647 h 103"/>
                  <a:gd name="T34" fmla="*/ 2147483647 w 63"/>
                  <a:gd name="T35" fmla="*/ 2147483647 h 103"/>
                  <a:gd name="T36" fmla="*/ 2147483647 w 63"/>
                  <a:gd name="T37" fmla="*/ 2147483647 h 103"/>
                  <a:gd name="T38" fmla="*/ 2147483647 w 63"/>
                  <a:gd name="T39" fmla="*/ 2147483647 h 103"/>
                  <a:gd name="T40" fmla="*/ 2147483647 w 63"/>
                  <a:gd name="T41" fmla="*/ 2147483647 h 103"/>
                  <a:gd name="T42" fmla="*/ 2147483647 w 63"/>
                  <a:gd name="T43" fmla="*/ 2147483647 h 103"/>
                  <a:gd name="T44" fmla="*/ 2147483647 w 63"/>
                  <a:gd name="T45" fmla="*/ 0 h 103"/>
                  <a:gd name="T46" fmla="*/ 2147483647 w 63"/>
                  <a:gd name="T47" fmla="*/ 2147483647 h 103"/>
                  <a:gd name="T48" fmla="*/ 2147483647 w 63"/>
                  <a:gd name="T49" fmla="*/ 2147483647 h 103"/>
                  <a:gd name="T50" fmla="*/ 2147483647 w 63"/>
                  <a:gd name="T51" fmla="*/ 2147483647 h 103"/>
                  <a:gd name="T52" fmla="*/ 2147483647 w 63"/>
                  <a:gd name="T53" fmla="*/ 0 h 103"/>
                  <a:gd name="T54" fmla="*/ 2147483647 w 63"/>
                  <a:gd name="T55" fmla="*/ 2147483647 h 103"/>
                  <a:gd name="T56" fmla="*/ 2147483647 w 63"/>
                  <a:gd name="T57" fmla="*/ 2147483647 h 103"/>
                  <a:gd name="T58" fmla="*/ 2147483647 w 63"/>
                  <a:gd name="T59" fmla="*/ 0 h 103"/>
                  <a:gd name="T60" fmla="*/ 2147483647 w 63"/>
                  <a:gd name="T61" fmla="*/ 2147483647 h 103"/>
                  <a:gd name="T62" fmla="*/ 2147483647 w 63"/>
                  <a:gd name="T63" fmla="*/ 2147483647 h 103"/>
                  <a:gd name="T64" fmla="*/ 2147483647 w 63"/>
                  <a:gd name="T65" fmla="*/ 2147483647 h 103"/>
                  <a:gd name="T66" fmla="*/ 2147483647 w 63"/>
                  <a:gd name="T67" fmla="*/ 2147483647 h 103"/>
                  <a:gd name="T68" fmla="*/ 2147483647 w 63"/>
                  <a:gd name="T69" fmla="*/ 2147483647 h 103"/>
                  <a:gd name="T70" fmla="*/ 2147483647 w 63"/>
                  <a:gd name="T71" fmla="*/ 2147483647 h 103"/>
                  <a:gd name="T72" fmla="*/ 0 w 63"/>
                  <a:gd name="T73" fmla="*/ 2147483647 h 103"/>
                  <a:gd name="T74" fmla="*/ 2147483647 w 63"/>
                  <a:gd name="T75" fmla="*/ 2147483647 h 103"/>
                  <a:gd name="T76" fmla="*/ 2147483647 w 63"/>
                  <a:gd name="T77" fmla="*/ 2147483647 h 103"/>
                  <a:gd name="T78" fmla="*/ 2147483647 w 63"/>
                  <a:gd name="T79" fmla="*/ 2147483647 h 103"/>
                  <a:gd name="T80" fmla="*/ 0 w 63"/>
                  <a:gd name="T81" fmla="*/ 2147483647 h 103"/>
                  <a:gd name="T82" fmla="*/ 2147483647 w 63"/>
                  <a:gd name="T83" fmla="*/ 2147483647 h 103"/>
                  <a:gd name="T84" fmla="*/ 2147483647 w 63"/>
                  <a:gd name="T85" fmla="*/ 2147483647 h 103"/>
                  <a:gd name="T86" fmla="*/ 0 w 63"/>
                  <a:gd name="T87" fmla="*/ 2147483647 h 103"/>
                  <a:gd name="T88" fmla="*/ 2147483647 w 63"/>
                  <a:gd name="T89" fmla="*/ 2147483647 h 103"/>
                  <a:gd name="T90" fmla="*/ 2147483647 w 63"/>
                  <a:gd name="T91" fmla="*/ 2147483647 h 103"/>
                  <a:gd name="T92" fmla="*/ 2147483647 w 63"/>
                  <a:gd name="T93" fmla="*/ 2147483647 h 103"/>
                  <a:gd name="T94" fmla="*/ 0 w 63"/>
                  <a:gd name="T95" fmla="*/ 2147483647 h 103"/>
                  <a:gd name="T96" fmla="*/ 2147483647 w 63"/>
                  <a:gd name="T97" fmla="*/ 2147483647 h 103"/>
                  <a:gd name="T98" fmla="*/ 2147483647 w 63"/>
                  <a:gd name="T99" fmla="*/ 2147483647 h 103"/>
                  <a:gd name="T100" fmla="*/ 2147483647 w 63"/>
                  <a:gd name="T101" fmla="*/ 2147483647 h 103"/>
                  <a:gd name="T102" fmla="*/ 2147483647 w 63"/>
                  <a:gd name="T103" fmla="*/ 2147483647 h 103"/>
                  <a:gd name="T104" fmla="*/ 2147483647 w 63"/>
                  <a:gd name="T105" fmla="*/ 2147483647 h 103"/>
                  <a:gd name="T106" fmla="*/ 2147483647 w 63"/>
                  <a:gd name="T107" fmla="*/ 2147483647 h 103"/>
                  <a:gd name="T108" fmla="*/ 2147483647 w 63"/>
                  <a:gd name="T109" fmla="*/ 2147483647 h 103"/>
                  <a:gd name="T110" fmla="*/ 2147483647 w 63"/>
                  <a:gd name="T111" fmla="*/ 2147483647 h 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3"/>
                  <a:gd name="T170" fmla="*/ 63 w 63"/>
                  <a:gd name="T171" fmla="*/ 103 h 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3">
                    <a:moveTo>
                      <a:pt x="31" y="76"/>
                    </a:moveTo>
                    <a:lnTo>
                      <a:pt x="31" y="76"/>
                    </a:lnTo>
                    <a:lnTo>
                      <a:pt x="31" y="103"/>
                    </a:lnTo>
                    <a:lnTo>
                      <a:pt x="31" y="76"/>
                    </a:lnTo>
                    <a:close/>
                    <a:moveTo>
                      <a:pt x="31" y="76"/>
                    </a:moveTo>
                    <a:lnTo>
                      <a:pt x="38" y="76"/>
                    </a:lnTo>
                    <a:lnTo>
                      <a:pt x="43" y="70"/>
                    </a:lnTo>
                    <a:lnTo>
                      <a:pt x="52" y="88"/>
                    </a:lnTo>
                    <a:lnTo>
                      <a:pt x="49" y="94"/>
                    </a:lnTo>
                    <a:lnTo>
                      <a:pt x="43" y="97"/>
                    </a:lnTo>
                    <a:lnTo>
                      <a:pt x="38" y="100"/>
                    </a:lnTo>
                    <a:lnTo>
                      <a:pt x="31" y="103"/>
                    </a:lnTo>
                    <a:lnTo>
                      <a:pt x="31" y="76"/>
                    </a:lnTo>
                    <a:close/>
                    <a:moveTo>
                      <a:pt x="43" y="70"/>
                    </a:moveTo>
                    <a:lnTo>
                      <a:pt x="47" y="61"/>
                    </a:lnTo>
                    <a:lnTo>
                      <a:pt x="47" y="52"/>
                    </a:lnTo>
                    <a:lnTo>
                      <a:pt x="63" y="52"/>
                    </a:lnTo>
                    <a:lnTo>
                      <a:pt x="61" y="61"/>
                    </a:lnTo>
                    <a:lnTo>
                      <a:pt x="59" y="73"/>
                    </a:lnTo>
                    <a:lnTo>
                      <a:pt x="56" y="79"/>
                    </a:lnTo>
                    <a:lnTo>
                      <a:pt x="52" y="88"/>
                    </a:lnTo>
                    <a:lnTo>
                      <a:pt x="43" y="70"/>
                    </a:lnTo>
                    <a:close/>
                    <a:moveTo>
                      <a:pt x="47" y="52"/>
                    </a:moveTo>
                    <a:lnTo>
                      <a:pt x="47" y="52"/>
                    </a:lnTo>
                    <a:lnTo>
                      <a:pt x="63" y="52"/>
                    </a:lnTo>
                    <a:lnTo>
                      <a:pt x="47" y="52"/>
                    </a:lnTo>
                    <a:close/>
                    <a:moveTo>
                      <a:pt x="47" y="52"/>
                    </a:moveTo>
                    <a:lnTo>
                      <a:pt x="47" y="52"/>
                    </a:lnTo>
                    <a:lnTo>
                      <a:pt x="63" y="52"/>
                    </a:lnTo>
                    <a:lnTo>
                      <a:pt x="47" y="52"/>
                    </a:lnTo>
                    <a:close/>
                    <a:moveTo>
                      <a:pt x="47" y="52"/>
                    </a:moveTo>
                    <a:lnTo>
                      <a:pt x="47" y="43"/>
                    </a:lnTo>
                    <a:lnTo>
                      <a:pt x="43" y="34"/>
                    </a:lnTo>
                    <a:lnTo>
                      <a:pt x="52" y="15"/>
                    </a:lnTo>
                    <a:lnTo>
                      <a:pt x="56" y="25"/>
                    </a:lnTo>
                    <a:lnTo>
                      <a:pt x="59" y="31"/>
                    </a:lnTo>
                    <a:lnTo>
                      <a:pt x="61" y="43"/>
                    </a:lnTo>
                    <a:lnTo>
                      <a:pt x="63" y="52"/>
                    </a:lnTo>
                    <a:lnTo>
                      <a:pt x="47" y="52"/>
                    </a:lnTo>
                    <a:close/>
                    <a:moveTo>
                      <a:pt x="43" y="34"/>
                    </a:moveTo>
                    <a:lnTo>
                      <a:pt x="38" y="28"/>
                    </a:lnTo>
                    <a:lnTo>
                      <a:pt x="31" y="28"/>
                    </a:lnTo>
                    <a:lnTo>
                      <a:pt x="31" y="0"/>
                    </a:lnTo>
                    <a:lnTo>
                      <a:pt x="38" y="3"/>
                    </a:lnTo>
                    <a:lnTo>
                      <a:pt x="43" y="6"/>
                    </a:lnTo>
                    <a:lnTo>
                      <a:pt x="49" y="9"/>
                    </a:lnTo>
                    <a:lnTo>
                      <a:pt x="52" y="15"/>
                    </a:lnTo>
                    <a:lnTo>
                      <a:pt x="43" y="34"/>
                    </a:lnTo>
                    <a:close/>
                    <a:moveTo>
                      <a:pt x="31" y="28"/>
                    </a:moveTo>
                    <a:lnTo>
                      <a:pt x="31" y="28"/>
                    </a:lnTo>
                    <a:lnTo>
                      <a:pt x="31" y="0"/>
                    </a:lnTo>
                    <a:lnTo>
                      <a:pt x="31" y="28"/>
                    </a:lnTo>
                    <a:close/>
                    <a:moveTo>
                      <a:pt x="31" y="28"/>
                    </a:moveTo>
                    <a:lnTo>
                      <a:pt x="31" y="28"/>
                    </a:lnTo>
                    <a:lnTo>
                      <a:pt x="31" y="0"/>
                    </a:lnTo>
                    <a:lnTo>
                      <a:pt x="31" y="28"/>
                    </a:lnTo>
                    <a:close/>
                    <a:moveTo>
                      <a:pt x="31" y="28"/>
                    </a:moveTo>
                    <a:lnTo>
                      <a:pt x="23" y="28"/>
                    </a:lnTo>
                    <a:lnTo>
                      <a:pt x="18" y="34"/>
                    </a:lnTo>
                    <a:lnTo>
                      <a:pt x="9" y="15"/>
                    </a:lnTo>
                    <a:lnTo>
                      <a:pt x="13" y="9"/>
                    </a:lnTo>
                    <a:lnTo>
                      <a:pt x="18" y="6"/>
                    </a:lnTo>
                    <a:lnTo>
                      <a:pt x="25" y="3"/>
                    </a:lnTo>
                    <a:lnTo>
                      <a:pt x="31" y="0"/>
                    </a:lnTo>
                    <a:lnTo>
                      <a:pt x="31" y="28"/>
                    </a:lnTo>
                    <a:close/>
                    <a:moveTo>
                      <a:pt x="18" y="34"/>
                    </a:moveTo>
                    <a:lnTo>
                      <a:pt x="16" y="43"/>
                    </a:lnTo>
                    <a:lnTo>
                      <a:pt x="15" y="52"/>
                    </a:lnTo>
                    <a:lnTo>
                      <a:pt x="0" y="52"/>
                    </a:lnTo>
                    <a:lnTo>
                      <a:pt x="0" y="43"/>
                    </a:lnTo>
                    <a:lnTo>
                      <a:pt x="2" y="31"/>
                    </a:lnTo>
                    <a:lnTo>
                      <a:pt x="6" y="25"/>
                    </a:lnTo>
                    <a:lnTo>
                      <a:pt x="9" y="15"/>
                    </a:lnTo>
                    <a:lnTo>
                      <a:pt x="18" y="34"/>
                    </a:lnTo>
                    <a:close/>
                    <a:moveTo>
                      <a:pt x="15" y="52"/>
                    </a:moveTo>
                    <a:lnTo>
                      <a:pt x="15" y="52"/>
                    </a:lnTo>
                    <a:lnTo>
                      <a:pt x="0" y="52"/>
                    </a:lnTo>
                    <a:lnTo>
                      <a:pt x="15" y="52"/>
                    </a:lnTo>
                    <a:close/>
                    <a:moveTo>
                      <a:pt x="15" y="52"/>
                    </a:moveTo>
                    <a:lnTo>
                      <a:pt x="15" y="52"/>
                    </a:lnTo>
                    <a:lnTo>
                      <a:pt x="0" y="52"/>
                    </a:lnTo>
                    <a:lnTo>
                      <a:pt x="15" y="52"/>
                    </a:lnTo>
                    <a:close/>
                    <a:moveTo>
                      <a:pt x="15" y="52"/>
                    </a:moveTo>
                    <a:lnTo>
                      <a:pt x="16" y="61"/>
                    </a:lnTo>
                    <a:lnTo>
                      <a:pt x="18" y="70"/>
                    </a:lnTo>
                    <a:lnTo>
                      <a:pt x="9" y="88"/>
                    </a:lnTo>
                    <a:lnTo>
                      <a:pt x="6" y="79"/>
                    </a:lnTo>
                    <a:lnTo>
                      <a:pt x="2" y="73"/>
                    </a:lnTo>
                    <a:lnTo>
                      <a:pt x="0" y="61"/>
                    </a:lnTo>
                    <a:lnTo>
                      <a:pt x="0" y="52"/>
                    </a:lnTo>
                    <a:lnTo>
                      <a:pt x="15" y="52"/>
                    </a:lnTo>
                    <a:close/>
                    <a:moveTo>
                      <a:pt x="18" y="70"/>
                    </a:moveTo>
                    <a:lnTo>
                      <a:pt x="23" y="76"/>
                    </a:lnTo>
                    <a:lnTo>
                      <a:pt x="31" y="76"/>
                    </a:lnTo>
                    <a:lnTo>
                      <a:pt x="31" y="103"/>
                    </a:lnTo>
                    <a:lnTo>
                      <a:pt x="25" y="100"/>
                    </a:lnTo>
                    <a:lnTo>
                      <a:pt x="18" y="97"/>
                    </a:lnTo>
                    <a:lnTo>
                      <a:pt x="13" y="94"/>
                    </a:lnTo>
                    <a:lnTo>
                      <a:pt x="9" y="88"/>
                    </a:lnTo>
                    <a:lnTo>
                      <a:pt x="18" y="70"/>
                    </a:lnTo>
                    <a:close/>
                    <a:moveTo>
                      <a:pt x="31" y="76"/>
                    </a:moveTo>
                    <a:lnTo>
                      <a:pt x="31" y="76"/>
                    </a:lnTo>
                    <a:lnTo>
                      <a:pt x="31" y="103"/>
                    </a:lnTo>
                    <a:lnTo>
                      <a:pt x="31"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49" name="Freeform 27"/>
              <p:cNvSpPr>
                <a:spLocks/>
              </p:cNvSpPr>
              <p:nvPr/>
            </p:nvSpPr>
            <p:spPr bwMode="auto">
              <a:xfrm>
                <a:off x="2052638" y="2958276"/>
                <a:ext cx="76200" cy="96907"/>
              </a:xfrm>
              <a:custGeom>
                <a:avLst/>
                <a:gdLst>
                  <a:gd name="T0" fmla="*/ 2147483647 w 48"/>
                  <a:gd name="T1" fmla="*/ 2147483647 h 76"/>
                  <a:gd name="T2" fmla="*/ 2147483647 w 48"/>
                  <a:gd name="T3" fmla="*/ 2147483647 h 76"/>
                  <a:gd name="T4" fmla="*/ 2147483647 w 48"/>
                  <a:gd name="T5" fmla="*/ 2147483647 h 76"/>
                  <a:gd name="T6" fmla="*/ 2147483647 w 48"/>
                  <a:gd name="T7" fmla="*/ 2147483647 h 76"/>
                  <a:gd name="T8" fmla="*/ 2147483647 w 48"/>
                  <a:gd name="T9" fmla="*/ 2147483647 h 76"/>
                  <a:gd name="T10" fmla="*/ 2147483647 w 48"/>
                  <a:gd name="T11" fmla="*/ 2147483647 h 76"/>
                  <a:gd name="T12" fmla="*/ 2147483647 w 48"/>
                  <a:gd name="T13" fmla="*/ 2147483647 h 76"/>
                  <a:gd name="T14" fmla="*/ 2147483647 w 48"/>
                  <a:gd name="T15" fmla="*/ 2147483647 h 76"/>
                  <a:gd name="T16" fmla="*/ 2147483647 w 48"/>
                  <a:gd name="T17" fmla="*/ 2147483647 h 76"/>
                  <a:gd name="T18" fmla="*/ 2147483647 w 48"/>
                  <a:gd name="T19" fmla="*/ 2147483647 h 76"/>
                  <a:gd name="T20" fmla="*/ 2147483647 w 48"/>
                  <a:gd name="T21" fmla="*/ 2147483647 h 76"/>
                  <a:gd name="T22" fmla="*/ 2147483647 w 48"/>
                  <a:gd name="T23" fmla="*/ 2147483647 h 76"/>
                  <a:gd name="T24" fmla="*/ 2147483647 w 48"/>
                  <a:gd name="T25" fmla="*/ 0 h 76"/>
                  <a:gd name="T26" fmla="*/ 2147483647 w 48"/>
                  <a:gd name="T27" fmla="*/ 2147483647 h 76"/>
                  <a:gd name="T28" fmla="*/ 2147483647 w 48"/>
                  <a:gd name="T29" fmla="*/ 2147483647 h 76"/>
                  <a:gd name="T30" fmla="*/ 2147483647 w 48"/>
                  <a:gd name="T31" fmla="*/ 2147483647 h 76"/>
                  <a:gd name="T32" fmla="*/ 2147483647 w 48"/>
                  <a:gd name="T33" fmla="*/ 2147483647 h 76"/>
                  <a:gd name="T34" fmla="*/ 0 w 48"/>
                  <a:gd name="T35" fmla="*/ 2147483647 h 76"/>
                  <a:gd name="T36" fmla="*/ 0 w 48"/>
                  <a:gd name="T37" fmla="*/ 2147483647 h 76"/>
                  <a:gd name="T38" fmla="*/ 0 w 48"/>
                  <a:gd name="T39" fmla="*/ 2147483647 h 76"/>
                  <a:gd name="T40" fmla="*/ 2147483647 w 48"/>
                  <a:gd name="T41" fmla="*/ 2147483647 h 76"/>
                  <a:gd name="T42" fmla="*/ 2147483647 w 48"/>
                  <a:gd name="T43" fmla="*/ 2147483647 h 76"/>
                  <a:gd name="T44" fmla="*/ 2147483647 w 48"/>
                  <a:gd name="T45" fmla="*/ 2147483647 h 76"/>
                  <a:gd name="T46" fmla="*/ 2147483647 w 48"/>
                  <a:gd name="T47" fmla="*/ 2147483647 h 76"/>
                  <a:gd name="T48" fmla="*/ 2147483647 w 48"/>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6"/>
                  <a:gd name="T77" fmla="*/ 48 w 48"/>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6">
                    <a:moveTo>
                      <a:pt x="23" y="76"/>
                    </a:moveTo>
                    <a:lnTo>
                      <a:pt x="32" y="73"/>
                    </a:lnTo>
                    <a:lnTo>
                      <a:pt x="41" y="64"/>
                    </a:lnTo>
                    <a:lnTo>
                      <a:pt x="43" y="61"/>
                    </a:lnTo>
                    <a:lnTo>
                      <a:pt x="46" y="52"/>
                    </a:lnTo>
                    <a:lnTo>
                      <a:pt x="46" y="45"/>
                    </a:lnTo>
                    <a:lnTo>
                      <a:pt x="48" y="39"/>
                    </a:lnTo>
                    <a:lnTo>
                      <a:pt x="46" y="30"/>
                    </a:lnTo>
                    <a:lnTo>
                      <a:pt x="46" y="24"/>
                    </a:lnTo>
                    <a:lnTo>
                      <a:pt x="43" y="18"/>
                    </a:lnTo>
                    <a:lnTo>
                      <a:pt x="41" y="12"/>
                    </a:lnTo>
                    <a:lnTo>
                      <a:pt x="32" y="3"/>
                    </a:lnTo>
                    <a:lnTo>
                      <a:pt x="23" y="0"/>
                    </a:lnTo>
                    <a:lnTo>
                      <a:pt x="14" y="3"/>
                    </a:lnTo>
                    <a:lnTo>
                      <a:pt x="7" y="12"/>
                    </a:lnTo>
                    <a:lnTo>
                      <a:pt x="3" y="18"/>
                    </a:lnTo>
                    <a:lnTo>
                      <a:pt x="1" y="24"/>
                    </a:lnTo>
                    <a:lnTo>
                      <a:pt x="0" y="30"/>
                    </a:lnTo>
                    <a:lnTo>
                      <a:pt x="0" y="39"/>
                    </a:lnTo>
                    <a:lnTo>
                      <a:pt x="0" y="45"/>
                    </a:lnTo>
                    <a:lnTo>
                      <a:pt x="1" y="52"/>
                    </a:lnTo>
                    <a:lnTo>
                      <a:pt x="3" y="61"/>
                    </a:lnTo>
                    <a:lnTo>
                      <a:pt x="7" y="64"/>
                    </a:lnTo>
                    <a:lnTo>
                      <a:pt x="14" y="73"/>
                    </a:lnTo>
                    <a:lnTo>
                      <a:pt x="23"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50" name="Freeform 28"/>
              <p:cNvSpPr>
                <a:spLocks noEditPoints="1"/>
              </p:cNvSpPr>
              <p:nvPr/>
            </p:nvSpPr>
            <p:spPr bwMode="auto">
              <a:xfrm>
                <a:off x="2039938" y="2942975"/>
                <a:ext cx="100013" cy="127510"/>
              </a:xfrm>
              <a:custGeom>
                <a:avLst/>
                <a:gdLst>
                  <a:gd name="T0" fmla="*/ 2147483647 w 63"/>
                  <a:gd name="T1" fmla="*/ 2147483647 h 100"/>
                  <a:gd name="T2" fmla="*/ 2147483647 w 63"/>
                  <a:gd name="T3" fmla="*/ 2147483647 h 100"/>
                  <a:gd name="T4" fmla="*/ 2147483647 w 63"/>
                  <a:gd name="T5" fmla="*/ 2147483647 h 100"/>
                  <a:gd name="T6" fmla="*/ 2147483647 w 63"/>
                  <a:gd name="T7" fmla="*/ 2147483647 h 100"/>
                  <a:gd name="T8" fmla="*/ 2147483647 w 63"/>
                  <a:gd name="T9" fmla="*/ 2147483647 h 100"/>
                  <a:gd name="T10" fmla="*/ 2147483647 w 63"/>
                  <a:gd name="T11" fmla="*/ 2147483647 h 100"/>
                  <a:gd name="T12" fmla="*/ 2147483647 w 63"/>
                  <a:gd name="T13" fmla="*/ 2147483647 h 100"/>
                  <a:gd name="T14" fmla="*/ 2147483647 w 63"/>
                  <a:gd name="T15" fmla="*/ 2147483647 h 100"/>
                  <a:gd name="T16" fmla="*/ 2147483647 w 63"/>
                  <a:gd name="T17" fmla="*/ 2147483647 h 100"/>
                  <a:gd name="T18" fmla="*/ 2147483647 w 63"/>
                  <a:gd name="T19" fmla="*/ 2147483647 h 100"/>
                  <a:gd name="T20" fmla="*/ 2147483647 w 63"/>
                  <a:gd name="T21" fmla="*/ 2147483647 h 100"/>
                  <a:gd name="T22" fmla="*/ 2147483647 w 63"/>
                  <a:gd name="T23" fmla="*/ 2147483647 h 100"/>
                  <a:gd name="T24" fmla="*/ 2147483647 w 63"/>
                  <a:gd name="T25" fmla="*/ 2147483647 h 100"/>
                  <a:gd name="T26" fmla="*/ 2147483647 w 63"/>
                  <a:gd name="T27" fmla="*/ 2147483647 h 100"/>
                  <a:gd name="T28" fmla="*/ 2147483647 w 63"/>
                  <a:gd name="T29" fmla="*/ 2147483647 h 100"/>
                  <a:gd name="T30" fmla="*/ 2147483647 w 63"/>
                  <a:gd name="T31" fmla="*/ 2147483647 h 100"/>
                  <a:gd name="T32" fmla="*/ 2147483647 w 63"/>
                  <a:gd name="T33" fmla="*/ 2147483647 h 100"/>
                  <a:gd name="T34" fmla="*/ 2147483647 w 63"/>
                  <a:gd name="T35" fmla="*/ 2147483647 h 100"/>
                  <a:gd name="T36" fmla="*/ 2147483647 w 63"/>
                  <a:gd name="T37" fmla="*/ 2147483647 h 100"/>
                  <a:gd name="T38" fmla="*/ 2147483647 w 63"/>
                  <a:gd name="T39" fmla="*/ 2147483647 h 100"/>
                  <a:gd name="T40" fmla="*/ 2147483647 w 63"/>
                  <a:gd name="T41" fmla="*/ 2147483647 h 100"/>
                  <a:gd name="T42" fmla="*/ 2147483647 w 63"/>
                  <a:gd name="T43" fmla="*/ 2147483647 h 100"/>
                  <a:gd name="T44" fmla="*/ 2147483647 w 63"/>
                  <a:gd name="T45" fmla="*/ 0 h 100"/>
                  <a:gd name="T46" fmla="*/ 2147483647 w 63"/>
                  <a:gd name="T47" fmla="*/ 2147483647 h 100"/>
                  <a:gd name="T48" fmla="*/ 2147483647 w 63"/>
                  <a:gd name="T49" fmla="*/ 2147483647 h 100"/>
                  <a:gd name="T50" fmla="*/ 2147483647 w 63"/>
                  <a:gd name="T51" fmla="*/ 2147483647 h 100"/>
                  <a:gd name="T52" fmla="*/ 2147483647 w 63"/>
                  <a:gd name="T53" fmla="*/ 0 h 100"/>
                  <a:gd name="T54" fmla="*/ 2147483647 w 63"/>
                  <a:gd name="T55" fmla="*/ 2147483647 h 100"/>
                  <a:gd name="T56" fmla="*/ 2147483647 w 63"/>
                  <a:gd name="T57" fmla="*/ 2147483647 h 100"/>
                  <a:gd name="T58" fmla="*/ 2147483647 w 63"/>
                  <a:gd name="T59" fmla="*/ 0 h 100"/>
                  <a:gd name="T60" fmla="*/ 2147483647 w 63"/>
                  <a:gd name="T61" fmla="*/ 2147483647 h 100"/>
                  <a:gd name="T62" fmla="*/ 2147483647 w 63"/>
                  <a:gd name="T63" fmla="*/ 2147483647 h 100"/>
                  <a:gd name="T64" fmla="*/ 2147483647 w 63"/>
                  <a:gd name="T65" fmla="*/ 2147483647 h 100"/>
                  <a:gd name="T66" fmla="*/ 2147483647 w 63"/>
                  <a:gd name="T67" fmla="*/ 0 h 100"/>
                  <a:gd name="T68" fmla="*/ 2147483647 w 63"/>
                  <a:gd name="T69" fmla="*/ 2147483647 h 100"/>
                  <a:gd name="T70" fmla="*/ 2147483647 w 63"/>
                  <a:gd name="T71" fmla="*/ 2147483647 h 100"/>
                  <a:gd name="T72" fmla="*/ 0 w 63"/>
                  <a:gd name="T73" fmla="*/ 2147483647 h 100"/>
                  <a:gd name="T74" fmla="*/ 2147483647 w 63"/>
                  <a:gd name="T75" fmla="*/ 2147483647 h 100"/>
                  <a:gd name="T76" fmla="*/ 2147483647 w 63"/>
                  <a:gd name="T77" fmla="*/ 2147483647 h 100"/>
                  <a:gd name="T78" fmla="*/ 2147483647 w 63"/>
                  <a:gd name="T79" fmla="*/ 2147483647 h 100"/>
                  <a:gd name="T80" fmla="*/ 0 w 63"/>
                  <a:gd name="T81" fmla="*/ 2147483647 h 100"/>
                  <a:gd name="T82" fmla="*/ 2147483647 w 63"/>
                  <a:gd name="T83" fmla="*/ 2147483647 h 100"/>
                  <a:gd name="T84" fmla="*/ 2147483647 w 63"/>
                  <a:gd name="T85" fmla="*/ 2147483647 h 100"/>
                  <a:gd name="T86" fmla="*/ 0 w 63"/>
                  <a:gd name="T87" fmla="*/ 2147483647 h 100"/>
                  <a:gd name="T88" fmla="*/ 2147483647 w 63"/>
                  <a:gd name="T89" fmla="*/ 2147483647 h 100"/>
                  <a:gd name="T90" fmla="*/ 2147483647 w 63"/>
                  <a:gd name="T91" fmla="*/ 2147483647 h 100"/>
                  <a:gd name="T92" fmla="*/ 2147483647 w 63"/>
                  <a:gd name="T93" fmla="*/ 2147483647 h 100"/>
                  <a:gd name="T94" fmla="*/ 0 w 63"/>
                  <a:gd name="T95" fmla="*/ 2147483647 h 100"/>
                  <a:gd name="T96" fmla="*/ 2147483647 w 63"/>
                  <a:gd name="T97" fmla="*/ 2147483647 h 100"/>
                  <a:gd name="T98" fmla="*/ 2147483647 w 63"/>
                  <a:gd name="T99" fmla="*/ 2147483647 h 100"/>
                  <a:gd name="T100" fmla="*/ 2147483647 w 63"/>
                  <a:gd name="T101" fmla="*/ 2147483647 h 100"/>
                  <a:gd name="T102" fmla="*/ 2147483647 w 63"/>
                  <a:gd name="T103" fmla="*/ 2147483647 h 100"/>
                  <a:gd name="T104" fmla="*/ 2147483647 w 63"/>
                  <a:gd name="T105" fmla="*/ 2147483647 h 100"/>
                  <a:gd name="T106" fmla="*/ 2147483647 w 63"/>
                  <a:gd name="T107" fmla="*/ 2147483647 h 100"/>
                  <a:gd name="T108" fmla="*/ 2147483647 w 63"/>
                  <a:gd name="T109" fmla="*/ 2147483647 h 100"/>
                  <a:gd name="T110" fmla="*/ 2147483647 w 63"/>
                  <a:gd name="T111" fmla="*/ 2147483647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0"/>
                  <a:gd name="T170" fmla="*/ 63 w 63"/>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0">
                    <a:moveTo>
                      <a:pt x="31" y="76"/>
                    </a:moveTo>
                    <a:lnTo>
                      <a:pt x="31" y="76"/>
                    </a:lnTo>
                    <a:lnTo>
                      <a:pt x="31" y="100"/>
                    </a:lnTo>
                    <a:lnTo>
                      <a:pt x="31" y="76"/>
                    </a:lnTo>
                    <a:close/>
                    <a:moveTo>
                      <a:pt x="31" y="76"/>
                    </a:moveTo>
                    <a:lnTo>
                      <a:pt x="38" y="73"/>
                    </a:lnTo>
                    <a:lnTo>
                      <a:pt x="43" y="67"/>
                    </a:lnTo>
                    <a:lnTo>
                      <a:pt x="54" y="85"/>
                    </a:lnTo>
                    <a:lnTo>
                      <a:pt x="49" y="91"/>
                    </a:lnTo>
                    <a:lnTo>
                      <a:pt x="43" y="97"/>
                    </a:lnTo>
                    <a:lnTo>
                      <a:pt x="38" y="100"/>
                    </a:lnTo>
                    <a:lnTo>
                      <a:pt x="31" y="100"/>
                    </a:lnTo>
                    <a:lnTo>
                      <a:pt x="31" y="76"/>
                    </a:lnTo>
                    <a:close/>
                    <a:moveTo>
                      <a:pt x="43" y="67"/>
                    </a:moveTo>
                    <a:lnTo>
                      <a:pt x="47" y="61"/>
                    </a:lnTo>
                    <a:lnTo>
                      <a:pt x="47" y="51"/>
                    </a:lnTo>
                    <a:lnTo>
                      <a:pt x="63" y="51"/>
                    </a:lnTo>
                    <a:lnTo>
                      <a:pt x="61" y="61"/>
                    </a:lnTo>
                    <a:lnTo>
                      <a:pt x="60" y="70"/>
                    </a:lnTo>
                    <a:lnTo>
                      <a:pt x="58" y="79"/>
                    </a:lnTo>
                    <a:lnTo>
                      <a:pt x="54" y="85"/>
                    </a:lnTo>
                    <a:lnTo>
                      <a:pt x="43" y="67"/>
                    </a:lnTo>
                    <a:close/>
                    <a:moveTo>
                      <a:pt x="47" y="51"/>
                    </a:moveTo>
                    <a:lnTo>
                      <a:pt x="47" y="51"/>
                    </a:lnTo>
                    <a:lnTo>
                      <a:pt x="63" y="51"/>
                    </a:lnTo>
                    <a:lnTo>
                      <a:pt x="47" y="51"/>
                    </a:lnTo>
                    <a:close/>
                    <a:moveTo>
                      <a:pt x="47" y="51"/>
                    </a:moveTo>
                    <a:lnTo>
                      <a:pt x="47" y="51"/>
                    </a:lnTo>
                    <a:lnTo>
                      <a:pt x="63" y="51"/>
                    </a:lnTo>
                    <a:lnTo>
                      <a:pt x="47" y="51"/>
                    </a:lnTo>
                    <a:close/>
                    <a:moveTo>
                      <a:pt x="47" y="51"/>
                    </a:moveTo>
                    <a:lnTo>
                      <a:pt x="47" y="39"/>
                    </a:lnTo>
                    <a:lnTo>
                      <a:pt x="43" y="33"/>
                    </a:lnTo>
                    <a:lnTo>
                      <a:pt x="54" y="15"/>
                    </a:lnTo>
                    <a:lnTo>
                      <a:pt x="58" y="21"/>
                    </a:lnTo>
                    <a:lnTo>
                      <a:pt x="60" y="30"/>
                    </a:lnTo>
                    <a:lnTo>
                      <a:pt x="61" y="39"/>
                    </a:lnTo>
                    <a:lnTo>
                      <a:pt x="63" y="51"/>
                    </a:lnTo>
                    <a:lnTo>
                      <a:pt x="47" y="51"/>
                    </a:lnTo>
                    <a:close/>
                    <a:moveTo>
                      <a:pt x="43" y="33"/>
                    </a:moveTo>
                    <a:lnTo>
                      <a:pt x="38" y="27"/>
                    </a:lnTo>
                    <a:lnTo>
                      <a:pt x="31" y="24"/>
                    </a:lnTo>
                    <a:lnTo>
                      <a:pt x="31" y="0"/>
                    </a:lnTo>
                    <a:lnTo>
                      <a:pt x="38" y="0"/>
                    </a:lnTo>
                    <a:lnTo>
                      <a:pt x="43" y="3"/>
                    </a:lnTo>
                    <a:lnTo>
                      <a:pt x="49" y="9"/>
                    </a:lnTo>
                    <a:lnTo>
                      <a:pt x="54" y="15"/>
                    </a:lnTo>
                    <a:lnTo>
                      <a:pt x="43" y="33"/>
                    </a:lnTo>
                    <a:close/>
                    <a:moveTo>
                      <a:pt x="31" y="24"/>
                    </a:moveTo>
                    <a:lnTo>
                      <a:pt x="31" y="24"/>
                    </a:lnTo>
                    <a:lnTo>
                      <a:pt x="31" y="0"/>
                    </a:lnTo>
                    <a:lnTo>
                      <a:pt x="31" y="24"/>
                    </a:lnTo>
                    <a:close/>
                    <a:moveTo>
                      <a:pt x="31" y="24"/>
                    </a:moveTo>
                    <a:lnTo>
                      <a:pt x="31" y="24"/>
                    </a:lnTo>
                    <a:lnTo>
                      <a:pt x="31" y="0"/>
                    </a:lnTo>
                    <a:lnTo>
                      <a:pt x="31" y="24"/>
                    </a:lnTo>
                    <a:close/>
                    <a:moveTo>
                      <a:pt x="31" y="24"/>
                    </a:moveTo>
                    <a:lnTo>
                      <a:pt x="25" y="27"/>
                    </a:lnTo>
                    <a:lnTo>
                      <a:pt x="20" y="33"/>
                    </a:lnTo>
                    <a:lnTo>
                      <a:pt x="9" y="15"/>
                    </a:lnTo>
                    <a:lnTo>
                      <a:pt x="15" y="9"/>
                    </a:lnTo>
                    <a:lnTo>
                      <a:pt x="20" y="3"/>
                    </a:lnTo>
                    <a:lnTo>
                      <a:pt x="25" y="0"/>
                    </a:lnTo>
                    <a:lnTo>
                      <a:pt x="31" y="0"/>
                    </a:lnTo>
                    <a:lnTo>
                      <a:pt x="31" y="24"/>
                    </a:lnTo>
                    <a:close/>
                    <a:moveTo>
                      <a:pt x="20" y="33"/>
                    </a:moveTo>
                    <a:lnTo>
                      <a:pt x="17" y="39"/>
                    </a:lnTo>
                    <a:lnTo>
                      <a:pt x="15" y="51"/>
                    </a:lnTo>
                    <a:lnTo>
                      <a:pt x="0" y="51"/>
                    </a:lnTo>
                    <a:lnTo>
                      <a:pt x="0" y="39"/>
                    </a:lnTo>
                    <a:lnTo>
                      <a:pt x="2" y="30"/>
                    </a:lnTo>
                    <a:lnTo>
                      <a:pt x="6" y="21"/>
                    </a:lnTo>
                    <a:lnTo>
                      <a:pt x="9" y="15"/>
                    </a:lnTo>
                    <a:lnTo>
                      <a:pt x="20" y="33"/>
                    </a:lnTo>
                    <a:close/>
                    <a:moveTo>
                      <a:pt x="15" y="51"/>
                    </a:moveTo>
                    <a:lnTo>
                      <a:pt x="15" y="51"/>
                    </a:lnTo>
                    <a:lnTo>
                      <a:pt x="0" y="51"/>
                    </a:lnTo>
                    <a:lnTo>
                      <a:pt x="15" y="51"/>
                    </a:lnTo>
                    <a:close/>
                    <a:moveTo>
                      <a:pt x="15" y="51"/>
                    </a:moveTo>
                    <a:lnTo>
                      <a:pt x="15" y="51"/>
                    </a:lnTo>
                    <a:lnTo>
                      <a:pt x="0" y="51"/>
                    </a:lnTo>
                    <a:lnTo>
                      <a:pt x="15" y="51"/>
                    </a:lnTo>
                    <a:close/>
                    <a:moveTo>
                      <a:pt x="15" y="51"/>
                    </a:moveTo>
                    <a:lnTo>
                      <a:pt x="17" y="61"/>
                    </a:lnTo>
                    <a:lnTo>
                      <a:pt x="20" y="67"/>
                    </a:lnTo>
                    <a:lnTo>
                      <a:pt x="9" y="85"/>
                    </a:lnTo>
                    <a:lnTo>
                      <a:pt x="6" y="79"/>
                    </a:lnTo>
                    <a:lnTo>
                      <a:pt x="2" y="70"/>
                    </a:lnTo>
                    <a:lnTo>
                      <a:pt x="0" y="61"/>
                    </a:lnTo>
                    <a:lnTo>
                      <a:pt x="0" y="51"/>
                    </a:lnTo>
                    <a:lnTo>
                      <a:pt x="15" y="51"/>
                    </a:lnTo>
                    <a:close/>
                    <a:moveTo>
                      <a:pt x="20" y="67"/>
                    </a:moveTo>
                    <a:lnTo>
                      <a:pt x="25" y="73"/>
                    </a:lnTo>
                    <a:lnTo>
                      <a:pt x="31" y="76"/>
                    </a:lnTo>
                    <a:lnTo>
                      <a:pt x="31" y="100"/>
                    </a:lnTo>
                    <a:lnTo>
                      <a:pt x="25" y="100"/>
                    </a:lnTo>
                    <a:lnTo>
                      <a:pt x="20" y="97"/>
                    </a:lnTo>
                    <a:lnTo>
                      <a:pt x="15" y="91"/>
                    </a:lnTo>
                    <a:lnTo>
                      <a:pt x="9" y="85"/>
                    </a:lnTo>
                    <a:lnTo>
                      <a:pt x="20" y="67"/>
                    </a:lnTo>
                    <a:close/>
                    <a:moveTo>
                      <a:pt x="31" y="76"/>
                    </a:moveTo>
                    <a:lnTo>
                      <a:pt x="31" y="76"/>
                    </a:lnTo>
                    <a:lnTo>
                      <a:pt x="31" y="100"/>
                    </a:lnTo>
                    <a:lnTo>
                      <a:pt x="31"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51" name="Freeform 29"/>
              <p:cNvSpPr>
                <a:spLocks/>
              </p:cNvSpPr>
              <p:nvPr/>
            </p:nvSpPr>
            <p:spPr bwMode="auto">
              <a:xfrm>
                <a:off x="2117725" y="2800164"/>
                <a:ext cx="144463" cy="232068"/>
              </a:xfrm>
              <a:custGeom>
                <a:avLst/>
                <a:gdLst>
                  <a:gd name="T0" fmla="*/ 2147483647 w 91"/>
                  <a:gd name="T1" fmla="*/ 2147483647 h 182"/>
                  <a:gd name="T2" fmla="*/ 2147483647 w 91"/>
                  <a:gd name="T3" fmla="*/ 2147483647 h 182"/>
                  <a:gd name="T4" fmla="*/ 0 w 91"/>
                  <a:gd name="T5" fmla="*/ 2147483647 h 182"/>
                  <a:gd name="T6" fmla="*/ 2147483647 w 91"/>
                  <a:gd name="T7" fmla="*/ 0 h 182"/>
                  <a:gd name="T8" fmla="*/ 2147483647 w 91"/>
                  <a:gd name="T9" fmla="*/ 2147483647 h 182"/>
                  <a:gd name="T10" fmla="*/ 0 60000 65536"/>
                  <a:gd name="T11" fmla="*/ 0 60000 65536"/>
                  <a:gd name="T12" fmla="*/ 0 60000 65536"/>
                  <a:gd name="T13" fmla="*/ 0 60000 65536"/>
                  <a:gd name="T14" fmla="*/ 0 60000 65536"/>
                  <a:gd name="T15" fmla="*/ 0 w 91"/>
                  <a:gd name="T16" fmla="*/ 0 h 182"/>
                  <a:gd name="T17" fmla="*/ 91 w 91"/>
                  <a:gd name="T18" fmla="*/ 182 h 182"/>
                </a:gdLst>
                <a:ahLst/>
                <a:cxnLst>
                  <a:cxn ang="T10">
                    <a:pos x="T0" y="T1"/>
                  </a:cxn>
                  <a:cxn ang="T11">
                    <a:pos x="T2" y="T3"/>
                  </a:cxn>
                  <a:cxn ang="T12">
                    <a:pos x="T4" y="T5"/>
                  </a:cxn>
                  <a:cxn ang="T13">
                    <a:pos x="T6" y="T7"/>
                  </a:cxn>
                  <a:cxn ang="T14">
                    <a:pos x="T8" y="T9"/>
                  </a:cxn>
                </a:cxnLst>
                <a:rect l="T15" t="T16" r="T17" b="T18"/>
                <a:pathLst>
                  <a:path w="91" h="182">
                    <a:moveTo>
                      <a:pt x="91" y="15"/>
                    </a:moveTo>
                    <a:lnTo>
                      <a:pt x="12" y="182"/>
                    </a:lnTo>
                    <a:lnTo>
                      <a:pt x="0" y="166"/>
                    </a:lnTo>
                    <a:lnTo>
                      <a:pt x="79" y="0"/>
                    </a:lnTo>
                    <a:lnTo>
                      <a:pt x="91"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52" name="Freeform 30"/>
              <p:cNvSpPr>
                <a:spLocks/>
              </p:cNvSpPr>
              <p:nvPr/>
            </p:nvSpPr>
            <p:spPr bwMode="auto">
              <a:xfrm>
                <a:off x="2060575" y="2777212"/>
                <a:ext cx="125413" cy="204016"/>
              </a:xfrm>
              <a:custGeom>
                <a:avLst/>
                <a:gdLst>
                  <a:gd name="T0" fmla="*/ 2147483647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0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0 h 160"/>
                  <a:gd name="T20" fmla="*/ 2147483647 w 79"/>
                  <a:gd name="T21" fmla="*/ 2147483647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160"/>
                  <a:gd name="T35" fmla="*/ 79 w 79"/>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160">
                    <a:moveTo>
                      <a:pt x="79" y="15"/>
                    </a:moveTo>
                    <a:lnTo>
                      <a:pt x="38" y="97"/>
                    </a:lnTo>
                    <a:lnTo>
                      <a:pt x="14" y="142"/>
                    </a:lnTo>
                    <a:lnTo>
                      <a:pt x="5" y="157"/>
                    </a:lnTo>
                    <a:lnTo>
                      <a:pt x="2" y="160"/>
                    </a:lnTo>
                    <a:lnTo>
                      <a:pt x="0" y="136"/>
                    </a:lnTo>
                    <a:lnTo>
                      <a:pt x="2" y="133"/>
                    </a:lnTo>
                    <a:lnTo>
                      <a:pt x="9" y="118"/>
                    </a:lnTo>
                    <a:lnTo>
                      <a:pt x="29" y="78"/>
                    </a:lnTo>
                    <a:lnTo>
                      <a:pt x="68" y="0"/>
                    </a:lnTo>
                    <a:lnTo>
                      <a:pt x="79"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53" name="Freeform 31"/>
              <p:cNvSpPr>
                <a:spLocks/>
              </p:cNvSpPr>
              <p:nvPr/>
            </p:nvSpPr>
            <p:spPr bwMode="auto">
              <a:xfrm>
                <a:off x="2316163" y="2880495"/>
                <a:ext cx="76200" cy="96907"/>
              </a:xfrm>
              <a:custGeom>
                <a:avLst/>
                <a:gdLst>
                  <a:gd name="T0" fmla="*/ 2147483647 w 48"/>
                  <a:gd name="T1" fmla="*/ 2147483647 h 76"/>
                  <a:gd name="T2" fmla="*/ 2147483647 w 48"/>
                  <a:gd name="T3" fmla="*/ 2147483647 h 76"/>
                  <a:gd name="T4" fmla="*/ 2147483647 w 48"/>
                  <a:gd name="T5" fmla="*/ 2147483647 h 76"/>
                  <a:gd name="T6" fmla="*/ 2147483647 w 48"/>
                  <a:gd name="T7" fmla="*/ 2147483647 h 76"/>
                  <a:gd name="T8" fmla="*/ 2147483647 w 48"/>
                  <a:gd name="T9" fmla="*/ 2147483647 h 76"/>
                  <a:gd name="T10" fmla="*/ 2147483647 w 48"/>
                  <a:gd name="T11" fmla="*/ 2147483647 h 76"/>
                  <a:gd name="T12" fmla="*/ 2147483647 w 48"/>
                  <a:gd name="T13" fmla="*/ 2147483647 h 76"/>
                  <a:gd name="T14" fmla="*/ 2147483647 w 48"/>
                  <a:gd name="T15" fmla="*/ 2147483647 h 76"/>
                  <a:gd name="T16" fmla="*/ 2147483647 w 48"/>
                  <a:gd name="T17" fmla="*/ 2147483647 h 76"/>
                  <a:gd name="T18" fmla="*/ 2147483647 w 48"/>
                  <a:gd name="T19" fmla="*/ 2147483647 h 76"/>
                  <a:gd name="T20" fmla="*/ 2147483647 w 48"/>
                  <a:gd name="T21" fmla="*/ 2147483647 h 76"/>
                  <a:gd name="T22" fmla="*/ 2147483647 w 48"/>
                  <a:gd name="T23" fmla="*/ 2147483647 h 76"/>
                  <a:gd name="T24" fmla="*/ 2147483647 w 48"/>
                  <a:gd name="T25" fmla="*/ 0 h 76"/>
                  <a:gd name="T26" fmla="*/ 2147483647 w 48"/>
                  <a:gd name="T27" fmla="*/ 2147483647 h 76"/>
                  <a:gd name="T28" fmla="*/ 2147483647 w 48"/>
                  <a:gd name="T29" fmla="*/ 2147483647 h 76"/>
                  <a:gd name="T30" fmla="*/ 2147483647 w 48"/>
                  <a:gd name="T31" fmla="*/ 2147483647 h 76"/>
                  <a:gd name="T32" fmla="*/ 2147483647 w 48"/>
                  <a:gd name="T33" fmla="*/ 2147483647 h 76"/>
                  <a:gd name="T34" fmla="*/ 0 w 48"/>
                  <a:gd name="T35" fmla="*/ 2147483647 h 76"/>
                  <a:gd name="T36" fmla="*/ 0 w 48"/>
                  <a:gd name="T37" fmla="*/ 2147483647 h 76"/>
                  <a:gd name="T38" fmla="*/ 0 w 48"/>
                  <a:gd name="T39" fmla="*/ 2147483647 h 76"/>
                  <a:gd name="T40" fmla="*/ 2147483647 w 48"/>
                  <a:gd name="T41" fmla="*/ 2147483647 h 76"/>
                  <a:gd name="T42" fmla="*/ 2147483647 w 48"/>
                  <a:gd name="T43" fmla="*/ 2147483647 h 76"/>
                  <a:gd name="T44" fmla="*/ 2147483647 w 48"/>
                  <a:gd name="T45" fmla="*/ 2147483647 h 76"/>
                  <a:gd name="T46" fmla="*/ 2147483647 w 48"/>
                  <a:gd name="T47" fmla="*/ 2147483647 h 76"/>
                  <a:gd name="T48" fmla="*/ 2147483647 w 48"/>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6"/>
                  <a:gd name="T77" fmla="*/ 48 w 48"/>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6">
                    <a:moveTo>
                      <a:pt x="23" y="76"/>
                    </a:moveTo>
                    <a:lnTo>
                      <a:pt x="34" y="73"/>
                    </a:lnTo>
                    <a:lnTo>
                      <a:pt x="41" y="67"/>
                    </a:lnTo>
                    <a:lnTo>
                      <a:pt x="43" y="61"/>
                    </a:lnTo>
                    <a:lnTo>
                      <a:pt x="47" y="55"/>
                    </a:lnTo>
                    <a:lnTo>
                      <a:pt x="47" y="46"/>
                    </a:lnTo>
                    <a:lnTo>
                      <a:pt x="48" y="40"/>
                    </a:lnTo>
                    <a:lnTo>
                      <a:pt x="47" y="31"/>
                    </a:lnTo>
                    <a:lnTo>
                      <a:pt x="47" y="25"/>
                    </a:lnTo>
                    <a:lnTo>
                      <a:pt x="43" y="19"/>
                    </a:lnTo>
                    <a:lnTo>
                      <a:pt x="41" y="13"/>
                    </a:lnTo>
                    <a:lnTo>
                      <a:pt x="34" y="4"/>
                    </a:lnTo>
                    <a:lnTo>
                      <a:pt x="23" y="0"/>
                    </a:lnTo>
                    <a:lnTo>
                      <a:pt x="14" y="4"/>
                    </a:lnTo>
                    <a:lnTo>
                      <a:pt x="7" y="13"/>
                    </a:lnTo>
                    <a:lnTo>
                      <a:pt x="4" y="19"/>
                    </a:lnTo>
                    <a:lnTo>
                      <a:pt x="2" y="25"/>
                    </a:lnTo>
                    <a:lnTo>
                      <a:pt x="0" y="31"/>
                    </a:lnTo>
                    <a:lnTo>
                      <a:pt x="0" y="40"/>
                    </a:lnTo>
                    <a:lnTo>
                      <a:pt x="0" y="46"/>
                    </a:lnTo>
                    <a:lnTo>
                      <a:pt x="2" y="55"/>
                    </a:lnTo>
                    <a:lnTo>
                      <a:pt x="4" y="61"/>
                    </a:lnTo>
                    <a:lnTo>
                      <a:pt x="7" y="67"/>
                    </a:lnTo>
                    <a:lnTo>
                      <a:pt x="14" y="73"/>
                    </a:lnTo>
                    <a:lnTo>
                      <a:pt x="23"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54" name="Freeform 32"/>
              <p:cNvSpPr>
                <a:spLocks noEditPoints="1"/>
              </p:cNvSpPr>
              <p:nvPr/>
            </p:nvSpPr>
            <p:spPr bwMode="auto">
              <a:xfrm>
                <a:off x="2305050" y="2865194"/>
                <a:ext cx="100013" cy="131335"/>
              </a:xfrm>
              <a:custGeom>
                <a:avLst/>
                <a:gdLst>
                  <a:gd name="T0" fmla="*/ 2147483647 w 63"/>
                  <a:gd name="T1" fmla="*/ 2147483647 h 103"/>
                  <a:gd name="T2" fmla="*/ 2147483647 w 63"/>
                  <a:gd name="T3" fmla="*/ 2147483647 h 103"/>
                  <a:gd name="T4" fmla="*/ 2147483647 w 63"/>
                  <a:gd name="T5" fmla="*/ 2147483647 h 103"/>
                  <a:gd name="T6" fmla="*/ 2147483647 w 63"/>
                  <a:gd name="T7" fmla="*/ 2147483647 h 103"/>
                  <a:gd name="T8" fmla="*/ 2147483647 w 63"/>
                  <a:gd name="T9" fmla="*/ 2147483647 h 103"/>
                  <a:gd name="T10" fmla="*/ 2147483647 w 63"/>
                  <a:gd name="T11" fmla="*/ 2147483647 h 103"/>
                  <a:gd name="T12" fmla="*/ 2147483647 w 63"/>
                  <a:gd name="T13" fmla="*/ 2147483647 h 103"/>
                  <a:gd name="T14" fmla="*/ 2147483647 w 63"/>
                  <a:gd name="T15" fmla="*/ 2147483647 h 103"/>
                  <a:gd name="T16" fmla="*/ 2147483647 w 63"/>
                  <a:gd name="T17" fmla="*/ 2147483647 h 103"/>
                  <a:gd name="T18" fmla="*/ 2147483647 w 63"/>
                  <a:gd name="T19" fmla="*/ 2147483647 h 103"/>
                  <a:gd name="T20" fmla="*/ 2147483647 w 63"/>
                  <a:gd name="T21" fmla="*/ 2147483647 h 103"/>
                  <a:gd name="T22" fmla="*/ 2147483647 w 63"/>
                  <a:gd name="T23" fmla="*/ 2147483647 h 103"/>
                  <a:gd name="T24" fmla="*/ 2147483647 w 63"/>
                  <a:gd name="T25" fmla="*/ 2147483647 h 103"/>
                  <a:gd name="T26" fmla="*/ 2147483647 w 63"/>
                  <a:gd name="T27" fmla="*/ 2147483647 h 103"/>
                  <a:gd name="T28" fmla="*/ 2147483647 w 63"/>
                  <a:gd name="T29" fmla="*/ 2147483647 h 103"/>
                  <a:gd name="T30" fmla="*/ 2147483647 w 63"/>
                  <a:gd name="T31" fmla="*/ 2147483647 h 103"/>
                  <a:gd name="T32" fmla="*/ 2147483647 w 63"/>
                  <a:gd name="T33" fmla="*/ 2147483647 h 103"/>
                  <a:gd name="T34" fmla="*/ 2147483647 w 63"/>
                  <a:gd name="T35" fmla="*/ 2147483647 h 103"/>
                  <a:gd name="T36" fmla="*/ 2147483647 w 63"/>
                  <a:gd name="T37" fmla="*/ 2147483647 h 103"/>
                  <a:gd name="T38" fmla="*/ 2147483647 w 63"/>
                  <a:gd name="T39" fmla="*/ 2147483647 h 103"/>
                  <a:gd name="T40" fmla="*/ 2147483647 w 63"/>
                  <a:gd name="T41" fmla="*/ 2147483647 h 103"/>
                  <a:gd name="T42" fmla="*/ 2147483647 w 63"/>
                  <a:gd name="T43" fmla="*/ 2147483647 h 103"/>
                  <a:gd name="T44" fmla="*/ 2147483647 w 63"/>
                  <a:gd name="T45" fmla="*/ 0 h 103"/>
                  <a:gd name="T46" fmla="*/ 2147483647 w 63"/>
                  <a:gd name="T47" fmla="*/ 2147483647 h 103"/>
                  <a:gd name="T48" fmla="*/ 2147483647 w 63"/>
                  <a:gd name="T49" fmla="*/ 2147483647 h 103"/>
                  <a:gd name="T50" fmla="*/ 2147483647 w 63"/>
                  <a:gd name="T51" fmla="*/ 2147483647 h 103"/>
                  <a:gd name="T52" fmla="*/ 2147483647 w 63"/>
                  <a:gd name="T53" fmla="*/ 0 h 103"/>
                  <a:gd name="T54" fmla="*/ 2147483647 w 63"/>
                  <a:gd name="T55" fmla="*/ 2147483647 h 103"/>
                  <a:gd name="T56" fmla="*/ 2147483647 w 63"/>
                  <a:gd name="T57" fmla="*/ 2147483647 h 103"/>
                  <a:gd name="T58" fmla="*/ 2147483647 w 63"/>
                  <a:gd name="T59" fmla="*/ 0 h 103"/>
                  <a:gd name="T60" fmla="*/ 2147483647 w 63"/>
                  <a:gd name="T61" fmla="*/ 2147483647 h 103"/>
                  <a:gd name="T62" fmla="*/ 2147483647 w 63"/>
                  <a:gd name="T63" fmla="*/ 2147483647 h 103"/>
                  <a:gd name="T64" fmla="*/ 2147483647 w 63"/>
                  <a:gd name="T65" fmla="*/ 2147483647 h 103"/>
                  <a:gd name="T66" fmla="*/ 2147483647 w 63"/>
                  <a:gd name="T67" fmla="*/ 2147483647 h 103"/>
                  <a:gd name="T68" fmla="*/ 2147483647 w 63"/>
                  <a:gd name="T69" fmla="*/ 2147483647 h 103"/>
                  <a:gd name="T70" fmla="*/ 2147483647 w 63"/>
                  <a:gd name="T71" fmla="*/ 2147483647 h 103"/>
                  <a:gd name="T72" fmla="*/ 0 w 63"/>
                  <a:gd name="T73" fmla="*/ 2147483647 h 103"/>
                  <a:gd name="T74" fmla="*/ 2147483647 w 63"/>
                  <a:gd name="T75" fmla="*/ 2147483647 h 103"/>
                  <a:gd name="T76" fmla="*/ 2147483647 w 63"/>
                  <a:gd name="T77" fmla="*/ 2147483647 h 103"/>
                  <a:gd name="T78" fmla="*/ 2147483647 w 63"/>
                  <a:gd name="T79" fmla="*/ 2147483647 h 103"/>
                  <a:gd name="T80" fmla="*/ 0 w 63"/>
                  <a:gd name="T81" fmla="*/ 2147483647 h 103"/>
                  <a:gd name="T82" fmla="*/ 2147483647 w 63"/>
                  <a:gd name="T83" fmla="*/ 2147483647 h 103"/>
                  <a:gd name="T84" fmla="*/ 2147483647 w 63"/>
                  <a:gd name="T85" fmla="*/ 2147483647 h 103"/>
                  <a:gd name="T86" fmla="*/ 0 w 63"/>
                  <a:gd name="T87" fmla="*/ 2147483647 h 103"/>
                  <a:gd name="T88" fmla="*/ 2147483647 w 63"/>
                  <a:gd name="T89" fmla="*/ 2147483647 h 103"/>
                  <a:gd name="T90" fmla="*/ 2147483647 w 63"/>
                  <a:gd name="T91" fmla="*/ 2147483647 h 103"/>
                  <a:gd name="T92" fmla="*/ 2147483647 w 63"/>
                  <a:gd name="T93" fmla="*/ 2147483647 h 103"/>
                  <a:gd name="T94" fmla="*/ 0 w 63"/>
                  <a:gd name="T95" fmla="*/ 2147483647 h 103"/>
                  <a:gd name="T96" fmla="*/ 2147483647 w 63"/>
                  <a:gd name="T97" fmla="*/ 2147483647 h 103"/>
                  <a:gd name="T98" fmla="*/ 2147483647 w 63"/>
                  <a:gd name="T99" fmla="*/ 2147483647 h 103"/>
                  <a:gd name="T100" fmla="*/ 2147483647 w 63"/>
                  <a:gd name="T101" fmla="*/ 2147483647 h 103"/>
                  <a:gd name="T102" fmla="*/ 2147483647 w 63"/>
                  <a:gd name="T103" fmla="*/ 2147483647 h 103"/>
                  <a:gd name="T104" fmla="*/ 2147483647 w 63"/>
                  <a:gd name="T105" fmla="*/ 2147483647 h 103"/>
                  <a:gd name="T106" fmla="*/ 2147483647 w 63"/>
                  <a:gd name="T107" fmla="*/ 2147483647 h 103"/>
                  <a:gd name="T108" fmla="*/ 2147483647 w 63"/>
                  <a:gd name="T109" fmla="*/ 2147483647 h 103"/>
                  <a:gd name="T110" fmla="*/ 2147483647 w 63"/>
                  <a:gd name="T111" fmla="*/ 2147483647 h 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3"/>
                  <a:gd name="T170" fmla="*/ 63 w 63"/>
                  <a:gd name="T171" fmla="*/ 103 h 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3">
                    <a:moveTo>
                      <a:pt x="30" y="76"/>
                    </a:moveTo>
                    <a:lnTo>
                      <a:pt x="30" y="76"/>
                    </a:lnTo>
                    <a:lnTo>
                      <a:pt x="30" y="103"/>
                    </a:lnTo>
                    <a:lnTo>
                      <a:pt x="30" y="76"/>
                    </a:lnTo>
                    <a:close/>
                    <a:moveTo>
                      <a:pt x="30" y="76"/>
                    </a:moveTo>
                    <a:lnTo>
                      <a:pt x="38" y="76"/>
                    </a:lnTo>
                    <a:lnTo>
                      <a:pt x="43" y="70"/>
                    </a:lnTo>
                    <a:lnTo>
                      <a:pt x="54" y="88"/>
                    </a:lnTo>
                    <a:lnTo>
                      <a:pt x="48" y="94"/>
                    </a:lnTo>
                    <a:lnTo>
                      <a:pt x="43" y="97"/>
                    </a:lnTo>
                    <a:lnTo>
                      <a:pt x="38" y="100"/>
                    </a:lnTo>
                    <a:lnTo>
                      <a:pt x="30" y="103"/>
                    </a:lnTo>
                    <a:lnTo>
                      <a:pt x="30" y="76"/>
                    </a:lnTo>
                    <a:close/>
                    <a:moveTo>
                      <a:pt x="43" y="70"/>
                    </a:moveTo>
                    <a:lnTo>
                      <a:pt x="46" y="61"/>
                    </a:lnTo>
                    <a:lnTo>
                      <a:pt x="48" y="52"/>
                    </a:lnTo>
                    <a:lnTo>
                      <a:pt x="63" y="52"/>
                    </a:lnTo>
                    <a:lnTo>
                      <a:pt x="61" y="61"/>
                    </a:lnTo>
                    <a:lnTo>
                      <a:pt x="59" y="70"/>
                    </a:lnTo>
                    <a:lnTo>
                      <a:pt x="57" y="79"/>
                    </a:lnTo>
                    <a:lnTo>
                      <a:pt x="54" y="88"/>
                    </a:lnTo>
                    <a:lnTo>
                      <a:pt x="43" y="70"/>
                    </a:lnTo>
                    <a:close/>
                    <a:moveTo>
                      <a:pt x="48" y="52"/>
                    </a:moveTo>
                    <a:lnTo>
                      <a:pt x="48" y="52"/>
                    </a:lnTo>
                    <a:lnTo>
                      <a:pt x="63" y="52"/>
                    </a:lnTo>
                    <a:lnTo>
                      <a:pt x="48" y="52"/>
                    </a:lnTo>
                    <a:close/>
                    <a:moveTo>
                      <a:pt x="48" y="52"/>
                    </a:moveTo>
                    <a:lnTo>
                      <a:pt x="48" y="52"/>
                    </a:lnTo>
                    <a:lnTo>
                      <a:pt x="63" y="52"/>
                    </a:lnTo>
                    <a:lnTo>
                      <a:pt x="48" y="52"/>
                    </a:lnTo>
                    <a:close/>
                    <a:moveTo>
                      <a:pt x="48" y="52"/>
                    </a:moveTo>
                    <a:lnTo>
                      <a:pt x="46" y="43"/>
                    </a:lnTo>
                    <a:lnTo>
                      <a:pt x="43" y="34"/>
                    </a:lnTo>
                    <a:lnTo>
                      <a:pt x="54" y="16"/>
                    </a:lnTo>
                    <a:lnTo>
                      <a:pt x="57" y="25"/>
                    </a:lnTo>
                    <a:lnTo>
                      <a:pt x="59" y="31"/>
                    </a:lnTo>
                    <a:lnTo>
                      <a:pt x="61" y="43"/>
                    </a:lnTo>
                    <a:lnTo>
                      <a:pt x="63" y="52"/>
                    </a:lnTo>
                    <a:lnTo>
                      <a:pt x="48" y="52"/>
                    </a:lnTo>
                    <a:close/>
                    <a:moveTo>
                      <a:pt x="43" y="34"/>
                    </a:moveTo>
                    <a:lnTo>
                      <a:pt x="38" y="28"/>
                    </a:lnTo>
                    <a:lnTo>
                      <a:pt x="30" y="28"/>
                    </a:lnTo>
                    <a:lnTo>
                      <a:pt x="30" y="0"/>
                    </a:lnTo>
                    <a:lnTo>
                      <a:pt x="38" y="3"/>
                    </a:lnTo>
                    <a:lnTo>
                      <a:pt x="43" y="6"/>
                    </a:lnTo>
                    <a:lnTo>
                      <a:pt x="48" y="9"/>
                    </a:lnTo>
                    <a:lnTo>
                      <a:pt x="54" y="16"/>
                    </a:lnTo>
                    <a:lnTo>
                      <a:pt x="43" y="34"/>
                    </a:lnTo>
                    <a:close/>
                    <a:moveTo>
                      <a:pt x="30" y="28"/>
                    </a:moveTo>
                    <a:lnTo>
                      <a:pt x="30" y="28"/>
                    </a:lnTo>
                    <a:lnTo>
                      <a:pt x="30" y="0"/>
                    </a:lnTo>
                    <a:lnTo>
                      <a:pt x="30" y="28"/>
                    </a:lnTo>
                    <a:close/>
                    <a:moveTo>
                      <a:pt x="30" y="28"/>
                    </a:moveTo>
                    <a:lnTo>
                      <a:pt x="30" y="28"/>
                    </a:lnTo>
                    <a:lnTo>
                      <a:pt x="30" y="0"/>
                    </a:lnTo>
                    <a:lnTo>
                      <a:pt x="30" y="28"/>
                    </a:lnTo>
                    <a:close/>
                    <a:moveTo>
                      <a:pt x="30" y="28"/>
                    </a:moveTo>
                    <a:lnTo>
                      <a:pt x="25" y="28"/>
                    </a:lnTo>
                    <a:lnTo>
                      <a:pt x="20" y="34"/>
                    </a:lnTo>
                    <a:lnTo>
                      <a:pt x="9" y="16"/>
                    </a:lnTo>
                    <a:lnTo>
                      <a:pt x="14" y="9"/>
                    </a:lnTo>
                    <a:lnTo>
                      <a:pt x="20" y="6"/>
                    </a:lnTo>
                    <a:lnTo>
                      <a:pt x="25" y="3"/>
                    </a:lnTo>
                    <a:lnTo>
                      <a:pt x="30" y="0"/>
                    </a:lnTo>
                    <a:lnTo>
                      <a:pt x="30" y="28"/>
                    </a:lnTo>
                    <a:close/>
                    <a:moveTo>
                      <a:pt x="20" y="34"/>
                    </a:moveTo>
                    <a:lnTo>
                      <a:pt x="16" y="43"/>
                    </a:lnTo>
                    <a:lnTo>
                      <a:pt x="14" y="52"/>
                    </a:lnTo>
                    <a:lnTo>
                      <a:pt x="0" y="52"/>
                    </a:lnTo>
                    <a:lnTo>
                      <a:pt x="0" y="43"/>
                    </a:lnTo>
                    <a:lnTo>
                      <a:pt x="2" y="31"/>
                    </a:lnTo>
                    <a:lnTo>
                      <a:pt x="5" y="25"/>
                    </a:lnTo>
                    <a:lnTo>
                      <a:pt x="9" y="16"/>
                    </a:lnTo>
                    <a:lnTo>
                      <a:pt x="20" y="34"/>
                    </a:lnTo>
                    <a:close/>
                    <a:moveTo>
                      <a:pt x="14" y="52"/>
                    </a:moveTo>
                    <a:lnTo>
                      <a:pt x="14" y="52"/>
                    </a:lnTo>
                    <a:lnTo>
                      <a:pt x="0" y="52"/>
                    </a:lnTo>
                    <a:lnTo>
                      <a:pt x="14" y="52"/>
                    </a:lnTo>
                    <a:close/>
                    <a:moveTo>
                      <a:pt x="14" y="52"/>
                    </a:moveTo>
                    <a:lnTo>
                      <a:pt x="14" y="52"/>
                    </a:lnTo>
                    <a:lnTo>
                      <a:pt x="0" y="52"/>
                    </a:lnTo>
                    <a:lnTo>
                      <a:pt x="14" y="52"/>
                    </a:lnTo>
                    <a:close/>
                    <a:moveTo>
                      <a:pt x="14" y="52"/>
                    </a:moveTo>
                    <a:lnTo>
                      <a:pt x="16" y="61"/>
                    </a:lnTo>
                    <a:lnTo>
                      <a:pt x="20" y="70"/>
                    </a:lnTo>
                    <a:lnTo>
                      <a:pt x="9" y="88"/>
                    </a:lnTo>
                    <a:lnTo>
                      <a:pt x="5" y="79"/>
                    </a:lnTo>
                    <a:lnTo>
                      <a:pt x="2" y="70"/>
                    </a:lnTo>
                    <a:lnTo>
                      <a:pt x="0" y="61"/>
                    </a:lnTo>
                    <a:lnTo>
                      <a:pt x="0" y="52"/>
                    </a:lnTo>
                    <a:lnTo>
                      <a:pt x="14" y="52"/>
                    </a:lnTo>
                    <a:close/>
                    <a:moveTo>
                      <a:pt x="20" y="70"/>
                    </a:moveTo>
                    <a:lnTo>
                      <a:pt x="25" y="76"/>
                    </a:lnTo>
                    <a:lnTo>
                      <a:pt x="30" y="76"/>
                    </a:lnTo>
                    <a:lnTo>
                      <a:pt x="30" y="103"/>
                    </a:lnTo>
                    <a:lnTo>
                      <a:pt x="25" y="100"/>
                    </a:lnTo>
                    <a:lnTo>
                      <a:pt x="20" y="97"/>
                    </a:lnTo>
                    <a:lnTo>
                      <a:pt x="14" y="94"/>
                    </a:lnTo>
                    <a:lnTo>
                      <a:pt x="9" y="88"/>
                    </a:lnTo>
                    <a:lnTo>
                      <a:pt x="20" y="70"/>
                    </a:lnTo>
                    <a:close/>
                    <a:moveTo>
                      <a:pt x="30" y="76"/>
                    </a:moveTo>
                    <a:lnTo>
                      <a:pt x="30" y="76"/>
                    </a:lnTo>
                    <a:lnTo>
                      <a:pt x="30" y="103"/>
                    </a:lnTo>
                    <a:lnTo>
                      <a:pt x="30"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55" name="Freeform 33"/>
              <p:cNvSpPr>
                <a:spLocks/>
              </p:cNvSpPr>
              <p:nvPr/>
            </p:nvSpPr>
            <p:spPr bwMode="auto">
              <a:xfrm>
                <a:off x="2190750" y="3101087"/>
                <a:ext cx="77788" cy="96907"/>
              </a:xfrm>
              <a:custGeom>
                <a:avLst/>
                <a:gdLst>
                  <a:gd name="T0" fmla="*/ 2147483647 w 49"/>
                  <a:gd name="T1" fmla="*/ 2147483647 h 76"/>
                  <a:gd name="T2" fmla="*/ 2147483647 w 49"/>
                  <a:gd name="T3" fmla="*/ 2147483647 h 76"/>
                  <a:gd name="T4" fmla="*/ 2147483647 w 49"/>
                  <a:gd name="T5" fmla="*/ 2147483647 h 76"/>
                  <a:gd name="T6" fmla="*/ 2147483647 w 49"/>
                  <a:gd name="T7" fmla="*/ 2147483647 h 76"/>
                  <a:gd name="T8" fmla="*/ 2147483647 w 49"/>
                  <a:gd name="T9" fmla="*/ 2147483647 h 76"/>
                  <a:gd name="T10" fmla="*/ 2147483647 w 49"/>
                  <a:gd name="T11" fmla="*/ 2147483647 h 76"/>
                  <a:gd name="T12" fmla="*/ 2147483647 w 49"/>
                  <a:gd name="T13" fmla="*/ 2147483647 h 76"/>
                  <a:gd name="T14" fmla="*/ 2147483647 w 49"/>
                  <a:gd name="T15" fmla="*/ 2147483647 h 76"/>
                  <a:gd name="T16" fmla="*/ 2147483647 w 49"/>
                  <a:gd name="T17" fmla="*/ 2147483647 h 76"/>
                  <a:gd name="T18" fmla="*/ 2147483647 w 49"/>
                  <a:gd name="T19" fmla="*/ 2147483647 h 76"/>
                  <a:gd name="T20" fmla="*/ 2147483647 w 49"/>
                  <a:gd name="T21" fmla="*/ 2147483647 h 76"/>
                  <a:gd name="T22" fmla="*/ 2147483647 w 49"/>
                  <a:gd name="T23" fmla="*/ 2147483647 h 76"/>
                  <a:gd name="T24" fmla="*/ 2147483647 w 49"/>
                  <a:gd name="T25" fmla="*/ 0 h 76"/>
                  <a:gd name="T26" fmla="*/ 2147483647 w 49"/>
                  <a:gd name="T27" fmla="*/ 2147483647 h 76"/>
                  <a:gd name="T28" fmla="*/ 2147483647 w 49"/>
                  <a:gd name="T29" fmla="*/ 2147483647 h 76"/>
                  <a:gd name="T30" fmla="*/ 2147483647 w 49"/>
                  <a:gd name="T31" fmla="*/ 2147483647 h 76"/>
                  <a:gd name="T32" fmla="*/ 2147483647 w 49"/>
                  <a:gd name="T33" fmla="*/ 2147483647 h 76"/>
                  <a:gd name="T34" fmla="*/ 2147483647 w 49"/>
                  <a:gd name="T35" fmla="*/ 2147483647 h 76"/>
                  <a:gd name="T36" fmla="*/ 0 w 49"/>
                  <a:gd name="T37" fmla="*/ 2147483647 h 76"/>
                  <a:gd name="T38" fmla="*/ 2147483647 w 49"/>
                  <a:gd name="T39" fmla="*/ 2147483647 h 76"/>
                  <a:gd name="T40" fmla="*/ 2147483647 w 49"/>
                  <a:gd name="T41" fmla="*/ 2147483647 h 76"/>
                  <a:gd name="T42" fmla="*/ 2147483647 w 49"/>
                  <a:gd name="T43" fmla="*/ 2147483647 h 76"/>
                  <a:gd name="T44" fmla="*/ 2147483647 w 49"/>
                  <a:gd name="T45" fmla="*/ 2147483647 h 76"/>
                  <a:gd name="T46" fmla="*/ 2147483647 w 49"/>
                  <a:gd name="T47" fmla="*/ 2147483647 h 76"/>
                  <a:gd name="T48" fmla="*/ 2147483647 w 49"/>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76"/>
                  <a:gd name="T77" fmla="*/ 49 w 49"/>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76">
                    <a:moveTo>
                      <a:pt x="25" y="76"/>
                    </a:moveTo>
                    <a:lnTo>
                      <a:pt x="34" y="73"/>
                    </a:lnTo>
                    <a:lnTo>
                      <a:pt x="41" y="64"/>
                    </a:lnTo>
                    <a:lnTo>
                      <a:pt x="45" y="61"/>
                    </a:lnTo>
                    <a:lnTo>
                      <a:pt x="47" y="52"/>
                    </a:lnTo>
                    <a:lnTo>
                      <a:pt x="49" y="46"/>
                    </a:lnTo>
                    <a:lnTo>
                      <a:pt x="49" y="39"/>
                    </a:lnTo>
                    <a:lnTo>
                      <a:pt x="49" y="30"/>
                    </a:lnTo>
                    <a:lnTo>
                      <a:pt x="47" y="24"/>
                    </a:lnTo>
                    <a:lnTo>
                      <a:pt x="45" y="18"/>
                    </a:lnTo>
                    <a:lnTo>
                      <a:pt x="41" y="12"/>
                    </a:lnTo>
                    <a:lnTo>
                      <a:pt x="34" y="3"/>
                    </a:lnTo>
                    <a:lnTo>
                      <a:pt x="25" y="0"/>
                    </a:lnTo>
                    <a:lnTo>
                      <a:pt x="15" y="3"/>
                    </a:lnTo>
                    <a:lnTo>
                      <a:pt x="7" y="12"/>
                    </a:lnTo>
                    <a:lnTo>
                      <a:pt x="6" y="18"/>
                    </a:lnTo>
                    <a:lnTo>
                      <a:pt x="2" y="24"/>
                    </a:lnTo>
                    <a:lnTo>
                      <a:pt x="2" y="30"/>
                    </a:lnTo>
                    <a:lnTo>
                      <a:pt x="0" y="39"/>
                    </a:lnTo>
                    <a:lnTo>
                      <a:pt x="2" y="46"/>
                    </a:lnTo>
                    <a:lnTo>
                      <a:pt x="2" y="52"/>
                    </a:lnTo>
                    <a:lnTo>
                      <a:pt x="6" y="61"/>
                    </a:lnTo>
                    <a:lnTo>
                      <a:pt x="7" y="64"/>
                    </a:lnTo>
                    <a:lnTo>
                      <a:pt x="15" y="73"/>
                    </a:lnTo>
                    <a:lnTo>
                      <a:pt x="25"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56" name="Freeform 34"/>
              <p:cNvSpPr>
                <a:spLocks noEditPoints="1"/>
              </p:cNvSpPr>
              <p:nvPr/>
            </p:nvSpPr>
            <p:spPr bwMode="auto">
              <a:xfrm>
                <a:off x="2179638" y="3085786"/>
                <a:ext cx="100013" cy="127510"/>
              </a:xfrm>
              <a:custGeom>
                <a:avLst/>
                <a:gdLst>
                  <a:gd name="T0" fmla="*/ 2147483647 w 63"/>
                  <a:gd name="T1" fmla="*/ 2147483647 h 100"/>
                  <a:gd name="T2" fmla="*/ 2147483647 w 63"/>
                  <a:gd name="T3" fmla="*/ 2147483647 h 100"/>
                  <a:gd name="T4" fmla="*/ 2147483647 w 63"/>
                  <a:gd name="T5" fmla="*/ 2147483647 h 100"/>
                  <a:gd name="T6" fmla="*/ 2147483647 w 63"/>
                  <a:gd name="T7" fmla="*/ 2147483647 h 100"/>
                  <a:gd name="T8" fmla="*/ 2147483647 w 63"/>
                  <a:gd name="T9" fmla="*/ 2147483647 h 100"/>
                  <a:gd name="T10" fmla="*/ 2147483647 w 63"/>
                  <a:gd name="T11" fmla="*/ 2147483647 h 100"/>
                  <a:gd name="T12" fmla="*/ 2147483647 w 63"/>
                  <a:gd name="T13" fmla="*/ 2147483647 h 100"/>
                  <a:gd name="T14" fmla="*/ 2147483647 w 63"/>
                  <a:gd name="T15" fmla="*/ 2147483647 h 100"/>
                  <a:gd name="T16" fmla="*/ 2147483647 w 63"/>
                  <a:gd name="T17" fmla="*/ 2147483647 h 100"/>
                  <a:gd name="T18" fmla="*/ 2147483647 w 63"/>
                  <a:gd name="T19" fmla="*/ 2147483647 h 100"/>
                  <a:gd name="T20" fmla="*/ 2147483647 w 63"/>
                  <a:gd name="T21" fmla="*/ 2147483647 h 100"/>
                  <a:gd name="T22" fmla="*/ 2147483647 w 63"/>
                  <a:gd name="T23" fmla="*/ 2147483647 h 100"/>
                  <a:gd name="T24" fmla="*/ 2147483647 w 63"/>
                  <a:gd name="T25" fmla="*/ 2147483647 h 100"/>
                  <a:gd name="T26" fmla="*/ 2147483647 w 63"/>
                  <a:gd name="T27" fmla="*/ 2147483647 h 100"/>
                  <a:gd name="T28" fmla="*/ 2147483647 w 63"/>
                  <a:gd name="T29" fmla="*/ 2147483647 h 100"/>
                  <a:gd name="T30" fmla="*/ 2147483647 w 63"/>
                  <a:gd name="T31" fmla="*/ 2147483647 h 100"/>
                  <a:gd name="T32" fmla="*/ 2147483647 w 63"/>
                  <a:gd name="T33" fmla="*/ 2147483647 h 100"/>
                  <a:gd name="T34" fmla="*/ 2147483647 w 63"/>
                  <a:gd name="T35" fmla="*/ 2147483647 h 100"/>
                  <a:gd name="T36" fmla="*/ 2147483647 w 63"/>
                  <a:gd name="T37" fmla="*/ 2147483647 h 100"/>
                  <a:gd name="T38" fmla="*/ 2147483647 w 63"/>
                  <a:gd name="T39" fmla="*/ 2147483647 h 100"/>
                  <a:gd name="T40" fmla="*/ 2147483647 w 63"/>
                  <a:gd name="T41" fmla="*/ 2147483647 h 100"/>
                  <a:gd name="T42" fmla="*/ 2147483647 w 63"/>
                  <a:gd name="T43" fmla="*/ 2147483647 h 100"/>
                  <a:gd name="T44" fmla="*/ 2147483647 w 63"/>
                  <a:gd name="T45" fmla="*/ 0 h 100"/>
                  <a:gd name="T46" fmla="*/ 2147483647 w 63"/>
                  <a:gd name="T47" fmla="*/ 2147483647 h 100"/>
                  <a:gd name="T48" fmla="*/ 2147483647 w 63"/>
                  <a:gd name="T49" fmla="*/ 2147483647 h 100"/>
                  <a:gd name="T50" fmla="*/ 2147483647 w 63"/>
                  <a:gd name="T51" fmla="*/ 2147483647 h 100"/>
                  <a:gd name="T52" fmla="*/ 2147483647 w 63"/>
                  <a:gd name="T53" fmla="*/ 0 h 100"/>
                  <a:gd name="T54" fmla="*/ 2147483647 w 63"/>
                  <a:gd name="T55" fmla="*/ 2147483647 h 100"/>
                  <a:gd name="T56" fmla="*/ 2147483647 w 63"/>
                  <a:gd name="T57" fmla="*/ 2147483647 h 100"/>
                  <a:gd name="T58" fmla="*/ 2147483647 w 63"/>
                  <a:gd name="T59" fmla="*/ 0 h 100"/>
                  <a:gd name="T60" fmla="*/ 2147483647 w 63"/>
                  <a:gd name="T61" fmla="*/ 2147483647 h 100"/>
                  <a:gd name="T62" fmla="*/ 2147483647 w 63"/>
                  <a:gd name="T63" fmla="*/ 2147483647 h 100"/>
                  <a:gd name="T64" fmla="*/ 2147483647 w 63"/>
                  <a:gd name="T65" fmla="*/ 2147483647 h 100"/>
                  <a:gd name="T66" fmla="*/ 2147483647 w 63"/>
                  <a:gd name="T67" fmla="*/ 0 h 100"/>
                  <a:gd name="T68" fmla="*/ 2147483647 w 63"/>
                  <a:gd name="T69" fmla="*/ 2147483647 h 100"/>
                  <a:gd name="T70" fmla="*/ 2147483647 w 63"/>
                  <a:gd name="T71" fmla="*/ 2147483647 h 100"/>
                  <a:gd name="T72" fmla="*/ 0 w 63"/>
                  <a:gd name="T73" fmla="*/ 2147483647 h 100"/>
                  <a:gd name="T74" fmla="*/ 2147483647 w 63"/>
                  <a:gd name="T75" fmla="*/ 2147483647 h 100"/>
                  <a:gd name="T76" fmla="*/ 2147483647 w 63"/>
                  <a:gd name="T77" fmla="*/ 2147483647 h 100"/>
                  <a:gd name="T78" fmla="*/ 2147483647 w 63"/>
                  <a:gd name="T79" fmla="*/ 2147483647 h 100"/>
                  <a:gd name="T80" fmla="*/ 0 w 63"/>
                  <a:gd name="T81" fmla="*/ 2147483647 h 100"/>
                  <a:gd name="T82" fmla="*/ 2147483647 w 63"/>
                  <a:gd name="T83" fmla="*/ 2147483647 h 100"/>
                  <a:gd name="T84" fmla="*/ 2147483647 w 63"/>
                  <a:gd name="T85" fmla="*/ 2147483647 h 100"/>
                  <a:gd name="T86" fmla="*/ 0 w 63"/>
                  <a:gd name="T87" fmla="*/ 2147483647 h 100"/>
                  <a:gd name="T88" fmla="*/ 2147483647 w 63"/>
                  <a:gd name="T89" fmla="*/ 2147483647 h 100"/>
                  <a:gd name="T90" fmla="*/ 2147483647 w 63"/>
                  <a:gd name="T91" fmla="*/ 2147483647 h 100"/>
                  <a:gd name="T92" fmla="*/ 2147483647 w 63"/>
                  <a:gd name="T93" fmla="*/ 2147483647 h 100"/>
                  <a:gd name="T94" fmla="*/ 0 w 63"/>
                  <a:gd name="T95" fmla="*/ 2147483647 h 100"/>
                  <a:gd name="T96" fmla="*/ 2147483647 w 63"/>
                  <a:gd name="T97" fmla="*/ 2147483647 h 100"/>
                  <a:gd name="T98" fmla="*/ 2147483647 w 63"/>
                  <a:gd name="T99" fmla="*/ 2147483647 h 100"/>
                  <a:gd name="T100" fmla="*/ 2147483647 w 63"/>
                  <a:gd name="T101" fmla="*/ 2147483647 h 100"/>
                  <a:gd name="T102" fmla="*/ 2147483647 w 63"/>
                  <a:gd name="T103" fmla="*/ 2147483647 h 100"/>
                  <a:gd name="T104" fmla="*/ 2147483647 w 63"/>
                  <a:gd name="T105" fmla="*/ 2147483647 h 100"/>
                  <a:gd name="T106" fmla="*/ 2147483647 w 63"/>
                  <a:gd name="T107" fmla="*/ 2147483647 h 100"/>
                  <a:gd name="T108" fmla="*/ 2147483647 w 63"/>
                  <a:gd name="T109" fmla="*/ 2147483647 h 100"/>
                  <a:gd name="T110" fmla="*/ 2147483647 w 63"/>
                  <a:gd name="T111" fmla="*/ 2147483647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0"/>
                  <a:gd name="T170" fmla="*/ 63 w 63"/>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0">
                    <a:moveTo>
                      <a:pt x="32" y="76"/>
                    </a:moveTo>
                    <a:lnTo>
                      <a:pt x="32" y="76"/>
                    </a:lnTo>
                    <a:lnTo>
                      <a:pt x="32" y="100"/>
                    </a:lnTo>
                    <a:lnTo>
                      <a:pt x="32" y="76"/>
                    </a:lnTo>
                    <a:close/>
                    <a:moveTo>
                      <a:pt x="32" y="76"/>
                    </a:moveTo>
                    <a:lnTo>
                      <a:pt x="38" y="73"/>
                    </a:lnTo>
                    <a:lnTo>
                      <a:pt x="43" y="67"/>
                    </a:lnTo>
                    <a:lnTo>
                      <a:pt x="54" y="85"/>
                    </a:lnTo>
                    <a:lnTo>
                      <a:pt x="48" y="91"/>
                    </a:lnTo>
                    <a:lnTo>
                      <a:pt x="43" y="97"/>
                    </a:lnTo>
                    <a:lnTo>
                      <a:pt x="38" y="100"/>
                    </a:lnTo>
                    <a:lnTo>
                      <a:pt x="32" y="100"/>
                    </a:lnTo>
                    <a:lnTo>
                      <a:pt x="32" y="76"/>
                    </a:lnTo>
                    <a:close/>
                    <a:moveTo>
                      <a:pt x="43" y="67"/>
                    </a:moveTo>
                    <a:lnTo>
                      <a:pt x="47" y="61"/>
                    </a:lnTo>
                    <a:lnTo>
                      <a:pt x="48" y="51"/>
                    </a:lnTo>
                    <a:lnTo>
                      <a:pt x="63" y="51"/>
                    </a:lnTo>
                    <a:lnTo>
                      <a:pt x="63" y="61"/>
                    </a:lnTo>
                    <a:lnTo>
                      <a:pt x="61" y="70"/>
                    </a:lnTo>
                    <a:lnTo>
                      <a:pt x="57" y="79"/>
                    </a:lnTo>
                    <a:lnTo>
                      <a:pt x="54" y="85"/>
                    </a:lnTo>
                    <a:lnTo>
                      <a:pt x="43" y="67"/>
                    </a:lnTo>
                    <a:close/>
                    <a:moveTo>
                      <a:pt x="48" y="51"/>
                    </a:moveTo>
                    <a:lnTo>
                      <a:pt x="48" y="51"/>
                    </a:lnTo>
                    <a:lnTo>
                      <a:pt x="63" y="51"/>
                    </a:lnTo>
                    <a:lnTo>
                      <a:pt x="48" y="51"/>
                    </a:lnTo>
                    <a:close/>
                    <a:moveTo>
                      <a:pt x="48" y="51"/>
                    </a:moveTo>
                    <a:lnTo>
                      <a:pt x="48" y="51"/>
                    </a:lnTo>
                    <a:lnTo>
                      <a:pt x="63" y="51"/>
                    </a:lnTo>
                    <a:lnTo>
                      <a:pt x="48" y="51"/>
                    </a:lnTo>
                    <a:close/>
                    <a:moveTo>
                      <a:pt x="48" y="51"/>
                    </a:moveTo>
                    <a:lnTo>
                      <a:pt x="47" y="39"/>
                    </a:lnTo>
                    <a:lnTo>
                      <a:pt x="43" y="33"/>
                    </a:lnTo>
                    <a:lnTo>
                      <a:pt x="54" y="15"/>
                    </a:lnTo>
                    <a:lnTo>
                      <a:pt x="57" y="21"/>
                    </a:lnTo>
                    <a:lnTo>
                      <a:pt x="61" y="30"/>
                    </a:lnTo>
                    <a:lnTo>
                      <a:pt x="63" y="39"/>
                    </a:lnTo>
                    <a:lnTo>
                      <a:pt x="63" y="51"/>
                    </a:lnTo>
                    <a:lnTo>
                      <a:pt x="48" y="51"/>
                    </a:lnTo>
                    <a:close/>
                    <a:moveTo>
                      <a:pt x="43" y="33"/>
                    </a:moveTo>
                    <a:lnTo>
                      <a:pt x="38" y="27"/>
                    </a:lnTo>
                    <a:lnTo>
                      <a:pt x="32" y="24"/>
                    </a:lnTo>
                    <a:lnTo>
                      <a:pt x="32" y="0"/>
                    </a:lnTo>
                    <a:lnTo>
                      <a:pt x="38" y="0"/>
                    </a:lnTo>
                    <a:lnTo>
                      <a:pt x="43" y="3"/>
                    </a:lnTo>
                    <a:lnTo>
                      <a:pt x="48" y="9"/>
                    </a:lnTo>
                    <a:lnTo>
                      <a:pt x="54" y="15"/>
                    </a:lnTo>
                    <a:lnTo>
                      <a:pt x="43" y="33"/>
                    </a:lnTo>
                    <a:close/>
                    <a:moveTo>
                      <a:pt x="32" y="24"/>
                    </a:moveTo>
                    <a:lnTo>
                      <a:pt x="32" y="24"/>
                    </a:lnTo>
                    <a:lnTo>
                      <a:pt x="32" y="0"/>
                    </a:lnTo>
                    <a:lnTo>
                      <a:pt x="32" y="24"/>
                    </a:lnTo>
                    <a:close/>
                    <a:moveTo>
                      <a:pt x="32" y="24"/>
                    </a:moveTo>
                    <a:lnTo>
                      <a:pt x="32" y="24"/>
                    </a:lnTo>
                    <a:lnTo>
                      <a:pt x="32" y="0"/>
                    </a:lnTo>
                    <a:lnTo>
                      <a:pt x="32" y="24"/>
                    </a:lnTo>
                    <a:close/>
                    <a:moveTo>
                      <a:pt x="32" y="24"/>
                    </a:moveTo>
                    <a:lnTo>
                      <a:pt x="25" y="27"/>
                    </a:lnTo>
                    <a:lnTo>
                      <a:pt x="20" y="33"/>
                    </a:lnTo>
                    <a:lnTo>
                      <a:pt x="9" y="15"/>
                    </a:lnTo>
                    <a:lnTo>
                      <a:pt x="14" y="9"/>
                    </a:lnTo>
                    <a:lnTo>
                      <a:pt x="20" y="3"/>
                    </a:lnTo>
                    <a:lnTo>
                      <a:pt x="25" y="0"/>
                    </a:lnTo>
                    <a:lnTo>
                      <a:pt x="32" y="0"/>
                    </a:lnTo>
                    <a:lnTo>
                      <a:pt x="32" y="24"/>
                    </a:lnTo>
                    <a:close/>
                    <a:moveTo>
                      <a:pt x="20" y="33"/>
                    </a:moveTo>
                    <a:lnTo>
                      <a:pt x="16" y="39"/>
                    </a:lnTo>
                    <a:lnTo>
                      <a:pt x="14" y="51"/>
                    </a:lnTo>
                    <a:lnTo>
                      <a:pt x="0" y="51"/>
                    </a:lnTo>
                    <a:lnTo>
                      <a:pt x="0" y="39"/>
                    </a:lnTo>
                    <a:lnTo>
                      <a:pt x="2" y="30"/>
                    </a:lnTo>
                    <a:lnTo>
                      <a:pt x="6" y="21"/>
                    </a:lnTo>
                    <a:lnTo>
                      <a:pt x="9" y="15"/>
                    </a:lnTo>
                    <a:lnTo>
                      <a:pt x="20" y="33"/>
                    </a:lnTo>
                    <a:close/>
                    <a:moveTo>
                      <a:pt x="14" y="51"/>
                    </a:moveTo>
                    <a:lnTo>
                      <a:pt x="14" y="51"/>
                    </a:lnTo>
                    <a:lnTo>
                      <a:pt x="0" y="51"/>
                    </a:lnTo>
                    <a:lnTo>
                      <a:pt x="14" y="51"/>
                    </a:lnTo>
                    <a:close/>
                    <a:moveTo>
                      <a:pt x="14" y="51"/>
                    </a:moveTo>
                    <a:lnTo>
                      <a:pt x="14" y="51"/>
                    </a:lnTo>
                    <a:lnTo>
                      <a:pt x="0" y="51"/>
                    </a:lnTo>
                    <a:lnTo>
                      <a:pt x="14" y="51"/>
                    </a:lnTo>
                    <a:close/>
                    <a:moveTo>
                      <a:pt x="14" y="51"/>
                    </a:moveTo>
                    <a:lnTo>
                      <a:pt x="16" y="61"/>
                    </a:lnTo>
                    <a:lnTo>
                      <a:pt x="20" y="67"/>
                    </a:lnTo>
                    <a:lnTo>
                      <a:pt x="9" y="85"/>
                    </a:lnTo>
                    <a:lnTo>
                      <a:pt x="6" y="79"/>
                    </a:lnTo>
                    <a:lnTo>
                      <a:pt x="2" y="70"/>
                    </a:lnTo>
                    <a:lnTo>
                      <a:pt x="0" y="61"/>
                    </a:lnTo>
                    <a:lnTo>
                      <a:pt x="0" y="51"/>
                    </a:lnTo>
                    <a:lnTo>
                      <a:pt x="14" y="51"/>
                    </a:lnTo>
                    <a:close/>
                    <a:moveTo>
                      <a:pt x="20" y="67"/>
                    </a:moveTo>
                    <a:lnTo>
                      <a:pt x="25" y="73"/>
                    </a:lnTo>
                    <a:lnTo>
                      <a:pt x="32" y="76"/>
                    </a:lnTo>
                    <a:lnTo>
                      <a:pt x="32" y="100"/>
                    </a:lnTo>
                    <a:lnTo>
                      <a:pt x="25" y="100"/>
                    </a:lnTo>
                    <a:lnTo>
                      <a:pt x="20" y="97"/>
                    </a:lnTo>
                    <a:lnTo>
                      <a:pt x="14" y="91"/>
                    </a:lnTo>
                    <a:lnTo>
                      <a:pt x="9" y="85"/>
                    </a:lnTo>
                    <a:lnTo>
                      <a:pt x="20" y="67"/>
                    </a:lnTo>
                    <a:close/>
                    <a:moveTo>
                      <a:pt x="32" y="76"/>
                    </a:moveTo>
                    <a:lnTo>
                      <a:pt x="32" y="76"/>
                    </a:lnTo>
                    <a:lnTo>
                      <a:pt x="32" y="100"/>
                    </a:lnTo>
                    <a:lnTo>
                      <a:pt x="32"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57" name="Freeform 35"/>
              <p:cNvSpPr>
                <a:spLocks/>
              </p:cNvSpPr>
              <p:nvPr/>
            </p:nvSpPr>
            <p:spPr bwMode="auto">
              <a:xfrm>
                <a:off x="2259013" y="2942975"/>
                <a:ext cx="142875" cy="232068"/>
              </a:xfrm>
              <a:custGeom>
                <a:avLst/>
                <a:gdLst>
                  <a:gd name="T0" fmla="*/ 2147483647 w 90"/>
                  <a:gd name="T1" fmla="*/ 2147483647 h 182"/>
                  <a:gd name="T2" fmla="*/ 2147483647 w 90"/>
                  <a:gd name="T3" fmla="*/ 2147483647 h 182"/>
                  <a:gd name="T4" fmla="*/ 0 w 90"/>
                  <a:gd name="T5" fmla="*/ 2147483647 h 182"/>
                  <a:gd name="T6" fmla="*/ 2147483647 w 90"/>
                  <a:gd name="T7" fmla="*/ 0 h 182"/>
                  <a:gd name="T8" fmla="*/ 2147483647 w 90"/>
                  <a:gd name="T9" fmla="*/ 2147483647 h 182"/>
                  <a:gd name="T10" fmla="*/ 0 60000 65536"/>
                  <a:gd name="T11" fmla="*/ 0 60000 65536"/>
                  <a:gd name="T12" fmla="*/ 0 60000 65536"/>
                  <a:gd name="T13" fmla="*/ 0 60000 65536"/>
                  <a:gd name="T14" fmla="*/ 0 60000 65536"/>
                  <a:gd name="T15" fmla="*/ 0 w 90"/>
                  <a:gd name="T16" fmla="*/ 0 h 182"/>
                  <a:gd name="T17" fmla="*/ 90 w 90"/>
                  <a:gd name="T18" fmla="*/ 182 h 182"/>
                </a:gdLst>
                <a:ahLst/>
                <a:cxnLst>
                  <a:cxn ang="T10">
                    <a:pos x="T0" y="T1"/>
                  </a:cxn>
                  <a:cxn ang="T11">
                    <a:pos x="T2" y="T3"/>
                  </a:cxn>
                  <a:cxn ang="T12">
                    <a:pos x="T4" y="T5"/>
                  </a:cxn>
                  <a:cxn ang="T13">
                    <a:pos x="T6" y="T7"/>
                  </a:cxn>
                  <a:cxn ang="T14">
                    <a:pos x="T8" y="T9"/>
                  </a:cxn>
                </a:cxnLst>
                <a:rect l="T15" t="T16" r="T17" b="T18"/>
                <a:pathLst>
                  <a:path w="90" h="182">
                    <a:moveTo>
                      <a:pt x="90" y="15"/>
                    </a:moveTo>
                    <a:lnTo>
                      <a:pt x="11" y="182"/>
                    </a:lnTo>
                    <a:lnTo>
                      <a:pt x="0" y="166"/>
                    </a:lnTo>
                    <a:lnTo>
                      <a:pt x="77" y="0"/>
                    </a:lnTo>
                    <a:lnTo>
                      <a:pt x="9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58" name="Freeform 36"/>
              <p:cNvSpPr>
                <a:spLocks/>
              </p:cNvSpPr>
              <p:nvPr/>
            </p:nvSpPr>
            <p:spPr bwMode="auto">
              <a:xfrm>
                <a:off x="2200275" y="2916198"/>
                <a:ext cx="123825" cy="207841"/>
              </a:xfrm>
              <a:custGeom>
                <a:avLst/>
                <a:gdLst>
                  <a:gd name="T0" fmla="*/ 2147483647 w 78"/>
                  <a:gd name="T1" fmla="*/ 2147483647 h 163"/>
                  <a:gd name="T2" fmla="*/ 2147483647 w 78"/>
                  <a:gd name="T3" fmla="*/ 2147483647 h 163"/>
                  <a:gd name="T4" fmla="*/ 2147483647 w 78"/>
                  <a:gd name="T5" fmla="*/ 2147483647 h 163"/>
                  <a:gd name="T6" fmla="*/ 2147483647 w 78"/>
                  <a:gd name="T7" fmla="*/ 2147483647 h 163"/>
                  <a:gd name="T8" fmla="*/ 2147483647 w 78"/>
                  <a:gd name="T9" fmla="*/ 2147483647 h 163"/>
                  <a:gd name="T10" fmla="*/ 0 w 78"/>
                  <a:gd name="T11" fmla="*/ 2147483647 h 163"/>
                  <a:gd name="T12" fmla="*/ 2147483647 w 78"/>
                  <a:gd name="T13" fmla="*/ 2147483647 h 163"/>
                  <a:gd name="T14" fmla="*/ 2147483647 w 78"/>
                  <a:gd name="T15" fmla="*/ 2147483647 h 163"/>
                  <a:gd name="T16" fmla="*/ 2147483647 w 78"/>
                  <a:gd name="T17" fmla="*/ 2147483647 h 163"/>
                  <a:gd name="T18" fmla="*/ 2147483647 w 78"/>
                  <a:gd name="T19" fmla="*/ 0 h 163"/>
                  <a:gd name="T20" fmla="*/ 2147483647 w 78"/>
                  <a:gd name="T21" fmla="*/ 2147483647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163"/>
                  <a:gd name="T35" fmla="*/ 78 w 78"/>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163">
                    <a:moveTo>
                      <a:pt x="78" y="18"/>
                    </a:moveTo>
                    <a:lnTo>
                      <a:pt x="37" y="100"/>
                    </a:lnTo>
                    <a:lnTo>
                      <a:pt x="14" y="145"/>
                    </a:lnTo>
                    <a:lnTo>
                      <a:pt x="5" y="160"/>
                    </a:lnTo>
                    <a:lnTo>
                      <a:pt x="3" y="163"/>
                    </a:lnTo>
                    <a:lnTo>
                      <a:pt x="0" y="139"/>
                    </a:lnTo>
                    <a:lnTo>
                      <a:pt x="1" y="136"/>
                    </a:lnTo>
                    <a:lnTo>
                      <a:pt x="9" y="121"/>
                    </a:lnTo>
                    <a:lnTo>
                      <a:pt x="28" y="82"/>
                    </a:lnTo>
                    <a:lnTo>
                      <a:pt x="68" y="0"/>
                    </a:lnTo>
                    <a:lnTo>
                      <a:pt x="78"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59" name="Freeform 37"/>
              <p:cNvSpPr>
                <a:spLocks/>
              </p:cNvSpPr>
              <p:nvPr/>
            </p:nvSpPr>
            <p:spPr bwMode="auto">
              <a:xfrm>
                <a:off x="2216150" y="2869019"/>
                <a:ext cx="74613" cy="96907"/>
              </a:xfrm>
              <a:custGeom>
                <a:avLst/>
                <a:gdLst>
                  <a:gd name="T0" fmla="*/ 2147483647 w 47"/>
                  <a:gd name="T1" fmla="*/ 2147483647 h 76"/>
                  <a:gd name="T2" fmla="*/ 2147483647 w 47"/>
                  <a:gd name="T3" fmla="*/ 2147483647 h 76"/>
                  <a:gd name="T4" fmla="*/ 2147483647 w 47"/>
                  <a:gd name="T5" fmla="*/ 2147483647 h 76"/>
                  <a:gd name="T6" fmla="*/ 2147483647 w 47"/>
                  <a:gd name="T7" fmla="*/ 2147483647 h 76"/>
                  <a:gd name="T8" fmla="*/ 2147483647 w 47"/>
                  <a:gd name="T9" fmla="*/ 2147483647 h 76"/>
                  <a:gd name="T10" fmla="*/ 2147483647 w 47"/>
                  <a:gd name="T11" fmla="*/ 2147483647 h 76"/>
                  <a:gd name="T12" fmla="*/ 2147483647 w 47"/>
                  <a:gd name="T13" fmla="*/ 2147483647 h 76"/>
                  <a:gd name="T14" fmla="*/ 2147483647 w 47"/>
                  <a:gd name="T15" fmla="*/ 2147483647 h 76"/>
                  <a:gd name="T16" fmla="*/ 2147483647 w 47"/>
                  <a:gd name="T17" fmla="*/ 2147483647 h 76"/>
                  <a:gd name="T18" fmla="*/ 2147483647 w 47"/>
                  <a:gd name="T19" fmla="*/ 2147483647 h 76"/>
                  <a:gd name="T20" fmla="*/ 2147483647 w 47"/>
                  <a:gd name="T21" fmla="*/ 2147483647 h 76"/>
                  <a:gd name="T22" fmla="*/ 2147483647 w 47"/>
                  <a:gd name="T23" fmla="*/ 2147483647 h 76"/>
                  <a:gd name="T24" fmla="*/ 2147483647 w 47"/>
                  <a:gd name="T25" fmla="*/ 0 h 76"/>
                  <a:gd name="T26" fmla="*/ 2147483647 w 47"/>
                  <a:gd name="T27" fmla="*/ 2147483647 h 76"/>
                  <a:gd name="T28" fmla="*/ 2147483647 w 47"/>
                  <a:gd name="T29" fmla="*/ 2147483647 h 76"/>
                  <a:gd name="T30" fmla="*/ 2147483647 w 47"/>
                  <a:gd name="T31" fmla="*/ 2147483647 h 76"/>
                  <a:gd name="T32" fmla="*/ 2147483647 w 47"/>
                  <a:gd name="T33" fmla="*/ 2147483647 h 76"/>
                  <a:gd name="T34" fmla="*/ 0 w 47"/>
                  <a:gd name="T35" fmla="*/ 2147483647 h 76"/>
                  <a:gd name="T36" fmla="*/ 0 w 47"/>
                  <a:gd name="T37" fmla="*/ 2147483647 h 76"/>
                  <a:gd name="T38" fmla="*/ 0 w 47"/>
                  <a:gd name="T39" fmla="*/ 2147483647 h 76"/>
                  <a:gd name="T40" fmla="*/ 2147483647 w 47"/>
                  <a:gd name="T41" fmla="*/ 2147483647 h 76"/>
                  <a:gd name="T42" fmla="*/ 2147483647 w 47"/>
                  <a:gd name="T43" fmla="*/ 2147483647 h 76"/>
                  <a:gd name="T44" fmla="*/ 2147483647 w 47"/>
                  <a:gd name="T45" fmla="*/ 2147483647 h 76"/>
                  <a:gd name="T46" fmla="*/ 2147483647 w 47"/>
                  <a:gd name="T47" fmla="*/ 2147483647 h 76"/>
                  <a:gd name="T48" fmla="*/ 2147483647 w 47"/>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76"/>
                  <a:gd name="T77" fmla="*/ 47 w 47"/>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76">
                    <a:moveTo>
                      <a:pt x="24" y="76"/>
                    </a:moveTo>
                    <a:lnTo>
                      <a:pt x="33" y="73"/>
                    </a:lnTo>
                    <a:lnTo>
                      <a:pt x="42" y="67"/>
                    </a:lnTo>
                    <a:lnTo>
                      <a:pt x="43" y="61"/>
                    </a:lnTo>
                    <a:lnTo>
                      <a:pt x="45" y="55"/>
                    </a:lnTo>
                    <a:lnTo>
                      <a:pt x="47" y="46"/>
                    </a:lnTo>
                    <a:lnTo>
                      <a:pt x="47" y="40"/>
                    </a:lnTo>
                    <a:lnTo>
                      <a:pt x="47" y="31"/>
                    </a:lnTo>
                    <a:lnTo>
                      <a:pt x="45" y="25"/>
                    </a:lnTo>
                    <a:lnTo>
                      <a:pt x="43" y="19"/>
                    </a:lnTo>
                    <a:lnTo>
                      <a:pt x="42" y="13"/>
                    </a:lnTo>
                    <a:lnTo>
                      <a:pt x="33" y="3"/>
                    </a:lnTo>
                    <a:lnTo>
                      <a:pt x="24" y="0"/>
                    </a:lnTo>
                    <a:lnTo>
                      <a:pt x="15" y="3"/>
                    </a:lnTo>
                    <a:lnTo>
                      <a:pt x="8" y="13"/>
                    </a:lnTo>
                    <a:lnTo>
                      <a:pt x="4" y="19"/>
                    </a:lnTo>
                    <a:lnTo>
                      <a:pt x="2" y="25"/>
                    </a:lnTo>
                    <a:lnTo>
                      <a:pt x="0" y="31"/>
                    </a:lnTo>
                    <a:lnTo>
                      <a:pt x="0" y="40"/>
                    </a:lnTo>
                    <a:lnTo>
                      <a:pt x="0" y="46"/>
                    </a:lnTo>
                    <a:lnTo>
                      <a:pt x="2" y="55"/>
                    </a:lnTo>
                    <a:lnTo>
                      <a:pt x="4" y="61"/>
                    </a:lnTo>
                    <a:lnTo>
                      <a:pt x="8" y="67"/>
                    </a:lnTo>
                    <a:lnTo>
                      <a:pt x="15" y="73"/>
                    </a:lnTo>
                    <a:lnTo>
                      <a:pt x="24"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60" name="Freeform 38"/>
              <p:cNvSpPr>
                <a:spLocks noEditPoints="1"/>
              </p:cNvSpPr>
              <p:nvPr/>
            </p:nvSpPr>
            <p:spPr bwMode="auto">
              <a:xfrm>
                <a:off x="2205038" y="2853718"/>
                <a:ext cx="100013" cy="131335"/>
              </a:xfrm>
              <a:custGeom>
                <a:avLst/>
                <a:gdLst>
                  <a:gd name="T0" fmla="*/ 2147483647 w 63"/>
                  <a:gd name="T1" fmla="*/ 2147483647 h 103"/>
                  <a:gd name="T2" fmla="*/ 2147483647 w 63"/>
                  <a:gd name="T3" fmla="*/ 2147483647 h 103"/>
                  <a:gd name="T4" fmla="*/ 2147483647 w 63"/>
                  <a:gd name="T5" fmla="*/ 2147483647 h 103"/>
                  <a:gd name="T6" fmla="*/ 2147483647 w 63"/>
                  <a:gd name="T7" fmla="*/ 2147483647 h 103"/>
                  <a:gd name="T8" fmla="*/ 2147483647 w 63"/>
                  <a:gd name="T9" fmla="*/ 2147483647 h 103"/>
                  <a:gd name="T10" fmla="*/ 2147483647 w 63"/>
                  <a:gd name="T11" fmla="*/ 2147483647 h 103"/>
                  <a:gd name="T12" fmla="*/ 2147483647 w 63"/>
                  <a:gd name="T13" fmla="*/ 2147483647 h 103"/>
                  <a:gd name="T14" fmla="*/ 2147483647 w 63"/>
                  <a:gd name="T15" fmla="*/ 2147483647 h 103"/>
                  <a:gd name="T16" fmla="*/ 2147483647 w 63"/>
                  <a:gd name="T17" fmla="*/ 2147483647 h 103"/>
                  <a:gd name="T18" fmla="*/ 2147483647 w 63"/>
                  <a:gd name="T19" fmla="*/ 2147483647 h 103"/>
                  <a:gd name="T20" fmla="*/ 2147483647 w 63"/>
                  <a:gd name="T21" fmla="*/ 2147483647 h 103"/>
                  <a:gd name="T22" fmla="*/ 2147483647 w 63"/>
                  <a:gd name="T23" fmla="*/ 2147483647 h 103"/>
                  <a:gd name="T24" fmla="*/ 2147483647 w 63"/>
                  <a:gd name="T25" fmla="*/ 2147483647 h 103"/>
                  <a:gd name="T26" fmla="*/ 2147483647 w 63"/>
                  <a:gd name="T27" fmla="*/ 2147483647 h 103"/>
                  <a:gd name="T28" fmla="*/ 2147483647 w 63"/>
                  <a:gd name="T29" fmla="*/ 2147483647 h 103"/>
                  <a:gd name="T30" fmla="*/ 2147483647 w 63"/>
                  <a:gd name="T31" fmla="*/ 2147483647 h 103"/>
                  <a:gd name="T32" fmla="*/ 2147483647 w 63"/>
                  <a:gd name="T33" fmla="*/ 2147483647 h 103"/>
                  <a:gd name="T34" fmla="*/ 2147483647 w 63"/>
                  <a:gd name="T35" fmla="*/ 2147483647 h 103"/>
                  <a:gd name="T36" fmla="*/ 2147483647 w 63"/>
                  <a:gd name="T37" fmla="*/ 2147483647 h 103"/>
                  <a:gd name="T38" fmla="*/ 2147483647 w 63"/>
                  <a:gd name="T39" fmla="*/ 2147483647 h 103"/>
                  <a:gd name="T40" fmla="*/ 2147483647 w 63"/>
                  <a:gd name="T41" fmla="*/ 2147483647 h 103"/>
                  <a:gd name="T42" fmla="*/ 2147483647 w 63"/>
                  <a:gd name="T43" fmla="*/ 2147483647 h 103"/>
                  <a:gd name="T44" fmla="*/ 2147483647 w 63"/>
                  <a:gd name="T45" fmla="*/ 0 h 103"/>
                  <a:gd name="T46" fmla="*/ 2147483647 w 63"/>
                  <a:gd name="T47" fmla="*/ 2147483647 h 103"/>
                  <a:gd name="T48" fmla="*/ 2147483647 w 63"/>
                  <a:gd name="T49" fmla="*/ 2147483647 h 103"/>
                  <a:gd name="T50" fmla="*/ 2147483647 w 63"/>
                  <a:gd name="T51" fmla="*/ 2147483647 h 103"/>
                  <a:gd name="T52" fmla="*/ 2147483647 w 63"/>
                  <a:gd name="T53" fmla="*/ 0 h 103"/>
                  <a:gd name="T54" fmla="*/ 2147483647 w 63"/>
                  <a:gd name="T55" fmla="*/ 2147483647 h 103"/>
                  <a:gd name="T56" fmla="*/ 2147483647 w 63"/>
                  <a:gd name="T57" fmla="*/ 2147483647 h 103"/>
                  <a:gd name="T58" fmla="*/ 2147483647 w 63"/>
                  <a:gd name="T59" fmla="*/ 0 h 103"/>
                  <a:gd name="T60" fmla="*/ 2147483647 w 63"/>
                  <a:gd name="T61" fmla="*/ 2147483647 h 103"/>
                  <a:gd name="T62" fmla="*/ 2147483647 w 63"/>
                  <a:gd name="T63" fmla="*/ 2147483647 h 103"/>
                  <a:gd name="T64" fmla="*/ 2147483647 w 63"/>
                  <a:gd name="T65" fmla="*/ 2147483647 h 103"/>
                  <a:gd name="T66" fmla="*/ 2147483647 w 63"/>
                  <a:gd name="T67" fmla="*/ 2147483647 h 103"/>
                  <a:gd name="T68" fmla="*/ 2147483647 w 63"/>
                  <a:gd name="T69" fmla="*/ 2147483647 h 103"/>
                  <a:gd name="T70" fmla="*/ 2147483647 w 63"/>
                  <a:gd name="T71" fmla="*/ 2147483647 h 103"/>
                  <a:gd name="T72" fmla="*/ 0 w 63"/>
                  <a:gd name="T73" fmla="*/ 2147483647 h 103"/>
                  <a:gd name="T74" fmla="*/ 2147483647 w 63"/>
                  <a:gd name="T75" fmla="*/ 2147483647 h 103"/>
                  <a:gd name="T76" fmla="*/ 2147483647 w 63"/>
                  <a:gd name="T77" fmla="*/ 2147483647 h 103"/>
                  <a:gd name="T78" fmla="*/ 2147483647 w 63"/>
                  <a:gd name="T79" fmla="*/ 2147483647 h 103"/>
                  <a:gd name="T80" fmla="*/ 0 w 63"/>
                  <a:gd name="T81" fmla="*/ 2147483647 h 103"/>
                  <a:gd name="T82" fmla="*/ 2147483647 w 63"/>
                  <a:gd name="T83" fmla="*/ 2147483647 h 103"/>
                  <a:gd name="T84" fmla="*/ 2147483647 w 63"/>
                  <a:gd name="T85" fmla="*/ 2147483647 h 103"/>
                  <a:gd name="T86" fmla="*/ 0 w 63"/>
                  <a:gd name="T87" fmla="*/ 2147483647 h 103"/>
                  <a:gd name="T88" fmla="*/ 2147483647 w 63"/>
                  <a:gd name="T89" fmla="*/ 2147483647 h 103"/>
                  <a:gd name="T90" fmla="*/ 2147483647 w 63"/>
                  <a:gd name="T91" fmla="*/ 2147483647 h 103"/>
                  <a:gd name="T92" fmla="*/ 2147483647 w 63"/>
                  <a:gd name="T93" fmla="*/ 2147483647 h 103"/>
                  <a:gd name="T94" fmla="*/ 0 w 63"/>
                  <a:gd name="T95" fmla="*/ 2147483647 h 103"/>
                  <a:gd name="T96" fmla="*/ 2147483647 w 63"/>
                  <a:gd name="T97" fmla="*/ 2147483647 h 103"/>
                  <a:gd name="T98" fmla="*/ 2147483647 w 63"/>
                  <a:gd name="T99" fmla="*/ 2147483647 h 103"/>
                  <a:gd name="T100" fmla="*/ 2147483647 w 63"/>
                  <a:gd name="T101" fmla="*/ 2147483647 h 103"/>
                  <a:gd name="T102" fmla="*/ 2147483647 w 63"/>
                  <a:gd name="T103" fmla="*/ 2147483647 h 103"/>
                  <a:gd name="T104" fmla="*/ 2147483647 w 63"/>
                  <a:gd name="T105" fmla="*/ 2147483647 h 103"/>
                  <a:gd name="T106" fmla="*/ 2147483647 w 63"/>
                  <a:gd name="T107" fmla="*/ 2147483647 h 103"/>
                  <a:gd name="T108" fmla="*/ 2147483647 w 63"/>
                  <a:gd name="T109" fmla="*/ 2147483647 h 103"/>
                  <a:gd name="T110" fmla="*/ 2147483647 w 63"/>
                  <a:gd name="T111" fmla="*/ 2147483647 h 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3"/>
                  <a:gd name="T170" fmla="*/ 63 w 63"/>
                  <a:gd name="T171" fmla="*/ 103 h 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3">
                    <a:moveTo>
                      <a:pt x="31" y="76"/>
                    </a:moveTo>
                    <a:lnTo>
                      <a:pt x="31" y="76"/>
                    </a:lnTo>
                    <a:lnTo>
                      <a:pt x="31" y="103"/>
                    </a:lnTo>
                    <a:lnTo>
                      <a:pt x="31" y="76"/>
                    </a:lnTo>
                    <a:close/>
                    <a:moveTo>
                      <a:pt x="31" y="76"/>
                    </a:moveTo>
                    <a:lnTo>
                      <a:pt x="38" y="73"/>
                    </a:lnTo>
                    <a:lnTo>
                      <a:pt x="43" y="70"/>
                    </a:lnTo>
                    <a:lnTo>
                      <a:pt x="52" y="88"/>
                    </a:lnTo>
                    <a:lnTo>
                      <a:pt x="49" y="94"/>
                    </a:lnTo>
                    <a:lnTo>
                      <a:pt x="43" y="97"/>
                    </a:lnTo>
                    <a:lnTo>
                      <a:pt x="38" y="100"/>
                    </a:lnTo>
                    <a:lnTo>
                      <a:pt x="31" y="103"/>
                    </a:lnTo>
                    <a:lnTo>
                      <a:pt x="31" y="76"/>
                    </a:lnTo>
                    <a:close/>
                    <a:moveTo>
                      <a:pt x="43" y="70"/>
                    </a:moveTo>
                    <a:lnTo>
                      <a:pt x="47" y="61"/>
                    </a:lnTo>
                    <a:lnTo>
                      <a:pt x="47" y="52"/>
                    </a:lnTo>
                    <a:lnTo>
                      <a:pt x="63" y="52"/>
                    </a:lnTo>
                    <a:lnTo>
                      <a:pt x="61" y="61"/>
                    </a:lnTo>
                    <a:lnTo>
                      <a:pt x="59" y="70"/>
                    </a:lnTo>
                    <a:lnTo>
                      <a:pt x="58" y="79"/>
                    </a:lnTo>
                    <a:lnTo>
                      <a:pt x="52" y="88"/>
                    </a:lnTo>
                    <a:lnTo>
                      <a:pt x="43" y="70"/>
                    </a:lnTo>
                    <a:close/>
                    <a:moveTo>
                      <a:pt x="47" y="52"/>
                    </a:moveTo>
                    <a:lnTo>
                      <a:pt x="47" y="52"/>
                    </a:lnTo>
                    <a:lnTo>
                      <a:pt x="63" y="52"/>
                    </a:lnTo>
                    <a:lnTo>
                      <a:pt x="47" y="52"/>
                    </a:lnTo>
                    <a:close/>
                    <a:moveTo>
                      <a:pt x="47" y="52"/>
                    </a:moveTo>
                    <a:lnTo>
                      <a:pt x="47" y="52"/>
                    </a:lnTo>
                    <a:lnTo>
                      <a:pt x="63" y="52"/>
                    </a:lnTo>
                    <a:lnTo>
                      <a:pt x="47" y="52"/>
                    </a:lnTo>
                    <a:close/>
                    <a:moveTo>
                      <a:pt x="47" y="52"/>
                    </a:moveTo>
                    <a:lnTo>
                      <a:pt x="47" y="43"/>
                    </a:lnTo>
                    <a:lnTo>
                      <a:pt x="43" y="34"/>
                    </a:lnTo>
                    <a:lnTo>
                      <a:pt x="52" y="15"/>
                    </a:lnTo>
                    <a:lnTo>
                      <a:pt x="58" y="21"/>
                    </a:lnTo>
                    <a:lnTo>
                      <a:pt x="59" y="31"/>
                    </a:lnTo>
                    <a:lnTo>
                      <a:pt x="61" y="40"/>
                    </a:lnTo>
                    <a:lnTo>
                      <a:pt x="63" y="52"/>
                    </a:lnTo>
                    <a:lnTo>
                      <a:pt x="47" y="52"/>
                    </a:lnTo>
                    <a:close/>
                    <a:moveTo>
                      <a:pt x="43" y="34"/>
                    </a:moveTo>
                    <a:lnTo>
                      <a:pt x="38" y="28"/>
                    </a:lnTo>
                    <a:lnTo>
                      <a:pt x="31" y="28"/>
                    </a:lnTo>
                    <a:lnTo>
                      <a:pt x="31" y="0"/>
                    </a:lnTo>
                    <a:lnTo>
                      <a:pt x="38" y="3"/>
                    </a:lnTo>
                    <a:lnTo>
                      <a:pt x="43" y="6"/>
                    </a:lnTo>
                    <a:lnTo>
                      <a:pt x="49" y="9"/>
                    </a:lnTo>
                    <a:lnTo>
                      <a:pt x="52" y="15"/>
                    </a:lnTo>
                    <a:lnTo>
                      <a:pt x="43" y="34"/>
                    </a:lnTo>
                    <a:close/>
                    <a:moveTo>
                      <a:pt x="31" y="28"/>
                    </a:moveTo>
                    <a:lnTo>
                      <a:pt x="31" y="28"/>
                    </a:lnTo>
                    <a:lnTo>
                      <a:pt x="31" y="0"/>
                    </a:lnTo>
                    <a:lnTo>
                      <a:pt x="31" y="28"/>
                    </a:lnTo>
                    <a:close/>
                    <a:moveTo>
                      <a:pt x="31" y="28"/>
                    </a:moveTo>
                    <a:lnTo>
                      <a:pt x="31" y="28"/>
                    </a:lnTo>
                    <a:lnTo>
                      <a:pt x="31" y="0"/>
                    </a:lnTo>
                    <a:lnTo>
                      <a:pt x="31" y="28"/>
                    </a:lnTo>
                    <a:close/>
                    <a:moveTo>
                      <a:pt x="31" y="28"/>
                    </a:moveTo>
                    <a:lnTo>
                      <a:pt x="25" y="28"/>
                    </a:lnTo>
                    <a:lnTo>
                      <a:pt x="20" y="34"/>
                    </a:lnTo>
                    <a:lnTo>
                      <a:pt x="9" y="15"/>
                    </a:lnTo>
                    <a:lnTo>
                      <a:pt x="13" y="9"/>
                    </a:lnTo>
                    <a:lnTo>
                      <a:pt x="18" y="6"/>
                    </a:lnTo>
                    <a:lnTo>
                      <a:pt x="25" y="3"/>
                    </a:lnTo>
                    <a:lnTo>
                      <a:pt x="31" y="0"/>
                    </a:lnTo>
                    <a:lnTo>
                      <a:pt x="31" y="28"/>
                    </a:lnTo>
                    <a:close/>
                    <a:moveTo>
                      <a:pt x="20" y="34"/>
                    </a:moveTo>
                    <a:lnTo>
                      <a:pt x="16" y="43"/>
                    </a:lnTo>
                    <a:lnTo>
                      <a:pt x="15" y="52"/>
                    </a:lnTo>
                    <a:lnTo>
                      <a:pt x="0" y="52"/>
                    </a:lnTo>
                    <a:lnTo>
                      <a:pt x="0" y="40"/>
                    </a:lnTo>
                    <a:lnTo>
                      <a:pt x="2" y="31"/>
                    </a:lnTo>
                    <a:lnTo>
                      <a:pt x="6" y="21"/>
                    </a:lnTo>
                    <a:lnTo>
                      <a:pt x="9" y="15"/>
                    </a:lnTo>
                    <a:lnTo>
                      <a:pt x="20" y="34"/>
                    </a:lnTo>
                    <a:close/>
                    <a:moveTo>
                      <a:pt x="15" y="52"/>
                    </a:moveTo>
                    <a:lnTo>
                      <a:pt x="15" y="52"/>
                    </a:lnTo>
                    <a:lnTo>
                      <a:pt x="0" y="52"/>
                    </a:lnTo>
                    <a:lnTo>
                      <a:pt x="15" y="52"/>
                    </a:lnTo>
                    <a:close/>
                    <a:moveTo>
                      <a:pt x="15" y="52"/>
                    </a:moveTo>
                    <a:lnTo>
                      <a:pt x="15" y="52"/>
                    </a:lnTo>
                    <a:lnTo>
                      <a:pt x="0" y="52"/>
                    </a:lnTo>
                    <a:lnTo>
                      <a:pt x="15" y="52"/>
                    </a:lnTo>
                    <a:close/>
                    <a:moveTo>
                      <a:pt x="15" y="52"/>
                    </a:moveTo>
                    <a:lnTo>
                      <a:pt x="16" y="61"/>
                    </a:lnTo>
                    <a:lnTo>
                      <a:pt x="20" y="70"/>
                    </a:lnTo>
                    <a:lnTo>
                      <a:pt x="9" y="88"/>
                    </a:lnTo>
                    <a:lnTo>
                      <a:pt x="6" y="79"/>
                    </a:lnTo>
                    <a:lnTo>
                      <a:pt x="2" y="70"/>
                    </a:lnTo>
                    <a:lnTo>
                      <a:pt x="0" y="61"/>
                    </a:lnTo>
                    <a:lnTo>
                      <a:pt x="0" y="52"/>
                    </a:lnTo>
                    <a:lnTo>
                      <a:pt x="15" y="52"/>
                    </a:lnTo>
                    <a:close/>
                    <a:moveTo>
                      <a:pt x="20" y="70"/>
                    </a:moveTo>
                    <a:lnTo>
                      <a:pt x="25" y="73"/>
                    </a:lnTo>
                    <a:lnTo>
                      <a:pt x="31" y="76"/>
                    </a:lnTo>
                    <a:lnTo>
                      <a:pt x="31" y="103"/>
                    </a:lnTo>
                    <a:lnTo>
                      <a:pt x="25" y="100"/>
                    </a:lnTo>
                    <a:lnTo>
                      <a:pt x="18" y="97"/>
                    </a:lnTo>
                    <a:lnTo>
                      <a:pt x="13" y="94"/>
                    </a:lnTo>
                    <a:lnTo>
                      <a:pt x="9" y="88"/>
                    </a:lnTo>
                    <a:lnTo>
                      <a:pt x="20" y="70"/>
                    </a:lnTo>
                    <a:close/>
                    <a:moveTo>
                      <a:pt x="31" y="76"/>
                    </a:moveTo>
                    <a:lnTo>
                      <a:pt x="31" y="76"/>
                    </a:lnTo>
                    <a:lnTo>
                      <a:pt x="31" y="103"/>
                    </a:lnTo>
                    <a:lnTo>
                      <a:pt x="31"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61" name="Freeform 39"/>
              <p:cNvSpPr>
                <a:spLocks/>
              </p:cNvSpPr>
              <p:nvPr/>
            </p:nvSpPr>
            <p:spPr bwMode="auto">
              <a:xfrm>
                <a:off x="2092325" y="3089611"/>
                <a:ext cx="76200" cy="96907"/>
              </a:xfrm>
              <a:custGeom>
                <a:avLst/>
                <a:gdLst>
                  <a:gd name="T0" fmla="*/ 2147483647 w 48"/>
                  <a:gd name="T1" fmla="*/ 2147483647 h 76"/>
                  <a:gd name="T2" fmla="*/ 2147483647 w 48"/>
                  <a:gd name="T3" fmla="*/ 2147483647 h 76"/>
                  <a:gd name="T4" fmla="*/ 2147483647 w 48"/>
                  <a:gd name="T5" fmla="*/ 2147483647 h 76"/>
                  <a:gd name="T6" fmla="*/ 2147483647 w 48"/>
                  <a:gd name="T7" fmla="*/ 2147483647 h 76"/>
                  <a:gd name="T8" fmla="*/ 2147483647 w 48"/>
                  <a:gd name="T9" fmla="*/ 2147483647 h 76"/>
                  <a:gd name="T10" fmla="*/ 2147483647 w 48"/>
                  <a:gd name="T11" fmla="*/ 2147483647 h 76"/>
                  <a:gd name="T12" fmla="*/ 2147483647 w 48"/>
                  <a:gd name="T13" fmla="*/ 2147483647 h 76"/>
                  <a:gd name="T14" fmla="*/ 2147483647 w 48"/>
                  <a:gd name="T15" fmla="*/ 2147483647 h 76"/>
                  <a:gd name="T16" fmla="*/ 2147483647 w 48"/>
                  <a:gd name="T17" fmla="*/ 2147483647 h 76"/>
                  <a:gd name="T18" fmla="*/ 2147483647 w 48"/>
                  <a:gd name="T19" fmla="*/ 2147483647 h 76"/>
                  <a:gd name="T20" fmla="*/ 2147483647 w 48"/>
                  <a:gd name="T21" fmla="*/ 2147483647 h 76"/>
                  <a:gd name="T22" fmla="*/ 2147483647 w 48"/>
                  <a:gd name="T23" fmla="*/ 2147483647 h 76"/>
                  <a:gd name="T24" fmla="*/ 2147483647 w 48"/>
                  <a:gd name="T25" fmla="*/ 0 h 76"/>
                  <a:gd name="T26" fmla="*/ 2147483647 w 48"/>
                  <a:gd name="T27" fmla="*/ 2147483647 h 76"/>
                  <a:gd name="T28" fmla="*/ 2147483647 w 48"/>
                  <a:gd name="T29" fmla="*/ 2147483647 h 76"/>
                  <a:gd name="T30" fmla="*/ 2147483647 w 48"/>
                  <a:gd name="T31" fmla="*/ 2147483647 h 76"/>
                  <a:gd name="T32" fmla="*/ 2147483647 w 48"/>
                  <a:gd name="T33" fmla="*/ 2147483647 h 76"/>
                  <a:gd name="T34" fmla="*/ 0 w 48"/>
                  <a:gd name="T35" fmla="*/ 2147483647 h 76"/>
                  <a:gd name="T36" fmla="*/ 0 w 48"/>
                  <a:gd name="T37" fmla="*/ 2147483647 h 76"/>
                  <a:gd name="T38" fmla="*/ 0 w 48"/>
                  <a:gd name="T39" fmla="*/ 2147483647 h 76"/>
                  <a:gd name="T40" fmla="*/ 2147483647 w 48"/>
                  <a:gd name="T41" fmla="*/ 2147483647 h 76"/>
                  <a:gd name="T42" fmla="*/ 2147483647 w 48"/>
                  <a:gd name="T43" fmla="*/ 2147483647 h 76"/>
                  <a:gd name="T44" fmla="*/ 2147483647 w 48"/>
                  <a:gd name="T45" fmla="*/ 2147483647 h 76"/>
                  <a:gd name="T46" fmla="*/ 2147483647 w 48"/>
                  <a:gd name="T47" fmla="*/ 2147483647 h 76"/>
                  <a:gd name="T48" fmla="*/ 2147483647 w 48"/>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6"/>
                  <a:gd name="T77" fmla="*/ 48 w 48"/>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6">
                    <a:moveTo>
                      <a:pt x="23" y="76"/>
                    </a:moveTo>
                    <a:lnTo>
                      <a:pt x="34" y="73"/>
                    </a:lnTo>
                    <a:lnTo>
                      <a:pt x="41" y="64"/>
                    </a:lnTo>
                    <a:lnTo>
                      <a:pt x="43" y="58"/>
                    </a:lnTo>
                    <a:lnTo>
                      <a:pt x="46" y="51"/>
                    </a:lnTo>
                    <a:lnTo>
                      <a:pt x="46" y="45"/>
                    </a:lnTo>
                    <a:lnTo>
                      <a:pt x="48" y="36"/>
                    </a:lnTo>
                    <a:lnTo>
                      <a:pt x="46" y="30"/>
                    </a:lnTo>
                    <a:lnTo>
                      <a:pt x="46" y="24"/>
                    </a:lnTo>
                    <a:lnTo>
                      <a:pt x="43" y="15"/>
                    </a:lnTo>
                    <a:lnTo>
                      <a:pt x="41" y="12"/>
                    </a:lnTo>
                    <a:lnTo>
                      <a:pt x="34" y="3"/>
                    </a:lnTo>
                    <a:lnTo>
                      <a:pt x="23" y="0"/>
                    </a:lnTo>
                    <a:lnTo>
                      <a:pt x="14" y="3"/>
                    </a:lnTo>
                    <a:lnTo>
                      <a:pt x="7" y="12"/>
                    </a:lnTo>
                    <a:lnTo>
                      <a:pt x="3" y="15"/>
                    </a:lnTo>
                    <a:lnTo>
                      <a:pt x="1" y="24"/>
                    </a:lnTo>
                    <a:lnTo>
                      <a:pt x="0" y="30"/>
                    </a:lnTo>
                    <a:lnTo>
                      <a:pt x="0" y="36"/>
                    </a:lnTo>
                    <a:lnTo>
                      <a:pt x="0" y="45"/>
                    </a:lnTo>
                    <a:lnTo>
                      <a:pt x="1" y="51"/>
                    </a:lnTo>
                    <a:lnTo>
                      <a:pt x="3" y="58"/>
                    </a:lnTo>
                    <a:lnTo>
                      <a:pt x="7" y="64"/>
                    </a:lnTo>
                    <a:lnTo>
                      <a:pt x="14" y="73"/>
                    </a:lnTo>
                    <a:lnTo>
                      <a:pt x="23"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62" name="Freeform 40"/>
              <p:cNvSpPr>
                <a:spLocks noEditPoints="1"/>
              </p:cNvSpPr>
              <p:nvPr/>
            </p:nvSpPr>
            <p:spPr bwMode="auto">
              <a:xfrm>
                <a:off x="2079625" y="3074310"/>
                <a:ext cx="100013" cy="127510"/>
              </a:xfrm>
              <a:custGeom>
                <a:avLst/>
                <a:gdLst>
                  <a:gd name="T0" fmla="*/ 2147483647 w 63"/>
                  <a:gd name="T1" fmla="*/ 2147483647 h 100"/>
                  <a:gd name="T2" fmla="*/ 2147483647 w 63"/>
                  <a:gd name="T3" fmla="*/ 2147483647 h 100"/>
                  <a:gd name="T4" fmla="*/ 2147483647 w 63"/>
                  <a:gd name="T5" fmla="*/ 2147483647 h 100"/>
                  <a:gd name="T6" fmla="*/ 2147483647 w 63"/>
                  <a:gd name="T7" fmla="*/ 2147483647 h 100"/>
                  <a:gd name="T8" fmla="*/ 2147483647 w 63"/>
                  <a:gd name="T9" fmla="*/ 2147483647 h 100"/>
                  <a:gd name="T10" fmla="*/ 2147483647 w 63"/>
                  <a:gd name="T11" fmla="*/ 2147483647 h 100"/>
                  <a:gd name="T12" fmla="*/ 2147483647 w 63"/>
                  <a:gd name="T13" fmla="*/ 2147483647 h 100"/>
                  <a:gd name="T14" fmla="*/ 2147483647 w 63"/>
                  <a:gd name="T15" fmla="*/ 2147483647 h 100"/>
                  <a:gd name="T16" fmla="*/ 2147483647 w 63"/>
                  <a:gd name="T17" fmla="*/ 2147483647 h 100"/>
                  <a:gd name="T18" fmla="*/ 2147483647 w 63"/>
                  <a:gd name="T19" fmla="*/ 2147483647 h 100"/>
                  <a:gd name="T20" fmla="*/ 2147483647 w 63"/>
                  <a:gd name="T21" fmla="*/ 2147483647 h 100"/>
                  <a:gd name="T22" fmla="*/ 2147483647 w 63"/>
                  <a:gd name="T23" fmla="*/ 2147483647 h 100"/>
                  <a:gd name="T24" fmla="*/ 2147483647 w 63"/>
                  <a:gd name="T25" fmla="*/ 2147483647 h 100"/>
                  <a:gd name="T26" fmla="*/ 2147483647 w 63"/>
                  <a:gd name="T27" fmla="*/ 2147483647 h 100"/>
                  <a:gd name="T28" fmla="*/ 2147483647 w 63"/>
                  <a:gd name="T29" fmla="*/ 2147483647 h 100"/>
                  <a:gd name="T30" fmla="*/ 2147483647 w 63"/>
                  <a:gd name="T31" fmla="*/ 2147483647 h 100"/>
                  <a:gd name="T32" fmla="*/ 2147483647 w 63"/>
                  <a:gd name="T33" fmla="*/ 2147483647 h 100"/>
                  <a:gd name="T34" fmla="*/ 2147483647 w 63"/>
                  <a:gd name="T35" fmla="*/ 2147483647 h 100"/>
                  <a:gd name="T36" fmla="*/ 2147483647 w 63"/>
                  <a:gd name="T37" fmla="*/ 2147483647 h 100"/>
                  <a:gd name="T38" fmla="*/ 2147483647 w 63"/>
                  <a:gd name="T39" fmla="*/ 2147483647 h 100"/>
                  <a:gd name="T40" fmla="*/ 2147483647 w 63"/>
                  <a:gd name="T41" fmla="*/ 2147483647 h 100"/>
                  <a:gd name="T42" fmla="*/ 2147483647 w 63"/>
                  <a:gd name="T43" fmla="*/ 2147483647 h 100"/>
                  <a:gd name="T44" fmla="*/ 2147483647 w 63"/>
                  <a:gd name="T45" fmla="*/ 0 h 100"/>
                  <a:gd name="T46" fmla="*/ 2147483647 w 63"/>
                  <a:gd name="T47" fmla="*/ 2147483647 h 100"/>
                  <a:gd name="T48" fmla="*/ 2147483647 w 63"/>
                  <a:gd name="T49" fmla="*/ 2147483647 h 100"/>
                  <a:gd name="T50" fmla="*/ 2147483647 w 63"/>
                  <a:gd name="T51" fmla="*/ 2147483647 h 100"/>
                  <a:gd name="T52" fmla="*/ 2147483647 w 63"/>
                  <a:gd name="T53" fmla="*/ 0 h 100"/>
                  <a:gd name="T54" fmla="*/ 2147483647 w 63"/>
                  <a:gd name="T55" fmla="*/ 2147483647 h 100"/>
                  <a:gd name="T56" fmla="*/ 2147483647 w 63"/>
                  <a:gd name="T57" fmla="*/ 2147483647 h 100"/>
                  <a:gd name="T58" fmla="*/ 2147483647 w 63"/>
                  <a:gd name="T59" fmla="*/ 0 h 100"/>
                  <a:gd name="T60" fmla="*/ 2147483647 w 63"/>
                  <a:gd name="T61" fmla="*/ 2147483647 h 100"/>
                  <a:gd name="T62" fmla="*/ 2147483647 w 63"/>
                  <a:gd name="T63" fmla="*/ 2147483647 h 100"/>
                  <a:gd name="T64" fmla="*/ 2147483647 w 63"/>
                  <a:gd name="T65" fmla="*/ 2147483647 h 100"/>
                  <a:gd name="T66" fmla="*/ 2147483647 w 63"/>
                  <a:gd name="T67" fmla="*/ 0 h 100"/>
                  <a:gd name="T68" fmla="*/ 2147483647 w 63"/>
                  <a:gd name="T69" fmla="*/ 2147483647 h 100"/>
                  <a:gd name="T70" fmla="*/ 2147483647 w 63"/>
                  <a:gd name="T71" fmla="*/ 2147483647 h 100"/>
                  <a:gd name="T72" fmla="*/ 0 w 63"/>
                  <a:gd name="T73" fmla="*/ 2147483647 h 100"/>
                  <a:gd name="T74" fmla="*/ 2147483647 w 63"/>
                  <a:gd name="T75" fmla="*/ 2147483647 h 100"/>
                  <a:gd name="T76" fmla="*/ 2147483647 w 63"/>
                  <a:gd name="T77" fmla="*/ 2147483647 h 100"/>
                  <a:gd name="T78" fmla="*/ 2147483647 w 63"/>
                  <a:gd name="T79" fmla="*/ 2147483647 h 100"/>
                  <a:gd name="T80" fmla="*/ 0 w 63"/>
                  <a:gd name="T81" fmla="*/ 2147483647 h 100"/>
                  <a:gd name="T82" fmla="*/ 2147483647 w 63"/>
                  <a:gd name="T83" fmla="*/ 2147483647 h 100"/>
                  <a:gd name="T84" fmla="*/ 2147483647 w 63"/>
                  <a:gd name="T85" fmla="*/ 2147483647 h 100"/>
                  <a:gd name="T86" fmla="*/ 0 w 63"/>
                  <a:gd name="T87" fmla="*/ 2147483647 h 100"/>
                  <a:gd name="T88" fmla="*/ 2147483647 w 63"/>
                  <a:gd name="T89" fmla="*/ 2147483647 h 100"/>
                  <a:gd name="T90" fmla="*/ 2147483647 w 63"/>
                  <a:gd name="T91" fmla="*/ 2147483647 h 100"/>
                  <a:gd name="T92" fmla="*/ 2147483647 w 63"/>
                  <a:gd name="T93" fmla="*/ 2147483647 h 100"/>
                  <a:gd name="T94" fmla="*/ 0 w 63"/>
                  <a:gd name="T95" fmla="*/ 2147483647 h 100"/>
                  <a:gd name="T96" fmla="*/ 2147483647 w 63"/>
                  <a:gd name="T97" fmla="*/ 2147483647 h 100"/>
                  <a:gd name="T98" fmla="*/ 2147483647 w 63"/>
                  <a:gd name="T99" fmla="*/ 2147483647 h 100"/>
                  <a:gd name="T100" fmla="*/ 2147483647 w 63"/>
                  <a:gd name="T101" fmla="*/ 2147483647 h 100"/>
                  <a:gd name="T102" fmla="*/ 2147483647 w 63"/>
                  <a:gd name="T103" fmla="*/ 2147483647 h 100"/>
                  <a:gd name="T104" fmla="*/ 2147483647 w 63"/>
                  <a:gd name="T105" fmla="*/ 2147483647 h 100"/>
                  <a:gd name="T106" fmla="*/ 2147483647 w 63"/>
                  <a:gd name="T107" fmla="*/ 2147483647 h 100"/>
                  <a:gd name="T108" fmla="*/ 2147483647 w 63"/>
                  <a:gd name="T109" fmla="*/ 2147483647 h 100"/>
                  <a:gd name="T110" fmla="*/ 2147483647 w 63"/>
                  <a:gd name="T111" fmla="*/ 2147483647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0"/>
                  <a:gd name="T170" fmla="*/ 63 w 63"/>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0">
                    <a:moveTo>
                      <a:pt x="31" y="76"/>
                    </a:moveTo>
                    <a:lnTo>
                      <a:pt x="31" y="76"/>
                    </a:lnTo>
                    <a:lnTo>
                      <a:pt x="31" y="100"/>
                    </a:lnTo>
                    <a:lnTo>
                      <a:pt x="31" y="76"/>
                    </a:lnTo>
                    <a:close/>
                    <a:moveTo>
                      <a:pt x="31" y="76"/>
                    </a:moveTo>
                    <a:lnTo>
                      <a:pt x="38" y="73"/>
                    </a:lnTo>
                    <a:lnTo>
                      <a:pt x="43" y="67"/>
                    </a:lnTo>
                    <a:lnTo>
                      <a:pt x="54" y="85"/>
                    </a:lnTo>
                    <a:lnTo>
                      <a:pt x="49" y="91"/>
                    </a:lnTo>
                    <a:lnTo>
                      <a:pt x="43" y="97"/>
                    </a:lnTo>
                    <a:lnTo>
                      <a:pt x="38" y="100"/>
                    </a:lnTo>
                    <a:lnTo>
                      <a:pt x="31" y="100"/>
                    </a:lnTo>
                    <a:lnTo>
                      <a:pt x="31" y="76"/>
                    </a:lnTo>
                    <a:close/>
                    <a:moveTo>
                      <a:pt x="43" y="67"/>
                    </a:moveTo>
                    <a:lnTo>
                      <a:pt x="47" y="60"/>
                    </a:lnTo>
                    <a:lnTo>
                      <a:pt x="49" y="48"/>
                    </a:lnTo>
                    <a:lnTo>
                      <a:pt x="63" y="48"/>
                    </a:lnTo>
                    <a:lnTo>
                      <a:pt x="61" y="60"/>
                    </a:lnTo>
                    <a:lnTo>
                      <a:pt x="60" y="70"/>
                    </a:lnTo>
                    <a:lnTo>
                      <a:pt x="58" y="79"/>
                    </a:lnTo>
                    <a:lnTo>
                      <a:pt x="54" y="85"/>
                    </a:lnTo>
                    <a:lnTo>
                      <a:pt x="43" y="67"/>
                    </a:lnTo>
                    <a:close/>
                    <a:moveTo>
                      <a:pt x="49" y="48"/>
                    </a:moveTo>
                    <a:lnTo>
                      <a:pt x="49" y="48"/>
                    </a:lnTo>
                    <a:lnTo>
                      <a:pt x="63" y="48"/>
                    </a:lnTo>
                    <a:lnTo>
                      <a:pt x="49" y="48"/>
                    </a:lnTo>
                    <a:close/>
                    <a:moveTo>
                      <a:pt x="49" y="48"/>
                    </a:moveTo>
                    <a:lnTo>
                      <a:pt x="49" y="48"/>
                    </a:lnTo>
                    <a:lnTo>
                      <a:pt x="63" y="48"/>
                    </a:lnTo>
                    <a:lnTo>
                      <a:pt x="49" y="48"/>
                    </a:lnTo>
                    <a:close/>
                    <a:moveTo>
                      <a:pt x="49" y="48"/>
                    </a:moveTo>
                    <a:lnTo>
                      <a:pt x="47" y="39"/>
                    </a:lnTo>
                    <a:lnTo>
                      <a:pt x="43" y="33"/>
                    </a:lnTo>
                    <a:lnTo>
                      <a:pt x="54" y="15"/>
                    </a:lnTo>
                    <a:lnTo>
                      <a:pt x="58" y="21"/>
                    </a:lnTo>
                    <a:lnTo>
                      <a:pt x="60" y="30"/>
                    </a:lnTo>
                    <a:lnTo>
                      <a:pt x="61" y="39"/>
                    </a:lnTo>
                    <a:lnTo>
                      <a:pt x="63" y="48"/>
                    </a:lnTo>
                    <a:lnTo>
                      <a:pt x="49" y="48"/>
                    </a:lnTo>
                    <a:close/>
                    <a:moveTo>
                      <a:pt x="43" y="33"/>
                    </a:moveTo>
                    <a:lnTo>
                      <a:pt x="38" y="27"/>
                    </a:lnTo>
                    <a:lnTo>
                      <a:pt x="31" y="24"/>
                    </a:lnTo>
                    <a:lnTo>
                      <a:pt x="31" y="0"/>
                    </a:lnTo>
                    <a:lnTo>
                      <a:pt x="38" y="0"/>
                    </a:lnTo>
                    <a:lnTo>
                      <a:pt x="43" y="3"/>
                    </a:lnTo>
                    <a:lnTo>
                      <a:pt x="49" y="9"/>
                    </a:lnTo>
                    <a:lnTo>
                      <a:pt x="54" y="15"/>
                    </a:lnTo>
                    <a:lnTo>
                      <a:pt x="43" y="33"/>
                    </a:lnTo>
                    <a:close/>
                    <a:moveTo>
                      <a:pt x="31" y="24"/>
                    </a:moveTo>
                    <a:lnTo>
                      <a:pt x="31" y="24"/>
                    </a:lnTo>
                    <a:lnTo>
                      <a:pt x="31" y="0"/>
                    </a:lnTo>
                    <a:lnTo>
                      <a:pt x="31" y="24"/>
                    </a:lnTo>
                    <a:close/>
                    <a:moveTo>
                      <a:pt x="31" y="24"/>
                    </a:moveTo>
                    <a:lnTo>
                      <a:pt x="31" y="24"/>
                    </a:lnTo>
                    <a:lnTo>
                      <a:pt x="31" y="0"/>
                    </a:lnTo>
                    <a:lnTo>
                      <a:pt x="31" y="24"/>
                    </a:lnTo>
                    <a:close/>
                    <a:moveTo>
                      <a:pt x="31" y="24"/>
                    </a:moveTo>
                    <a:lnTo>
                      <a:pt x="26" y="27"/>
                    </a:lnTo>
                    <a:lnTo>
                      <a:pt x="20" y="33"/>
                    </a:lnTo>
                    <a:lnTo>
                      <a:pt x="9" y="15"/>
                    </a:lnTo>
                    <a:lnTo>
                      <a:pt x="15" y="9"/>
                    </a:lnTo>
                    <a:lnTo>
                      <a:pt x="20" y="3"/>
                    </a:lnTo>
                    <a:lnTo>
                      <a:pt x="26" y="0"/>
                    </a:lnTo>
                    <a:lnTo>
                      <a:pt x="31" y="0"/>
                    </a:lnTo>
                    <a:lnTo>
                      <a:pt x="31" y="24"/>
                    </a:lnTo>
                    <a:close/>
                    <a:moveTo>
                      <a:pt x="20" y="33"/>
                    </a:moveTo>
                    <a:lnTo>
                      <a:pt x="17" y="39"/>
                    </a:lnTo>
                    <a:lnTo>
                      <a:pt x="15" y="48"/>
                    </a:lnTo>
                    <a:lnTo>
                      <a:pt x="0" y="48"/>
                    </a:lnTo>
                    <a:lnTo>
                      <a:pt x="0" y="39"/>
                    </a:lnTo>
                    <a:lnTo>
                      <a:pt x="2" y="30"/>
                    </a:lnTo>
                    <a:lnTo>
                      <a:pt x="6" y="21"/>
                    </a:lnTo>
                    <a:lnTo>
                      <a:pt x="9" y="15"/>
                    </a:lnTo>
                    <a:lnTo>
                      <a:pt x="20" y="33"/>
                    </a:lnTo>
                    <a:close/>
                    <a:moveTo>
                      <a:pt x="15" y="48"/>
                    </a:moveTo>
                    <a:lnTo>
                      <a:pt x="15" y="48"/>
                    </a:lnTo>
                    <a:lnTo>
                      <a:pt x="0" y="48"/>
                    </a:lnTo>
                    <a:lnTo>
                      <a:pt x="15" y="48"/>
                    </a:lnTo>
                    <a:close/>
                    <a:moveTo>
                      <a:pt x="15" y="48"/>
                    </a:moveTo>
                    <a:lnTo>
                      <a:pt x="15" y="48"/>
                    </a:lnTo>
                    <a:lnTo>
                      <a:pt x="0" y="48"/>
                    </a:lnTo>
                    <a:lnTo>
                      <a:pt x="15" y="48"/>
                    </a:lnTo>
                    <a:close/>
                    <a:moveTo>
                      <a:pt x="15" y="48"/>
                    </a:moveTo>
                    <a:lnTo>
                      <a:pt x="17" y="60"/>
                    </a:lnTo>
                    <a:lnTo>
                      <a:pt x="20" y="67"/>
                    </a:lnTo>
                    <a:lnTo>
                      <a:pt x="9" y="85"/>
                    </a:lnTo>
                    <a:lnTo>
                      <a:pt x="6" y="79"/>
                    </a:lnTo>
                    <a:lnTo>
                      <a:pt x="2" y="70"/>
                    </a:lnTo>
                    <a:lnTo>
                      <a:pt x="0" y="60"/>
                    </a:lnTo>
                    <a:lnTo>
                      <a:pt x="0" y="48"/>
                    </a:lnTo>
                    <a:lnTo>
                      <a:pt x="15" y="48"/>
                    </a:lnTo>
                    <a:close/>
                    <a:moveTo>
                      <a:pt x="20" y="67"/>
                    </a:moveTo>
                    <a:lnTo>
                      <a:pt x="26" y="73"/>
                    </a:lnTo>
                    <a:lnTo>
                      <a:pt x="31" y="76"/>
                    </a:lnTo>
                    <a:lnTo>
                      <a:pt x="31" y="100"/>
                    </a:lnTo>
                    <a:lnTo>
                      <a:pt x="26" y="100"/>
                    </a:lnTo>
                    <a:lnTo>
                      <a:pt x="20" y="97"/>
                    </a:lnTo>
                    <a:lnTo>
                      <a:pt x="15" y="91"/>
                    </a:lnTo>
                    <a:lnTo>
                      <a:pt x="9" y="85"/>
                    </a:lnTo>
                    <a:lnTo>
                      <a:pt x="20" y="67"/>
                    </a:lnTo>
                    <a:close/>
                    <a:moveTo>
                      <a:pt x="31" y="76"/>
                    </a:moveTo>
                    <a:lnTo>
                      <a:pt x="31" y="76"/>
                    </a:lnTo>
                    <a:lnTo>
                      <a:pt x="31" y="100"/>
                    </a:lnTo>
                    <a:lnTo>
                      <a:pt x="31"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63" name="Freeform 41"/>
              <p:cNvSpPr>
                <a:spLocks/>
              </p:cNvSpPr>
              <p:nvPr/>
            </p:nvSpPr>
            <p:spPr bwMode="auto">
              <a:xfrm>
                <a:off x="2157413" y="2931499"/>
                <a:ext cx="144463" cy="232068"/>
              </a:xfrm>
              <a:custGeom>
                <a:avLst/>
                <a:gdLst>
                  <a:gd name="T0" fmla="*/ 2147483647 w 91"/>
                  <a:gd name="T1" fmla="*/ 2147483647 h 182"/>
                  <a:gd name="T2" fmla="*/ 2147483647 w 91"/>
                  <a:gd name="T3" fmla="*/ 2147483647 h 182"/>
                  <a:gd name="T4" fmla="*/ 0 w 91"/>
                  <a:gd name="T5" fmla="*/ 2147483647 h 182"/>
                  <a:gd name="T6" fmla="*/ 2147483647 w 91"/>
                  <a:gd name="T7" fmla="*/ 0 h 182"/>
                  <a:gd name="T8" fmla="*/ 2147483647 w 91"/>
                  <a:gd name="T9" fmla="*/ 2147483647 h 182"/>
                  <a:gd name="T10" fmla="*/ 0 60000 65536"/>
                  <a:gd name="T11" fmla="*/ 0 60000 65536"/>
                  <a:gd name="T12" fmla="*/ 0 60000 65536"/>
                  <a:gd name="T13" fmla="*/ 0 60000 65536"/>
                  <a:gd name="T14" fmla="*/ 0 60000 65536"/>
                  <a:gd name="T15" fmla="*/ 0 w 91"/>
                  <a:gd name="T16" fmla="*/ 0 h 182"/>
                  <a:gd name="T17" fmla="*/ 91 w 91"/>
                  <a:gd name="T18" fmla="*/ 182 h 182"/>
                </a:gdLst>
                <a:ahLst/>
                <a:cxnLst>
                  <a:cxn ang="T10">
                    <a:pos x="T0" y="T1"/>
                  </a:cxn>
                  <a:cxn ang="T11">
                    <a:pos x="T2" y="T3"/>
                  </a:cxn>
                  <a:cxn ang="T12">
                    <a:pos x="T4" y="T5"/>
                  </a:cxn>
                  <a:cxn ang="T13">
                    <a:pos x="T6" y="T7"/>
                  </a:cxn>
                  <a:cxn ang="T14">
                    <a:pos x="T8" y="T9"/>
                  </a:cxn>
                </a:cxnLst>
                <a:rect l="T15" t="T16" r="T17" b="T18"/>
                <a:pathLst>
                  <a:path w="91" h="182">
                    <a:moveTo>
                      <a:pt x="91" y="15"/>
                    </a:moveTo>
                    <a:lnTo>
                      <a:pt x="12" y="182"/>
                    </a:lnTo>
                    <a:lnTo>
                      <a:pt x="0" y="166"/>
                    </a:lnTo>
                    <a:lnTo>
                      <a:pt x="79" y="0"/>
                    </a:lnTo>
                    <a:lnTo>
                      <a:pt x="91"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64" name="Freeform 42"/>
              <p:cNvSpPr>
                <a:spLocks/>
              </p:cNvSpPr>
              <p:nvPr/>
            </p:nvSpPr>
            <p:spPr bwMode="auto">
              <a:xfrm>
                <a:off x="2100263" y="2904722"/>
                <a:ext cx="125413" cy="207841"/>
              </a:xfrm>
              <a:custGeom>
                <a:avLst/>
                <a:gdLst>
                  <a:gd name="T0" fmla="*/ 2147483647 w 79"/>
                  <a:gd name="T1" fmla="*/ 2147483647 h 163"/>
                  <a:gd name="T2" fmla="*/ 2147483647 w 79"/>
                  <a:gd name="T3" fmla="*/ 2147483647 h 163"/>
                  <a:gd name="T4" fmla="*/ 2147483647 w 79"/>
                  <a:gd name="T5" fmla="*/ 2147483647 h 163"/>
                  <a:gd name="T6" fmla="*/ 2147483647 w 79"/>
                  <a:gd name="T7" fmla="*/ 2147483647 h 163"/>
                  <a:gd name="T8" fmla="*/ 2147483647 w 79"/>
                  <a:gd name="T9" fmla="*/ 2147483647 h 163"/>
                  <a:gd name="T10" fmla="*/ 0 w 79"/>
                  <a:gd name="T11" fmla="*/ 2147483647 h 163"/>
                  <a:gd name="T12" fmla="*/ 2147483647 w 79"/>
                  <a:gd name="T13" fmla="*/ 2147483647 h 163"/>
                  <a:gd name="T14" fmla="*/ 2147483647 w 79"/>
                  <a:gd name="T15" fmla="*/ 2147483647 h 163"/>
                  <a:gd name="T16" fmla="*/ 2147483647 w 79"/>
                  <a:gd name="T17" fmla="*/ 2147483647 h 163"/>
                  <a:gd name="T18" fmla="*/ 2147483647 w 79"/>
                  <a:gd name="T19" fmla="*/ 0 h 163"/>
                  <a:gd name="T20" fmla="*/ 2147483647 w 79"/>
                  <a:gd name="T21" fmla="*/ 2147483647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163"/>
                  <a:gd name="T35" fmla="*/ 79 w 79"/>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163">
                    <a:moveTo>
                      <a:pt x="79" y="18"/>
                    </a:moveTo>
                    <a:lnTo>
                      <a:pt x="38" y="100"/>
                    </a:lnTo>
                    <a:lnTo>
                      <a:pt x="14" y="145"/>
                    </a:lnTo>
                    <a:lnTo>
                      <a:pt x="5" y="160"/>
                    </a:lnTo>
                    <a:lnTo>
                      <a:pt x="4" y="163"/>
                    </a:lnTo>
                    <a:lnTo>
                      <a:pt x="0" y="139"/>
                    </a:lnTo>
                    <a:lnTo>
                      <a:pt x="2" y="136"/>
                    </a:lnTo>
                    <a:lnTo>
                      <a:pt x="9" y="121"/>
                    </a:lnTo>
                    <a:lnTo>
                      <a:pt x="29" y="81"/>
                    </a:lnTo>
                    <a:lnTo>
                      <a:pt x="68" y="0"/>
                    </a:lnTo>
                    <a:lnTo>
                      <a:pt x="79"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grpSp>
        <p:sp>
          <p:nvSpPr>
            <p:cNvPr id="23583" name="Freeform 43"/>
            <p:cNvSpPr>
              <a:spLocks/>
            </p:cNvSpPr>
            <p:nvPr/>
          </p:nvSpPr>
          <p:spPr bwMode="auto">
            <a:xfrm>
              <a:off x="3304" y="9460"/>
              <a:ext cx="156" cy="23"/>
            </a:xfrm>
            <a:custGeom>
              <a:avLst/>
              <a:gdLst>
                <a:gd name="T0" fmla="*/ 203 w 154"/>
                <a:gd name="T1" fmla="*/ 2 h 30"/>
                <a:gd name="T2" fmla="*/ 0 w 154"/>
                <a:gd name="T3" fmla="*/ 2 h 30"/>
                <a:gd name="T4" fmla="*/ 0 w 154"/>
                <a:gd name="T5" fmla="*/ 0 h 30"/>
                <a:gd name="T6" fmla="*/ 203 w 154"/>
                <a:gd name="T7" fmla="*/ 2 h 30"/>
                <a:gd name="T8" fmla="*/ 203 w 154"/>
                <a:gd name="T9" fmla="*/ 2 h 30"/>
                <a:gd name="T10" fmla="*/ 0 60000 65536"/>
                <a:gd name="T11" fmla="*/ 0 60000 65536"/>
                <a:gd name="T12" fmla="*/ 0 60000 65536"/>
                <a:gd name="T13" fmla="*/ 0 60000 65536"/>
                <a:gd name="T14" fmla="*/ 0 60000 65536"/>
                <a:gd name="T15" fmla="*/ 0 w 154"/>
                <a:gd name="T16" fmla="*/ 0 h 30"/>
                <a:gd name="T17" fmla="*/ 154 w 154"/>
                <a:gd name="T18" fmla="*/ 30 h 30"/>
              </a:gdLst>
              <a:ahLst/>
              <a:cxnLst>
                <a:cxn ang="T10">
                  <a:pos x="T0" y="T1"/>
                </a:cxn>
                <a:cxn ang="T11">
                  <a:pos x="T2" y="T3"/>
                </a:cxn>
                <a:cxn ang="T12">
                  <a:pos x="T4" y="T5"/>
                </a:cxn>
                <a:cxn ang="T13">
                  <a:pos x="T6" y="T7"/>
                </a:cxn>
                <a:cxn ang="T14">
                  <a:pos x="T8" y="T9"/>
                </a:cxn>
              </a:cxnLst>
              <a:rect l="T15" t="T16" r="T17" b="T18"/>
              <a:pathLst>
                <a:path w="154" h="30">
                  <a:moveTo>
                    <a:pt x="154" y="30"/>
                  </a:moveTo>
                  <a:lnTo>
                    <a:pt x="0" y="24"/>
                  </a:lnTo>
                  <a:lnTo>
                    <a:pt x="0" y="0"/>
                  </a:lnTo>
                  <a:lnTo>
                    <a:pt x="154" y="6"/>
                  </a:lnTo>
                  <a:lnTo>
                    <a:pt x="154"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 name="Freeform 44"/>
            <p:cNvSpPr>
              <a:spLocks/>
            </p:cNvSpPr>
            <p:nvPr/>
          </p:nvSpPr>
          <p:spPr bwMode="auto">
            <a:xfrm>
              <a:off x="3464" y="9435"/>
              <a:ext cx="59" cy="72"/>
            </a:xfrm>
            <a:custGeom>
              <a:avLst/>
              <a:gdLst>
                <a:gd name="T0" fmla="*/ 30 w 59"/>
                <a:gd name="T1" fmla="*/ 3 h 93"/>
                <a:gd name="T2" fmla="*/ 36 w 59"/>
                <a:gd name="T3" fmla="*/ 3 h 93"/>
                <a:gd name="T4" fmla="*/ 41 w 59"/>
                <a:gd name="T5" fmla="*/ 3 h 93"/>
                <a:gd name="T6" fmla="*/ 47 w 59"/>
                <a:gd name="T7" fmla="*/ 3 h 93"/>
                <a:gd name="T8" fmla="*/ 50 w 59"/>
                <a:gd name="T9" fmla="*/ 3 h 93"/>
                <a:gd name="T10" fmla="*/ 54 w 59"/>
                <a:gd name="T11" fmla="*/ 2 h 93"/>
                <a:gd name="T12" fmla="*/ 57 w 59"/>
                <a:gd name="T13" fmla="*/ 2 h 93"/>
                <a:gd name="T14" fmla="*/ 59 w 59"/>
                <a:gd name="T15" fmla="*/ 2 h 93"/>
                <a:gd name="T16" fmla="*/ 59 w 59"/>
                <a:gd name="T17" fmla="*/ 2 h 93"/>
                <a:gd name="T18" fmla="*/ 59 w 59"/>
                <a:gd name="T19" fmla="*/ 2 h 93"/>
                <a:gd name="T20" fmla="*/ 57 w 59"/>
                <a:gd name="T21" fmla="*/ 2 h 93"/>
                <a:gd name="T22" fmla="*/ 54 w 59"/>
                <a:gd name="T23" fmla="*/ 2 h 93"/>
                <a:gd name="T24" fmla="*/ 50 w 59"/>
                <a:gd name="T25" fmla="*/ 2 h 93"/>
                <a:gd name="T26" fmla="*/ 47 w 59"/>
                <a:gd name="T27" fmla="*/ 2 h 93"/>
                <a:gd name="T28" fmla="*/ 41 w 59"/>
                <a:gd name="T29" fmla="*/ 2 h 93"/>
                <a:gd name="T30" fmla="*/ 36 w 59"/>
                <a:gd name="T31" fmla="*/ 0 h 93"/>
                <a:gd name="T32" fmla="*/ 30 w 59"/>
                <a:gd name="T33" fmla="*/ 0 h 93"/>
                <a:gd name="T34" fmla="*/ 23 w 59"/>
                <a:gd name="T35" fmla="*/ 0 h 93"/>
                <a:gd name="T36" fmla="*/ 18 w 59"/>
                <a:gd name="T37" fmla="*/ 2 h 93"/>
                <a:gd name="T38" fmla="*/ 13 w 59"/>
                <a:gd name="T39" fmla="*/ 2 h 93"/>
                <a:gd name="T40" fmla="*/ 9 w 59"/>
                <a:gd name="T41" fmla="*/ 2 h 93"/>
                <a:gd name="T42" fmla="*/ 5 w 59"/>
                <a:gd name="T43" fmla="*/ 2 h 93"/>
                <a:gd name="T44" fmla="*/ 2 w 59"/>
                <a:gd name="T45" fmla="*/ 2 h 93"/>
                <a:gd name="T46" fmla="*/ 0 w 59"/>
                <a:gd name="T47" fmla="*/ 2 h 93"/>
                <a:gd name="T48" fmla="*/ 0 w 59"/>
                <a:gd name="T49" fmla="*/ 2 h 93"/>
                <a:gd name="T50" fmla="*/ 0 w 59"/>
                <a:gd name="T51" fmla="*/ 2 h 93"/>
                <a:gd name="T52" fmla="*/ 2 w 59"/>
                <a:gd name="T53" fmla="*/ 2 h 93"/>
                <a:gd name="T54" fmla="*/ 5 w 59"/>
                <a:gd name="T55" fmla="*/ 2 h 93"/>
                <a:gd name="T56" fmla="*/ 9 w 59"/>
                <a:gd name="T57" fmla="*/ 3 h 93"/>
                <a:gd name="T58" fmla="*/ 13 w 59"/>
                <a:gd name="T59" fmla="*/ 3 h 93"/>
                <a:gd name="T60" fmla="*/ 18 w 59"/>
                <a:gd name="T61" fmla="*/ 3 h 93"/>
                <a:gd name="T62" fmla="*/ 23 w 59"/>
                <a:gd name="T63" fmla="*/ 3 h 93"/>
                <a:gd name="T64" fmla="*/ 30 w 59"/>
                <a:gd name="T65" fmla="*/ 3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3"/>
                <a:gd name="T101" fmla="*/ 59 w 59"/>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3">
                  <a:moveTo>
                    <a:pt x="30" y="93"/>
                  </a:moveTo>
                  <a:lnTo>
                    <a:pt x="36" y="93"/>
                  </a:lnTo>
                  <a:lnTo>
                    <a:pt x="41" y="90"/>
                  </a:lnTo>
                  <a:lnTo>
                    <a:pt x="47" y="87"/>
                  </a:lnTo>
                  <a:lnTo>
                    <a:pt x="50" y="81"/>
                  </a:lnTo>
                  <a:lnTo>
                    <a:pt x="54" y="72"/>
                  </a:lnTo>
                  <a:lnTo>
                    <a:pt x="57" y="66"/>
                  </a:lnTo>
                  <a:lnTo>
                    <a:pt x="59" y="57"/>
                  </a:lnTo>
                  <a:lnTo>
                    <a:pt x="59" y="48"/>
                  </a:lnTo>
                  <a:lnTo>
                    <a:pt x="59" y="39"/>
                  </a:lnTo>
                  <a:lnTo>
                    <a:pt x="57" y="30"/>
                  </a:lnTo>
                  <a:lnTo>
                    <a:pt x="54" y="21"/>
                  </a:lnTo>
                  <a:lnTo>
                    <a:pt x="50" y="15"/>
                  </a:lnTo>
                  <a:lnTo>
                    <a:pt x="47" y="9"/>
                  </a:lnTo>
                  <a:lnTo>
                    <a:pt x="41" y="3"/>
                  </a:lnTo>
                  <a:lnTo>
                    <a:pt x="36" y="0"/>
                  </a:lnTo>
                  <a:lnTo>
                    <a:pt x="30" y="0"/>
                  </a:lnTo>
                  <a:lnTo>
                    <a:pt x="23" y="0"/>
                  </a:lnTo>
                  <a:lnTo>
                    <a:pt x="18" y="3"/>
                  </a:lnTo>
                  <a:lnTo>
                    <a:pt x="13" y="9"/>
                  </a:lnTo>
                  <a:lnTo>
                    <a:pt x="9" y="15"/>
                  </a:lnTo>
                  <a:lnTo>
                    <a:pt x="5" y="21"/>
                  </a:lnTo>
                  <a:lnTo>
                    <a:pt x="2" y="30"/>
                  </a:lnTo>
                  <a:lnTo>
                    <a:pt x="0" y="39"/>
                  </a:lnTo>
                  <a:lnTo>
                    <a:pt x="0" y="48"/>
                  </a:lnTo>
                  <a:lnTo>
                    <a:pt x="0" y="57"/>
                  </a:lnTo>
                  <a:lnTo>
                    <a:pt x="2" y="66"/>
                  </a:lnTo>
                  <a:lnTo>
                    <a:pt x="5" y="72"/>
                  </a:lnTo>
                  <a:lnTo>
                    <a:pt x="9" y="81"/>
                  </a:lnTo>
                  <a:lnTo>
                    <a:pt x="13" y="87"/>
                  </a:lnTo>
                  <a:lnTo>
                    <a:pt x="18" y="90"/>
                  </a:lnTo>
                  <a:lnTo>
                    <a:pt x="23" y="93"/>
                  </a:lnTo>
                  <a:lnTo>
                    <a:pt x="30" y="93"/>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585" name="Freeform 45"/>
            <p:cNvSpPr>
              <a:spLocks noEditPoints="1"/>
            </p:cNvSpPr>
            <p:nvPr/>
          </p:nvSpPr>
          <p:spPr bwMode="auto">
            <a:xfrm>
              <a:off x="3457" y="9426"/>
              <a:ext cx="74" cy="93"/>
            </a:xfrm>
            <a:custGeom>
              <a:avLst/>
              <a:gdLst>
                <a:gd name="T0" fmla="*/ 60 w 73"/>
                <a:gd name="T1" fmla="*/ 2 h 121"/>
                <a:gd name="T2" fmla="*/ 60 w 73"/>
                <a:gd name="T3" fmla="*/ 2 h 121"/>
                <a:gd name="T4" fmla="*/ 60 w 73"/>
                <a:gd name="T5" fmla="*/ 2 h 121"/>
                <a:gd name="T6" fmla="*/ 77 w 73"/>
                <a:gd name="T7" fmla="*/ 2 h 121"/>
                <a:gd name="T8" fmla="*/ 80 w 73"/>
                <a:gd name="T9" fmla="*/ 2 h 121"/>
                <a:gd name="T10" fmla="*/ 68 w 73"/>
                <a:gd name="T11" fmla="*/ 2 h 121"/>
                <a:gd name="T12" fmla="*/ 60 w 73"/>
                <a:gd name="T13" fmla="*/ 2 h 121"/>
                <a:gd name="T14" fmla="*/ 80 w 73"/>
                <a:gd name="T15" fmla="*/ 2 h 121"/>
                <a:gd name="T16" fmla="*/ 96 w 73"/>
                <a:gd name="T17" fmla="*/ 2 h 121"/>
                <a:gd name="T18" fmla="*/ 94 w 73"/>
                <a:gd name="T19" fmla="*/ 2 h 121"/>
                <a:gd name="T20" fmla="*/ 86 w 73"/>
                <a:gd name="T21" fmla="*/ 2 h 121"/>
                <a:gd name="T22" fmla="*/ 82 w 73"/>
                <a:gd name="T23" fmla="*/ 2 h 121"/>
                <a:gd name="T24" fmla="*/ 96 w 73"/>
                <a:gd name="T25" fmla="*/ 2 h 121"/>
                <a:gd name="T26" fmla="*/ 82 w 73"/>
                <a:gd name="T27" fmla="*/ 2 h 121"/>
                <a:gd name="T28" fmla="*/ 82 w 73"/>
                <a:gd name="T29" fmla="*/ 2 h 121"/>
                <a:gd name="T30" fmla="*/ 96 w 73"/>
                <a:gd name="T31" fmla="*/ 2 h 121"/>
                <a:gd name="T32" fmla="*/ 82 w 73"/>
                <a:gd name="T33" fmla="*/ 2 h 121"/>
                <a:gd name="T34" fmla="*/ 77 w 73"/>
                <a:gd name="T35" fmla="*/ 2 h 121"/>
                <a:gd name="T36" fmla="*/ 91 w 73"/>
                <a:gd name="T37" fmla="*/ 2 h 121"/>
                <a:gd name="T38" fmla="*/ 96 w 73"/>
                <a:gd name="T39" fmla="*/ 2 h 121"/>
                <a:gd name="T40" fmla="*/ 82 w 73"/>
                <a:gd name="T41" fmla="*/ 2 h 121"/>
                <a:gd name="T42" fmla="*/ 69 w 73"/>
                <a:gd name="T43" fmla="*/ 2 h 121"/>
                <a:gd name="T44" fmla="*/ 60 w 73"/>
                <a:gd name="T45" fmla="*/ 0 h 121"/>
                <a:gd name="T46" fmla="*/ 75 w 73"/>
                <a:gd name="T47" fmla="*/ 2 h 121"/>
                <a:gd name="T48" fmla="*/ 86 w 73"/>
                <a:gd name="T49" fmla="*/ 2 h 121"/>
                <a:gd name="T50" fmla="*/ 60 w 73"/>
                <a:gd name="T51" fmla="*/ 2 h 121"/>
                <a:gd name="T52" fmla="*/ 60 w 73"/>
                <a:gd name="T53" fmla="*/ 0 h 121"/>
                <a:gd name="T54" fmla="*/ 60 w 73"/>
                <a:gd name="T55" fmla="*/ 2 h 121"/>
                <a:gd name="T56" fmla="*/ 60 w 73"/>
                <a:gd name="T57" fmla="*/ 2 h 121"/>
                <a:gd name="T58" fmla="*/ 60 w 73"/>
                <a:gd name="T59" fmla="*/ 0 h 121"/>
                <a:gd name="T60" fmla="*/ 60 w 73"/>
                <a:gd name="T61" fmla="*/ 2 h 121"/>
                <a:gd name="T62" fmla="*/ 21 w 73"/>
                <a:gd name="T63" fmla="*/ 2 h 121"/>
                <a:gd name="T64" fmla="*/ 16 w 73"/>
                <a:gd name="T65" fmla="*/ 2 h 121"/>
                <a:gd name="T66" fmla="*/ 28 w 73"/>
                <a:gd name="T67" fmla="*/ 0 h 121"/>
                <a:gd name="T68" fmla="*/ 60 w 73"/>
                <a:gd name="T69" fmla="*/ 2 h 121"/>
                <a:gd name="T70" fmla="*/ 16 w 73"/>
                <a:gd name="T71" fmla="*/ 2 h 121"/>
                <a:gd name="T72" fmla="*/ 0 w 73"/>
                <a:gd name="T73" fmla="*/ 2 h 121"/>
                <a:gd name="T74" fmla="*/ 2 w 73"/>
                <a:gd name="T75" fmla="*/ 2 h 121"/>
                <a:gd name="T76" fmla="*/ 11 w 73"/>
                <a:gd name="T77" fmla="*/ 2 h 121"/>
                <a:gd name="T78" fmla="*/ 14 w 73"/>
                <a:gd name="T79" fmla="*/ 2 h 121"/>
                <a:gd name="T80" fmla="*/ 0 w 73"/>
                <a:gd name="T81" fmla="*/ 2 h 121"/>
                <a:gd name="T82" fmla="*/ 14 w 73"/>
                <a:gd name="T83" fmla="*/ 2 h 121"/>
                <a:gd name="T84" fmla="*/ 14 w 73"/>
                <a:gd name="T85" fmla="*/ 2 h 121"/>
                <a:gd name="T86" fmla="*/ 0 w 73"/>
                <a:gd name="T87" fmla="*/ 2 h 121"/>
                <a:gd name="T88" fmla="*/ 14 w 73"/>
                <a:gd name="T89" fmla="*/ 2 h 121"/>
                <a:gd name="T90" fmla="*/ 21 w 73"/>
                <a:gd name="T91" fmla="*/ 2 h 121"/>
                <a:gd name="T92" fmla="*/ 5 w 73"/>
                <a:gd name="T93" fmla="*/ 2 h 121"/>
                <a:gd name="T94" fmla="*/ 0 w 73"/>
                <a:gd name="T95" fmla="*/ 2 h 121"/>
                <a:gd name="T96" fmla="*/ 14 w 73"/>
                <a:gd name="T97" fmla="*/ 2 h 121"/>
                <a:gd name="T98" fmla="*/ 28 w 73"/>
                <a:gd name="T99" fmla="*/ 2 h 121"/>
                <a:gd name="T100" fmla="*/ 60 w 73"/>
                <a:gd name="T101" fmla="*/ 2 h 121"/>
                <a:gd name="T102" fmla="*/ 23 w 73"/>
                <a:gd name="T103" fmla="*/ 2 h 121"/>
                <a:gd name="T104" fmla="*/ 11 w 73"/>
                <a:gd name="T105" fmla="*/ 2 h 121"/>
                <a:gd name="T106" fmla="*/ 60 w 73"/>
                <a:gd name="T107" fmla="*/ 2 h 121"/>
                <a:gd name="T108" fmla="*/ 60 w 73"/>
                <a:gd name="T109" fmla="*/ 2 h 121"/>
                <a:gd name="T110" fmla="*/ 60 w 73"/>
                <a:gd name="T111" fmla="*/ 2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
                <a:gd name="T169" fmla="*/ 0 h 121"/>
                <a:gd name="T170" fmla="*/ 73 w 73"/>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 h="121">
                  <a:moveTo>
                    <a:pt x="37" y="93"/>
                  </a:moveTo>
                  <a:lnTo>
                    <a:pt x="37" y="93"/>
                  </a:lnTo>
                  <a:lnTo>
                    <a:pt x="37" y="121"/>
                  </a:lnTo>
                  <a:lnTo>
                    <a:pt x="37" y="93"/>
                  </a:lnTo>
                  <a:close/>
                  <a:moveTo>
                    <a:pt x="37" y="93"/>
                  </a:moveTo>
                  <a:lnTo>
                    <a:pt x="46" y="90"/>
                  </a:lnTo>
                  <a:lnTo>
                    <a:pt x="54" y="84"/>
                  </a:lnTo>
                  <a:lnTo>
                    <a:pt x="63" y="102"/>
                  </a:lnTo>
                  <a:lnTo>
                    <a:pt x="57" y="109"/>
                  </a:lnTo>
                  <a:lnTo>
                    <a:pt x="52" y="115"/>
                  </a:lnTo>
                  <a:lnTo>
                    <a:pt x="45" y="118"/>
                  </a:lnTo>
                  <a:lnTo>
                    <a:pt x="37" y="121"/>
                  </a:lnTo>
                  <a:lnTo>
                    <a:pt x="37" y="93"/>
                  </a:lnTo>
                  <a:close/>
                  <a:moveTo>
                    <a:pt x="54" y="84"/>
                  </a:moveTo>
                  <a:lnTo>
                    <a:pt x="57" y="72"/>
                  </a:lnTo>
                  <a:lnTo>
                    <a:pt x="59" y="60"/>
                  </a:lnTo>
                  <a:lnTo>
                    <a:pt x="73" y="60"/>
                  </a:lnTo>
                  <a:lnTo>
                    <a:pt x="73" y="72"/>
                  </a:lnTo>
                  <a:lnTo>
                    <a:pt x="71" y="84"/>
                  </a:lnTo>
                  <a:lnTo>
                    <a:pt x="68" y="93"/>
                  </a:lnTo>
                  <a:lnTo>
                    <a:pt x="63" y="102"/>
                  </a:lnTo>
                  <a:lnTo>
                    <a:pt x="54" y="84"/>
                  </a:lnTo>
                  <a:close/>
                  <a:moveTo>
                    <a:pt x="59" y="60"/>
                  </a:moveTo>
                  <a:lnTo>
                    <a:pt x="59" y="60"/>
                  </a:lnTo>
                  <a:lnTo>
                    <a:pt x="73" y="60"/>
                  </a:lnTo>
                  <a:lnTo>
                    <a:pt x="59" y="60"/>
                  </a:lnTo>
                  <a:close/>
                  <a:moveTo>
                    <a:pt x="59" y="60"/>
                  </a:moveTo>
                  <a:lnTo>
                    <a:pt x="59" y="60"/>
                  </a:lnTo>
                  <a:lnTo>
                    <a:pt x="73" y="60"/>
                  </a:lnTo>
                  <a:lnTo>
                    <a:pt x="59" y="60"/>
                  </a:lnTo>
                  <a:close/>
                  <a:moveTo>
                    <a:pt x="59" y="60"/>
                  </a:moveTo>
                  <a:lnTo>
                    <a:pt x="57" y="45"/>
                  </a:lnTo>
                  <a:lnTo>
                    <a:pt x="54" y="36"/>
                  </a:lnTo>
                  <a:lnTo>
                    <a:pt x="63" y="18"/>
                  </a:lnTo>
                  <a:lnTo>
                    <a:pt x="68" y="27"/>
                  </a:lnTo>
                  <a:lnTo>
                    <a:pt x="71" y="36"/>
                  </a:lnTo>
                  <a:lnTo>
                    <a:pt x="73" y="48"/>
                  </a:lnTo>
                  <a:lnTo>
                    <a:pt x="73" y="60"/>
                  </a:lnTo>
                  <a:lnTo>
                    <a:pt x="59" y="60"/>
                  </a:lnTo>
                  <a:close/>
                  <a:moveTo>
                    <a:pt x="54" y="36"/>
                  </a:moveTo>
                  <a:lnTo>
                    <a:pt x="46" y="27"/>
                  </a:lnTo>
                  <a:lnTo>
                    <a:pt x="37" y="24"/>
                  </a:lnTo>
                  <a:lnTo>
                    <a:pt x="37" y="0"/>
                  </a:lnTo>
                  <a:lnTo>
                    <a:pt x="45" y="0"/>
                  </a:lnTo>
                  <a:lnTo>
                    <a:pt x="52" y="6"/>
                  </a:lnTo>
                  <a:lnTo>
                    <a:pt x="57" y="9"/>
                  </a:lnTo>
                  <a:lnTo>
                    <a:pt x="63" y="18"/>
                  </a:lnTo>
                  <a:lnTo>
                    <a:pt x="54" y="36"/>
                  </a:lnTo>
                  <a:close/>
                  <a:moveTo>
                    <a:pt x="37" y="24"/>
                  </a:moveTo>
                  <a:lnTo>
                    <a:pt x="37" y="24"/>
                  </a:lnTo>
                  <a:lnTo>
                    <a:pt x="37" y="0"/>
                  </a:lnTo>
                  <a:lnTo>
                    <a:pt x="37" y="24"/>
                  </a:lnTo>
                  <a:close/>
                  <a:moveTo>
                    <a:pt x="37" y="24"/>
                  </a:moveTo>
                  <a:lnTo>
                    <a:pt x="37" y="24"/>
                  </a:lnTo>
                  <a:lnTo>
                    <a:pt x="37" y="0"/>
                  </a:lnTo>
                  <a:lnTo>
                    <a:pt x="37" y="24"/>
                  </a:lnTo>
                  <a:close/>
                  <a:moveTo>
                    <a:pt x="37" y="24"/>
                  </a:moveTo>
                  <a:lnTo>
                    <a:pt x="28" y="27"/>
                  </a:lnTo>
                  <a:lnTo>
                    <a:pt x="21" y="36"/>
                  </a:lnTo>
                  <a:lnTo>
                    <a:pt x="11" y="18"/>
                  </a:lnTo>
                  <a:lnTo>
                    <a:pt x="16" y="9"/>
                  </a:lnTo>
                  <a:lnTo>
                    <a:pt x="23" y="6"/>
                  </a:lnTo>
                  <a:lnTo>
                    <a:pt x="28" y="0"/>
                  </a:lnTo>
                  <a:lnTo>
                    <a:pt x="37" y="0"/>
                  </a:lnTo>
                  <a:lnTo>
                    <a:pt x="37" y="24"/>
                  </a:lnTo>
                  <a:close/>
                  <a:moveTo>
                    <a:pt x="21" y="36"/>
                  </a:moveTo>
                  <a:lnTo>
                    <a:pt x="16" y="45"/>
                  </a:lnTo>
                  <a:lnTo>
                    <a:pt x="14" y="60"/>
                  </a:lnTo>
                  <a:lnTo>
                    <a:pt x="0" y="60"/>
                  </a:lnTo>
                  <a:lnTo>
                    <a:pt x="0" y="48"/>
                  </a:lnTo>
                  <a:lnTo>
                    <a:pt x="2" y="36"/>
                  </a:lnTo>
                  <a:lnTo>
                    <a:pt x="5" y="27"/>
                  </a:lnTo>
                  <a:lnTo>
                    <a:pt x="11" y="18"/>
                  </a:lnTo>
                  <a:lnTo>
                    <a:pt x="21" y="36"/>
                  </a:lnTo>
                  <a:close/>
                  <a:moveTo>
                    <a:pt x="14" y="60"/>
                  </a:moveTo>
                  <a:lnTo>
                    <a:pt x="14" y="60"/>
                  </a:lnTo>
                  <a:lnTo>
                    <a:pt x="0" y="60"/>
                  </a:lnTo>
                  <a:lnTo>
                    <a:pt x="14" y="60"/>
                  </a:lnTo>
                  <a:close/>
                  <a:moveTo>
                    <a:pt x="14" y="60"/>
                  </a:moveTo>
                  <a:lnTo>
                    <a:pt x="14" y="60"/>
                  </a:lnTo>
                  <a:lnTo>
                    <a:pt x="0" y="60"/>
                  </a:lnTo>
                  <a:lnTo>
                    <a:pt x="14" y="60"/>
                  </a:lnTo>
                  <a:close/>
                  <a:moveTo>
                    <a:pt x="14" y="60"/>
                  </a:moveTo>
                  <a:lnTo>
                    <a:pt x="16" y="72"/>
                  </a:lnTo>
                  <a:lnTo>
                    <a:pt x="21" y="84"/>
                  </a:lnTo>
                  <a:lnTo>
                    <a:pt x="11" y="102"/>
                  </a:lnTo>
                  <a:lnTo>
                    <a:pt x="5" y="93"/>
                  </a:lnTo>
                  <a:lnTo>
                    <a:pt x="2" y="84"/>
                  </a:lnTo>
                  <a:lnTo>
                    <a:pt x="0" y="72"/>
                  </a:lnTo>
                  <a:lnTo>
                    <a:pt x="0" y="60"/>
                  </a:lnTo>
                  <a:lnTo>
                    <a:pt x="14" y="60"/>
                  </a:lnTo>
                  <a:close/>
                  <a:moveTo>
                    <a:pt x="21" y="84"/>
                  </a:moveTo>
                  <a:lnTo>
                    <a:pt x="28" y="90"/>
                  </a:lnTo>
                  <a:lnTo>
                    <a:pt x="37" y="93"/>
                  </a:lnTo>
                  <a:lnTo>
                    <a:pt x="37" y="121"/>
                  </a:lnTo>
                  <a:lnTo>
                    <a:pt x="28" y="118"/>
                  </a:lnTo>
                  <a:lnTo>
                    <a:pt x="23" y="115"/>
                  </a:lnTo>
                  <a:lnTo>
                    <a:pt x="16" y="109"/>
                  </a:lnTo>
                  <a:lnTo>
                    <a:pt x="11" y="102"/>
                  </a:lnTo>
                  <a:lnTo>
                    <a:pt x="21" y="84"/>
                  </a:lnTo>
                  <a:close/>
                  <a:moveTo>
                    <a:pt x="37" y="93"/>
                  </a:moveTo>
                  <a:lnTo>
                    <a:pt x="37" y="93"/>
                  </a:lnTo>
                  <a:lnTo>
                    <a:pt x="37" y="121"/>
                  </a:lnTo>
                  <a:lnTo>
                    <a:pt x="37" y="9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4" name="Freeform 46"/>
            <p:cNvSpPr>
              <a:spLocks/>
            </p:cNvSpPr>
            <p:nvPr/>
          </p:nvSpPr>
          <p:spPr bwMode="auto">
            <a:xfrm>
              <a:off x="3246" y="9435"/>
              <a:ext cx="62" cy="72"/>
            </a:xfrm>
            <a:custGeom>
              <a:avLst/>
              <a:gdLst>
                <a:gd name="T0" fmla="*/ 44 w 61"/>
                <a:gd name="T1" fmla="*/ 3 h 93"/>
                <a:gd name="T2" fmla="*/ 49 w 61"/>
                <a:gd name="T3" fmla="*/ 3 h 93"/>
                <a:gd name="T4" fmla="*/ 54 w 61"/>
                <a:gd name="T5" fmla="*/ 3 h 93"/>
                <a:gd name="T6" fmla="*/ 60 w 61"/>
                <a:gd name="T7" fmla="*/ 3 h 93"/>
                <a:gd name="T8" fmla="*/ 65 w 61"/>
                <a:gd name="T9" fmla="*/ 3 h 93"/>
                <a:gd name="T10" fmla="*/ 69 w 61"/>
                <a:gd name="T11" fmla="*/ 2 h 93"/>
                <a:gd name="T12" fmla="*/ 70 w 61"/>
                <a:gd name="T13" fmla="*/ 2 h 93"/>
                <a:gd name="T14" fmla="*/ 72 w 61"/>
                <a:gd name="T15" fmla="*/ 2 h 93"/>
                <a:gd name="T16" fmla="*/ 74 w 61"/>
                <a:gd name="T17" fmla="*/ 2 h 93"/>
                <a:gd name="T18" fmla="*/ 72 w 61"/>
                <a:gd name="T19" fmla="*/ 2 h 93"/>
                <a:gd name="T20" fmla="*/ 70 w 61"/>
                <a:gd name="T21" fmla="*/ 2 h 93"/>
                <a:gd name="T22" fmla="*/ 69 w 61"/>
                <a:gd name="T23" fmla="*/ 2 h 93"/>
                <a:gd name="T24" fmla="*/ 65 w 61"/>
                <a:gd name="T25" fmla="*/ 2 h 93"/>
                <a:gd name="T26" fmla="*/ 60 w 61"/>
                <a:gd name="T27" fmla="*/ 2 h 93"/>
                <a:gd name="T28" fmla="*/ 54 w 61"/>
                <a:gd name="T29" fmla="*/ 2 h 93"/>
                <a:gd name="T30" fmla="*/ 49 w 61"/>
                <a:gd name="T31" fmla="*/ 0 h 93"/>
                <a:gd name="T32" fmla="*/ 44 w 61"/>
                <a:gd name="T33" fmla="*/ 0 h 93"/>
                <a:gd name="T34" fmla="*/ 23 w 61"/>
                <a:gd name="T35" fmla="*/ 0 h 93"/>
                <a:gd name="T36" fmla="*/ 18 w 61"/>
                <a:gd name="T37" fmla="*/ 2 h 93"/>
                <a:gd name="T38" fmla="*/ 14 w 61"/>
                <a:gd name="T39" fmla="*/ 2 h 93"/>
                <a:gd name="T40" fmla="*/ 9 w 61"/>
                <a:gd name="T41" fmla="*/ 2 h 93"/>
                <a:gd name="T42" fmla="*/ 5 w 61"/>
                <a:gd name="T43" fmla="*/ 2 h 93"/>
                <a:gd name="T44" fmla="*/ 4 w 61"/>
                <a:gd name="T45" fmla="*/ 2 h 93"/>
                <a:gd name="T46" fmla="*/ 2 w 61"/>
                <a:gd name="T47" fmla="*/ 2 h 93"/>
                <a:gd name="T48" fmla="*/ 0 w 61"/>
                <a:gd name="T49" fmla="*/ 2 h 93"/>
                <a:gd name="T50" fmla="*/ 2 w 61"/>
                <a:gd name="T51" fmla="*/ 2 h 93"/>
                <a:gd name="T52" fmla="*/ 4 w 61"/>
                <a:gd name="T53" fmla="*/ 2 h 93"/>
                <a:gd name="T54" fmla="*/ 5 w 61"/>
                <a:gd name="T55" fmla="*/ 2 h 93"/>
                <a:gd name="T56" fmla="*/ 9 w 61"/>
                <a:gd name="T57" fmla="*/ 3 h 93"/>
                <a:gd name="T58" fmla="*/ 14 w 61"/>
                <a:gd name="T59" fmla="*/ 3 h 93"/>
                <a:gd name="T60" fmla="*/ 18 w 61"/>
                <a:gd name="T61" fmla="*/ 3 h 93"/>
                <a:gd name="T62" fmla="*/ 23 w 61"/>
                <a:gd name="T63" fmla="*/ 3 h 93"/>
                <a:gd name="T64" fmla="*/ 44 w 61"/>
                <a:gd name="T65" fmla="*/ 3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3"/>
                <a:gd name="T101" fmla="*/ 61 w 61"/>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3">
                  <a:moveTo>
                    <a:pt x="31" y="93"/>
                  </a:moveTo>
                  <a:lnTo>
                    <a:pt x="36" y="93"/>
                  </a:lnTo>
                  <a:lnTo>
                    <a:pt x="41" y="90"/>
                  </a:lnTo>
                  <a:lnTo>
                    <a:pt x="47" y="87"/>
                  </a:lnTo>
                  <a:lnTo>
                    <a:pt x="52" y="81"/>
                  </a:lnTo>
                  <a:lnTo>
                    <a:pt x="56" y="72"/>
                  </a:lnTo>
                  <a:lnTo>
                    <a:pt x="57" y="66"/>
                  </a:lnTo>
                  <a:lnTo>
                    <a:pt x="59" y="57"/>
                  </a:lnTo>
                  <a:lnTo>
                    <a:pt x="61" y="48"/>
                  </a:lnTo>
                  <a:lnTo>
                    <a:pt x="59" y="39"/>
                  </a:lnTo>
                  <a:lnTo>
                    <a:pt x="57" y="30"/>
                  </a:lnTo>
                  <a:lnTo>
                    <a:pt x="56" y="21"/>
                  </a:lnTo>
                  <a:lnTo>
                    <a:pt x="52" y="15"/>
                  </a:lnTo>
                  <a:lnTo>
                    <a:pt x="47" y="9"/>
                  </a:lnTo>
                  <a:lnTo>
                    <a:pt x="41" y="3"/>
                  </a:lnTo>
                  <a:lnTo>
                    <a:pt x="36" y="0"/>
                  </a:lnTo>
                  <a:lnTo>
                    <a:pt x="31" y="0"/>
                  </a:lnTo>
                  <a:lnTo>
                    <a:pt x="23" y="0"/>
                  </a:lnTo>
                  <a:lnTo>
                    <a:pt x="18" y="3"/>
                  </a:lnTo>
                  <a:lnTo>
                    <a:pt x="14" y="9"/>
                  </a:lnTo>
                  <a:lnTo>
                    <a:pt x="9" y="15"/>
                  </a:lnTo>
                  <a:lnTo>
                    <a:pt x="5" y="21"/>
                  </a:lnTo>
                  <a:lnTo>
                    <a:pt x="4" y="30"/>
                  </a:lnTo>
                  <a:lnTo>
                    <a:pt x="2" y="39"/>
                  </a:lnTo>
                  <a:lnTo>
                    <a:pt x="0" y="48"/>
                  </a:lnTo>
                  <a:lnTo>
                    <a:pt x="2" y="57"/>
                  </a:lnTo>
                  <a:lnTo>
                    <a:pt x="4" y="66"/>
                  </a:lnTo>
                  <a:lnTo>
                    <a:pt x="5" y="72"/>
                  </a:lnTo>
                  <a:lnTo>
                    <a:pt x="9" y="81"/>
                  </a:lnTo>
                  <a:lnTo>
                    <a:pt x="14" y="87"/>
                  </a:lnTo>
                  <a:lnTo>
                    <a:pt x="18" y="90"/>
                  </a:lnTo>
                  <a:lnTo>
                    <a:pt x="23" y="93"/>
                  </a:lnTo>
                  <a:lnTo>
                    <a:pt x="31" y="93"/>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587" name="Freeform 47"/>
            <p:cNvSpPr>
              <a:spLocks noEditPoints="1"/>
            </p:cNvSpPr>
            <p:nvPr/>
          </p:nvSpPr>
          <p:spPr bwMode="auto">
            <a:xfrm>
              <a:off x="3240" y="9426"/>
              <a:ext cx="75" cy="93"/>
            </a:xfrm>
            <a:custGeom>
              <a:avLst/>
              <a:gdLst>
                <a:gd name="T0" fmla="*/ 38 w 75"/>
                <a:gd name="T1" fmla="*/ 2 h 121"/>
                <a:gd name="T2" fmla="*/ 38 w 75"/>
                <a:gd name="T3" fmla="*/ 2 h 121"/>
                <a:gd name="T4" fmla="*/ 38 w 75"/>
                <a:gd name="T5" fmla="*/ 2 h 121"/>
                <a:gd name="T6" fmla="*/ 54 w 75"/>
                <a:gd name="T7" fmla="*/ 2 h 121"/>
                <a:gd name="T8" fmla="*/ 57 w 75"/>
                <a:gd name="T9" fmla="*/ 2 h 121"/>
                <a:gd name="T10" fmla="*/ 45 w 75"/>
                <a:gd name="T11" fmla="*/ 2 h 121"/>
                <a:gd name="T12" fmla="*/ 38 w 75"/>
                <a:gd name="T13" fmla="*/ 2 h 121"/>
                <a:gd name="T14" fmla="*/ 57 w 75"/>
                <a:gd name="T15" fmla="*/ 2 h 121"/>
                <a:gd name="T16" fmla="*/ 75 w 75"/>
                <a:gd name="T17" fmla="*/ 2 h 121"/>
                <a:gd name="T18" fmla="*/ 72 w 75"/>
                <a:gd name="T19" fmla="*/ 2 h 121"/>
                <a:gd name="T20" fmla="*/ 63 w 75"/>
                <a:gd name="T21" fmla="*/ 2 h 121"/>
                <a:gd name="T22" fmla="*/ 59 w 75"/>
                <a:gd name="T23" fmla="*/ 2 h 121"/>
                <a:gd name="T24" fmla="*/ 75 w 75"/>
                <a:gd name="T25" fmla="*/ 2 h 121"/>
                <a:gd name="T26" fmla="*/ 59 w 75"/>
                <a:gd name="T27" fmla="*/ 2 h 121"/>
                <a:gd name="T28" fmla="*/ 59 w 75"/>
                <a:gd name="T29" fmla="*/ 2 h 121"/>
                <a:gd name="T30" fmla="*/ 75 w 75"/>
                <a:gd name="T31" fmla="*/ 2 h 121"/>
                <a:gd name="T32" fmla="*/ 59 w 75"/>
                <a:gd name="T33" fmla="*/ 2 h 121"/>
                <a:gd name="T34" fmla="*/ 54 w 75"/>
                <a:gd name="T35" fmla="*/ 2 h 121"/>
                <a:gd name="T36" fmla="*/ 68 w 75"/>
                <a:gd name="T37" fmla="*/ 2 h 121"/>
                <a:gd name="T38" fmla="*/ 73 w 75"/>
                <a:gd name="T39" fmla="*/ 2 h 121"/>
                <a:gd name="T40" fmla="*/ 59 w 75"/>
                <a:gd name="T41" fmla="*/ 2 h 121"/>
                <a:gd name="T42" fmla="*/ 47 w 75"/>
                <a:gd name="T43" fmla="*/ 2 h 121"/>
                <a:gd name="T44" fmla="*/ 38 w 75"/>
                <a:gd name="T45" fmla="*/ 0 h 121"/>
                <a:gd name="T46" fmla="*/ 52 w 75"/>
                <a:gd name="T47" fmla="*/ 2 h 121"/>
                <a:gd name="T48" fmla="*/ 63 w 75"/>
                <a:gd name="T49" fmla="*/ 2 h 121"/>
                <a:gd name="T50" fmla="*/ 38 w 75"/>
                <a:gd name="T51" fmla="*/ 2 h 121"/>
                <a:gd name="T52" fmla="*/ 38 w 75"/>
                <a:gd name="T53" fmla="*/ 0 h 121"/>
                <a:gd name="T54" fmla="*/ 38 w 75"/>
                <a:gd name="T55" fmla="*/ 2 h 121"/>
                <a:gd name="T56" fmla="*/ 38 w 75"/>
                <a:gd name="T57" fmla="*/ 2 h 121"/>
                <a:gd name="T58" fmla="*/ 38 w 75"/>
                <a:gd name="T59" fmla="*/ 0 h 121"/>
                <a:gd name="T60" fmla="*/ 38 w 75"/>
                <a:gd name="T61" fmla="*/ 2 h 121"/>
                <a:gd name="T62" fmla="*/ 21 w 75"/>
                <a:gd name="T63" fmla="*/ 2 h 121"/>
                <a:gd name="T64" fmla="*/ 16 w 75"/>
                <a:gd name="T65" fmla="*/ 2 h 121"/>
                <a:gd name="T66" fmla="*/ 30 w 75"/>
                <a:gd name="T67" fmla="*/ 0 h 121"/>
                <a:gd name="T68" fmla="*/ 38 w 75"/>
                <a:gd name="T69" fmla="*/ 2 h 121"/>
                <a:gd name="T70" fmla="*/ 16 w 75"/>
                <a:gd name="T71" fmla="*/ 2 h 121"/>
                <a:gd name="T72" fmla="*/ 0 w 75"/>
                <a:gd name="T73" fmla="*/ 2 h 121"/>
                <a:gd name="T74" fmla="*/ 4 w 75"/>
                <a:gd name="T75" fmla="*/ 2 h 121"/>
                <a:gd name="T76" fmla="*/ 11 w 75"/>
                <a:gd name="T77" fmla="*/ 2 h 121"/>
                <a:gd name="T78" fmla="*/ 14 w 75"/>
                <a:gd name="T79" fmla="*/ 2 h 121"/>
                <a:gd name="T80" fmla="*/ 0 w 75"/>
                <a:gd name="T81" fmla="*/ 2 h 121"/>
                <a:gd name="T82" fmla="*/ 14 w 75"/>
                <a:gd name="T83" fmla="*/ 2 h 121"/>
                <a:gd name="T84" fmla="*/ 14 w 75"/>
                <a:gd name="T85" fmla="*/ 2 h 121"/>
                <a:gd name="T86" fmla="*/ 0 w 75"/>
                <a:gd name="T87" fmla="*/ 2 h 121"/>
                <a:gd name="T88" fmla="*/ 14 w 75"/>
                <a:gd name="T89" fmla="*/ 2 h 121"/>
                <a:gd name="T90" fmla="*/ 21 w 75"/>
                <a:gd name="T91" fmla="*/ 2 h 121"/>
                <a:gd name="T92" fmla="*/ 7 w 75"/>
                <a:gd name="T93" fmla="*/ 2 h 121"/>
                <a:gd name="T94" fmla="*/ 0 w 75"/>
                <a:gd name="T95" fmla="*/ 2 h 121"/>
                <a:gd name="T96" fmla="*/ 14 w 75"/>
                <a:gd name="T97" fmla="*/ 2 h 121"/>
                <a:gd name="T98" fmla="*/ 29 w 75"/>
                <a:gd name="T99" fmla="*/ 2 h 121"/>
                <a:gd name="T100" fmla="*/ 38 w 75"/>
                <a:gd name="T101" fmla="*/ 2 h 121"/>
                <a:gd name="T102" fmla="*/ 23 w 75"/>
                <a:gd name="T103" fmla="*/ 2 h 121"/>
                <a:gd name="T104" fmla="*/ 11 w 75"/>
                <a:gd name="T105" fmla="*/ 2 h 121"/>
                <a:gd name="T106" fmla="*/ 38 w 75"/>
                <a:gd name="T107" fmla="*/ 2 h 121"/>
                <a:gd name="T108" fmla="*/ 38 w 75"/>
                <a:gd name="T109" fmla="*/ 2 h 121"/>
                <a:gd name="T110" fmla="*/ 38 w 75"/>
                <a:gd name="T111" fmla="*/ 2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21"/>
                <a:gd name="T170" fmla="*/ 75 w 75"/>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21">
                  <a:moveTo>
                    <a:pt x="38" y="93"/>
                  </a:moveTo>
                  <a:lnTo>
                    <a:pt x="38" y="93"/>
                  </a:lnTo>
                  <a:lnTo>
                    <a:pt x="38" y="121"/>
                  </a:lnTo>
                  <a:lnTo>
                    <a:pt x="38" y="93"/>
                  </a:lnTo>
                  <a:close/>
                  <a:moveTo>
                    <a:pt x="38" y="93"/>
                  </a:moveTo>
                  <a:lnTo>
                    <a:pt x="47" y="90"/>
                  </a:lnTo>
                  <a:lnTo>
                    <a:pt x="54" y="84"/>
                  </a:lnTo>
                  <a:lnTo>
                    <a:pt x="63" y="102"/>
                  </a:lnTo>
                  <a:lnTo>
                    <a:pt x="57" y="109"/>
                  </a:lnTo>
                  <a:lnTo>
                    <a:pt x="52" y="115"/>
                  </a:lnTo>
                  <a:lnTo>
                    <a:pt x="45" y="118"/>
                  </a:lnTo>
                  <a:lnTo>
                    <a:pt x="38" y="121"/>
                  </a:lnTo>
                  <a:lnTo>
                    <a:pt x="38" y="93"/>
                  </a:lnTo>
                  <a:close/>
                  <a:moveTo>
                    <a:pt x="54" y="84"/>
                  </a:moveTo>
                  <a:lnTo>
                    <a:pt x="57" y="72"/>
                  </a:lnTo>
                  <a:lnTo>
                    <a:pt x="59" y="60"/>
                  </a:lnTo>
                  <a:lnTo>
                    <a:pt x="75" y="60"/>
                  </a:lnTo>
                  <a:lnTo>
                    <a:pt x="73" y="72"/>
                  </a:lnTo>
                  <a:lnTo>
                    <a:pt x="72" y="84"/>
                  </a:lnTo>
                  <a:lnTo>
                    <a:pt x="68" y="93"/>
                  </a:lnTo>
                  <a:lnTo>
                    <a:pt x="63" y="102"/>
                  </a:lnTo>
                  <a:lnTo>
                    <a:pt x="54" y="84"/>
                  </a:lnTo>
                  <a:close/>
                  <a:moveTo>
                    <a:pt x="59" y="60"/>
                  </a:moveTo>
                  <a:lnTo>
                    <a:pt x="59" y="60"/>
                  </a:lnTo>
                  <a:lnTo>
                    <a:pt x="75" y="60"/>
                  </a:lnTo>
                  <a:lnTo>
                    <a:pt x="59" y="60"/>
                  </a:lnTo>
                  <a:close/>
                  <a:moveTo>
                    <a:pt x="59" y="60"/>
                  </a:moveTo>
                  <a:lnTo>
                    <a:pt x="59" y="60"/>
                  </a:lnTo>
                  <a:lnTo>
                    <a:pt x="75" y="60"/>
                  </a:lnTo>
                  <a:lnTo>
                    <a:pt x="59" y="60"/>
                  </a:lnTo>
                  <a:close/>
                  <a:moveTo>
                    <a:pt x="59" y="60"/>
                  </a:moveTo>
                  <a:lnTo>
                    <a:pt x="57" y="45"/>
                  </a:lnTo>
                  <a:lnTo>
                    <a:pt x="54" y="36"/>
                  </a:lnTo>
                  <a:lnTo>
                    <a:pt x="63" y="18"/>
                  </a:lnTo>
                  <a:lnTo>
                    <a:pt x="68" y="27"/>
                  </a:lnTo>
                  <a:lnTo>
                    <a:pt x="72" y="36"/>
                  </a:lnTo>
                  <a:lnTo>
                    <a:pt x="73" y="48"/>
                  </a:lnTo>
                  <a:lnTo>
                    <a:pt x="75" y="60"/>
                  </a:lnTo>
                  <a:lnTo>
                    <a:pt x="59" y="60"/>
                  </a:lnTo>
                  <a:close/>
                  <a:moveTo>
                    <a:pt x="54" y="36"/>
                  </a:moveTo>
                  <a:lnTo>
                    <a:pt x="47" y="27"/>
                  </a:lnTo>
                  <a:lnTo>
                    <a:pt x="38" y="24"/>
                  </a:lnTo>
                  <a:lnTo>
                    <a:pt x="38" y="0"/>
                  </a:lnTo>
                  <a:lnTo>
                    <a:pt x="45" y="0"/>
                  </a:lnTo>
                  <a:lnTo>
                    <a:pt x="52" y="6"/>
                  </a:lnTo>
                  <a:lnTo>
                    <a:pt x="57" y="9"/>
                  </a:lnTo>
                  <a:lnTo>
                    <a:pt x="63" y="18"/>
                  </a:lnTo>
                  <a:lnTo>
                    <a:pt x="54" y="36"/>
                  </a:lnTo>
                  <a:close/>
                  <a:moveTo>
                    <a:pt x="38" y="24"/>
                  </a:moveTo>
                  <a:lnTo>
                    <a:pt x="38" y="24"/>
                  </a:lnTo>
                  <a:lnTo>
                    <a:pt x="38" y="0"/>
                  </a:lnTo>
                  <a:lnTo>
                    <a:pt x="38" y="24"/>
                  </a:lnTo>
                  <a:close/>
                  <a:moveTo>
                    <a:pt x="38" y="24"/>
                  </a:moveTo>
                  <a:lnTo>
                    <a:pt x="38" y="24"/>
                  </a:lnTo>
                  <a:lnTo>
                    <a:pt x="38" y="0"/>
                  </a:lnTo>
                  <a:lnTo>
                    <a:pt x="38" y="24"/>
                  </a:lnTo>
                  <a:close/>
                  <a:moveTo>
                    <a:pt x="38" y="24"/>
                  </a:moveTo>
                  <a:lnTo>
                    <a:pt x="29" y="27"/>
                  </a:lnTo>
                  <a:lnTo>
                    <a:pt x="21" y="36"/>
                  </a:lnTo>
                  <a:lnTo>
                    <a:pt x="11" y="18"/>
                  </a:lnTo>
                  <a:lnTo>
                    <a:pt x="16" y="9"/>
                  </a:lnTo>
                  <a:lnTo>
                    <a:pt x="23" y="6"/>
                  </a:lnTo>
                  <a:lnTo>
                    <a:pt x="30" y="0"/>
                  </a:lnTo>
                  <a:lnTo>
                    <a:pt x="38" y="0"/>
                  </a:lnTo>
                  <a:lnTo>
                    <a:pt x="38" y="24"/>
                  </a:lnTo>
                  <a:close/>
                  <a:moveTo>
                    <a:pt x="21" y="36"/>
                  </a:moveTo>
                  <a:lnTo>
                    <a:pt x="16" y="45"/>
                  </a:lnTo>
                  <a:lnTo>
                    <a:pt x="14" y="60"/>
                  </a:lnTo>
                  <a:lnTo>
                    <a:pt x="0" y="60"/>
                  </a:lnTo>
                  <a:lnTo>
                    <a:pt x="0" y="48"/>
                  </a:lnTo>
                  <a:lnTo>
                    <a:pt x="4" y="36"/>
                  </a:lnTo>
                  <a:lnTo>
                    <a:pt x="7" y="27"/>
                  </a:lnTo>
                  <a:lnTo>
                    <a:pt x="11" y="18"/>
                  </a:lnTo>
                  <a:lnTo>
                    <a:pt x="21" y="36"/>
                  </a:lnTo>
                  <a:close/>
                  <a:moveTo>
                    <a:pt x="14" y="60"/>
                  </a:moveTo>
                  <a:lnTo>
                    <a:pt x="14" y="60"/>
                  </a:lnTo>
                  <a:lnTo>
                    <a:pt x="0" y="60"/>
                  </a:lnTo>
                  <a:lnTo>
                    <a:pt x="14" y="60"/>
                  </a:lnTo>
                  <a:close/>
                  <a:moveTo>
                    <a:pt x="14" y="60"/>
                  </a:moveTo>
                  <a:lnTo>
                    <a:pt x="14" y="60"/>
                  </a:lnTo>
                  <a:lnTo>
                    <a:pt x="0" y="60"/>
                  </a:lnTo>
                  <a:lnTo>
                    <a:pt x="14" y="60"/>
                  </a:lnTo>
                  <a:close/>
                  <a:moveTo>
                    <a:pt x="14" y="60"/>
                  </a:moveTo>
                  <a:lnTo>
                    <a:pt x="16" y="72"/>
                  </a:lnTo>
                  <a:lnTo>
                    <a:pt x="21" y="84"/>
                  </a:lnTo>
                  <a:lnTo>
                    <a:pt x="11" y="102"/>
                  </a:lnTo>
                  <a:lnTo>
                    <a:pt x="7" y="93"/>
                  </a:lnTo>
                  <a:lnTo>
                    <a:pt x="4" y="84"/>
                  </a:lnTo>
                  <a:lnTo>
                    <a:pt x="0" y="72"/>
                  </a:lnTo>
                  <a:lnTo>
                    <a:pt x="0" y="60"/>
                  </a:lnTo>
                  <a:lnTo>
                    <a:pt x="14" y="60"/>
                  </a:lnTo>
                  <a:close/>
                  <a:moveTo>
                    <a:pt x="21" y="84"/>
                  </a:moveTo>
                  <a:lnTo>
                    <a:pt x="29" y="90"/>
                  </a:lnTo>
                  <a:lnTo>
                    <a:pt x="38" y="93"/>
                  </a:lnTo>
                  <a:lnTo>
                    <a:pt x="38" y="121"/>
                  </a:lnTo>
                  <a:lnTo>
                    <a:pt x="30" y="118"/>
                  </a:lnTo>
                  <a:lnTo>
                    <a:pt x="23" y="115"/>
                  </a:lnTo>
                  <a:lnTo>
                    <a:pt x="16" y="109"/>
                  </a:lnTo>
                  <a:lnTo>
                    <a:pt x="11" y="102"/>
                  </a:lnTo>
                  <a:lnTo>
                    <a:pt x="21" y="84"/>
                  </a:lnTo>
                  <a:close/>
                  <a:moveTo>
                    <a:pt x="38" y="93"/>
                  </a:moveTo>
                  <a:lnTo>
                    <a:pt x="38" y="93"/>
                  </a:lnTo>
                  <a:lnTo>
                    <a:pt x="38" y="121"/>
                  </a:lnTo>
                  <a:lnTo>
                    <a:pt x="38" y="9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88" name="Freeform 48"/>
            <p:cNvSpPr>
              <a:spLocks/>
            </p:cNvSpPr>
            <p:nvPr/>
          </p:nvSpPr>
          <p:spPr bwMode="auto">
            <a:xfrm>
              <a:off x="2713" y="9235"/>
              <a:ext cx="155" cy="23"/>
            </a:xfrm>
            <a:custGeom>
              <a:avLst/>
              <a:gdLst>
                <a:gd name="T0" fmla="*/ 177 w 154"/>
                <a:gd name="T1" fmla="*/ 2 h 30"/>
                <a:gd name="T2" fmla="*/ 0 w 154"/>
                <a:gd name="T3" fmla="*/ 2 h 30"/>
                <a:gd name="T4" fmla="*/ 0 w 154"/>
                <a:gd name="T5" fmla="*/ 0 h 30"/>
                <a:gd name="T6" fmla="*/ 177 w 154"/>
                <a:gd name="T7" fmla="*/ 2 h 30"/>
                <a:gd name="T8" fmla="*/ 177 w 154"/>
                <a:gd name="T9" fmla="*/ 2 h 30"/>
                <a:gd name="T10" fmla="*/ 0 60000 65536"/>
                <a:gd name="T11" fmla="*/ 0 60000 65536"/>
                <a:gd name="T12" fmla="*/ 0 60000 65536"/>
                <a:gd name="T13" fmla="*/ 0 60000 65536"/>
                <a:gd name="T14" fmla="*/ 0 60000 65536"/>
                <a:gd name="T15" fmla="*/ 0 w 154"/>
                <a:gd name="T16" fmla="*/ 0 h 30"/>
                <a:gd name="T17" fmla="*/ 154 w 154"/>
                <a:gd name="T18" fmla="*/ 30 h 30"/>
              </a:gdLst>
              <a:ahLst/>
              <a:cxnLst>
                <a:cxn ang="T10">
                  <a:pos x="T0" y="T1"/>
                </a:cxn>
                <a:cxn ang="T11">
                  <a:pos x="T2" y="T3"/>
                </a:cxn>
                <a:cxn ang="T12">
                  <a:pos x="T4" y="T5"/>
                </a:cxn>
                <a:cxn ang="T13">
                  <a:pos x="T6" y="T7"/>
                </a:cxn>
                <a:cxn ang="T14">
                  <a:pos x="T8" y="T9"/>
                </a:cxn>
              </a:cxnLst>
              <a:rect l="T15" t="T16" r="T17" b="T18"/>
              <a:pathLst>
                <a:path w="154" h="30">
                  <a:moveTo>
                    <a:pt x="154" y="30"/>
                  </a:moveTo>
                  <a:lnTo>
                    <a:pt x="0" y="24"/>
                  </a:lnTo>
                  <a:lnTo>
                    <a:pt x="0" y="0"/>
                  </a:lnTo>
                  <a:lnTo>
                    <a:pt x="154" y="6"/>
                  </a:lnTo>
                  <a:lnTo>
                    <a:pt x="154"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3" name="Freeform 49"/>
            <p:cNvSpPr>
              <a:spLocks/>
            </p:cNvSpPr>
            <p:nvPr/>
          </p:nvSpPr>
          <p:spPr bwMode="auto">
            <a:xfrm>
              <a:off x="2857" y="9206"/>
              <a:ext cx="60" cy="72"/>
            </a:xfrm>
            <a:custGeom>
              <a:avLst/>
              <a:gdLst>
                <a:gd name="T0" fmla="*/ 43 w 59"/>
                <a:gd name="T1" fmla="*/ 3 h 94"/>
                <a:gd name="T2" fmla="*/ 48 w 59"/>
                <a:gd name="T3" fmla="*/ 3 h 94"/>
                <a:gd name="T4" fmla="*/ 54 w 59"/>
                <a:gd name="T5" fmla="*/ 3 h 94"/>
                <a:gd name="T6" fmla="*/ 59 w 59"/>
                <a:gd name="T7" fmla="*/ 3 h 94"/>
                <a:gd name="T8" fmla="*/ 65 w 59"/>
                <a:gd name="T9" fmla="*/ 2 h 94"/>
                <a:gd name="T10" fmla="*/ 68 w 59"/>
                <a:gd name="T11" fmla="*/ 2 h 94"/>
                <a:gd name="T12" fmla="*/ 70 w 59"/>
                <a:gd name="T13" fmla="*/ 2 h 94"/>
                <a:gd name="T14" fmla="*/ 72 w 59"/>
                <a:gd name="T15" fmla="*/ 2 h 94"/>
                <a:gd name="T16" fmla="*/ 72 w 59"/>
                <a:gd name="T17" fmla="*/ 2 h 94"/>
                <a:gd name="T18" fmla="*/ 72 w 59"/>
                <a:gd name="T19" fmla="*/ 2 h 94"/>
                <a:gd name="T20" fmla="*/ 70 w 59"/>
                <a:gd name="T21" fmla="*/ 2 h 94"/>
                <a:gd name="T22" fmla="*/ 68 w 59"/>
                <a:gd name="T23" fmla="*/ 2 h 94"/>
                <a:gd name="T24" fmla="*/ 65 w 59"/>
                <a:gd name="T25" fmla="*/ 2 h 94"/>
                <a:gd name="T26" fmla="*/ 59 w 59"/>
                <a:gd name="T27" fmla="*/ 2 h 94"/>
                <a:gd name="T28" fmla="*/ 54 w 59"/>
                <a:gd name="T29" fmla="*/ 2 h 94"/>
                <a:gd name="T30" fmla="*/ 48 w 59"/>
                <a:gd name="T31" fmla="*/ 0 h 94"/>
                <a:gd name="T32" fmla="*/ 43 w 59"/>
                <a:gd name="T33" fmla="*/ 0 h 94"/>
                <a:gd name="T34" fmla="*/ 23 w 59"/>
                <a:gd name="T35" fmla="*/ 0 h 94"/>
                <a:gd name="T36" fmla="*/ 17 w 59"/>
                <a:gd name="T37" fmla="*/ 2 h 94"/>
                <a:gd name="T38" fmla="*/ 14 w 59"/>
                <a:gd name="T39" fmla="*/ 2 h 94"/>
                <a:gd name="T40" fmla="*/ 9 w 59"/>
                <a:gd name="T41" fmla="*/ 2 h 94"/>
                <a:gd name="T42" fmla="*/ 5 w 59"/>
                <a:gd name="T43" fmla="*/ 2 h 94"/>
                <a:gd name="T44" fmla="*/ 1 w 59"/>
                <a:gd name="T45" fmla="*/ 2 h 94"/>
                <a:gd name="T46" fmla="*/ 0 w 59"/>
                <a:gd name="T47" fmla="*/ 2 h 94"/>
                <a:gd name="T48" fmla="*/ 0 w 59"/>
                <a:gd name="T49" fmla="*/ 2 h 94"/>
                <a:gd name="T50" fmla="*/ 0 w 59"/>
                <a:gd name="T51" fmla="*/ 2 h 94"/>
                <a:gd name="T52" fmla="*/ 1 w 59"/>
                <a:gd name="T53" fmla="*/ 2 h 94"/>
                <a:gd name="T54" fmla="*/ 5 w 59"/>
                <a:gd name="T55" fmla="*/ 2 h 94"/>
                <a:gd name="T56" fmla="*/ 9 w 59"/>
                <a:gd name="T57" fmla="*/ 2 h 94"/>
                <a:gd name="T58" fmla="*/ 14 w 59"/>
                <a:gd name="T59" fmla="*/ 3 h 94"/>
                <a:gd name="T60" fmla="*/ 17 w 59"/>
                <a:gd name="T61" fmla="*/ 3 h 94"/>
                <a:gd name="T62" fmla="*/ 23 w 59"/>
                <a:gd name="T63" fmla="*/ 3 h 94"/>
                <a:gd name="T64" fmla="*/ 43 w 59"/>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30" y="94"/>
                  </a:moveTo>
                  <a:lnTo>
                    <a:pt x="35" y="91"/>
                  </a:lnTo>
                  <a:lnTo>
                    <a:pt x="41" y="91"/>
                  </a:lnTo>
                  <a:lnTo>
                    <a:pt x="46" y="85"/>
                  </a:lnTo>
                  <a:lnTo>
                    <a:pt x="52" y="79"/>
                  </a:lnTo>
                  <a:lnTo>
                    <a:pt x="55" y="73"/>
                  </a:lnTo>
                  <a:lnTo>
                    <a:pt x="57" y="63"/>
                  </a:lnTo>
                  <a:lnTo>
                    <a:pt x="59" y="54"/>
                  </a:lnTo>
                  <a:lnTo>
                    <a:pt x="59" y="45"/>
                  </a:lnTo>
                  <a:lnTo>
                    <a:pt x="59" y="36"/>
                  </a:lnTo>
                  <a:lnTo>
                    <a:pt x="57" y="27"/>
                  </a:lnTo>
                  <a:lnTo>
                    <a:pt x="55" y="18"/>
                  </a:lnTo>
                  <a:lnTo>
                    <a:pt x="52" y="12"/>
                  </a:lnTo>
                  <a:lnTo>
                    <a:pt x="46" y="6"/>
                  </a:lnTo>
                  <a:lnTo>
                    <a:pt x="41" y="3"/>
                  </a:lnTo>
                  <a:lnTo>
                    <a:pt x="35" y="0"/>
                  </a:lnTo>
                  <a:lnTo>
                    <a:pt x="30" y="0"/>
                  </a:lnTo>
                  <a:lnTo>
                    <a:pt x="23" y="0"/>
                  </a:lnTo>
                  <a:lnTo>
                    <a:pt x="17" y="3"/>
                  </a:lnTo>
                  <a:lnTo>
                    <a:pt x="14" y="6"/>
                  </a:lnTo>
                  <a:lnTo>
                    <a:pt x="9" y="12"/>
                  </a:lnTo>
                  <a:lnTo>
                    <a:pt x="5" y="18"/>
                  </a:lnTo>
                  <a:lnTo>
                    <a:pt x="1" y="27"/>
                  </a:lnTo>
                  <a:lnTo>
                    <a:pt x="0" y="36"/>
                  </a:lnTo>
                  <a:lnTo>
                    <a:pt x="0" y="45"/>
                  </a:lnTo>
                  <a:lnTo>
                    <a:pt x="0" y="54"/>
                  </a:lnTo>
                  <a:lnTo>
                    <a:pt x="1" y="63"/>
                  </a:lnTo>
                  <a:lnTo>
                    <a:pt x="5" y="73"/>
                  </a:lnTo>
                  <a:lnTo>
                    <a:pt x="9" y="79"/>
                  </a:lnTo>
                  <a:lnTo>
                    <a:pt x="14" y="85"/>
                  </a:lnTo>
                  <a:lnTo>
                    <a:pt x="17" y="91"/>
                  </a:lnTo>
                  <a:lnTo>
                    <a:pt x="23" y="91"/>
                  </a:lnTo>
                  <a:lnTo>
                    <a:pt x="30"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590" name="Freeform 50"/>
            <p:cNvSpPr>
              <a:spLocks noEditPoints="1"/>
            </p:cNvSpPr>
            <p:nvPr/>
          </p:nvSpPr>
          <p:spPr bwMode="auto">
            <a:xfrm>
              <a:off x="2857" y="9192"/>
              <a:ext cx="77" cy="93"/>
            </a:xfrm>
            <a:custGeom>
              <a:avLst/>
              <a:gdLst>
                <a:gd name="T0" fmla="*/ 61 w 76"/>
                <a:gd name="T1" fmla="*/ 2 h 121"/>
                <a:gd name="T2" fmla="*/ 61 w 76"/>
                <a:gd name="T3" fmla="*/ 2 h 121"/>
                <a:gd name="T4" fmla="*/ 61 w 76"/>
                <a:gd name="T5" fmla="*/ 2 h 121"/>
                <a:gd name="T6" fmla="*/ 77 w 76"/>
                <a:gd name="T7" fmla="*/ 2 h 121"/>
                <a:gd name="T8" fmla="*/ 81 w 76"/>
                <a:gd name="T9" fmla="*/ 2 h 121"/>
                <a:gd name="T10" fmla="*/ 68 w 76"/>
                <a:gd name="T11" fmla="*/ 2 h 121"/>
                <a:gd name="T12" fmla="*/ 61 w 76"/>
                <a:gd name="T13" fmla="*/ 2 h 121"/>
                <a:gd name="T14" fmla="*/ 81 w 76"/>
                <a:gd name="T15" fmla="*/ 2 h 121"/>
                <a:gd name="T16" fmla="*/ 99 w 76"/>
                <a:gd name="T17" fmla="*/ 2 h 121"/>
                <a:gd name="T18" fmla="*/ 95 w 76"/>
                <a:gd name="T19" fmla="*/ 2 h 121"/>
                <a:gd name="T20" fmla="*/ 86 w 76"/>
                <a:gd name="T21" fmla="*/ 2 h 121"/>
                <a:gd name="T22" fmla="*/ 83 w 76"/>
                <a:gd name="T23" fmla="*/ 2 h 121"/>
                <a:gd name="T24" fmla="*/ 99 w 76"/>
                <a:gd name="T25" fmla="*/ 2 h 121"/>
                <a:gd name="T26" fmla="*/ 83 w 76"/>
                <a:gd name="T27" fmla="*/ 2 h 121"/>
                <a:gd name="T28" fmla="*/ 83 w 76"/>
                <a:gd name="T29" fmla="*/ 2 h 121"/>
                <a:gd name="T30" fmla="*/ 99 w 76"/>
                <a:gd name="T31" fmla="*/ 2 h 121"/>
                <a:gd name="T32" fmla="*/ 83 w 76"/>
                <a:gd name="T33" fmla="*/ 2 h 121"/>
                <a:gd name="T34" fmla="*/ 77 w 76"/>
                <a:gd name="T35" fmla="*/ 2 h 121"/>
                <a:gd name="T36" fmla="*/ 91 w 76"/>
                <a:gd name="T37" fmla="*/ 2 h 121"/>
                <a:gd name="T38" fmla="*/ 97 w 76"/>
                <a:gd name="T39" fmla="*/ 2 h 121"/>
                <a:gd name="T40" fmla="*/ 83 w 76"/>
                <a:gd name="T41" fmla="*/ 2 h 121"/>
                <a:gd name="T42" fmla="*/ 70 w 76"/>
                <a:gd name="T43" fmla="*/ 2 h 121"/>
                <a:gd name="T44" fmla="*/ 61 w 76"/>
                <a:gd name="T45" fmla="*/ 0 h 121"/>
                <a:gd name="T46" fmla="*/ 75 w 76"/>
                <a:gd name="T47" fmla="*/ 2 h 121"/>
                <a:gd name="T48" fmla="*/ 86 w 76"/>
                <a:gd name="T49" fmla="*/ 2 h 121"/>
                <a:gd name="T50" fmla="*/ 61 w 76"/>
                <a:gd name="T51" fmla="*/ 2 h 121"/>
                <a:gd name="T52" fmla="*/ 61 w 76"/>
                <a:gd name="T53" fmla="*/ 0 h 121"/>
                <a:gd name="T54" fmla="*/ 61 w 76"/>
                <a:gd name="T55" fmla="*/ 2 h 121"/>
                <a:gd name="T56" fmla="*/ 61 w 76"/>
                <a:gd name="T57" fmla="*/ 2 h 121"/>
                <a:gd name="T58" fmla="*/ 61 w 76"/>
                <a:gd name="T59" fmla="*/ 0 h 121"/>
                <a:gd name="T60" fmla="*/ 61 w 76"/>
                <a:gd name="T61" fmla="*/ 2 h 121"/>
                <a:gd name="T62" fmla="*/ 22 w 76"/>
                <a:gd name="T63" fmla="*/ 2 h 121"/>
                <a:gd name="T64" fmla="*/ 17 w 76"/>
                <a:gd name="T65" fmla="*/ 2 h 121"/>
                <a:gd name="T66" fmla="*/ 31 w 76"/>
                <a:gd name="T67" fmla="*/ 2 h 121"/>
                <a:gd name="T68" fmla="*/ 61 w 76"/>
                <a:gd name="T69" fmla="*/ 2 h 121"/>
                <a:gd name="T70" fmla="*/ 17 w 76"/>
                <a:gd name="T71" fmla="*/ 2 h 121"/>
                <a:gd name="T72" fmla="*/ 0 w 76"/>
                <a:gd name="T73" fmla="*/ 2 h 121"/>
                <a:gd name="T74" fmla="*/ 4 w 76"/>
                <a:gd name="T75" fmla="*/ 2 h 121"/>
                <a:gd name="T76" fmla="*/ 11 w 76"/>
                <a:gd name="T77" fmla="*/ 2 h 121"/>
                <a:gd name="T78" fmla="*/ 15 w 76"/>
                <a:gd name="T79" fmla="*/ 2 h 121"/>
                <a:gd name="T80" fmla="*/ 0 w 76"/>
                <a:gd name="T81" fmla="*/ 2 h 121"/>
                <a:gd name="T82" fmla="*/ 15 w 76"/>
                <a:gd name="T83" fmla="*/ 2 h 121"/>
                <a:gd name="T84" fmla="*/ 15 w 76"/>
                <a:gd name="T85" fmla="*/ 2 h 121"/>
                <a:gd name="T86" fmla="*/ 0 w 76"/>
                <a:gd name="T87" fmla="*/ 2 h 121"/>
                <a:gd name="T88" fmla="*/ 15 w 76"/>
                <a:gd name="T89" fmla="*/ 2 h 121"/>
                <a:gd name="T90" fmla="*/ 22 w 76"/>
                <a:gd name="T91" fmla="*/ 2 h 121"/>
                <a:gd name="T92" fmla="*/ 8 w 76"/>
                <a:gd name="T93" fmla="*/ 2 h 121"/>
                <a:gd name="T94" fmla="*/ 0 w 76"/>
                <a:gd name="T95" fmla="*/ 2 h 121"/>
                <a:gd name="T96" fmla="*/ 15 w 76"/>
                <a:gd name="T97" fmla="*/ 2 h 121"/>
                <a:gd name="T98" fmla="*/ 29 w 76"/>
                <a:gd name="T99" fmla="*/ 2 h 121"/>
                <a:gd name="T100" fmla="*/ 61 w 76"/>
                <a:gd name="T101" fmla="*/ 2 h 121"/>
                <a:gd name="T102" fmla="*/ 24 w 76"/>
                <a:gd name="T103" fmla="*/ 2 h 121"/>
                <a:gd name="T104" fmla="*/ 11 w 76"/>
                <a:gd name="T105" fmla="*/ 2 h 121"/>
                <a:gd name="T106" fmla="*/ 61 w 76"/>
                <a:gd name="T107" fmla="*/ 2 h 121"/>
                <a:gd name="T108" fmla="*/ 61 w 76"/>
                <a:gd name="T109" fmla="*/ 2 h 121"/>
                <a:gd name="T110" fmla="*/ 61 w 76"/>
                <a:gd name="T111" fmla="*/ 2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121"/>
                <a:gd name="T170" fmla="*/ 76 w 76"/>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121">
                  <a:moveTo>
                    <a:pt x="38" y="97"/>
                  </a:moveTo>
                  <a:lnTo>
                    <a:pt x="38" y="97"/>
                  </a:lnTo>
                  <a:lnTo>
                    <a:pt x="38" y="121"/>
                  </a:lnTo>
                  <a:lnTo>
                    <a:pt x="38" y="97"/>
                  </a:lnTo>
                  <a:close/>
                  <a:moveTo>
                    <a:pt x="38" y="97"/>
                  </a:moveTo>
                  <a:lnTo>
                    <a:pt x="47" y="94"/>
                  </a:lnTo>
                  <a:lnTo>
                    <a:pt x="54" y="85"/>
                  </a:lnTo>
                  <a:lnTo>
                    <a:pt x="63" y="103"/>
                  </a:lnTo>
                  <a:lnTo>
                    <a:pt x="58" y="112"/>
                  </a:lnTo>
                  <a:lnTo>
                    <a:pt x="52" y="115"/>
                  </a:lnTo>
                  <a:lnTo>
                    <a:pt x="45" y="121"/>
                  </a:lnTo>
                  <a:lnTo>
                    <a:pt x="38" y="121"/>
                  </a:lnTo>
                  <a:lnTo>
                    <a:pt x="38" y="97"/>
                  </a:lnTo>
                  <a:close/>
                  <a:moveTo>
                    <a:pt x="54" y="85"/>
                  </a:moveTo>
                  <a:lnTo>
                    <a:pt x="58" y="75"/>
                  </a:lnTo>
                  <a:lnTo>
                    <a:pt x="60" y="60"/>
                  </a:lnTo>
                  <a:lnTo>
                    <a:pt x="76" y="60"/>
                  </a:lnTo>
                  <a:lnTo>
                    <a:pt x="74" y="72"/>
                  </a:lnTo>
                  <a:lnTo>
                    <a:pt x="72" y="85"/>
                  </a:lnTo>
                  <a:lnTo>
                    <a:pt x="68" y="94"/>
                  </a:lnTo>
                  <a:lnTo>
                    <a:pt x="63" y="103"/>
                  </a:lnTo>
                  <a:lnTo>
                    <a:pt x="54" y="85"/>
                  </a:lnTo>
                  <a:close/>
                  <a:moveTo>
                    <a:pt x="60" y="60"/>
                  </a:moveTo>
                  <a:lnTo>
                    <a:pt x="60" y="60"/>
                  </a:lnTo>
                  <a:lnTo>
                    <a:pt x="76" y="60"/>
                  </a:lnTo>
                  <a:lnTo>
                    <a:pt x="60" y="60"/>
                  </a:lnTo>
                  <a:close/>
                  <a:moveTo>
                    <a:pt x="60" y="60"/>
                  </a:moveTo>
                  <a:lnTo>
                    <a:pt x="60" y="60"/>
                  </a:lnTo>
                  <a:lnTo>
                    <a:pt x="76" y="60"/>
                  </a:lnTo>
                  <a:lnTo>
                    <a:pt x="60" y="60"/>
                  </a:lnTo>
                  <a:close/>
                  <a:moveTo>
                    <a:pt x="60" y="60"/>
                  </a:moveTo>
                  <a:lnTo>
                    <a:pt x="58" y="48"/>
                  </a:lnTo>
                  <a:lnTo>
                    <a:pt x="54" y="36"/>
                  </a:lnTo>
                  <a:lnTo>
                    <a:pt x="63" y="18"/>
                  </a:lnTo>
                  <a:lnTo>
                    <a:pt x="68" y="27"/>
                  </a:lnTo>
                  <a:lnTo>
                    <a:pt x="72" y="36"/>
                  </a:lnTo>
                  <a:lnTo>
                    <a:pt x="74" y="48"/>
                  </a:lnTo>
                  <a:lnTo>
                    <a:pt x="76" y="60"/>
                  </a:lnTo>
                  <a:lnTo>
                    <a:pt x="60" y="60"/>
                  </a:lnTo>
                  <a:close/>
                  <a:moveTo>
                    <a:pt x="54" y="36"/>
                  </a:moveTo>
                  <a:lnTo>
                    <a:pt x="47" y="30"/>
                  </a:lnTo>
                  <a:lnTo>
                    <a:pt x="38" y="27"/>
                  </a:lnTo>
                  <a:lnTo>
                    <a:pt x="38" y="0"/>
                  </a:lnTo>
                  <a:lnTo>
                    <a:pt x="45" y="3"/>
                  </a:lnTo>
                  <a:lnTo>
                    <a:pt x="52" y="6"/>
                  </a:lnTo>
                  <a:lnTo>
                    <a:pt x="58" y="12"/>
                  </a:lnTo>
                  <a:lnTo>
                    <a:pt x="63" y="18"/>
                  </a:lnTo>
                  <a:lnTo>
                    <a:pt x="54" y="36"/>
                  </a:lnTo>
                  <a:close/>
                  <a:moveTo>
                    <a:pt x="38" y="27"/>
                  </a:moveTo>
                  <a:lnTo>
                    <a:pt x="38" y="27"/>
                  </a:lnTo>
                  <a:lnTo>
                    <a:pt x="38" y="0"/>
                  </a:lnTo>
                  <a:lnTo>
                    <a:pt x="38" y="27"/>
                  </a:lnTo>
                  <a:close/>
                  <a:moveTo>
                    <a:pt x="38" y="27"/>
                  </a:moveTo>
                  <a:lnTo>
                    <a:pt x="38" y="27"/>
                  </a:lnTo>
                  <a:lnTo>
                    <a:pt x="38" y="0"/>
                  </a:lnTo>
                  <a:lnTo>
                    <a:pt x="38" y="27"/>
                  </a:lnTo>
                  <a:close/>
                  <a:moveTo>
                    <a:pt x="38" y="27"/>
                  </a:moveTo>
                  <a:lnTo>
                    <a:pt x="29" y="30"/>
                  </a:lnTo>
                  <a:lnTo>
                    <a:pt x="22" y="36"/>
                  </a:lnTo>
                  <a:lnTo>
                    <a:pt x="11" y="18"/>
                  </a:lnTo>
                  <a:lnTo>
                    <a:pt x="17" y="12"/>
                  </a:lnTo>
                  <a:lnTo>
                    <a:pt x="24" y="6"/>
                  </a:lnTo>
                  <a:lnTo>
                    <a:pt x="31" y="3"/>
                  </a:lnTo>
                  <a:lnTo>
                    <a:pt x="38" y="0"/>
                  </a:lnTo>
                  <a:lnTo>
                    <a:pt x="38" y="27"/>
                  </a:lnTo>
                  <a:close/>
                  <a:moveTo>
                    <a:pt x="22" y="36"/>
                  </a:moveTo>
                  <a:lnTo>
                    <a:pt x="17" y="48"/>
                  </a:lnTo>
                  <a:lnTo>
                    <a:pt x="15" y="60"/>
                  </a:lnTo>
                  <a:lnTo>
                    <a:pt x="0" y="60"/>
                  </a:lnTo>
                  <a:lnTo>
                    <a:pt x="0" y="48"/>
                  </a:lnTo>
                  <a:lnTo>
                    <a:pt x="4" y="36"/>
                  </a:lnTo>
                  <a:lnTo>
                    <a:pt x="8" y="27"/>
                  </a:lnTo>
                  <a:lnTo>
                    <a:pt x="11" y="18"/>
                  </a:lnTo>
                  <a:lnTo>
                    <a:pt x="22" y="36"/>
                  </a:lnTo>
                  <a:close/>
                  <a:moveTo>
                    <a:pt x="15" y="60"/>
                  </a:moveTo>
                  <a:lnTo>
                    <a:pt x="15" y="60"/>
                  </a:lnTo>
                  <a:lnTo>
                    <a:pt x="0" y="60"/>
                  </a:lnTo>
                  <a:lnTo>
                    <a:pt x="15" y="60"/>
                  </a:lnTo>
                  <a:close/>
                  <a:moveTo>
                    <a:pt x="15" y="60"/>
                  </a:moveTo>
                  <a:lnTo>
                    <a:pt x="15" y="60"/>
                  </a:lnTo>
                  <a:lnTo>
                    <a:pt x="0" y="60"/>
                  </a:lnTo>
                  <a:lnTo>
                    <a:pt x="15" y="60"/>
                  </a:lnTo>
                  <a:close/>
                  <a:moveTo>
                    <a:pt x="15" y="60"/>
                  </a:moveTo>
                  <a:lnTo>
                    <a:pt x="17" y="75"/>
                  </a:lnTo>
                  <a:lnTo>
                    <a:pt x="22" y="85"/>
                  </a:lnTo>
                  <a:lnTo>
                    <a:pt x="11" y="103"/>
                  </a:lnTo>
                  <a:lnTo>
                    <a:pt x="8" y="94"/>
                  </a:lnTo>
                  <a:lnTo>
                    <a:pt x="4" y="85"/>
                  </a:lnTo>
                  <a:lnTo>
                    <a:pt x="0" y="72"/>
                  </a:lnTo>
                  <a:lnTo>
                    <a:pt x="0" y="60"/>
                  </a:lnTo>
                  <a:lnTo>
                    <a:pt x="15" y="60"/>
                  </a:lnTo>
                  <a:close/>
                  <a:moveTo>
                    <a:pt x="22" y="85"/>
                  </a:moveTo>
                  <a:lnTo>
                    <a:pt x="29" y="94"/>
                  </a:lnTo>
                  <a:lnTo>
                    <a:pt x="38" y="97"/>
                  </a:lnTo>
                  <a:lnTo>
                    <a:pt x="38" y="121"/>
                  </a:lnTo>
                  <a:lnTo>
                    <a:pt x="31" y="121"/>
                  </a:lnTo>
                  <a:lnTo>
                    <a:pt x="24" y="115"/>
                  </a:lnTo>
                  <a:lnTo>
                    <a:pt x="17" y="112"/>
                  </a:lnTo>
                  <a:lnTo>
                    <a:pt x="11" y="103"/>
                  </a:lnTo>
                  <a:lnTo>
                    <a:pt x="22" y="85"/>
                  </a:lnTo>
                  <a:close/>
                  <a:moveTo>
                    <a:pt x="38" y="97"/>
                  </a:moveTo>
                  <a:lnTo>
                    <a:pt x="38" y="97"/>
                  </a:lnTo>
                  <a:lnTo>
                    <a:pt x="38" y="121"/>
                  </a:lnTo>
                  <a:lnTo>
                    <a:pt x="38" y="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5" name="Freeform 51"/>
            <p:cNvSpPr>
              <a:spLocks/>
            </p:cNvSpPr>
            <p:nvPr/>
          </p:nvSpPr>
          <p:spPr bwMode="auto">
            <a:xfrm>
              <a:off x="2650" y="9192"/>
              <a:ext cx="63" cy="72"/>
            </a:xfrm>
            <a:custGeom>
              <a:avLst/>
              <a:gdLst>
                <a:gd name="T0" fmla="*/ 43 w 61"/>
                <a:gd name="T1" fmla="*/ 3 h 94"/>
                <a:gd name="T2" fmla="*/ 52 w 61"/>
                <a:gd name="T3" fmla="*/ 3 h 94"/>
                <a:gd name="T4" fmla="*/ 66 w 61"/>
                <a:gd name="T5" fmla="*/ 3 h 94"/>
                <a:gd name="T6" fmla="*/ 72 w 61"/>
                <a:gd name="T7" fmla="*/ 3 h 94"/>
                <a:gd name="T8" fmla="*/ 78 w 61"/>
                <a:gd name="T9" fmla="*/ 2 h 94"/>
                <a:gd name="T10" fmla="*/ 83 w 61"/>
                <a:gd name="T11" fmla="*/ 2 h 94"/>
                <a:gd name="T12" fmla="*/ 86 w 61"/>
                <a:gd name="T13" fmla="*/ 2 h 94"/>
                <a:gd name="T14" fmla="*/ 89 w 61"/>
                <a:gd name="T15" fmla="*/ 2 h 94"/>
                <a:gd name="T16" fmla="*/ 92 w 61"/>
                <a:gd name="T17" fmla="*/ 2 h 94"/>
                <a:gd name="T18" fmla="*/ 89 w 61"/>
                <a:gd name="T19" fmla="*/ 2 h 94"/>
                <a:gd name="T20" fmla="*/ 86 w 61"/>
                <a:gd name="T21" fmla="*/ 2 h 94"/>
                <a:gd name="T22" fmla="*/ 83 w 61"/>
                <a:gd name="T23" fmla="*/ 2 h 94"/>
                <a:gd name="T24" fmla="*/ 78 w 61"/>
                <a:gd name="T25" fmla="*/ 2 h 94"/>
                <a:gd name="T26" fmla="*/ 72 w 61"/>
                <a:gd name="T27" fmla="*/ 2 h 94"/>
                <a:gd name="T28" fmla="*/ 66 w 61"/>
                <a:gd name="T29" fmla="*/ 2 h 94"/>
                <a:gd name="T30" fmla="*/ 52 w 61"/>
                <a:gd name="T31" fmla="*/ 0 h 94"/>
                <a:gd name="T32" fmla="*/ 43 w 61"/>
                <a:gd name="T33" fmla="*/ 0 h 94"/>
                <a:gd name="T34" fmla="*/ 38 w 61"/>
                <a:gd name="T35" fmla="*/ 0 h 94"/>
                <a:gd name="T36" fmla="*/ 32 w 61"/>
                <a:gd name="T37" fmla="*/ 2 h 94"/>
                <a:gd name="T38" fmla="*/ 14 w 61"/>
                <a:gd name="T39" fmla="*/ 2 h 94"/>
                <a:gd name="T40" fmla="*/ 9 w 61"/>
                <a:gd name="T41" fmla="*/ 2 h 94"/>
                <a:gd name="T42" fmla="*/ 5 w 61"/>
                <a:gd name="T43" fmla="*/ 2 h 94"/>
                <a:gd name="T44" fmla="*/ 3 w 61"/>
                <a:gd name="T45" fmla="*/ 2 h 94"/>
                <a:gd name="T46" fmla="*/ 1 w 61"/>
                <a:gd name="T47" fmla="*/ 2 h 94"/>
                <a:gd name="T48" fmla="*/ 0 w 61"/>
                <a:gd name="T49" fmla="*/ 2 h 94"/>
                <a:gd name="T50" fmla="*/ 1 w 61"/>
                <a:gd name="T51" fmla="*/ 2 h 94"/>
                <a:gd name="T52" fmla="*/ 3 w 61"/>
                <a:gd name="T53" fmla="*/ 2 h 94"/>
                <a:gd name="T54" fmla="*/ 5 w 61"/>
                <a:gd name="T55" fmla="*/ 2 h 94"/>
                <a:gd name="T56" fmla="*/ 9 w 61"/>
                <a:gd name="T57" fmla="*/ 2 h 94"/>
                <a:gd name="T58" fmla="*/ 14 w 61"/>
                <a:gd name="T59" fmla="*/ 3 h 94"/>
                <a:gd name="T60" fmla="*/ 32 w 61"/>
                <a:gd name="T61" fmla="*/ 3 h 94"/>
                <a:gd name="T62" fmla="*/ 38 w 61"/>
                <a:gd name="T63" fmla="*/ 3 h 94"/>
                <a:gd name="T64" fmla="*/ 43 w 61"/>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4"/>
                <a:gd name="T101" fmla="*/ 61 w 61"/>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4">
                  <a:moveTo>
                    <a:pt x="30" y="94"/>
                  </a:moveTo>
                  <a:lnTo>
                    <a:pt x="36" y="91"/>
                  </a:lnTo>
                  <a:lnTo>
                    <a:pt x="43" y="91"/>
                  </a:lnTo>
                  <a:lnTo>
                    <a:pt x="46" y="85"/>
                  </a:lnTo>
                  <a:lnTo>
                    <a:pt x="52" y="79"/>
                  </a:lnTo>
                  <a:lnTo>
                    <a:pt x="55" y="73"/>
                  </a:lnTo>
                  <a:lnTo>
                    <a:pt x="57" y="63"/>
                  </a:lnTo>
                  <a:lnTo>
                    <a:pt x="59" y="54"/>
                  </a:lnTo>
                  <a:lnTo>
                    <a:pt x="61" y="45"/>
                  </a:lnTo>
                  <a:lnTo>
                    <a:pt x="59" y="36"/>
                  </a:lnTo>
                  <a:lnTo>
                    <a:pt x="57" y="27"/>
                  </a:lnTo>
                  <a:lnTo>
                    <a:pt x="55" y="18"/>
                  </a:lnTo>
                  <a:lnTo>
                    <a:pt x="52" y="12"/>
                  </a:lnTo>
                  <a:lnTo>
                    <a:pt x="46" y="6"/>
                  </a:lnTo>
                  <a:lnTo>
                    <a:pt x="43" y="3"/>
                  </a:lnTo>
                  <a:lnTo>
                    <a:pt x="36" y="0"/>
                  </a:lnTo>
                  <a:lnTo>
                    <a:pt x="30" y="0"/>
                  </a:lnTo>
                  <a:lnTo>
                    <a:pt x="25" y="0"/>
                  </a:lnTo>
                  <a:lnTo>
                    <a:pt x="19" y="3"/>
                  </a:lnTo>
                  <a:lnTo>
                    <a:pt x="14" y="6"/>
                  </a:lnTo>
                  <a:lnTo>
                    <a:pt x="9" y="12"/>
                  </a:lnTo>
                  <a:lnTo>
                    <a:pt x="5" y="18"/>
                  </a:lnTo>
                  <a:lnTo>
                    <a:pt x="3" y="27"/>
                  </a:lnTo>
                  <a:lnTo>
                    <a:pt x="1" y="36"/>
                  </a:lnTo>
                  <a:lnTo>
                    <a:pt x="0" y="45"/>
                  </a:lnTo>
                  <a:lnTo>
                    <a:pt x="1" y="54"/>
                  </a:lnTo>
                  <a:lnTo>
                    <a:pt x="3" y="63"/>
                  </a:lnTo>
                  <a:lnTo>
                    <a:pt x="5" y="73"/>
                  </a:lnTo>
                  <a:lnTo>
                    <a:pt x="9" y="79"/>
                  </a:lnTo>
                  <a:lnTo>
                    <a:pt x="14" y="85"/>
                  </a:lnTo>
                  <a:lnTo>
                    <a:pt x="19" y="91"/>
                  </a:lnTo>
                  <a:lnTo>
                    <a:pt x="25" y="91"/>
                  </a:lnTo>
                  <a:lnTo>
                    <a:pt x="30"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592" name="Freeform 52"/>
            <p:cNvSpPr>
              <a:spLocks noEditPoints="1"/>
            </p:cNvSpPr>
            <p:nvPr/>
          </p:nvSpPr>
          <p:spPr bwMode="auto">
            <a:xfrm>
              <a:off x="2638" y="9192"/>
              <a:ext cx="75" cy="93"/>
            </a:xfrm>
            <a:custGeom>
              <a:avLst/>
              <a:gdLst>
                <a:gd name="T0" fmla="*/ 37 w 75"/>
                <a:gd name="T1" fmla="*/ 2 h 121"/>
                <a:gd name="T2" fmla="*/ 37 w 75"/>
                <a:gd name="T3" fmla="*/ 2 h 121"/>
                <a:gd name="T4" fmla="*/ 37 w 75"/>
                <a:gd name="T5" fmla="*/ 2 h 121"/>
                <a:gd name="T6" fmla="*/ 53 w 75"/>
                <a:gd name="T7" fmla="*/ 2 h 121"/>
                <a:gd name="T8" fmla="*/ 59 w 75"/>
                <a:gd name="T9" fmla="*/ 2 h 121"/>
                <a:gd name="T10" fmla="*/ 44 w 75"/>
                <a:gd name="T11" fmla="*/ 2 h 121"/>
                <a:gd name="T12" fmla="*/ 37 w 75"/>
                <a:gd name="T13" fmla="*/ 2 h 121"/>
                <a:gd name="T14" fmla="*/ 59 w 75"/>
                <a:gd name="T15" fmla="*/ 2 h 121"/>
                <a:gd name="T16" fmla="*/ 75 w 75"/>
                <a:gd name="T17" fmla="*/ 2 h 121"/>
                <a:gd name="T18" fmla="*/ 71 w 75"/>
                <a:gd name="T19" fmla="*/ 2 h 121"/>
                <a:gd name="T20" fmla="*/ 64 w 75"/>
                <a:gd name="T21" fmla="*/ 2 h 121"/>
                <a:gd name="T22" fmla="*/ 60 w 75"/>
                <a:gd name="T23" fmla="*/ 2 h 121"/>
                <a:gd name="T24" fmla="*/ 75 w 75"/>
                <a:gd name="T25" fmla="*/ 2 h 121"/>
                <a:gd name="T26" fmla="*/ 60 w 75"/>
                <a:gd name="T27" fmla="*/ 2 h 121"/>
                <a:gd name="T28" fmla="*/ 60 w 75"/>
                <a:gd name="T29" fmla="*/ 2 h 121"/>
                <a:gd name="T30" fmla="*/ 75 w 75"/>
                <a:gd name="T31" fmla="*/ 2 h 121"/>
                <a:gd name="T32" fmla="*/ 60 w 75"/>
                <a:gd name="T33" fmla="*/ 2 h 121"/>
                <a:gd name="T34" fmla="*/ 53 w 75"/>
                <a:gd name="T35" fmla="*/ 2 h 121"/>
                <a:gd name="T36" fmla="*/ 68 w 75"/>
                <a:gd name="T37" fmla="*/ 2 h 121"/>
                <a:gd name="T38" fmla="*/ 73 w 75"/>
                <a:gd name="T39" fmla="*/ 2 h 121"/>
                <a:gd name="T40" fmla="*/ 60 w 75"/>
                <a:gd name="T41" fmla="*/ 2 h 121"/>
                <a:gd name="T42" fmla="*/ 46 w 75"/>
                <a:gd name="T43" fmla="*/ 2 h 121"/>
                <a:gd name="T44" fmla="*/ 37 w 75"/>
                <a:gd name="T45" fmla="*/ 0 h 121"/>
                <a:gd name="T46" fmla="*/ 51 w 75"/>
                <a:gd name="T47" fmla="*/ 2 h 121"/>
                <a:gd name="T48" fmla="*/ 64 w 75"/>
                <a:gd name="T49" fmla="*/ 2 h 121"/>
                <a:gd name="T50" fmla="*/ 37 w 75"/>
                <a:gd name="T51" fmla="*/ 2 h 121"/>
                <a:gd name="T52" fmla="*/ 37 w 75"/>
                <a:gd name="T53" fmla="*/ 0 h 121"/>
                <a:gd name="T54" fmla="*/ 37 w 75"/>
                <a:gd name="T55" fmla="*/ 2 h 121"/>
                <a:gd name="T56" fmla="*/ 37 w 75"/>
                <a:gd name="T57" fmla="*/ 2 h 121"/>
                <a:gd name="T58" fmla="*/ 37 w 75"/>
                <a:gd name="T59" fmla="*/ 0 h 121"/>
                <a:gd name="T60" fmla="*/ 37 w 75"/>
                <a:gd name="T61" fmla="*/ 2 h 121"/>
                <a:gd name="T62" fmla="*/ 21 w 75"/>
                <a:gd name="T63" fmla="*/ 2 h 121"/>
                <a:gd name="T64" fmla="*/ 17 w 75"/>
                <a:gd name="T65" fmla="*/ 2 h 121"/>
                <a:gd name="T66" fmla="*/ 30 w 75"/>
                <a:gd name="T67" fmla="*/ 2 h 121"/>
                <a:gd name="T68" fmla="*/ 37 w 75"/>
                <a:gd name="T69" fmla="*/ 2 h 121"/>
                <a:gd name="T70" fmla="*/ 17 w 75"/>
                <a:gd name="T71" fmla="*/ 2 h 121"/>
                <a:gd name="T72" fmla="*/ 0 w 75"/>
                <a:gd name="T73" fmla="*/ 2 h 121"/>
                <a:gd name="T74" fmla="*/ 3 w 75"/>
                <a:gd name="T75" fmla="*/ 2 h 121"/>
                <a:gd name="T76" fmla="*/ 10 w 75"/>
                <a:gd name="T77" fmla="*/ 2 h 121"/>
                <a:gd name="T78" fmla="*/ 16 w 75"/>
                <a:gd name="T79" fmla="*/ 2 h 121"/>
                <a:gd name="T80" fmla="*/ 0 w 75"/>
                <a:gd name="T81" fmla="*/ 2 h 121"/>
                <a:gd name="T82" fmla="*/ 16 w 75"/>
                <a:gd name="T83" fmla="*/ 2 h 121"/>
                <a:gd name="T84" fmla="*/ 16 w 75"/>
                <a:gd name="T85" fmla="*/ 2 h 121"/>
                <a:gd name="T86" fmla="*/ 0 w 75"/>
                <a:gd name="T87" fmla="*/ 2 h 121"/>
                <a:gd name="T88" fmla="*/ 16 w 75"/>
                <a:gd name="T89" fmla="*/ 2 h 121"/>
                <a:gd name="T90" fmla="*/ 21 w 75"/>
                <a:gd name="T91" fmla="*/ 2 h 121"/>
                <a:gd name="T92" fmla="*/ 7 w 75"/>
                <a:gd name="T93" fmla="*/ 2 h 121"/>
                <a:gd name="T94" fmla="*/ 1 w 75"/>
                <a:gd name="T95" fmla="*/ 2 h 121"/>
                <a:gd name="T96" fmla="*/ 16 w 75"/>
                <a:gd name="T97" fmla="*/ 2 h 121"/>
                <a:gd name="T98" fmla="*/ 28 w 75"/>
                <a:gd name="T99" fmla="*/ 2 h 121"/>
                <a:gd name="T100" fmla="*/ 37 w 75"/>
                <a:gd name="T101" fmla="*/ 2 h 121"/>
                <a:gd name="T102" fmla="*/ 23 w 75"/>
                <a:gd name="T103" fmla="*/ 2 h 121"/>
                <a:gd name="T104" fmla="*/ 10 w 75"/>
                <a:gd name="T105" fmla="*/ 2 h 121"/>
                <a:gd name="T106" fmla="*/ 37 w 75"/>
                <a:gd name="T107" fmla="*/ 2 h 121"/>
                <a:gd name="T108" fmla="*/ 37 w 75"/>
                <a:gd name="T109" fmla="*/ 2 h 121"/>
                <a:gd name="T110" fmla="*/ 37 w 75"/>
                <a:gd name="T111" fmla="*/ 2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21"/>
                <a:gd name="T170" fmla="*/ 75 w 75"/>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21">
                  <a:moveTo>
                    <a:pt x="37" y="97"/>
                  </a:moveTo>
                  <a:lnTo>
                    <a:pt x="37" y="97"/>
                  </a:lnTo>
                  <a:lnTo>
                    <a:pt x="37" y="121"/>
                  </a:lnTo>
                  <a:lnTo>
                    <a:pt x="37" y="97"/>
                  </a:lnTo>
                  <a:close/>
                  <a:moveTo>
                    <a:pt x="37" y="97"/>
                  </a:moveTo>
                  <a:lnTo>
                    <a:pt x="46" y="94"/>
                  </a:lnTo>
                  <a:lnTo>
                    <a:pt x="53" y="85"/>
                  </a:lnTo>
                  <a:lnTo>
                    <a:pt x="64" y="103"/>
                  </a:lnTo>
                  <a:lnTo>
                    <a:pt x="59" y="112"/>
                  </a:lnTo>
                  <a:lnTo>
                    <a:pt x="51" y="115"/>
                  </a:lnTo>
                  <a:lnTo>
                    <a:pt x="44" y="121"/>
                  </a:lnTo>
                  <a:lnTo>
                    <a:pt x="37" y="121"/>
                  </a:lnTo>
                  <a:lnTo>
                    <a:pt x="37" y="97"/>
                  </a:lnTo>
                  <a:close/>
                  <a:moveTo>
                    <a:pt x="53" y="85"/>
                  </a:moveTo>
                  <a:lnTo>
                    <a:pt x="59" y="75"/>
                  </a:lnTo>
                  <a:lnTo>
                    <a:pt x="60" y="60"/>
                  </a:lnTo>
                  <a:lnTo>
                    <a:pt x="75" y="60"/>
                  </a:lnTo>
                  <a:lnTo>
                    <a:pt x="73" y="72"/>
                  </a:lnTo>
                  <a:lnTo>
                    <a:pt x="71" y="85"/>
                  </a:lnTo>
                  <a:lnTo>
                    <a:pt x="68" y="94"/>
                  </a:lnTo>
                  <a:lnTo>
                    <a:pt x="64" y="103"/>
                  </a:lnTo>
                  <a:lnTo>
                    <a:pt x="53" y="85"/>
                  </a:lnTo>
                  <a:close/>
                  <a:moveTo>
                    <a:pt x="60" y="60"/>
                  </a:moveTo>
                  <a:lnTo>
                    <a:pt x="60" y="60"/>
                  </a:lnTo>
                  <a:lnTo>
                    <a:pt x="75" y="60"/>
                  </a:lnTo>
                  <a:lnTo>
                    <a:pt x="60" y="60"/>
                  </a:lnTo>
                  <a:close/>
                  <a:moveTo>
                    <a:pt x="60" y="60"/>
                  </a:moveTo>
                  <a:lnTo>
                    <a:pt x="60" y="60"/>
                  </a:lnTo>
                  <a:lnTo>
                    <a:pt x="75" y="60"/>
                  </a:lnTo>
                  <a:lnTo>
                    <a:pt x="60" y="60"/>
                  </a:lnTo>
                  <a:close/>
                  <a:moveTo>
                    <a:pt x="60" y="60"/>
                  </a:moveTo>
                  <a:lnTo>
                    <a:pt x="59" y="48"/>
                  </a:lnTo>
                  <a:lnTo>
                    <a:pt x="53" y="36"/>
                  </a:lnTo>
                  <a:lnTo>
                    <a:pt x="64" y="18"/>
                  </a:lnTo>
                  <a:lnTo>
                    <a:pt x="68" y="27"/>
                  </a:lnTo>
                  <a:lnTo>
                    <a:pt x="71" y="36"/>
                  </a:lnTo>
                  <a:lnTo>
                    <a:pt x="73" y="48"/>
                  </a:lnTo>
                  <a:lnTo>
                    <a:pt x="75" y="60"/>
                  </a:lnTo>
                  <a:lnTo>
                    <a:pt x="60" y="60"/>
                  </a:lnTo>
                  <a:close/>
                  <a:moveTo>
                    <a:pt x="53" y="36"/>
                  </a:moveTo>
                  <a:lnTo>
                    <a:pt x="46" y="30"/>
                  </a:lnTo>
                  <a:lnTo>
                    <a:pt x="37" y="27"/>
                  </a:lnTo>
                  <a:lnTo>
                    <a:pt x="37" y="0"/>
                  </a:lnTo>
                  <a:lnTo>
                    <a:pt x="44" y="3"/>
                  </a:lnTo>
                  <a:lnTo>
                    <a:pt x="51" y="6"/>
                  </a:lnTo>
                  <a:lnTo>
                    <a:pt x="59" y="12"/>
                  </a:lnTo>
                  <a:lnTo>
                    <a:pt x="64" y="18"/>
                  </a:lnTo>
                  <a:lnTo>
                    <a:pt x="53" y="36"/>
                  </a:lnTo>
                  <a:close/>
                  <a:moveTo>
                    <a:pt x="37" y="27"/>
                  </a:moveTo>
                  <a:lnTo>
                    <a:pt x="37" y="27"/>
                  </a:lnTo>
                  <a:lnTo>
                    <a:pt x="37" y="0"/>
                  </a:lnTo>
                  <a:lnTo>
                    <a:pt x="37" y="27"/>
                  </a:lnTo>
                  <a:close/>
                  <a:moveTo>
                    <a:pt x="37" y="27"/>
                  </a:moveTo>
                  <a:lnTo>
                    <a:pt x="37" y="27"/>
                  </a:lnTo>
                  <a:lnTo>
                    <a:pt x="37" y="0"/>
                  </a:lnTo>
                  <a:lnTo>
                    <a:pt x="37" y="27"/>
                  </a:lnTo>
                  <a:close/>
                  <a:moveTo>
                    <a:pt x="37" y="27"/>
                  </a:moveTo>
                  <a:lnTo>
                    <a:pt x="28" y="30"/>
                  </a:lnTo>
                  <a:lnTo>
                    <a:pt x="21" y="36"/>
                  </a:lnTo>
                  <a:lnTo>
                    <a:pt x="10" y="18"/>
                  </a:lnTo>
                  <a:lnTo>
                    <a:pt x="17" y="12"/>
                  </a:lnTo>
                  <a:lnTo>
                    <a:pt x="23" y="6"/>
                  </a:lnTo>
                  <a:lnTo>
                    <a:pt x="30" y="3"/>
                  </a:lnTo>
                  <a:lnTo>
                    <a:pt x="37" y="0"/>
                  </a:lnTo>
                  <a:lnTo>
                    <a:pt x="37" y="27"/>
                  </a:lnTo>
                  <a:close/>
                  <a:moveTo>
                    <a:pt x="21" y="36"/>
                  </a:moveTo>
                  <a:lnTo>
                    <a:pt x="17" y="48"/>
                  </a:lnTo>
                  <a:lnTo>
                    <a:pt x="16" y="60"/>
                  </a:lnTo>
                  <a:lnTo>
                    <a:pt x="0" y="60"/>
                  </a:lnTo>
                  <a:lnTo>
                    <a:pt x="1" y="48"/>
                  </a:lnTo>
                  <a:lnTo>
                    <a:pt x="3" y="36"/>
                  </a:lnTo>
                  <a:lnTo>
                    <a:pt x="7" y="27"/>
                  </a:lnTo>
                  <a:lnTo>
                    <a:pt x="10" y="18"/>
                  </a:lnTo>
                  <a:lnTo>
                    <a:pt x="21" y="36"/>
                  </a:lnTo>
                  <a:close/>
                  <a:moveTo>
                    <a:pt x="16" y="60"/>
                  </a:moveTo>
                  <a:lnTo>
                    <a:pt x="16" y="60"/>
                  </a:lnTo>
                  <a:lnTo>
                    <a:pt x="0" y="60"/>
                  </a:lnTo>
                  <a:lnTo>
                    <a:pt x="16" y="60"/>
                  </a:lnTo>
                  <a:close/>
                  <a:moveTo>
                    <a:pt x="16" y="60"/>
                  </a:moveTo>
                  <a:lnTo>
                    <a:pt x="16" y="60"/>
                  </a:lnTo>
                  <a:lnTo>
                    <a:pt x="0" y="60"/>
                  </a:lnTo>
                  <a:lnTo>
                    <a:pt x="16" y="60"/>
                  </a:lnTo>
                  <a:close/>
                  <a:moveTo>
                    <a:pt x="16" y="60"/>
                  </a:moveTo>
                  <a:lnTo>
                    <a:pt x="17" y="75"/>
                  </a:lnTo>
                  <a:lnTo>
                    <a:pt x="21" y="85"/>
                  </a:lnTo>
                  <a:lnTo>
                    <a:pt x="10" y="103"/>
                  </a:lnTo>
                  <a:lnTo>
                    <a:pt x="7" y="94"/>
                  </a:lnTo>
                  <a:lnTo>
                    <a:pt x="3" y="85"/>
                  </a:lnTo>
                  <a:lnTo>
                    <a:pt x="1" y="72"/>
                  </a:lnTo>
                  <a:lnTo>
                    <a:pt x="0" y="60"/>
                  </a:lnTo>
                  <a:lnTo>
                    <a:pt x="16" y="60"/>
                  </a:lnTo>
                  <a:close/>
                  <a:moveTo>
                    <a:pt x="21" y="85"/>
                  </a:moveTo>
                  <a:lnTo>
                    <a:pt x="28" y="94"/>
                  </a:lnTo>
                  <a:lnTo>
                    <a:pt x="37" y="97"/>
                  </a:lnTo>
                  <a:lnTo>
                    <a:pt x="37" y="121"/>
                  </a:lnTo>
                  <a:lnTo>
                    <a:pt x="30" y="121"/>
                  </a:lnTo>
                  <a:lnTo>
                    <a:pt x="23" y="115"/>
                  </a:lnTo>
                  <a:lnTo>
                    <a:pt x="17" y="112"/>
                  </a:lnTo>
                  <a:lnTo>
                    <a:pt x="10" y="103"/>
                  </a:lnTo>
                  <a:lnTo>
                    <a:pt x="21" y="85"/>
                  </a:lnTo>
                  <a:close/>
                  <a:moveTo>
                    <a:pt x="37" y="97"/>
                  </a:moveTo>
                  <a:lnTo>
                    <a:pt x="37" y="97"/>
                  </a:lnTo>
                  <a:lnTo>
                    <a:pt x="37" y="121"/>
                  </a:lnTo>
                  <a:lnTo>
                    <a:pt x="37" y="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93" name="Freeform 53"/>
            <p:cNvSpPr>
              <a:spLocks/>
            </p:cNvSpPr>
            <p:nvPr/>
          </p:nvSpPr>
          <p:spPr bwMode="auto">
            <a:xfrm>
              <a:off x="3164" y="9658"/>
              <a:ext cx="156" cy="24"/>
            </a:xfrm>
            <a:custGeom>
              <a:avLst/>
              <a:gdLst>
                <a:gd name="T0" fmla="*/ 203 w 154"/>
                <a:gd name="T1" fmla="*/ 2 h 30"/>
                <a:gd name="T2" fmla="*/ 0 w 154"/>
                <a:gd name="T3" fmla="*/ 2 h 30"/>
                <a:gd name="T4" fmla="*/ 0 w 154"/>
                <a:gd name="T5" fmla="*/ 0 h 30"/>
                <a:gd name="T6" fmla="*/ 203 w 154"/>
                <a:gd name="T7" fmla="*/ 2 h 30"/>
                <a:gd name="T8" fmla="*/ 203 w 154"/>
                <a:gd name="T9" fmla="*/ 2 h 30"/>
                <a:gd name="T10" fmla="*/ 0 60000 65536"/>
                <a:gd name="T11" fmla="*/ 0 60000 65536"/>
                <a:gd name="T12" fmla="*/ 0 60000 65536"/>
                <a:gd name="T13" fmla="*/ 0 60000 65536"/>
                <a:gd name="T14" fmla="*/ 0 60000 65536"/>
                <a:gd name="T15" fmla="*/ 0 w 154"/>
                <a:gd name="T16" fmla="*/ 0 h 30"/>
                <a:gd name="T17" fmla="*/ 154 w 154"/>
                <a:gd name="T18" fmla="*/ 30 h 30"/>
              </a:gdLst>
              <a:ahLst/>
              <a:cxnLst>
                <a:cxn ang="T10">
                  <a:pos x="T0" y="T1"/>
                </a:cxn>
                <a:cxn ang="T11">
                  <a:pos x="T2" y="T3"/>
                </a:cxn>
                <a:cxn ang="T12">
                  <a:pos x="T4" y="T5"/>
                </a:cxn>
                <a:cxn ang="T13">
                  <a:pos x="T6" y="T7"/>
                </a:cxn>
                <a:cxn ang="T14">
                  <a:pos x="T8" y="T9"/>
                </a:cxn>
              </a:cxnLst>
              <a:rect l="T15" t="T16" r="T17" b="T18"/>
              <a:pathLst>
                <a:path w="154" h="30">
                  <a:moveTo>
                    <a:pt x="154" y="30"/>
                  </a:moveTo>
                  <a:lnTo>
                    <a:pt x="0" y="24"/>
                  </a:lnTo>
                  <a:lnTo>
                    <a:pt x="0" y="0"/>
                  </a:lnTo>
                  <a:lnTo>
                    <a:pt x="154" y="6"/>
                  </a:lnTo>
                  <a:lnTo>
                    <a:pt x="154"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4" name="Freeform 54"/>
            <p:cNvSpPr>
              <a:spLocks/>
            </p:cNvSpPr>
            <p:nvPr/>
          </p:nvSpPr>
          <p:spPr bwMode="auto">
            <a:xfrm>
              <a:off x="3308" y="9648"/>
              <a:ext cx="60" cy="72"/>
            </a:xfrm>
            <a:custGeom>
              <a:avLst/>
              <a:gdLst>
                <a:gd name="T0" fmla="*/ 43 w 59"/>
                <a:gd name="T1" fmla="*/ 3 h 94"/>
                <a:gd name="T2" fmla="*/ 49 w 59"/>
                <a:gd name="T3" fmla="*/ 3 h 94"/>
                <a:gd name="T4" fmla="*/ 54 w 59"/>
                <a:gd name="T5" fmla="*/ 3 h 94"/>
                <a:gd name="T6" fmla="*/ 60 w 59"/>
                <a:gd name="T7" fmla="*/ 3 h 94"/>
                <a:gd name="T8" fmla="*/ 65 w 59"/>
                <a:gd name="T9" fmla="*/ 2 h 94"/>
                <a:gd name="T10" fmla="*/ 69 w 59"/>
                <a:gd name="T11" fmla="*/ 2 h 94"/>
                <a:gd name="T12" fmla="*/ 70 w 59"/>
                <a:gd name="T13" fmla="*/ 2 h 94"/>
                <a:gd name="T14" fmla="*/ 72 w 59"/>
                <a:gd name="T15" fmla="*/ 2 h 94"/>
                <a:gd name="T16" fmla="*/ 72 w 59"/>
                <a:gd name="T17" fmla="*/ 2 h 94"/>
                <a:gd name="T18" fmla="*/ 72 w 59"/>
                <a:gd name="T19" fmla="*/ 2 h 94"/>
                <a:gd name="T20" fmla="*/ 70 w 59"/>
                <a:gd name="T21" fmla="*/ 2 h 94"/>
                <a:gd name="T22" fmla="*/ 69 w 59"/>
                <a:gd name="T23" fmla="*/ 2 h 94"/>
                <a:gd name="T24" fmla="*/ 65 w 59"/>
                <a:gd name="T25" fmla="*/ 2 h 94"/>
                <a:gd name="T26" fmla="*/ 60 w 59"/>
                <a:gd name="T27" fmla="*/ 2 h 94"/>
                <a:gd name="T28" fmla="*/ 54 w 59"/>
                <a:gd name="T29" fmla="*/ 2 h 94"/>
                <a:gd name="T30" fmla="*/ 49 w 59"/>
                <a:gd name="T31" fmla="*/ 2 h 94"/>
                <a:gd name="T32" fmla="*/ 43 w 59"/>
                <a:gd name="T33" fmla="*/ 0 h 94"/>
                <a:gd name="T34" fmla="*/ 23 w 59"/>
                <a:gd name="T35" fmla="*/ 2 h 94"/>
                <a:gd name="T36" fmla="*/ 18 w 59"/>
                <a:gd name="T37" fmla="*/ 2 h 94"/>
                <a:gd name="T38" fmla="*/ 13 w 59"/>
                <a:gd name="T39" fmla="*/ 2 h 94"/>
                <a:gd name="T40" fmla="*/ 9 w 59"/>
                <a:gd name="T41" fmla="*/ 2 h 94"/>
                <a:gd name="T42" fmla="*/ 5 w 59"/>
                <a:gd name="T43" fmla="*/ 2 h 94"/>
                <a:gd name="T44" fmla="*/ 2 w 59"/>
                <a:gd name="T45" fmla="*/ 2 h 94"/>
                <a:gd name="T46" fmla="*/ 0 w 59"/>
                <a:gd name="T47" fmla="*/ 2 h 94"/>
                <a:gd name="T48" fmla="*/ 0 w 59"/>
                <a:gd name="T49" fmla="*/ 2 h 94"/>
                <a:gd name="T50" fmla="*/ 0 w 59"/>
                <a:gd name="T51" fmla="*/ 2 h 94"/>
                <a:gd name="T52" fmla="*/ 2 w 59"/>
                <a:gd name="T53" fmla="*/ 2 h 94"/>
                <a:gd name="T54" fmla="*/ 5 w 59"/>
                <a:gd name="T55" fmla="*/ 2 h 94"/>
                <a:gd name="T56" fmla="*/ 9 w 59"/>
                <a:gd name="T57" fmla="*/ 2 h 94"/>
                <a:gd name="T58" fmla="*/ 13 w 59"/>
                <a:gd name="T59" fmla="*/ 3 h 94"/>
                <a:gd name="T60" fmla="*/ 18 w 59"/>
                <a:gd name="T61" fmla="*/ 3 h 94"/>
                <a:gd name="T62" fmla="*/ 23 w 59"/>
                <a:gd name="T63" fmla="*/ 3 h 94"/>
                <a:gd name="T64" fmla="*/ 43 w 59"/>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30" y="94"/>
                  </a:moveTo>
                  <a:lnTo>
                    <a:pt x="36" y="94"/>
                  </a:lnTo>
                  <a:lnTo>
                    <a:pt x="41" y="91"/>
                  </a:lnTo>
                  <a:lnTo>
                    <a:pt x="47" y="88"/>
                  </a:lnTo>
                  <a:lnTo>
                    <a:pt x="52" y="82"/>
                  </a:lnTo>
                  <a:lnTo>
                    <a:pt x="56" y="75"/>
                  </a:lnTo>
                  <a:lnTo>
                    <a:pt x="57" y="66"/>
                  </a:lnTo>
                  <a:lnTo>
                    <a:pt x="59" y="57"/>
                  </a:lnTo>
                  <a:lnTo>
                    <a:pt x="59" y="48"/>
                  </a:lnTo>
                  <a:lnTo>
                    <a:pt x="59" y="39"/>
                  </a:lnTo>
                  <a:lnTo>
                    <a:pt x="57" y="30"/>
                  </a:lnTo>
                  <a:lnTo>
                    <a:pt x="56" y="21"/>
                  </a:lnTo>
                  <a:lnTo>
                    <a:pt x="52" y="15"/>
                  </a:lnTo>
                  <a:lnTo>
                    <a:pt x="47" y="9"/>
                  </a:lnTo>
                  <a:lnTo>
                    <a:pt x="41" y="3"/>
                  </a:lnTo>
                  <a:lnTo>
                    <a:pt x="36" y="3"/>
                  </a:lnTo>
                  <a:lnTo>
                    <a:pt x="30" y="0"/>
                  </a:lnTo>
                  <a:lnTo>
                    <a:pt x="23" y="3"/>
                  </a:lnTo>
                  <a:lnTo>
                    <a:pt x="18" y="3"/>
                  </a:lnTo>
                  <a:lnTo>
                    <a:pt x="13" y="9"/>
                  </a:lnTo>
                  <a:lnTo>
                    <a:pt x="9" y="15"/>
                  </a:lnTo>
                  <a:lnTo>
                    <a:pt x="5" y="21"/>
                  </a:lnTo>
                  <a:lnTo>
                    <a:pt x="2" y="30"/>
                  </a:lnTo>
                  <a:lnTo>
                    <a:pt x="0" y="39"/>
                  </a:lnTo>
                  <a:lnTo>
                    <a:pt x="0" y="48"/>
                  </a:lnTo>
                  <a:lnTo>
                    <a:pt x="0" y="57"/>
                  </a:lnTo>
                  <a:lnTo>
                    <a:pt x="2" y="66"/>
                  </a:lnTo>
                  <a:lnTo>
                    <a:pt x="5" y="75"/>
                  </a:lnTo>
                  <a:lnTo>
                    <a:pt x="9" y="82"/>
                  </a:lnTo>
                  <a:lnTo>
                    <a:pt x="13" y="88"/>
                  </a:lnTo>
                  <a:lnTo>
                    <a:pt x="18" y="91"/>
                  </a:lnTo>
                  <a:lnTo>
                    <a:pt x="23" y="94"/>
                  </a:lnTo>
                  <a:lnTo>
                    <a:pt x="30"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595" name="Freeform 55"/>
            <p:cNvSpPr>
              <a:spLocks noEditPoints="1"/>
            </p:cNvSpPr>
            <p:nvPr/>
          </p:nvSpPr>
          <p:spPr bwMode="auto">
            <a:xfrm>
              <a:off x="3293" y="9627"/>
              <a:ext cx="75" cy="93"/>
            </a:xfrm>
            <a:custGeom>
              <a:avLst/>
              <a:gdLst>
                <a:gd name="T0" fmla="*/ 37 w 75"/>
                <a:gd name="T1" fmla="*/ 2 h 121"/>
                <a:gd name="T2" fmla="*/ 37 w 75"/>
                <a:gd name="T3" fmla="*/ 2 h 121"/>
                <a:gd name="T4" fmla="*/ 37 w 75"/>
                <a:gd name="T5" fmla="*/ 2 h 121"/>
                <a:gd name="T6" fmla="*/ 54 w 75"/>
                <a:gd name="T7" fmla="*/ 2 h 121"/>
                <a:gd name="T8" fmla="*/ 57 w 75"/>
                <a:gd name="T9" fmla="*/ 2 h 121"/>
                <a:gd name="T10" fmla="*/ 45 w 75"/>
                <a:gd name="T11" fmla="*/ 2 h 121"/>
                <a:gd name="T12" fmla="*/ 37 w 75"/>
                <a:gd name="T13" fmla="*/ 2 h 121"/>
                <a:gd name="T14" fmla="*/ 57 w 75"/>
                <a:gd name="T15" fmla="*/ 2 h 121"/>
                <a:gd name="T16" fmla="*/ 75 w 75"/>
                <a:gd name="T17" fmla="*/ 2 h 121"/>
                <a:gd name="T18" fmla="*/ 72 w 75"/>
                <a:gd name="T19" fmla="*/ 2 h 121"/>
                <a:gd name="T20" fmla="*/ 63 w 75"/>
                <a:gd name="T21" fmla="*/ 2 h 121"/>
                <a:gd name="T22" fmla="*/ 59 w 75"/>
                <a:gd name="T23" fmla="*/ 2 h 121"/>
                <a:gd name="T24" fmla="*/ 75 w 75"/>
                <a:gd name="T25" fmla="*/ 2 h 121"/>
                <a:gd name="T26" fmla="*/ 59 w 75"/>
                <a:gd name="T27" fmla="*/ 2 h 121"/>
                <a:gd name="T28" fmla="*/ 59 w 75"/>
                <a:gd name="T29" fmla="*/ 2 h 121"/>
                <a:gd name="T30" fmla="*/ 75 w 75"/>
                <a:gd name="T31" fmla="*/ 2 h 121"/>
                <a:gd name="T32" fmla="*/ 59 w 75"/>
                <a:gd name="T33" fmla="*/ 2 h 121"/>
                <a:gd name="T34" fmla="*/ 54 w 75"/>
                <a:gd name="T35" fmla="*/ 2 h 121"/>
                <a:gd name="T36" fmla="*/ 68 w 75"/>
                <a:gd name="T37" fmla="*/ 2 h 121"/>
                <a:gd name="T38" fmla="*/ 73 w 75"/>
                <a:gd name="T39" fmla="*/ 2 h 121"/>
                <a:gd name="T40" fmla="*/ 59 w 75"/>
                <a:gd name="T41" fmla="*/ 2 h 121"/>
                <a:gd name="T42" fmla="*/ 46 w 75"/>
                <a:gd name="T43" fmla="*/ 2 h 121"/>
                <a:gd name="T44" fmla="*/ 37 w 75"/>
                <a:gd name="T45" fmla="*/ 0 h 121"/>
                <a:gd name="T46" fmla="*/ 52 w 75"/>
                <a:gd name="T47" fmla="*/ 2 h 121"/>
                <a:gd name="T48" fmla="*/ 63 w 75"/>
                <a:gd name="T49" fmla="*/ 2 h 121"/>
                <a:gd name="T50" fmla="*/ 37 w 75"/>
                <a:gd name="T51" fmla="*/ 2 h 121"/>
                <a:gd name="T52" fmla="*/ 37 w 75"/>
                <a:gd name="T53" fmla="*/ 0 h 121"/>
                <a:gd name="T54" fmla="*/ 37 w 75"/>
                <a:gd name="T55" fmla="*/ 2 h 121"/>
                <a:gd name="T56" fmla="*/ 37 w 75"/>
                <a:gd name="T57" fmla="*/ 2 h 121"/>
                <a:gd name="T58" fmla="*/ 37 w 75"/>
                <a:gd name="T59" fmla="*/ 0 h 121"/>
                <a:gd name="T60" fmla="*/ 37 w 75"/>
                <a:gd name="T61" fmla="*/ 2 h 121"/>
                <a:gd name="T62" fmla="*/ 21 w 75"/>
                <a:gd name="T63" fmla="*/ 2 h 121"/>
                <a:gd name="T64" fmla="*/ 16 w 75"/>
                <a:gd name="T65" fmla="*/ 2 h 121"/>
                <a:gd name="T66" fmla="*/ 30 w 75"/>
                <a:gd name="T67" fmla="*/ 0 h 121"/>
                <a:gd name="T68" fmla="*/ 37 w 75"/>
                <a:gd name="T69" fmla="*/ 2 h 121"/>
                <a:gd name="T70" fmla="*/ 16 w 75"/>
                <a:gd name="T71" fmla="*/ 2 h 121"/>
                <a:gd name="T72" fmla="*/ 0 w 75"/>
                <a:gd name="T73" fmla="*/ 2 h 121"/>
                <a:gd name="T74" fmla="*/ 3 w 75"/>
                <a:gd name="T75" fmla="*/ 2 h 121"/>
                <a:gd name="T76" fmla="*/ 11 w 75"/>
                <a:gd name="T77" fmla="*/ 2 h 121"/>
                <a:gd name="T78" fmla="*/ 14 w 75"/>
                <a:gd name="T79" fmla="*/ 2 h 121"/>
                <a:gd name="T80" fmla="*/ 0 w 75"/>
                <a:gd name="T81" fmla="*/ 2 h 121"/>
                <a:gd name="T82" fmla="*/ 14 w 75"/>
                <a:gd name="T83" fmla="*/ 2 h 121"/>
                <a:gd name="T84" fmla="*/ 14 w 75"/>
                <a:gd name="T85" fmla="*/ 2 h 121"/>
                <a:gd name="T86" fmla="*/ 0 w 75"/>
                <a:gd name="T87" fmla="*/ 2 h 121"/>
                <a:gd name="T88" fmla="*/ 14 w 75"/>
                <a:gd name="T89" fmla="*/ 2 h 121"/>
                <a:gd name="T90" fmla="*/ 21 w 75"/>
                <a:gd name="T91" fmla="*/ 2 h 121"/>
                <a:gd name="T92" fmla="*/ 7 w 75"/>
                <a:gd name="T93" fmla="*/ 2 h 121"/>
                <a:gd name="T94" fmla="*/ 0 w 75"/>
                <a:gd name="T95" fmla="*/ 2 h 121"/>
                <a:gd name="T96" fmla="*/ 14 w 75"/>
                <a:gd name="T97" fmla="*/ 2 h 121"/>
                <a:gd name="T98" fmla="*/ 29 w 75"/>
                <a:gd name="T99" fmla="*/ 2 h 121"/>
                <a:gd name="T100" fmla="*/ 37 w 75"/>
                <a:gd name="T101" fmla="*/ 2 h 121"/>
                <a:gd name="T102" fmla="*/ 23 w 75"/>
                <a:gd name="T103" fmla="*/ 2 h 121"/>
                <a:gd name="T104" fmla="*/ 11 w 75"/>
                <a:gd name="T105" fmla="*/ 2 h 121"/>
                <a:gd name="T106" fmla="*/ 37 w 75"/>
                <a:gd name="T107" fmla="*/ 2 h 121"/>
                <a:gd name="T108" fmla="*/ 37 w 75"/>
                <a:gd name="T109" fmla="*/ 2 h 121"/>
                <a:gd name="T110" fmla="*/ 37 w 75"/>
                <a:gd name="T111" fmla="*/ 2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21"/>
                <a:gd name="T170" fmla="*/ 75 w 75"/>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21">
                  <a:moveTo>
                    <a:pt x="37" y="94"/>
                  </a:moveTo>
                  <a:lnTo>
                    <a:pt x="37" y="94"/>
                  </a:lnTo>
                  <a:lnTo>
                    <a:pt x="37" y="121"/>
                  </a:lnTo>
                  <a:lnTo>
                    <a:pt x="37" y="94"/>
                  </a:lnTo>
                  <a:close/>
                  <a:moveTo>
                    <a:pt x="37" y="94"/>
                  </a:moveTo>
                  <a:lnTo>
                    <a:pt x="46" y="90"/>
                  </a:lnTo>
                  <a:lnTo>
                    <a:pt x="54" y="84"/>
                  </a:lnTo>
                  <a:lnTo>
                    <a:pt x="63" y="103"/>
                  </a:lnTo>
                  <a:lnTo>
                    <a:pt x="57" y="109"/>
                  </a:lnTo>
                  <a:lnTo>
                    <a:pt x="52" y="115"/>
                  </a:lnTo>
                  <a:lnTo>
                    <a:pt x="45" y="118"/>
                  </a:lnTo>
                  <a:lnTo>
                    <a:pt x="37" y="121"/>
                  </a:lnTo>
                  <a:lnTo>
                    <a:pt x="37" y="94"/>
                  </a:lnTo>
                  <a:close/>
                  <a:moveTo>
                    <a:pt x="54" y="84"/>
                  </a:moveTo>
                  <a:lnTo>
                    <a:pt x="57" y="72"/>
                  </a:lnTo>
                  <a:lnTo>
                    <a:pt x="59" y="60"/>
                  </a:lnTo>
                  <a:lnTo>
                    <a:pt x="75" y="60"/>
                  </a:lnTo>
                  <a:lnTo>
                    <a:pt x="73" y="72"/>
                  </a:lnTo>
                  <a:lnTo>
                    <a:pt x="72" y="84"/>
                  </a:lnTo>
                  <a:lnTo>
                    <a:pt x="68" y="94"/>
                  </a:lnTo>
                  <a:lnTo>
                    <a:pt x="63" y="103"/>
                  </a:lnTo>
                  <a:lnTo>
                    <a:pt x="54" y="84"/>
                  </a:lnTo>
                  <a:close/>
                  <a:moveTo>
                    <a:pt x="59" y="60"/>
                  </a:moveTo>
                  <a:lnTo>
                    <a:pt x="59" y="60"/>
                  </a:lnTo>
                  <a:lnTo>
                    <a:pt x="75" y="60"/>
                  </a:lnTo>
                  <a:lnTo>
                    <a:pt x="59" y="60"/>
                  </a:lnTo>
                  <a:close/>
                  <a:moveTo>
                    <a:pt x="59" y="60"/>
                  </a:moveTo>
                  <a:lnTo>
                    <a:pt x="59" y="60"/>
                  </a:lnTo>
                  <a:lnTo>
                    <a:pt x="75" y="60"/>
                  </a:lnTo>
                  <a:lnTo>
                    <a:pt x="59" y="60"/>
                  </a:lnTo>
                  <a:close/>
                  <a:moveTo>
                    <a:pt x="59" y="60"/>
                  </a:moveTo>
                  <a:lnTo>
                    <a:pt x="57" y="45"/>
                  </a:lnTo>
                  <a:lnTo>
                    <a:pt x="54" y="36"/>
                  </a:lnTo>
                  <a:lnTo>
                    <a:pt x="63" y="18"/>
                  </a:lnTo>
                  <a:lnTo>
                    <a:pt x="68" y="27"/>
                  </a:lnTo>
                  <a:lnTo>
                    <a:pt x="72" y="36"/>
                  </a:lnTo>
                  <a:lnTo>
                    <a:pt x="73" y="48"/>
                  </a:lnTo>
                  <a:lnTo>
                    <a:pt x="75" y="60"/>
                  </a:lnTo>
                  <a:lnTo>
                    <a:pt x="59" y="60"/>
                  </a:lnTo>
                  <a:close/>
                  <a:moveTo>
                    <a:pt x="54" y="36"/>
                  </a:moveTo>
                  <a:lnTo>
                    <a:pt x="46" y="27"/>
                  </a:lnTo>
                  <a:lnTo>
                    <a:pt x="37" y="24"/>
                  </a:lnTo>
                  <a:lnTo>
                    <a:pt x="37" y="0"/>
                  </a:lnTo>
                  <a:lnTo>
                    <a:pt x="45" y="0"/>
                  </a:lnTo>
                  <a:lnTo>
                    <a:pt x="52" y="6"/>
                  </a:lnTo>
                  <a:lnTo>
                    <a:pt x="57" y="9"/>
                  </a:lnTo>
                  <a:lnTo>
                    <a:pt x="63" y="18"/>
                  </a:lnTo>
                  <a:lnTo>
                    <a:pt x="54" y="36"/>
                  </a:lnTo>
                  <a:close/>
                  <a:moveTo>
                    <a:pt x="37" y="24"/>
                  </a:moveTo>
                  <a:lnTo>
                    <a:pt x="37" y="24"/>
                  </a:lnTo>
                  <a:lnTo>
                    <a:pt x="37" y="0"/>
                  </a:lnTo>
                  <a:lnTo>
                    <a:pt x="37" y="24"/>
                  </a:lnTo>
                  <a:close/>
                  <a:moveTo>
                    <a:pt x="37" y="24"/>
                  </a:moveTo>
                  <a:lnTo>
                    <a:pt x="37" y="24"/>
                  </a:lnTo>
                  <a:lnTo>
                    <a:pt x="37" y="0"/>
                  </a:lnTo>
                  <a:lnTo>
                    <a:pt x="37" y="24"/>
                  </a:lnTo>
                  <a:close/>
                  <a:moveTo>
                    <a:pt x="37" y="24"/>
                  </a:moveTo>
                  <a:lnTo>
                    <a:pt x="29" y="27"/>
                  </a:lnTo>
                  <a:lnTo>
                    <a:pt x="21" y="36"/>
                  </a:lnTo>
                  <a:lnTo>
                    <a:pt x="11" y="18"/>
                  </a:lnTo>
                  <a:lnTo>
                    <a:pt x="16" y="9"/>
                  </a:lnTo>
                  <a:lnTo>
                    <a:pt x="23" y="6"/>
                  </a:lnTo>
                  <a:lnTo>
                    <a:pt x="30" y="0"/>
                  </a:lnTo>
                  <a:lnTo>
                    <a:pt x="37" y="0"/>
                  </a:lnTo>
                  <a:lnTo>
                    <a:pt x="37" y="24"/>
                  </a:lnTo>
                  <a:close/>
                  <a:moveTo>
                    <a:pt x="21" y="36"/>
                  </a:moveTo>
                  <a:lnTo>
                    <a:pt x="16" y="45"/>
                  </a:lnTo>
                  <a:lnTo>
                    <a:pt x="14" y="60"/>
                  </a:lnTo>
                  <a:lnTo>
                    <a:pt x="0" y="60"/>
                  </a:lnTo>
                  <a:lnTo>
                    <a:pt x="0" y="48"/>
                  </a:lnTo>
                  <a:lnTo>
                    <a:pt x="3" y="36"/>
                  </a:lnTo>
                  <a:lnTo>
                    <a:pt x="7" y="27"/>
                  </a:lnTo>
                  <a:lnTo>
                    <a:pt x="11" y="18"/>
                  </a:lnTo>
                  <a:lnTo>
                    <a:pt x="21" y="36"/>
                  </a:lnTo>
                  <a:close/>
                  <a:moveTo>
                    <a:pt x="14" y="60"/>
                  </a:moveTo>
                  <a:lnTo>
                    <a:pt x="14" y="60"/>
                  </a:lnTo>
                  <a:lnTo>
                    <a:pt x="0" y="60"/>
                  </a:lnTo>
                  <a:lnTo>
                    <a:pt x="14" y="60"/>
                  </a:lnTo>
                  <a:close/>
                  <a:moveTo>
                    <a:pt x="14" y="60"/>
                  </a:moveTo>
                  <a:lnTo>
                    <a:pt x="14" y="60"/>
                  </a:lnTo>
                  <a:lnTo>
                    <a:pt x="0" y="60"/>
                  </a:lnTo>
                  <a:lnTo>
                    <a:pt x="14" y="60"/>
                  </a:lnTo>
                  <a:close/>
                  <a:moveTo>
                    <a:pt x="14" y="60"/>
                  </a:moveTo>
                  <a:lnTo>
                    <a:pt x="16" y="72"/>
                  </a:lnTo>
                  <a:lnTo>
                    <a:pt x="21" y="84"/>
                  </a:lnTo>
                  <a:lnTo>
                    <a:pt x="11" y="103"/>
                  </a:lnTo>
                  <a:lnTo>
                    <a:pt x="7" y="94"/>
                  </a:lnTo>
                  <a:lnTo>
                    <a:pt x="3" y="84"/>
                  </a:lnTo>
                  <a:lnTo>
                    <a:pt x="0" y="72"/>
                  </a:lnTo>
                  <a:lnTo>
                    <a:pt x="0" y="60"/>
                  </a:lnTo>
                  <a:lnTo>
                    <a:pt x="14" y="60"/>
                  </a:lnTo>
                  <a:close/>
                  <a:moveTo>
                    <a:pt x="21" y="84"/>
                  </a:moveTo>
                  <a:lnTo>
                    <a:pt x="29" y="90"/>
                  </a:lnTo>
                  <a:lnTo>
                    <a:pt x="37" y="94"/>
                  </a:lnTo>
                  <a:lnTo>
                    <a:pt x="37" y="121"/>
                  </a:lnTo>
                  <a:lnTo>
                    <a:pt x="30" y="118"/>
                  </a:lnTo>
                  <a:lnTo>
                    <a:pt x="23" y="115"/>
                  </a:lnTo>
                  <a:lnTo>
                    <a:pt x="16" y="109"/>
                  </a:lnTo>
                  <a:lnTo>
                    <a:pt x="11" y="103"/>
                  </a:lnTo>
                  <a:lnTo>
                    <a:pt x="21" y="84"/>
                  </a:lnTo>
                  <a:close/>
                  <a:moveTo>
                    <a:pt x="37" y="94"/>
                  </a:moveTo>
                  <a:lnTo>
                    <a:pt x="37" y="94"/>
                  </a:lnTo>
                  <a:lnTo>
                    <a:pt x="37" y="121"/>
                  </a:lnTo>
                  <a:lnTo>
                    <a:pt x="37"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6" name="Freeform 56"/>
            <p:cNvSpPr>
              <a:spLocks/>
            </p:cNvSpPr>
            <p:nvPr/>
          </p:nvSpPr>
          <p:spPr bwMode="auto">
            <a:xfrm>
              <a:off x="3102" y="9613"/>
              <a:ext cx="61" cy="71"/>
            </a:xfrm>
            <a:custGeom>
              <a:avLst/>
              <a:gdLst>
                <a:gd name="T0" fmla="*/ 31 w 61"/>
                <a:gd name="T1" fmla="*/ 3 h 94"/>
                <a:gd name="T2" fmla="*/ 36 w 61"/>
                <a:gd name="T3" fmla="*/ 3 h 94"/>
                <a:gd name="T4" fmla="*/ 41 w 61"/>
                <a:gd name="T5" fmla="*/ 3 h 94"/>
                <a:gd name="T6" fmla="*/ 47 w 61"/>
                <a:gd name="T7" fmla="*/ 3 h 94"/>
                <a:gd name="T8" fmla="*/ 52 w 61"/>
                <a:gd name="T9" fmla="*/ 2 h 94"/>
                <a:gd name="T10" fmla="*/ 56 w 61"/>
                <a:gd name="T11" fmla="*/ 2 h 94"/>
                <a:gd name="T12" fmla="*/ 57 w 61"/>
                <a:gd name="T13" fmla="*/ 2 h 94"/>
                <a:gd name="T14" fmla="*/ 59 w 61"/>
                <a:gd name="T15" fmla="*/ 2 h 94"/>
                <a:gd name="T16" fmla="*/ 61 w 61"/>
                <a:gd name="T17" fmla="*/ 2 h 94"/>
                <a:gd name="T18" fmla="*/ 59 w 61"/>
                <a:gd name="T19" fmla="*/ 2 h 94"/>
                <a:gd name="T20" fmla="*/ 57 w 61"/>
                <a:gd name="T21" fmla="*/ 2 h 94"/>
                <a:gd name="T22" fmla="*/ 56 w 61"/>
                <a:gd name="T23" fmla="*/ 2 h 94"/>
                <a:gd name="T24" fmla="*/ 52 w 61"/>
                <a:gd name="T25" fmla="*/ 2 h 94"/>
                <a:gd name="T26" fmla="*/ 47 w 61"/>
                <a:gd name="T27" fmla="*/ 2 h 94"/>
                <a:gd name="T28" fmla="*/ 41 w 61"/>
                <a:gd name="T29" fmla="*/ 2 h 94"/>
                <a:gd name="T30" fmla="*/ 36 w 61"/>
                <a:gd name="T31" fmla="*/ 2 h 94"/>
                <a:gd name="T32" fmla="*/ 31 w 61"/>
                <a:gd name="T33" fmla="*/ 0 h 94"/>
                <a:gd name="T34" fmla="*/ 25 w 61"/>
                <a:gd name="T35" fmla="*/ 2 h 94"/>
                <a:gd name="T36" fmla="*/ 20 w 61"/>
                <a:gd name="T37" fmla="*/ 2 h 94"/>
                <a:gd name="T38" fmla="*/ 14 w 61"/>
                <a:gd name="T39" fmla="*/ 2 h 94"/>
                <a:gd name="T40" fmla="*/ 9 w 61"/>
                <a:gd name="T41" fmla="*/ 2 h 94"/>
                <a:gd name="T42" fmla="*/ 6 w 61"/>
                <a:gd name="T43" fmla="*/ 2 h 94"/>
                <a:gd name="T44" fmla="*/ 4 w 61"/>
                <a:gd name="T45" fmla="*/ 2 h 94"/>
                <a:gd name="T46" fmla="*/ 2 w 61"/>
                <a:gd name="T47" fmla="*/ 2 h 94"/>
                <a:gd name="T48" fmla="*/ 0 w 61"/>
                <a:gd name="T49" fmla="*/ 2 h 94"/>
                <a:gd name="T50" fmla="*/ 2 w 61"/>
                <a:gd name="T51" fmla="*/ 2 h 94"/>
                <a:gd name="T52" fmla="*/ 4 w 61"/>
                <a:gd name="T53" fmla="*/ 2 h 94"/>
                <a:gd name="T54" fmla="*/ 6 w 61"/>
                <a:gd name="T55" fmla="*/ 2 h 94"/>
                <a:gd name="T56" fmla="*/ 9 w 61"/>
                <a:gd name="T57" fmla="*/ 2 h 94"/>
                <a:gd name="T58" fmla="*/ 14 w 61"/>
                <a:gd name="T59" fmla="*/ 3 h 94"/>
                <a:gd name="T60" fmla="*/ 20 w 61"/>
                <a:gd name="T61" fmla="*/ 3 h 94"/>
                <a:gd name="T62" fmla="*/ 25 w 61"/>
                <a:gd name="T63" fmla="*/ 3 h 94"/>
                <a:gd name="T64" fmla="*/ 31 w 61"/>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4"/>
                <a:gd name="T101" fmla="*/ 61 w 61"/>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4">
                  <a:moveTo>
                    <a:pt x="31" y="94"/>
                  </a:moveTo>
                  <a:lnTo>
                    <a:pt x="36" y="94"/>
                  </a:lnTo>
                  <a:lnTo>
                    <a:pt x="41" y="91"/>
                  </a:lnTo>
                  <a:lnTo>
                    <a:pt x="47" y="88"/>
                  </a:lnTo>
                  <a:lnTo>
                    <a:pt x="52" y="82"/>
                  </a:lnTo>
                  <a:lnTo>
                    <a:pt x="56" y="75"/>
                  </a:lnTo>
                  <a:lnTo>
                    <a:pt x="57" y="66"/>
                  </a:lnTo>
                  <a:lnTo>
                    <a:pt x="59" y="57"/>
                  </a:lnTo>
                  <a:lnTo>
                    <a:pt x="61" y="48"/>
                  </a:lnTo>
                  <a:lnTo>
                    <a:pt x="59" y="39"/>
                  </a:lnTo>
                  <a:lnTo>
                    <a:pt x="57" y="30"/>
                  </a:lnTo>
                  <a:lnTo>
                    <a:pt x="56" y="21"/>
                  </a:lnTo>
                  <a:lnTo>
                    <a:pt x="52" y="15"/>
                  </a:lnTo>
                  <a:lnTo>
                    <a:pt x="47" y="9"/>
                  </a:lnTo>
                  <a:lnTo>
                    <a:pt x="41" y="3"/>
                  </a:lnTo>
                  <a:lnTo>
                    <a:pt x="36" y="3"/>
                  </a:lnTo>
                  <a:lnTo>
                    <a:pt x="31" y="0"/>
                  </a:lnTo>
                  <a:lnTo>
                    <a:pt x="25" y="3"/>
                  </a:lnTo>
                  <a:lnTo>
                    <a:pt x="20" y="3"/>
                  </a:lnTo>
                  <a:lnTo>
                    <a:pt x="14" y="9"/>
                  </a:lnTo>
                  <a:lnTo>
                    <a:pt x="9" y="15"/>
                  </a:lnTo>
                  <a:lnTo>
                    <a:pt x="6" y="21"/>
                  </a:lnTo>
                  <a:lnTo>
                    <a:pt x="4" y="30"/>
                  </a:lnTo>
                  <a:lnTo>
                    <a:pt x="2" y="39"/>
                  </a:lnTo>
                  <a:lnTo>
                    <a:pt x="0" y="48"/>
                  </a:lnTo>
                  <a:lnTo>
                    <a:pt x="2" y="57"/>
                  </a:lnTo>
                  <a:lnTo>
                    <a:pt x="4" y="66"/>
                  </a:lnTo>
                  <a:lnTo>
                    <a:pt x="6" y="75"/>
                  </a:lnTo>
                  <a:lnTo>
                    <a:pt x="9" y="82"/>
                  </a:lnTo>
                  <a:lnTo>
                    <a:pt x="14" y="88"/>
                  </a:lnTo>
                  <a:lnTo>
                    <a:pt x="20" y="91"/>
                  </a:lnTo>
                  <a:lnTo>
                    <a:pt x="25" y="94"/>
                  </a:lnTo>
                  <a:lnTo>
                    <a:pt x="31"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597" name="Freeform 57"/>
            <p:cNvSpPr>
              <a:spLocks noEditPoints="1"/>
            </p:cNvSpPr>
            <p:nvPr/>
          </p:nvSpPr>
          <p:spPr bwMode="auto">
            <a:xfrm>
              <a:off x="3100" y="9594"/>
              <a:ext cx="76" cy="93"/>
            </a:xfrm>
            <a:custGeom>
              <a:avLst/>
              <a:gdLst>
                <a:gd name="T0" fmla="*/ 61 w 75"/>
                <a:gd name="T1" fmla="*/ 2 h 121"/>
                <a:gd name="T2" fmla="*/ 61 w 75"/>
                <a:gd name="T3" fmla="*/ 2 h 121"/>
                <a:gd name="T4" fmla="*/ 61 w 75"/>
                <a:gd name="T5" fmla="*/ 2 h 121"/>
                <a:gd name="T6" fmla="*/ 77 w 75"/>
                <a:gd name="T7" fmla="*/ 2 h 121"/>
                <a:gd name="T8" fmla="*/ 82 w 75"/>
                <a:gd name="T9" fmla="*/ 2 h 121"/>
                <a:gd name="T10" fmla="*/ 68 w 75"/>
                <a:gd name="T11" fmla="*/ 2 h 121"/>
                <a:gd name="T12" fmla="*/ 61 w 75"/>
                <a:gd name="T13" fmla="*/ 2 h 121"/>
                <a:gd name="T14" fmla="*/ 82 w 75"/>
                <a:gd name="T15" fmla="*/ 2 h 121"/>
                <a:gd name="T16" fmla="*/ 98 w 75"/>
                <a:gd name="T17" fmla="*/ 2 h 121"/>
                <a:gd name="T18" fmla="*/ 95 w 75"/>
                <a:gd name="T19" fmla="*/ 2 h 121"/>
                <a:gd name="T20" fmla="*/ 87 w 75"/>
                <a:gd name="T21" fmla="*/ 2 h 121"/>
                <a:gd name="T22" fmla="*/ 82 w 75"/>
                <a:gd name="T23" fmla="*/ 2 h 121"/>
                <a:gd name="T24" fmla="*/ 98 w 75"/>
                <a:gd name="T25" fmla="*/ 2 h 121"/>
                <a:gd name="T26" fmla="*/ 82 w 75"/>
                <a:gd name="T27" fmla="*/ 2 h 121"/>
                <a:gd name="T28" fmla="*/ 82 w 75"/>
                <a:gd name="T29" fmla="*/ 2 h 121"/>
                <a:gd name="T30" fmla="*/ 98 w 75"/>
                <a:gd name="T31" fmla="*/ 2 h 121"/>
                <a:gd name="T32" fmla="*/ 82 w 75"/>
                <a:gd name="T33" fmla="*/ 2 h 121"/>
                <a:gd name="T34" fmla="*/ 77 w 75"/>
                <a:gd name="T35" fmla="*/ 2 h 121"/>
                <a:gd name="T36" fmla="*/ 91 w 75"/>
                <a:gd name="T37" fmla="*/ 2 h 121"/>
                <a:gd name="T38" fmla="*/ 96 w 75"/>
                <a:gd name="T39" fmla="*/ 2 h 121"/>
                <a:gd name="T40" fmla="*/ 82 w 75"/>
                <a:gd name="T41" fmla="*/ 2 h 121"/>
                <a:gd name="T42" fmla="*/ 70 w 75"/>
                <a:gd name="T43" fmla="*/ 2 h 121"/>
                <a:gd name="T44" fmla="*/ 61 w 75"/>
                <a:gd name="T45" fmla="*/ 0 h 121"/>
                <a:gd name="T46" fmla="*/ 75 w 75"/>
                <a:gd name="T47" fmla="*/ 2 h 121"/>
                <a:gd name="T48" fmla="*/ 87 w 75"/>
                <a:gd name="T49" fmla="*/ 2 h 121"/>
                <a:gd name="T50" fmla="*/ 61 w 75"/>
                <a:gd name="T51" fmla="*/ 2 h 121"/>
                <a:gd name="T52" fmla="*/ 61 w 75"/>
                <a:gd name="T53" fmla="*/ 0 h 121"/>
                <a:gd name="T54" fmla="*/ 61 w 75"/>
                <a:gd name="T55" fmla="*/ 2 h 121"/>
                <a:gd name="T56" fmla="*/ 61 w 75"/>
                <a:gd name="T57" fmla="*/ 2 h 121"/>
                <a:gd name="T58" fmla="*/ 61 w 75"/>
                <a:gd name="T59" fmla="*/ 0 h 121"/>
                <a:gd name="T60" fmla="*/ 61 w 75"/>
                <a:gd name="T61" fmla="*/ 2 h 121"/>
                <a:gd name="T62" fmla="*/ 21 w 75"/>
                <a:gd name="T63" fmla="*/ 2 h 121"/>
                <a:gd name="T64" fmla="*/ 16 w 75"/>
                <a:gd name="T65" fmla="*/ 2 h 121"/>
                <a:gd name="T66" fmla="*/ 30 w 75"/>
                <a:gd name="T67" fmla="*/ 0 h 121"/>
                <a:gd name="T68" fmla="*/ 61 w 75"/>
                <a:gd name="T69" fmla="*/ 2 h 121"/>
                <a:gd name="T70" fmla="*/ 16 w 75"/>
                <a:gd name="T71" fmla="*/ 2 h 121"/>
                <a:gd name="T72" fmla="*/ 0 w 75"/>
                <a:gd name="T73" fmla="*/ 2 h 121"/>
                <a:gd name="T74" fmla="*/ 4 w 75"/>
                <a:gd name="T75" fmla="*/ 2 h 121"/>
                <a:gd name="T76" fmla="*/ 11 w 75"/>
                <a:gd name="T77" fmla="*/ 2 h 121"/>
                <a:gd name="T78" fmla="*/ 16 w 75"/>
                <a:gd name="T79" fmla="*/ 2 h 121"/>
                <a:gd name="T80" fmla="*/ 0 w 75"/>
                <a:gd name="T81" fmla="*/ 2 h 121"/>
                <a:gd name="T82" fmla="*/ 16 w 75"/>
                <a:gd name="T83" fmla="*/ 2 h 121"/>
                <a:gd name="T84" fmla="*/ 16 w 75"/>
                <a:gd name="T85" fmla="*/ 2 h 121"/>
                <a:gd name="T86" fmla="*/ 0 w 75"/>
                <a:gd name="T87" fmla="*/ 2 h 121"/>
                <a:gd name="T88" fmla="*/ 16 w 75"/>
                <a:gd name="T89" fmla="*/ 2 h 121"/>
                <a:gd name="T90" fmla="*/ 21 w 75"/>
                <a:gd name="T91" fmla="*/ 2 h 121"/>
                <a:gd name="T92" fmla="*/ 7 w 75"/>
                <a:gd name="T93" fmla="*/ 2 h 121"/>
                <a:gd name="T94" fmla="*/ 2 w 75"/>
                <a:gd name="T95" fmla="*/ 2 h 121"/>
                <a:gd name="T96" fmla="*/ 16 w 75"/>
                <a:gd name="T97" fmla="*/ 2 h 121"/>
                <a:gd name="T98" fmla="*/ 29 w 75"/>
                <a:gd name="T99" fmla="*/ 2 h 121"/>
                <a:gd name="T100" fmla="*/ 61 w 75"/>
                <a:gd name="T101" fmla="*/ 2 h 121"/>
                <a:gd name="T102" fmla="*/ 23 w 75"/>
                <a:gd name="T103" fmla="*/ 2 h 121"/>
                <a:gd name="T104" fmla="*/ 11 w 75"/>
                <a:gd name="T105" fmla="*/ 2 h 121"/>
                <a:gd name="T106" fmla="*/ 61 w 75"/>
                <a:gd name="T107" fmla="*/ 2 h 121"/>
                <a:gd name="T108" fmla="*/ 61 w 75"/>
                <a:gd name="T109" fmla="*/ 2 h 121"/>
                <a:gd name="T110" fmla="*/ 61 w 75"/>
                <a:gd name="T111" fmla="*/ 2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21"/>
                <a:gd name="T170" fmla="*/ 75 w 75"/>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21">
                  <a:moveTo>
                    <a:pt x="38" y="94"/>
                  </a:moveTo>
                  <a:lnTo>
                    <a:pt x="38" y="94"/>
                  </a:lnTo>
                  <a:lnTo>
                    <a:pt x="38" y="121"/>
                  </a:lnTo>
                  <a:lnTo>
                    <a:pt x="38" y="94"/>
                  </a:lnTo>
                  <a:close/>
                  <a:moveTo>
                    <a:pt x="38" y="94"/>
                  </a:moveTo>
                  <a:lnTo>
                    <a:pt x="47" y="90"/>
                  </a:lnTo>
                  <a:lnTo>
                    <a:pt x="54" y="84"/>
                  </a:lnTo>
                  <a:lnTo>
                    <a:pt x="64" y="103"/>
                  </a:lnTo>
                  <a:lnTo>
                    <a:pt x="59" y="109"/>
                  </a:lnTo>
                  <a:lnTo>
                    <a:pt x="52" y="115"/>
                  </a:lnTo>
                  <a:lnTo>
                    <a:pt x="45" y="118"/>
                  </a:lnTo>
                  <a:lnTo>
                    <a:pt x="38" y="121"/>
                  </a:lnTo>
                  <a:lnTo>
                    <a:pt x="38" y="94"/>
                  </a:lnTo>
                  <a:close/>
                  <a:moveTo>
                    <a:pt x="54" y="84"/>
                  </a:moveTo>
                  <a:lnTo>
                    <a:pt x="59" y="72"/>
                  </a:lnTo>
                  <a:lnTo>
                    <a:pt x="59" y="60"/>
                  </a:lnTo>
                  <a:lnTo>
                    <a:pt x="75" y="60"/>
                  </a:lnTo>
                  <a:lnTo>
                    <a:pt x="73" y="72"/>
                  </a:lnTo>
                  <a:lnTo>
                    <a:pt x="72" y="84"/>
                  </a:lnTo>
                  <a:lnTo>
                    <a:pt x="68" y="94"/>
                  </a:lnTo>
                  <a:lnTo>
                    <a:pt x="64" y="103"/>
                  </a:lnTo>
                  <a:lnTo>
                    <a:pt x="54" y="84"/>
                  </a:lnTo>
                  <a:close/>
                  <a:moveTo>
                    <a:pt x="59" y="60"/>
                  </a:moveTo>
                  <a:lnTo>
                    <a:pt x="59" y="60"/>
                  </a:lnTo>
                  <a:lnTo>
                    <a:pt x="75" y="60"/>
                  </a:lnTo>
                  <a:lnTo>
                    <a:pt x="59" y="60"/>
                  </a:lnTo>
                  <a:close/>
                  <a:moveTo>
                    <a:pt x="59" y="60"/>
                  </a:moveTo>
                  <a:lnTo>
                    <a:pt x="59" y="60"/>
                  </a:lnTo>
                  <a:lnTo>
                    <a:pt x="75" y="60"/>
                  </a:lnTo>
                  <a:lnTo>
                    <a:pt x="59" y="60"/>
                  </a:lnTo>
                  <a:close/>
                  <a:moveTo>
                    <a:pt x="59" y="60"/>
                  </a:moveTo>
                  <a:lnTo>
                    <a:pt x="59" y="45"/>
                  </a:lnTo>
                  <a:lnTo>
                    <a:pt x="54" y="36"/>
                  </a:lnTo>
                  <a:lnTo>
                    <a:pt x="64" y="18"/>
                  </a:lnTo>
                  <a:lnTo>
                    <a:pt x="68" y="27"/>
                  </a:lnTo>
                  <a:lnTo>
                    <a:pt x="72" y="36"/>
                  </a:lnTo>
                  <a:lnTo>
                    <a:pt x="73" y="48"/>
                  </a:lnTo>
                  <a:lnTo>
                    <a:pt x="75" y="60"/>
                  </a:lnTo>
                  <a:lnTo>
                    <a:pt x="59" y="60"/>
                  </a:lnTo>
                  <a:close/>
                  <a:moveTo>
                    <a:pt x="54" y="36"/>
                  </a:moveTo>
                  <a:lnTo>
                    <a:pt x="47" y="27"/>
                  </a:lnTo>
                  <a:lnTo>
                    <a:pt x="38" y="24"/>
                  </a:lnTo>
                  <a:lnTo>
                    <a:pt x="38" y="0"/>
                  </a:lnTo>
                  <a:lnTo>
                    <a:pt x="45" y="0"/>
                  </a:lnTo>
                  <a:lnTo>
                    <a:pt x="52" y="6"/>
                  </a:lnTo>
                  <a:lnTo>
                    <a:pt x="59" y="9"/>
                  </a:lnTo>
                  <a:lnTo>
                    <a:pt x="64" y="18"/>
                  </a:lnTo>
                  <a:lnTo>
                    <a:pt x="54" y="36"/>
                  </a:lnTo>
                  <a:close/>
                  <a:moveTo>
                    <a:pt x="38" y="24"/>
                  </a:moveTo>
                  <a:lnTo>
                    <a:pt x="38" y="24"/>
                  </a:lnTo>
                  <a:lnTo>
                    <a:pt x="38" y="0"/>
                  </a:lnTo>
                  <a:lnTo>
                    <a:pt x="38" y="24"/>
                  </a:lnTo>
                  <a:close/>
                  <a:moveTo>
                    <a:pt x="38" y="24"/>
                  </a:moveTo>
                  <a:lnTo>
                    <a:pt x="38" y="24"/>
                  </a:lnTo>
                  <a:lnTo>
                    <a:pt x="38" y="0"/>
                  </a:lnTo>
                  <a:lnTo>
                    <a:pt x="38" y="24"/>
                  </a:lnTo>
                  <a:close/>
                  <a:moveTo>
                    <a:pt x="38" y="24"/>
                  </a:moveTo>
                  <a:lnTo>
                    <a:pt x="29" y="27"/>
                  </a:lnTo>
                  <a:lnTo>
                    <a:pt x="21" y="36"/>
                  </a:lnTo>
                  <a:lnTo>
                    <a:pt x="11" y="18"/>
                  </a:lnTo>
                  <a:lnTo>
                    <a:pt x="16" y="9"/>
                  </a:lnTo>
                  <a:lnTo>
                    <a:pt x="23" y="6"/>
                  </a:lnTo>
                  <a:lnTo>
                    <a:pt x="30" y="0"/>
                  </a:lnTo>
                  <a:lnTo>
                    <a:pt x="38" y="0"/>
                  </a:lnTo>
                  <a:lnTo>
                    <a:pt x="38" y="24"/>
                  </a:lnTo>
                  <a:close/>
                  <a:moveTo>
                    <a:pt x="21" y="36"/>
                  </a:moveTo>
                  <a:lnTo>
                    <a:pt x="16" y="45"/>
                  </a:lnTo>
                  <a:lnTo>
                    <a:pt x="16" y="60"/>
                  </a:lnTo>
                  <a:lnTo>
                    <a:pt x="0" y="60"/>
                  </a:lnTo>
                  <a:lnTo>
                    <a:pt x="2" y="48"/>
                  </a:lnTo>
                  <a:lnTo>
                    <a:pt x="4" y="36"/>
                  </a:lnTo>
                  <a:lnTo>
                    <a:pt x="7" y="27"/>
                  </a:lnTo>
                  <a:lnTo>
                    <a:pt x="11" y="18"/>
                  </a:lnTo>
                  <a:lnTo>
                    <a:pt x="21" y="36"/>
                  </a:lnTo>
                  <a:close/>
                  <a:moveTo>
                    <a:pt x="16" y="60"/>
                  </a:moveTo>
                  <a:lnTo>
                    <a:pt x="16" y="60"/>
                  </a:lnTo>
                  <a:lnTo>
                    <a:pt x="0" y="60"/>
                  </a:lnTo>
                  <a:lnTo>
                    <a:pt x="16" y="60"/>
                  </a:lnTo>
                  <a:close/>
                  <a:moveTo>
                    <a:pt x="16" y="60"/>
                  </a:moveTo>
                  <a:lnTo>
                    <a:pt x="16" y="60"/>
                  </a:lnTo>
                  <a:lnTo>
                    <a:pt x="0" y="60"/>
                  </a:lnTo>
                  <a:lnTo>
                    <a:pt x="16" y="60"/>
                  </a:lnTo>
                  <a:close/>
                  <a:moveTo>
                    <a:pt x="16" y="60"/>
                  </a:moveTo>
                  <a:lnTo>
                    <a:pt x="16" y="72"/>
                  </a:lnTo>
                  <a:lnTo>
                    <a:pt x="21" y="84"/>
                  </a:lnTo>
                  <a:lnTo>
                    <a:pt x="11" y="103"/>
                  </a:lnTo>
                  <a:lnTo>
                    <a:pt x="7" y="94"/>
                  </a:lnTo>
                  <a:lnTo>
                    <a:pt x="4" y="84"/>
                  </a:lnTo>
                  <a:lnTo>
                    <a:pt x="2" y="72"/>
                  </a:lnTo>
                  <a:lnTo>
                    <a:pt x="0" y="60"/>
                  </a:lnTo>
                  <a:lnTo>
                    <a:pt x="16" y="60"/>
                  </a:lnTo>
                  <a:close/>
                  <a:moveTo>
                    <a:pt x="21" y="84"/>
                  </a:moveTo>
                  <a:lnTo>
                    <a:pt x="29" y="90"/>
                  </a:lnTo>
                  <a:lnTo>
                    <a:pt x="38" y="94"/>
                  </a:lnTo>
                  <a:lnTo>
                    <a:pt x="38" y="121"/>
                  </a:lnTo>
                  <a:lnTo>
                    <a:pt x="30" y="118"/>
                  </a:lnTo>
                  <a:lnTo>
                    <a:pt x="23" y="115"/>
                  </a:lnTo>
                  <a:lnTo>
                    <a:pt x="16" y="109"/>
                  </a:lnTo>
                  <a:lnTo>
                    <a:pt x="11" y="103"/>
                  </a:lnTo>
                  <a:lnTo>
                    <a:pt x="21" y="84"/>
                  </a:lnTo>
                  <a:close/>
                  <a:moveTo>
                    <a:pt x="38" y="94"/>
                  </a:moveTo>
                  <a:lnTo>
                    <a:pt x="38" y="94"/>
                  </a:lnTo>
                  <a:lnTo>
                    <a:pt x="38" y="121"/>
                  </a:lnTo>
                  <a:lnTo>
                    <a:pt x="38"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98" name="Freeform 58"/>
            <p:cNvSpPr>
              <a:spLocks/>
            </p:cNvSpPr>
            <p:nvPr/>
          </p:nvSpPr>
          <p:spPr bwMode="auto">
            <a:xfrm>
              <a:off x="3380" y="9165"/>
              <a:ext cx="157" cy="26"/>
            </a:xfrm>
            <a:custGeom>
              <a:avLst/>
              <a:gdLst>
                <a:gd name="T0" fmla="*/ 238 w 154"/>
                <a:gd name="T1" fmla="*/ 2 h 34"/>
                <a:gd name="T2" fmla="*/ 0 w 154"/>
                <a:gd name="T3" fmla="*/ 2 h 34"/>
                <a:gd name="T4" fmla="*/ 0 w 154"/>
                <a:gd name="T5" fmla="*/ 0 h 34"/>
                <a:gd name="T6" fmla="*/ 238 w 154"/>
                <a:gd name="T7" fmla="*/ 2 h 34"/>
                <a:gd name="T8" fmla="*/ 238 w 154"/>
                <a:gd name="T9" fmla="*/ 2 h 34"/>
                <a:gd name="T10" fmla="*/ 0 60000 65536"/>
                <a:gd name="T11" fmla="*/ 0 60000 65536"/>
                <a:gd name="T12" fmla="*/ 0 60000 65536"/>
                <a:gd name="T13" fmla="*/ 0 60000 65536"/>
                <a:gd name="T14" fmla="*/ 0 60000 65536"/>
                <a:gd name="T15" fmla="*/ 0 w 154"/>
                <a:gd name="T16" fmla="*/ 0 h 34"/>
                <a:gd name="T17" fmla="*/ 154 w 154"/>
                <a:gd name="T18" fmla="*/ 34 h 34"/>
              </a:gdLst>
              <a:ahLst/>
              <a:cxnLst>
                <a:cxn ang="T10">
                  <a:pos x="T0" y="T1"/>
                </a:cxn>
                <a:cxn ang="T11">
                  <a:pos x="T2" y="T3"/>
                </a:cxn>
                <a:cxn ang="T12">
                  <a:pos x="T4" y="T5"/>
                </a:cxn>
                <a:cxn ang="T13">
                  <a:pos x="T6" y="T7"/>
                </a:cxn>
                <a:cxn ang="T14">
                  <a:pos x="T8" y="T9"/>
                </a:cxn>
              </a:cxnLst>
              <a:rect l="T15" t="T16" r="T17" b="T18"/>
              <a:pathLst>
                <a:path w="154" h="34">
                  <a:moveTo>
                    <a:pt x="154" y="34"/>
                  </a:moveTo>
                  <a:lnTo>
                    <a:pt x="0" y="28"/>
                  </a:lnTo>
                  <a:lnTo>
                    <a:pt x="0" y="0"/>
                  </a:lnTo>
                  <a:lnTo>
                    <a:pt x="154" y="6"/>
                  </a:lnTo>
                  <a:lnTo>
                    <a:pt x="154"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5" name="Freeform 59"/>
            <p:cNvSpPr>
              <a:spLocks/>
            </p:cNvSpPr>
            <p:nvPr/>
          </p:nvSpPr>
          <p:spPr bwMode="auto">
            <a:xfrm>
              <a:off x="3539" y="9141"/>
              <a:ext cx="63" cy="73"/>
            </a:xfrm>
            <a:custGeom>
              <a:avLst/>
              <a:gdLst>
                <a:gd name="T0" fmla="*/ 44 w 61"/>
                <a:gd name="T1" fmla="*/ 3 h 94"/>
                <a:gd name="T2" fmla="*/ 52 w 61"/>
                <a:gd name="T3" fmla="*/ 3 h 94"/>
                <a:gd name="T4" fmla="*/ 62 w 61"/>
                <a:gd name="T5" fmla="*/ 3 h 94"/>
                <a:gd name="T6" fmla="*/ 73 w 61"/>
                <a:gd name="T7" fmla="*/ 3 h 94"/>
                <a:gd name="T8" fmla="*/ 78 w 61"/>
                <a:gd name="T9" fmla="*/ 3 h 94"/>
                <a:gd name="T10" fmla="*/ 84 w 61"/>
                <a:gd name="T11" fmla="*/ 2 h 94"/>
                <a:gd name="T12" fmla="*/ 87 w 61"/>
                <a:gd name="T13" fmla="*/ 2 h 94"/>
                <a:gd name="T14" fmla="*/ 89 w 61"/>
                <a:gd name="T15" fmla="*/ 2 h 94"/>
                <a:gd name="T16" fmla="*/ 92 w 61"/>
                <a:gd name="T17" fmla="*/ 2 h 94"/>
                <a:gd name="T18" fmla="*/ 89 w 61"/>
                <a:gd name="T19" fmla="*/ 2 h 94"/>
                <a:gd name="T20" fmla="*/ 87 w 61"/>
                <a:gd name="T21" fmla="*/ 2 h 94"/>
                <a:gd name="T22" fmla="*/ 84 w 61"/>
                <a:gd name="T23" fmla="*/ 2 h 94"/>
                <a:gd name="T24" fmla="*/ 78 w 61"/>
                <a:gd name="T25" fmla="*/ 2 h 94"/>
                <a:gd name="T26" fmla="*/ 73 w 61"/>
                <a:gd name="T27" fmla="*/ 2 h 94"/>
                <a:gd name="T28" fmla="*/ 62 w 61"/>
                <a:gd name="T29" fmla="*/ 2 h 94"/>
                <a:gd name="T30" fmla="*/ 52 w 61"/>
                <a:gd name="T31" fmla="*/ 0 h 94"/>
                <a:gd name="T32" fmla="*/ 44 w 61"/>
                <a:gd name="T33" fmla="*/ 0 h 94"/>
                <a:gd name="T34" fmla="*/ 38 w 61"/>
                <a:gd name="T35" fmla="*/ 0 h 94"/>
                <a:gd name="T36" fmla="*/ 31 w 61"/>
                <a:gd name="T37" fmla="*/ 2 h 94"/>
                <a:gd name="T38" fmla="*/ 15 w 61"/>
                <a:gd name="T39" fmla="*/ 2 h 94"/>
                <a:gd name="T40" fmla="*/ 9 w 61"/>
                <a:gd name="T41" fmla="*/ 2 h 94"/>
                <a:gd name="T42" fmla="*/ 6 w 61"/>
                <a:gd name="T43" fmla="*/ 2 h 94"/>
                <a:gd name="T44" fmla="*/ 4 w 61"/>
                <a:gd name="T45" fmla="*/ 2 h 94"/>
                <a:gd name="T46" fmla="*/ 2 w 61"/>
                <a:gd name="T47" fmla="*/ 2 h 94"/>
                <a:gd name="T48" fmla="*/ 0 w 61"/>
                <a:gd name="T49" fmla="*/ 2 h 94"/>
                <a:gd name="T50" fmla="*/ 2 w 61"/>
                <a:gd name="T51" fmla="*/ 2 h 94"/>
                <a:gd name="T52" fmla="*/ 4 w 61"/>
                <a:gd name="T53" fmla="*/ 2 h 94"/>
                <a:gd name="T54" fmla="*/ 6 w 61"/>
                <a:gd name="T55" fmla="*/ 2 h 94"/>
                <a:gd name="T56" fmla="*/ 9 w 61"/>
                <a:gd name="T57" fmla="*/ 3 h 94"/>
                <a:gd name="T58" fmla="*/ 15 w 61"/>
                <a:gd name="T59" fmla="*/ 3 h 94"/>
                <a:gd name="T60" fmla="*/ 31 w 61"/>
                <a:gd name="T61" fmla="*/ 3 h 94"/>
                <a:gd name="T62" fmla="*/ 38 w 61"/>
                <a:gd name="T63" fmla="*/ 3 h 94"/>
                <a:gd name="T64" fmla="*/ 44 w 61"/>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4"/>
                <a:gd name="T101" fmla="*/ 61 w 61"/>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4">
                  <a:moveTo>
                    <a:pt x="31" y="94"/>
                  </a:moveTo>
                  <a:lnTo>
                    <a:pt x="36" y="94"/>
                  </a:lnTo>
                  <a:lnTo>
                    <a:pt x="41" y="91"/>
                  </a:lnTo>
                  <a:lnTo>
                    <a:pt x="47" y="85"/>
                  </a:lnTo>
                  <a:lnTo>
                    <a:pt x="52" y="82"/>
                  </a:lnTo>
                  <a:lnTo>
                    <a:pt x="56" y="73"/>
                  </a:lnTo>
                  <a:lnTo>
                    <a:pt x="58" y="67"/>
                  </a:lnTo>
                  <a:lnTo>
                    <a:pt x="59" y="58"/>
                  </a:lnTo>
                  <a:lnTo>
                    <a:pt x="61" y="49"/>
                  </a:lnTo>
                  <a:lnTo>
                    <a:pt x="59" y="36"/>
                  </a:lnTo>
                  <a:lnTo>
                    <a:pt x="58" y="27"/>
                  </a:lnTo>
                  <a:lnTo>
                    <a:pt x="56" y="21"/>
                  </a:lnTo>
                  <a:lnTo>
                    <a:pt x="52" y="12"/>
                  </a:lnTo>
                  <a:lnTo>
                    <a:pt x="47" y="9"/>
                  </a:lnTo>
                  <a:lnTo>
                    <a:pt x="41" y="3"/>
                  </a:lnTo>
                  <a:lnTo>
                    <a:pt x="36" y="0"/>
                  </a:lnTo>
                  <a:lnTo>
                    <a:pt x="31" y="0"/>
                  </a:lnTo>
                  <a:lnTo>
                    <a:pt x="25" y="0"/>
                  </a:lnTo>
                  <a:lnTo>
                    <a:pt x="18" y="3"/>
                  </a:lnTo>
                  <a:lnTo>
                    <a:pt x="15" y="9"/>
                  </a:lnTo>
                  <a:lnTo>
                    <a:pt x="9" y="12"/>
                  </a:lnTo>
                  <a:lnTo>
                    <a:pt x="6" y="21"/>
                  </a:lnTo>
                  <a:lnTo>
                    <a:pt x="4" y="27"/>
                  </a:lnTo>
                  <a:lnTo>
                    <a:pt x="2" y="36"/>
                  </a:lnTo>
                  <a:lnTo>
                    <a:pt x="0" y="49"/>
                  </a:lnTo>
                  <a:lnTo>
                    <a:pt x="2" y="58"/>
                  </a:lnTo>
                  <a:lnTo>
                    <a:pt x="4" y="67"/>
                  </a:lnTo>
                  <a:lnTo>
                    <a:pt x="6" y="73"/>
                  </a:lnTo>
                  <a:lnTo>
                    <a:pt x="9" y="82"/>
                  </a:lnTo>
                  <a:lnTo>
                    <a:pt x="15" y="85"/>
                  </a:lnTo>
                  <a:lnTo>
                    <a:pt x="18" y="91"/>
                  </a:lnTo>
                  <a:lnTo>
                    <a:pt x="25" y="94"/>
                  </a:lnTo>
                  <a:lnTo>
                    <a:pt x="31"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600" name="Freeform 60"/>
            <p:cNvSpPr>
              <a:spLocks noEditPoints="1"/>
            </p:cNvSpPr>
            <p:nvPr/>
          </p:nvSpPr>
          <p:spPr bwMode="auto">
            <a:xfrm>
              <a:off x="3533" y="9132"/>
              <a:ext cx="75" cy="91"/>
            </a:xfrm>
            <a:custGeom>
              <a:avLst/>
              <a:gdLst>
                <a:gd name="T0" fmla="*/ 38 w 75"/>
                <a:gd name="T1" fmla="*/ 2 h 118"/>
                <a:gd name="T2" fmla="*/ 38 w 75"/>
                <a:gd name="T3" fmla="*/ 2 h 118"/>
                <a:gd name="T4" fmla="*/ 38 w 75"/>
                <a:gd name="T5" fmla="*/ 2 h 118"/>
                <a:gd name="T6" fmla="*/ 54 w 75"/>
                <a:gd name="T7" fmla="*/ 2 h 118"/>
                <a:gd name="T8" fmla="*/ 57 w 75"/>
                <a:gd name="T9" fmla="*/ 2 h 118"/>
                <a:gd name="T10" fmla="*/ 45 w 75"/>
                <a:gd name="T11" fmla="*/ 2 h 118"/>
                <a:gd name="T12" fmla="*/ 38 w 75"/>
                <a:gd name="T13" fmla="*/ 2 h 118"/>
                <a:gd name="T14" fmla="*/ 57 w 75"/>
                <a:gd name="T15" fmla="*/ 2 h 118"/>
                <a:gd name="T16" fmla="*/ 75 w 75"/>
                <a:gd name="T17" fmla="*/ 2 h 118"/>
                <a:gd name="T18" fmla="*/ 72 w 75"/>
                <a:gd name="T19" fmla="*/ 2 h 118"/>
                <a:gd name="T20" fmla="*/ 63 w 75"/>
                <a:gd name="T21" fmla="*/ 2 h 118"/>
                <a:gd name="T22" fmla="*/ 59 w 75"/>
                <a:gd name="T23" fmla="*/ 2 h 118"/>
                <a:gd name="T24" fmla="*/ 75 w 75"/>
                <a:gd name="T25" fmla="*/ 2 h 118"/>
                <a:gd name="T26" fmla="*/ 59 w 75"/>
                <a:gd name="T27" fmla="*/ 2 h 118"/>
                <a:gd name="T28" fmla="*/ 59 w 75"/>
                <a:gd name="T29" fmla="*/ 2 h 118"/>
                <a:gd name="T30" fmla="*/ 75 w 75"/>
                <a:gd name="T31" fmla="*/ 2 h 118"/>
                <a:gd name="T32" fmla="*/ 59 w 75"/>
                <a:gd name="T33" fmla="*/ 2 h 118"/>
                <a:gd name="T34" fmla="*/ 54 w 75"/>
                <a:gd name="T35" fmla="*/ 2 h 118"/>
                <a:gd name="T36" fmla="*/ 68 w 75"/>
                <a:gd name="T37" fmla="*/ 2 h 118"/>
                <a:gd name="T38" fmla="*/ 73 w 75"/>
                <a:gd name="T39" fmla="*/ 2 h 118"/>
                <a:gd name="T40" fmla="*/ 59 w 75"/>
                <a:gd name="T41" fmla="*/ 2 h 118"/>
                <a:gd name="T42" fmla="*/ 47 w 75"/>
                <a:gd name="T43" fmla="*/ 2 h 118"/>
                <a:gd name="T44" fmla="*/ 38 w 75"/>
                <a:gd name="T45" fmla="*/ 0 h 118"/>
                <a:gd name="T46" fmla="*/ 52 w 75"/>
                <a:gd name="T47" fmla="*/ 2 h 118"/>
                <a:gd name="T48" fmla="*/ 63 w 75"/>
                <a:gd name="T49" fmla="*/ 2 h 118"/>
                <a:gd name="T50" fmla="*/ 38 w 75"/>
                <a:gd name="T51" fmla="*/ 2 h 118"/>
                <a:gd name="T52" fmla="*/ 38 w 75"/>
                <a:gd name="T53" fmla="*/ 0 h 118"/>
                <a:gd name="T54" fmla="*/ 38 w 75"/>
                <a:gd name="T55" fmla="*/ 2 h 118"/>
                <a:gd name="T56" fmla="*/ 38 w 75"/>
                <a:gd name="T57" fmla="*/ 2 h 118"/>
                <a:gd name="T58" fmla="*/ 38 w 75"/>
                <a:gd name="T59" fmla="*/ 0 h 118"/>
                <a:gd name="T60" fmla="*/ 38 w 75"/>
                <a:gd name="T61" fmla="*/ 2 h 118"/>
                <a:gd name="T62" fmla="*/ 22 w 75"/>
                <a:gd name="T63" fmla="*/ 2 h 118"/>
                <a:gd name="T64" fmla="*/ 16 w 75"/>
                <a:gd name="T65" fmla="*/ 2 h 118"/>
                <a:gd name="T66" fmla="*/ 30 w 75"/>
                <a:gd name="T67" fmla="*/ 0 h 118"/>
                <a:gd name="T68" fmla="*/ 38 w 75"/>
                <a:gd name="T69" fmla="*/ 2 h 118"/>
                <a:gd name="T70" fmla="*/ 16 w 75"/>
                <a:gd name="T71" fmla="*/ 2 h 118"/>
                <a:gd name="T72" fmla="*/ 0 w 75"/>
                <a:gd name="T73" fmla="*/ 2 h 118"/>
                <a:gd name="T74" fmla="*/ 4 w 75"/>
                <a:gd name="T75" fmla="*/ 2 h 118"/>
                <a:gd name="T76" fmla="*/ 11 w 75"/>
                <a:gd name="T77" fmla="*/ 2 h 118"/>
                <a:gd name="T78" fmla="*/ 14 w 75"/>
                <a:gd name="T79" fmla="*/ 2 h 118"/>
                <a:gd name="T80" fmla="*/ 0 w 75"/>
                <a:gd name="T81" fmla="*/ 2 h 118"/>
                <a:gd name="T82" fmla="*/ 14 w 75"/>
                <a:gd name="T83" fmla="*/ 2 h 118"/>
                <a:gd name="T84" fmla="*/ 14 w 75"/>
                <a:gd name="T85" fmla="*/ 2 h 118"/>
                <a:gd name="T86" fmla="*/ 0 w 75"/>
                <a:gd name="T87" fmla="*/ 2 h 118"/>
                <a:gd name="T88" fmla="*/ 14 w 75"/>
                <a:gd name="T89" fmla="*/ 2 h 118"/>
                <a:gd name="T90" fmla="*/ 22 w 75"/>
                <a:gd name="T91" fmla="*/ 2 h 118"/>
                <a:gd name="T92" fmla="*/ 7 w 75"/>
                <a:gd name="T93" fmla="*/ 2 h 118"/>
                <a:gd name="T94" fmla="*/ 0 w 75"/>
                <a:gd name="T95" fmla="*/ 2 h 118"/>
                <a:gd name="T96" fmla="*/ 14 w 75"/>
                <a:gd name="T97" fmla="*/ 2 h 118"/>
                <a:gd name="T98" fmla="*/ 29 w 75"/>
                <a:gd name="T99" fmla="*/ 2 h 118"/>
                <a:gd name="T100" fmla="*/ 38 w 75"/>
                <a:gd name="T101" fmla="*/ 2 h 118"/>
                <a:gd name="T102" fmla="*/ 23 w 75"/>
                <a:gd name="T103" fmla="*/ 2 h 118"/>
                <a:gd name="T104" fmla="*/ 11 w 75"/>
                <a:gd name="T105" fmla="*/ 2 h 118"/>
                <a:gd name="T106" fmla="*/ 38 w 75"/>
                <a:gd name="T107" fmla="*/ 2 h 118"/>
                <a:gd name="T108" fmla="*/ 38 w 75"/>
                <a:gd name="T109" fmla="*/ 2 h 118"/>
                <a:gd name="T110" fmla="*/ 38 w 75"/>
                <a:gd name="T111" fmla="*/ 2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18"/>
                <a:gd name="T170" fmla="*/ 75 w 75"/>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18">
                  <a:moveTo>
                    <a:pt x="38" y="94"/>
                  </a:moveTo>
                  <a:lnTo>
                    <a:pt x="38" y="94"/>
                  </a:lnTo>
                  <a:lnTo>
                    <a:pt x="38" y="118"/>
                  </a:lnTo>
                  <a:lnTo>
                    <a:pt x="38" y="94"/>
                  </a:lnTo>
                  <a:close/>
                  <a:moveTo>
                    <a:pt x="38" y="94"/>
                  </a:moveTo>
                  <a:lnTo>
                    <a:pt x="47" y="91"/>
                  </a:lnTo>
                  <a:lnTo>
                    <a:pt x="54" y="85"/>
                  </a:lnTo>
                  <a:lnTo>
                    <a:pt x="63" y="103"/>
                  </a:lnTo>
                  <a:lnTo>
                    <a:pt x="57" y="109"/>
                  </a:lnTo>
                  <a:lnTo>
                    <a:pt x="52" y="115"/>
                  </a:lnTo>
                  <a:lnTo>
                    <a:pt x="45" y="118"/>
                  </a:lnTo>
                  <a:lnTo>
                    <a:pt x="38" y="118"/>
                  </a:lnTo>
                  <a:lnTo>
                    <a:pt x="38" y="94"/>
                  </a:lnTo>
                  <a:close/>
                  <a:moveTo>
                    <a:pt x="54" y="85"/>
                  </a:moveTo>
                  <a:lnTo>
                    <a:pt x="57" y="73"/>
                  </a:lnTo>
                  <a:lnTo>
                    <a:pt x="59" y="61"/>
                  </a:lnTo>
                  <a:lnTo>
                    <a:pt x="75" y="61"/>
                  </a:lnTo>
                  <a:lnTo>
                    <a:pt x="73" y="73"/>
                  </a:lnTo>
                  <a:lnTo>
                    <a:pt x="72" y="82"/>
                  </a:lnTo>
                  <a:lnTo>
                    <a:pt x="68" y="94"/>
                  </a:lnTo>
                  <a:lnTo>
                    <a:pt x="63" y="103"/>
                  </a:lnTo>
                  <a:lnTo>
                    <a:pt x="54" y="85"/>
                  </a:lnTo>
                  <a:close/>
                  <a:moveTo>
                    <a:pt x="59" y="61"/>
                  </a:moveTo>
                  <a:lnTo>
                    <a:pt x="59" y="61"/>
                  </a:lnTo>
                  <a:lnTo>
                    <a:pt x="75" y="61"/>
                  </a:lnTo>
                  <a:lnTo>
                    <a:pt x="59" y="61"/>
                  </a:lnTo>
                  <a:close/>
                  <a:moveTo>
                    <a:pt x="59" y="61"/>
                  </a:moveTo>
                  <a:lnTo>
                    <a:pt x="59" y="57"/>
                  </a:lnTo>
                  <a:lnTo>
                    <a:pt x="75" y="57"/>
                  </a:lnTo>
                  <a:lnTo>
                    <a:pt x="75" y="61"/>
                  </a:lnTo>
                  <a:lnTo>
                    <a:pt x="59" y="61"/>
                  </a:lnTo>
                  <a:close/>
                  <a:moveTo>
                    <a:pt x="59" y="57"/>
                  </a:moveTo>
                  <a:lnTo>
                    <a:pt x="57" y="45"/>
                  </a:lnTo>
                  <a:lnTo>
                    <a:pt x="54" y="36"/>
                  </a:lnTo>
                  <a:lnTo>
                    <a:pt x="63" y="15"/>
                  </a:lnTo>
                  <a:lnTo>
                    <a:pt x="68" y="24"/>
                  </a:lnTo>
                  <a:lnTo>
                    <a:pt x="72" y="36"/>
                  </a:lnTo>
                  <a:lnTo>
                    <a:pt x="73" y="45"/>
                  </a:lnTo>
                  <a:lnTo>
                    <a:pt x="75" y="57"/>
                  </a:lnTo>
                  <a:lnTo>
                    <a:pt x="59" y="57"/>
                  </a:lnTo>
                  <a:close/>
                  <a:moveTo>
                    <a:pt x="54" y="36"/>
                  </a:moveTo>
                  <a:lnTo>
                    <a:pt x="47" y="27"/>
                  </a:lnTo>
                  <a:lnTo>
                    <a:pt x="38" y="24"/>
                  </a:lnTo>
                  <a:lnTo>
                    <a:pt x="38" y="0"/>
                  </a:lnTo>
                  <a:lnTo>
                    <a:pt x="45" y="0"/>
                  </a:lnTo>
                  <a:lnTo>
                    <a:pt x="52" y="3"/>
                  </a:lnTo>
                  <a:lnTo>
                    <a:pt x="57" y="9"/>
                  </a:lnTo>
                  <a:lnTo>
                    <a:pt x="63" y="15"/>
                  </a:lnTo>
                  <a:lnTo>
                    <a:pt x="54" y="36"/>
                  </a:lnTo>
                  <a:close/>
                  <a:moveTo>
                    <a:pt x="38" y="24"/>
                  </a:moveTo>
                  <a:lnTo>
                    <a:pt x="38" y="24"/>
                  </a:lnTo>
                  <a:lnTo>
                    <a:pt x="38" y="0"/>
                  </a:lnTo>
                  <a:lnTo>
                    <a:pt x="38" y="24"/>
                  </a:lnTo>
                  <a:close/>
                  <a:moveTo>
                    <a:pt x="38" y="24"/>
                  </a:moveTo>
                  <a:lnTo>
                    <a:pt x="38" y="24"/>
                  </a:lnTo>
                  <a:lnTo>
                    <a:pt x="38" y="0"/>
                  </a:lnTo>
                  <a:lnTo>
                    <a:pt x="38" y="24"/>
                  </a:lnTo>
                  <a:close/>
                  <a:moveTo>
                    <a:pt x="38" y="24"/>
                  </a:moveTo>
                  <a:lnTo>
                    <a:pt x="29" y="27"/>
                  </a:lnTo>
                  <a:lnTo>
                    <a:pt x="22" y="36"/>
                  </a:lnTo>
                  <a:lnTo>
                    <a:pt x="11" y="15"/>
                  </a:lnTo>
                  <a:lnTo>
                    <a:pt x="16" y="9"/>
                  </a:lnTo>
                  <a:lnTo>
                    <a:pt x="23" y="3"/>
                  </a:lnTo>
                  <a:lnTo>
                    <a:pt x="30" y="0"/>
                  </a:lnTo>
                  <a:lnTo>
                    <a:pt x="38" y="0"/>
                  </a:lnTo>
                  <a:lnTo>
                    <a:pt x="38" y="24"/>
                  </a:lnTo>
                  <a:close/>
                  <a:moveTo>
                    <a:pt x="22" y="36"/>
                  </a:moveTo>
                  <a:lnTo>
                    <a:pt x="16" y="45"/>
                  </a:lnTo>
                  <a:lnTo>
                    <a:pt x="14" y="57"/>
                  </a:lnTo>
                  <a:lnTo>
                    <a:pt x="0" y="57"/>
                  </a:lnTo>
                  <a:lnTo>
                    <a:pt x="0" y="45"/>
                  </a:lnTo>
                  <a:lnTo>
                    <a:pt x="4" y="36"/>
                  </a:lnTo>
                  <a:lnTo>
                    <a:pt x="7" y="24"/>
                  </a:lnTo>
                  <a:lnTo>
                    <a:pt x="11" y="15"/>
                  </a:lnTo>
                  <a:lnTo>
                    <a:pt x="22" y="36"/>
                  </a:lnTo>
                  <a:close/>
                  <a:moveTo>
                    <a:pt x="14" y="57"/>
                  </a:moveTo>
                  <a:lnTo>
                    <a:pt x="14" y="61"/>
                  </a:lnTo>
                  <a:lnTo>
                    <a:pt x="0" y="61"/>
                  </a:lnTo>
                  <a:lnTo>
                    <a:pt x="0" y="57"/>
                  </a:lnTo>
                  <a:lnTo>
                    <a:pt x="14" y="57"/>
                  </a:lnTo>
                  <a:close/>
                  <a:moveTo>
                    <a:pt x="14" y="61"/>
                  </a:moveTo>
                  <a:lnTo>
                    <a:pt x="14" y="61"/>
                  </a:lnTo>
                  <a:lnTo>
                    <a:pt x="0" y="61"/>
                  </a:lnTo>
                  <a:lnTo>
                    <a:pt x="14" y="61"/>
                  </a:lnTo>
                  <a:close/>
                  <a:moveTo>
                    <a:pt x="14" y="61"/>
                  </a:moveTo>
                  <a:lnTo>
                    <a:pt x="16" y="73"/>
                  </a:lnTo>
                  <a:lnTo>
                    <a:pt x="22" y="85"/>
                  </a:lnTo>
                  <a:lnTo>
                    <a:pt x="11" y="103"/>
                  </a:lnTo>
                  <a:lnTo>
                    <a:pt x="7" y="94"/>
                  </a:lnTo>
                  <a:lnTo>
                    <a:pt x="4" y="82"/>
                  </a:lnTo>
                  <a:lnTo>
                    <a:pt x="0" y="73"/>
                  </a:lnTo>
                  <a:lnTo>
                    <a:pt x="0" y="61"/>
                  </a:lnTo>
                  <a:lnTo>
                    <a:pt x="14" y="61"/>
                  </a:lnTo>
                  <a:close/>
                  <a:moveTo>
                    <a:pt x="22" y="85"/>
                  </a:moveTo>
                  <a:lnTo>
                    <a:pt x="29" y="91"/>
                  </a:lnTo>
                  <a:lnTo>
                    <a:pt x="38" y="94"/>
                  </a:lnTo>
                  <a:lnTo>
                    <a:pt x="38" y="118"/>
                  </a:lnTo>
                  <a:lnTo>
                    <a:pt x="30" y="118"/>
                  </a:lnTo>
                  <a:lnTo>
                    <a:pt x="23" y="115"/>
                  </a:lnTo>
                  <a:lnTo>
                    <a:pt x="16" y="109"/>
                  </a:lnTo>
                  <a:lnTo>
                    <a:pt x="11" y="103"/>
                  </a:lnTo>
                  <a:lnTo>
                    <a:pt x="22" y="85"/>
                  </a:lnTo>
                  <a:close/>
                  <a:moveTo>
                    <a:pt x="38" y="94"/>
                  </a:moveTo>
                  <a:lnTo>
                    <a:pt x="38" y="94"/>
                  </a:lnTo>
                  <a:lnTo>
                    <a:pt x="38" y="118"/>
                  </a:lnTo>
                  <a:lnTo>
                    <a:pt x="38"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7" name="Freeform 61"/>
            <p:cNvSpPr>
              <a:spLocks/>
            </p:cNvSpPr>
            <p:nvPr/>
          </p:nvSpPr>
          <p:spPr bwMode="auto">
            <a:xfrm>
              <a:off x="3322" y="9141"/>
              <a:ext cx="62" cy="73"/>
            </a:xfrm>
            <a:custGeom>
              <a:avLst/>
              <a:gdLst>
                <a:gd name="T0" fmla="*/ 44 w 61"/>
                <a:gd name="T1" fmla="*/ 3 h 94"/>
                <a:gd name="T2" fmla="*/ 49 w 61"/>
                <a:gd name="T3" fmla="*/ 3 h 94"/>
                <a:gd name="T4" fmla="*/ 56 w 61"/>
                <a:gd name="T5" fmla="*/ 3 h 94"/>
                <a:gd name="T6" fmla="*/ 60 w 61"/>
                <a:gd name="T7" fmla="*/ 3 h 94"/>
                <a:gd name="T8" fmla="*/ 65 w 61"/>
                <a:gd name="T9" fmla="*/ 3 h 94"/>
                <a:gd name="T10" fmla="*/ 69 w 61"/>
                <a:gd name="T11" fmla="*/ 2 h 94"/>
                <a:gd name="T12" fmla="*/ 71 w 61"/>
                <a:gd name="T13" fmla="*/ 2 h 94"/>
                <a:gd name="T14" fmla="*/ 72 w 61"/>
                <a:gd name="T15" fmla="*/ 2 h 94"/>
                <a:gd name="T16" fmla="*/ 74 w 61"/>
                <a:gd name="T17" fmla="*/ 2 h 94"/>
                <a:gd name="T18" fmla="*/ 72 w 61"/>
                <a:gd name="T19" fmla="*/ 2 h 94"/>
                <a:gd name="T20" fmla="*/ 71 w 61"/>
                <a:gd name="T21" fmla="*/ 2 h 94"/>
                <a:gd name="T22" fmla="*/ 69 w 61"/>
                <a:gd name="T23" fmla="*/ 2 h 94"/>
                <a:gd name="T24" fmla="*/ 65 w 61"/>
                <a:gd name="T25" fmla="*/ 2 h 94"/>
                <a:gd name="T26" fmla="*/ 60 w 61"/>
                <a:gd name="T27" fmla="*/ 2 h 94"/>
                <a:gd name="T28" fmla="*/ 56 w 61"/>
                <a:gd name="T29" fmla="*/ 2 h 94"/>
                <a:gd name="T30" fmla="*/ 49 w 61"/>
                <a:gd name="T31" fmla="*/ 0 h 94"/>
                <a:gd name="T32" fmla="*/ 44 w 61"/>
                <a:gd name="T33" fmla="*/ 0 h 94"/>
                <a:gd name="T34" fmla="*/ 25 w 61"/>
                <a:gd name="T35" fmla="*/ 0 h 94"/>
                <a:gd name="T36" fmla="*/ 20 w 61"/>
                <a:gd name="T37" fmla="*/ 2 h 94"/>
                <a:gd name="T38" fmla="*/ 15 w 61"/>
                <a:gd name="T39" fmla="*/ 2 h 94"/>
                <a:gd name="T40" fmla="*/ 9 w 61"/>
                <a:gd name="T41" fmla="*/ 2 h 94"/>
                <a:gd name="T42" fmla="*/ 6 w 61"/>
                <a:gd name="T43" fmla="*/ 2 h 94"/>
                <a:gd name="T44" fmla="*/ 4 w 61"/>
                <a:gd name="T45" fmla="*/ 2 h 94"/>
                <a:gd name="T46" fmla="*/ 2 w 61"/>
                <a:gd name="T47" fmla="*/ 2 h 94"/>
                <a:gd name="T48" fmla="*/ 0 w 61"/>
                <a:gd name="T49" fmla="*/ 2 h 94"/>
                <a:gd name="T50" fmla="*/ 2 w 61"/>
                <a:gd name="T51" fmla="*/ 2 h 94"/>
                <a:gd name="T52" fmla="*/ 4 w 61"/>
                <a:gd name="T53" fmla="*/ 2 h 94"/>
                <a:gd name="T54" fmla="*/ 6 w 61"/>
                <a:gd name="T55" fmla="*/ 2 h 94"/>
                <a:gd name="T56" fmla="*/ 9 w 61"/>
                <a:gd name="T57" fmla="*/ 3 h 94"/>
                <a:gd name="T58" fmla="*/ 15 w 61"/>
                <a:gd name="T59" fmla="*/ 3 h 94"/>
                <a:gd name="T60" fmla="*/ 20 w 61"/>
                <a:gd name="T61" fmla="*/ 3 h 94"/>
                <a:gd name="T62" fmla="*/ 25 w 61"/>
                <a:gd name="T63" fmla="*/ 3 h 94"/>
                <a:gd name="T64" fmla="*/ 44 w 61"/>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4"/>
                <a:gd name="T101" fmla="*/ 61 w 61"/>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4">
                  <a:moveTo>
                    <a:pt x="31" y="94"/>
                  </a:moveTo>
                  <a:lnTo>
                    <a:pt x="36" y="94"/>
                  </a:lnTo>
                  <a:lnTo>
                    <a:pt x="43" y="91"/>
                  </a:lnTo>
                  <a:lnTo>
                    <a:pt x="47" y="85"/>
                  </a:lnTo>
                  <a:lnTo>
                    <a:pt x="52" y="82"/>
                  </a:lnTo>
                  <a:lnTo>
                    <a:pt x="56" y="73"/>
                  </a:lnTo>
                  <a:lnTo>
                    <a:pt x="58" y="67"/>
                  </a:lnTo>
                  <a:lnTo>
                    <a:pt x="59" y="58"/>
                  </a:lnTo>
                  <a:lnTo>
                    <a:pt x="61" y="49"/>
                  </a:lnTo>
                  <a:lnTo>
                    <a:pt x="59" y="36"/>
                  </a:lnTo>
                  <a:lnTo>
                    <a:pt x="58" y="27"/>
                  </a:lnTo>
                  <a:lnTo>
                    <a:pt x="56" y="21"/>
                  </a:lnTo>
                  <a:lnTo>
                    <a:pt x="52" y="12"/>
                  </a:lnTo>
                  <a:lnTo>
                    <a:pt x="47" y="9"/>
                  </a:lnTo>
                  <a:lnTo>
                    <a:pt x="43" y="3"/>
                  </a:lnTo>
                  <a:lnTo>
                    <a:pt x="36" y="0"/>
                  </a:lnTo>
                  <a:lnTo>
                    <a:pt x="31" y="0"/>
                  </a:lnTo>
                  <a:lnTo>
                    <a:pt x="25" y="0"/>
                  </a:lnTo>
                  <a:lnTo>
                    <a:pt x="20" y="3"/>
                  </a:lnTo>
                  <a:lnTo>
                    <a:pt x="15" y="9"/>
                  </a:lnTo>
                  <a:lnTo>
                    <a:pt x="9" y="12"/>
                  </a:lnTo>
                  <a:lnTo>
                    <a:pt x="6" y="21"/>
                  </a:lnTo>
                  <a:lnTo>
                    <a:pt x="4" y="27"/>
                  </a:lnTo>
                  <a:lnTo>
                    <a:pt x="2" y="36"/>
                  </a:lnTo>
                  <a:lnTo>
                    <a:pt x="0" y="49"/>
                  </a:lnTo>
                  <a:lnTo>
                    <a:pt x="2" y="58"/>
                  </a:lnTo>
                  <a:lnTo>
                    <a:pt x="4" y="67"/>
                  </a:lnTo>
                  <a:lnTo>
                    <a:pt x="6" y="73"/>
                  </a:lnTo>
                  <a:lnTo>
                    <a:pt x="9" y="82"/>
                  </a:lnTo>
                  <a:lnTo>
                    <a:pt x="15" y="85"/>
                  </a:lnTo>
                  <a:lnTo>
                    <a:pt x="20" y="91"/>
                  </a:lnTo>
                  <a:lnTo>
                    <a:pt x="25" y="94"/>
                  </a:lnTo>
                  <a:lnTo>
                    <a:pt x="31"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602" name="Freeform 62"/>
            <p:cNvSpPr>
              <a:spLocks noEditPoints="1"/>
            </p:cNvSpPr>
            <p:nvPr/>
          </p:nvSpPr>
          <p:spPr bwMode="auto">
            <a:xfrm>
              <a:off x="3315" y="9132"/>
              <a:ext cx="76" cy="91"/>
            </a:xfrm>
            <a:custGeom>
              <a:avLst/>
              <a:gdLst>
                <a:gd name="T0" fmla="*/ 61 w 75"/>
                <a:gd name="T1" fmla="*/ 2 h 118"/>
                <a:gd name="T2" fmla="*/ 61 w 75"/>
                <a:gd name="T3" fmla="*/ 2 h 118"/>
                <a:gd name="T4" fmla="*/ 61 w 75"/>
                <a:gd name="T5" fmla="*/ 2 h 118"/>
                <a:gd name="T6" fmla="*/ 77 w 75"/>
                <a:gd name="T7" fmla="*/ 2 h 118"/>
                <a:gd name="T8" fmla="*/ 82 w 75"/>
                <a:gd name="T9" fmla="*/ 2 h 118"/>
                <a:gd name="T10" fmla="*/ 68 w 75"/>
                <a:gd name="T11" fmla="*/ 2 h 118"/>
                <a:gd name="T12" fmla="*/ 61 w 75"/>
                <a:gd name="T13" fmla="*/ 2 h 118"/>
                <a:gd name="T14" fmla="*/ 82 w 75"/>
                <a:gd name="T15" fmla="*/ 2 h 118"/>
                <a:gd name="T16" fmla="*/ 98 w 75"/>
                <a:gd name="T17" fmla="*/ 2 h 118"/>
                <a:gd name="T18" fmla="*/ 95 w 75"/>
                <a:gd name="T19" fmla="*/ 2 h 118"/>
                <a:gd name="T20" fmla="*/ 88 w 75"/>
                <a:gd name="T21" fmla="*/ 2 h 118"/>
                <a:gd name="T22" fmla="*/ 84 w 75"/>
                <a:gd name="T23" fmla="*/ 2 h 118"/>
                <a:gd name="T24" fmla="*/ 98 w 75"/>
                <a:gd name="T25" fmla="*/ 2 h 118"/>
                <a:gd name="T26" fmla="*/ 84 w 75"/>
                <a:gd name="T27" fmla="*/ 2 h 118"/>
                <a:gd name="T28" fmla="*/ 84 w 75"/>
                <a:gd name="T29" fmla="*/ 2 h 118"/>
                <a:gd name="T30" fmla="*/ 98 w 75"/>
                <a:gd name="T31" fmla="*/ 2 h 118"/>
                <a:gd name="T32" fmla="*/ 84 w 75"/>
                <a:gd name="T33" fmla="*/ 2 h 118"/>
                <a:gd name="T34" fmla="*/ 77 w 75"/>
                <a:gd name="T35" fmla="*/ 2 h 118"/>
                <a:gd name="T36" fmla="*/ 91 w 75"/>
                <a:gd name="T37" fmla="*/ 2 h 118"/>
                <a:gd name="T38" fmla="*/ 98 w 75"/>
                <a:gd name="T39" fmla="*/ 2 h 118"/>
                <a:gd name="T40" fmla="*/ 84 w 75"/>
                <a:gd name="T41" fmla="*/ 2 h 118"/>
                <a:gd name="T42" fmla="*/ 70 w 75"/>
                <a:gd name="T43" fmla="*/ 2 h 118"/>
                <a:gd name="T44" fmla="*/ 61 w 75"/>
                <a:gd name="T45" fmla="*/ 0 h 118"/>
                <a:gd name="T46" fmla="*/ 75 w 75"/>
                <a:gd name="T47" fmla="*/ 2 h 118"/>
                <a:gd name="T48" fmla="*/ 88 w 75"/>
                <a:gd name="T49" fmla="*/ 2 h 118"/>
                <a:gd name="T50" fmla="*/ 61 w 75"/>
                <a:gd name="T51" fmla="*/ 2 h 118"/>
                <a:gd name="T52" fmla="*/ 61 w 75"/>
                <a:gd name="T53" fmla="*/ 0 h 118"/>
                <a:gd name="T54" fmla="*/ 61 w 75"/>
                <a:gd name="T55" fmla="*/ 2 h 118"/>
                <a:gd name="T56" fmla="*/ 61 w 75"/>
                <a:gd name="T57" fmla="*/ 2 h 118"/>
                <a:gd name="T58" fmla="*/ 61 w 75"/>
                <a:gd name="T59" fmla="*/ 0 h 118"/>
                <a:gd name="T60" fmla="*/ 61 w 75"/>
                <a:gd name="T61" fmla="*/ 2 h 118"/>
                <a:gd name="T62" fmla="*/ 22 w 75"/>
                <a:gd name="T63" fmla="*/ 2 h 118"/>
                <a:gd name="T64" fmla="*/ 18 w 75"/>
                <a:gd name="T65" fmla="*/ 2 h 118"/>
                <a:gd name="T66" fmla="*/ 31 w 75"/>
                <a:gd name="T67" fmla="*/ 0 h 118"/>
                <a:gd name="T68" fmla="*/ 61 w 75"/>
                <a:gd name="T69" fmla="*/ 2 h 118"/>
                <a:gd name="T70" fmla="*/ 18 w 75"/>
                <a:gd name="T71" fmla="*/ 2 h 118"/>
                <a:gd name="T72" fmla="*/ 0 w 75"/>
                <a:gd name="T73" fmla="*/ 2 h 118"/>
                <a:gd name="T74" fmla="*/ 4 w 75"/>
                <a:gd name="T75" fmla="*/ 2 h 118"/>
                <a:gd name="T76" fmla="*/ 11 w 75"/>
                <a:gd name="T77" fmla="*/ 2 h 118"/>
                <a:gd name="T78" fmla="*/ 16 w 75"/>
                <a:gd name="T79" fmla="*/ 2 h 118"/>
                <a:gd name="T80" fmla="*/ 0 w 75"/>
                <a:gd name="T81" fmla="*/ 2 h 118"/>
                <a:gd name="T82" fmla="*/ 16 w 75"/>
                <a:gd name="T83" fmla="*/ 2 h 118"/>
                <a:gd name="T84" fmla="*/ 16 w 75"/>
                <a:gd name="T85" fmla="*/ 2 h 118"/>
                <a:gd name="T86" fmla="*/ 0 w 75"/>
                <a:gd name="T87" fmla="*/ 2 h 118"/>
                <a:gd name="T88" fmla="*/ 16 w 75"/>
                <a:gd name="T89" fmla="*/ 2 h 118"/>
                <a:gd name="T90" fmla="*/ 22 w 75"/>
                <a:gd name="T91" fmla="*/ 2 h 118"/>
                <a:gd name="T92" fmla="*/ 7 w 75"/>
                <a:gd name="T93" fmla="*/ 2 h 118"/>
                <a:gd name="T94" fmla="*/ 2 w 75"/>
                <a:gd name="T95" fmla="*/ 2 h 118"/>
                <a:gd name="T96" fmla="*/ 16 w 75"/>
                <a:gd name="T97" fmla="*/ 2 h 118"/>
                <a:gd name="T98" fmla="*/ 29 w 75"/>
                <a:gd name="T99" fmla="*/ 2 h 118"/>
                <a:gd name="T100" fmla="*/ 61 w 75"/>
                <a:gd name="T101" fmla="*/ 2 h 118"/>
                <a:gd name="T102" fmla="*/ 23 w 75"/>
                <a:gd name="T103" fmla="*/ 2 h 118"/>
                <a:gd name="T104" fmla="*/ 11 w 75"/>
                <a:gd name="T105" fmla="*/ 2 h 118"/>
                <a:gd name="T106" fmla="*/ 61 w 75"/>
                <a:gd name="T107" fmla="*/ 2 h 118"/>
                <a:gd name="T108" fmla="*/ 61 w 75"/>
                <a:gd name="T109" fmla="*/ 2 h 118"/>
                <a:gd name="T110" fmla="*/ 61 w 75"/>
                <a:gd name="T111" fmla="*/ 2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18"/>
                <a:gd name="T170" fmla="*/ 75 w 75"/>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18">
                  <a:moveTo>
                    <a:pt x="38" y="94"/>
                  </a:moveTo>
                  <a:lnTo>
                    <a:pt x="38" y="94"/>
                  </a:lnTo>
                  <a:lnTo>
                    <a:pt x="38" y="118"/>
                  </a:lnTo>
                  <a:lnTo>
                    <a:pt x="38" y="94"/>
                  </a:lnTo>
                  <a:close/>
                  <a:moveTo>
                    <a:pt x="38" y="94"/>
                  </a:moveTo>
                  <a:lnTo>
                    <a:pt x="47" y="91"/>
                  </a:lnTo>
                  <a:lnTo>
                    <a:pt x="54" y="85"/>
                  </a:lnTo>
                  <a:lnTo>
                    <a:pt x="65" y="103"/>
                  </a:lnTo>
                  <a:lnTo>
                    <a:pt x="59" y="109"/>
                  </a:lnTo>
                  <a:lnTo>
                    <a:pt x="52" y="115"/>
                  </a:lnTo>
                  <a:lnTo>
                    <a:pt x="45" y="118"/>
                  </a:lnTo>
                  <a:lnTo>
                    <a:pt x="38" y="118"/>
                  </a:lnTo>
                  <a:lnTo>
                    <a:pt x="38" y="94"/>
                  </a:lnTo>
                  <a:close/>
                  <a:moveTo>
                    <a:pt x="54" y="85"/>
                  </a:moveTo>
                  <a:lnTo>
                    <a:pt x="59" y="73"/>
                  </a:lnTo>
                  <a:lnTo>
                    <a:pt x="61" y="61"/>
                  </a:lnTo>
                  <a:lnTo>
                    <a:pt x="75" y="61"/>
                  </a:lnTo>
                  <a:lnTo>
                    <a:pt x="75" y="73"/>
                  </a:lnTo>
                  <a:lnTo>
                    <a:pt x="72" y="82"/>
                  </a:lnTo>
                  <a:lnTo>
                    <a:pt x="68" y="94"/>
                  </a:lnTo>
                  <a:lnTo>
                    <a:pt x="65" y="103"/>
                  </a:lnTo>
                  <a:lnTo>
                    <a:pt x="54" y="85"/>
                  </a:lnTo>
                  <a:close/>
                  <a:moveTo>
                    <a:pt x="61" y="61"/>
                  </a:moveTo>
                  <a:lnTo>
                    <a:pt x="61" y="61"/>
                  </a:lnTo>
                  <a:lnTo>
                    <a:pt x="75" y="61"/>
                  </a:lnTo>
                  <a:lnTo>
                    <a:pt x="61" y="61"/>
                  </a:lnTo>
                  <a:close/>
                  <a:moveTo>
                    <a:pt x="61" y="61"/>
                  </a:moveTo>
                  <a:lnTo>
                    <a:pt x="61" y="57"/>
                  </a:lnTo>
                  <a:lnTo>
                    <a:pt x="75" y="57"/>
                  </a:lnTo>
                  <a:lnTo>
                    <a:pt x="75" y="61"/>
                  </a:lnTo>
                  <a:lnTo>
                    <a:pt x="61" y="61"/>
                  </a:lnTo>
                  <a:close/>
                  <a:moveTo>
                    <a:pt x="61" y="57"/>
                  </a:moveTo>
                  <a:lnTo>
                    <a:pt x="59" y="45"/>
                  </a:lnTo>
                  <a:lnTo>
                    <a:pt x="54" y="36"/>
                  </a:lnTo>
                  <a:lnTo>
                    <a:pt x="65" y="15"/>
                  </a:lnTo>
                  <a:lnTo>
                    <a:pt x="68" y="24"/>
                  </a:lnTo>
                  <a:lnTo>
                    <a:pt x="72" y="36"/>
                  </a:lnTo>
                  <a:lnTo>
                    <a:pt x="75" y="45"/>
                  </a:lnTo>
                  <a:lnTo>
                    <a:pt x="75" y="57"/>
                  </a:lnTo>
                  <a:lnTo>
                    <a:pt x="61" y="57"/>
                  </a:lnTo>
                  <a:close/>
                  <a:moveTo>
                    <a:pt x="54" y="36"/>
                  </a:moveTo>
                  <a:lnTo>
                    <a:pt x="47" y="27"/>
                  </a:lnTo>
                  <a:lnTo>
                    <a:pt x="38" y="24"/>
                  </a:lnTo>
                  <a:lnTo>
                    <a:pt x="38" y="0"/>
                  </a:lnTo>
                  <a:lnTo>
                    <a:pt x="45" y="0"/>
                  </a:lnTo>
                  <a:lnTo>
                    <a:pt x="52" y="3"/>
                  </a:lnTo>
                  <a:lnTo>
                    <a:pt x="59" y="9"/>
                  </a:lnTo>
                  <a:lnTo>
                    <a:pt x="65" y="15"/>
                  </a:lnTo>
                  <a:lnTo>
                    <a:pt x="54" y="36"/>
                  </a:lnTo>
                  <a:close/>
                  <a:moveTo>
                    <a:pt x="38" y="24"/>
                  </a:moveTo>
                  <a:lnTo>
                    <a:pt x="38" y="24"/>
                  </a:lnTo>
                  <a:lnTo>
                    <a:pt x="38" y="0"/>
                  </a:lnTo>
                  <a:lnTo>
                    <a:pt x="38" y="24"/>
                  </a:lnTo>
                  <a:close/>
                  <a:moveTo>
                    <a:pt x="38" y="24"/>
                  </a:moveTo>
                  <a:lnTo>
                    <a:pt x="38" y="24"/>
                  </a:lnTo>
                  <a:lnTo>
                    <a:pt x="38" y="0"/>
                  </a:lnTo>
                  <a:lnTo>
                    <a:pt x="38" y="24"/>
                  </a:lnTo>
                  <a:close/>
                  <a:moveTo>
                    <a:pt x="38" y="24"/>
                  </a:moveTo>
                  <a:lnTo>
                    <a:pt x="29" y="27"/>
                  </a:lnTo>
                  <a:lnTo>
                    <a:pt x="22" y="36"/>
                  </a:lnTo>
                  <a:lnTo>
                    <a:pt x="11" y="15"/>
                  </a:lnTo>
                  <a:lnTo>
                    <a:pt x="18" y="9"/>
                  </a:lnTo>
                  <a:lnTo>
                    <a:pt x="23" y="3"/>
                  </a:lnTo>
                  <a:lnTo>
                    <a:pt x="31" y="0"/>
                  </a:lnTo>
                  <a:lnTo>
                    <a:pt x="38" y="0"/>
                  </a:lnTo>
                  <a:lnTo>
                    <a:pt x="38" y="24"/>
                  </a:lnTo>
                  <a:close/>
                  <a:moveTo>
                    <a:pt x="22" y="36"/>
                  </a:moveTo>
                  <a:lnTo>
                    <a:pt x="18" y="45"/>
                  </a:lnTo>
                  <a:lnTo>
                    <a:pt x="16" y="57"/>
                  </a:lnTo>
                  <a:lnTo>
                    <a:pt x="0" y="57"/>
                  </a:lnTo>
                  <a:lnTo>
                    <a:pt x="2" y="45"/>
                  </a:lnTo>
                  <a:lnTo>
                    <a:pt x="4" y="36"/>
                  </a:lnTo>
                  <a:lnTo>
                    <a:pt x="7" y="24"/>
                  </a:lnTo>
                  <a:lnTo>
                    <a:pt x="11" y="15"/>
                  </a:lnTo>
                  <a:lnTo>
                    <a:pt x="22" y="36"/>
                  </a:lnTo>
                  <a:close/>
                  <a:moveTo>
                    <a:pt x="16" y="57"/>
                  </a:moveTo>
                  <a:lnTo>
                    <a:pt x="16" y="61"/>
                  </a:lnTo>
                  <a:lnTo>
                    <a:pt x="0" y="61"/>
                  </a:lnTo>
                  <a:lnTo>
                    <a:pt x="0" y="57"/>
                  </a:lnTo>
                  <a:lnTo>
                    <a:pt x="16" y="57"/>
                  </a:lnTo>
                  <a:close/>
                  <a:moveTo>
                    <a:pt x="16" y="61"/>
                  </a:moveTo>
                  <a:lnTo>
                    <a:pt x="16" y="61"/>
                  </a:lnTo>
                  <a:lnTo>
                    <a:pt x="0" y="61"/>
                  </a:lnTo>
                  <a:lnTo>
                    <a:pt x="16" y="61"/>
                  </a:lnTo>
                  <a:close/>
                  <a:moveTo>
                    <a:pt x="16" y="61"/>
                  </a:moveTo>
                  <a:lnTo>
                    <a:pt x="18" y="73"/>
                  </a:lnTo>
                  <a:lnTo>
                    <a:pt x="22" y="85"/>
                  </a:lnTo>
                  <a:lnTo>
                    <a:pt x="11" y="103"/>
                  </a:lnTo>
                  <a:lnTo>
                    <a:pt x="7" y="94"/>
                  </a:lnTo>
                  <a:lnTo>
                    <a:pt x="4" y="82"/>
                  </a:lnTo>
                  <a:lnTo>
                    <a:pt x="2" y="73"/>
                  </a:lnTo>
                  <a:lnTo>
                    <a:pt x="0" y="61"/>
                  </a:lnTo>
                  <a:lnTo>
                    <a:pt x="16" y="61"/>
                  </a:lnTo>
                  <a:close/>
                  <a:moveTo>
                    <a:pt x="22" y="85"/>
                  </a:moveTo>
                  <a:lnTo>
                    <a:pt x="29" y="91"/>
                  </a:lnTo>
                  <a:lnTo>
                    <a:pt x="38" y="94"/>
                  </a:lnTo>
                  <a:lnTo>
                    <a:pt x="38" y="118"/>
                  </a:lnTo>
                  <a:lnTo>
                    <a:pt x="31" y="118"/>
                  </a:lnTo>
                  <a:lnTo>
                    <a:pt x="23" y="115"/>
                  </a:lnTo>
                  <a:lnTo>
                    <a:pt x="18" y="109"/>
                  </a:lnTo>
                  <a:lnTo>
                    <a:pt x="11" y="103"/>
                  </a:lnTo>
                  <a:lnTo>
                    <a:pt x="22" y="85"/>
                  </a:lnTo>
                  <a:close/>
                  <a:moveTo>
                    <a:pt x="38" y="94"/>
                  </a:moveTo>
                  <a:lnTo>
                    <a:pt x="38" y="94"/>
                  </a:lnTo>
                  <a:lnTo>
                    <a:pt x="38" y="118"/>
                  </a:lnTo>
                  <a:lnTo>
                    <a:pt x="38"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03" name="Rectangle 63"/>
            <p:cNvSpPr>
              <a:spLocks noChangeArrowheads="1"/>
            </p:cNvSpPr>
            <p:nvPr/>
          </p:nvSpPr>
          <p:spPr bwMode="auto">
            <a:xfrm>
              <a:off x="2695" y="8998"/>
              <a:ext cx="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895350" rtl="1"/>
              <a:endParaRPr lang="en-US">
                <a:cs typeface="Arial" charset="0"/>
              </a:endParaRPr>
            </a:p>
          </p:txBody>
        </p:sp>
        <p:sp>
          <p:nvSpPr>
            <p:cNvPr id="23604" name="Freeform 64"/>
            <p:cNvSpPr>
              <a:spLocks noEditPoints="1"/>
            </p:cNvSpPr>
            <p:nvPr/>
          </p:nvSpPr>
          <p:spPr bwMode="auto">
            <a:xfrm>
              <a:off x="2984" y="10129"/>
              <a:ext cx="77" cy="90"/>
            </a:xfrm>
            <a:custGeom>
              <a:avLst/>
              <a:gdLst>
                <a:gd name="T0" fmla="*/ 61 w 76"/>
                <a:gd name="T1" fmla="*/ 2 h 118"/>
                <a:gd name="T2" fmla="*/ 61 w 76"/>
                <a:gd name="T3" fmla="*/ 2 h 118"/>
                <a:gd name="T4" fmla="*/ 61 w 76"/>
                <a:gd name="T5" fmla="*/ 2 h 118"/>
                <a:gd name="T6" fmla="*/ 77 w 76"/>
                <a:gd name="T7" fmla="*/ 2 h 118"/>
                <a:gd name="T8" fmla="*/ 83 w 76"/>
                <a:gd name="T9" fmla="*/ 2 h 118"/>
                <a:gd name="T10" fmla="*/ 68 w 76"/>
                <a:gd name="T11" fmla="*/ 2 h 118"/>
                <a:gd name="T12" fmla="*/ 61 w 76"/>
                <a:gd name="T13" fmla="*/ 2 h 118"/>
                <a:gd name="T14" fmla="*/ 81 w 76"/>
                <a:gd name="T15" fmla="*/ 2 h 118"/>
                <a:gd name="T16" fmla="*/ 99 w 76"/>
                <a:gd name="T17" fmla="*/ 2 h 118"/>
                <a:gd name="T18" fmla="*/ 95 w 76"/>
                <a:gd name="T19" fmla="*/ 2 h 118"/>
                <a:gd name="T20" fmla="*/ 88 w 76"/>
                <a:gd name="T21" fmla="*/ 2 h 118"/>
                <a:gd name="T22" fmla="*/ 83 w 76"/>
                <a:gd name="T23" fmla="*/ 2 h 118"/>
                <a:gd name="T24" fmla="*/ 99 w 76"/>
                <a:gd name="T25" fmla="*/ 2 h 118"/>
                <a:gd name="T26" fmla="*/ 83 w 76"/>
                <a:gd name="T27" fmla="*/ 2 h 118"/>
                <a:gd name="T28" fmla="*/ 83 w 76"/>
                <a:gd name="T29" fmla="*/ 2 h 118"/>
                <a:gd name="T30" fmla="*/ 99 w 76"/>
                <a:gd name="T31" fmla="*/ 2 h 118"/>
                <a:gd name="T32" fmla="*/ 83 w 76"/>
                <a:gd name="T33" fmla="*/ 2 h 118"/>
                <a:gd name="T34" fmla="*/ 77 w 76"/>
                <a:gd name="T35" fmla="*/ 2 h 118"/>
                <a:gd name="T36" fmla="*/ 92 w 76"/>
                <a:gd name="T37" fmla="*/ 2 h 118"/>
                <a:gd name="T38" fmla="*/ 97 w 76"/>
                <a:gd name="T39" fmla="*/ 2 h 118"/>
                <a:gd name="T40" fmla="*/ 83 w 76"/>
                <a:gd name="T41" fmla="*/ 2 h 118"/>
                <a:gd name="T42" fmla="*/ 70 w 76"/>
                <a:gd name="T43" fmla="*/ 2 h 118"/>
                <a:gd name="T44" fmla="*/ 61 w 76"/>
                <a:gd name="T45" fmla="*/ 0 h 118"/>
                <a:gd name="T46" fmla="*/ 75 w 76"/>
                <a:gd name="T47" fmla="*/ 2 h 118"/>
                <a:gd name="T48" fmla="*/ 88 w 76"/>
                <a:gd name="T49" fmla="*/ 2 h 118"/>
                <a:gd name="T50" fmla="*/ 61 w 76"/>
                <a:gd name="T51" fmla="*/ 2 h 118"/>
                <a:gd name="T52" fmla="*/ 61 w 76"/>
                <a:gd name="T53" fmla="*/ 0 h 118"/>
                <a:gd name="T54" fmla="*/ 61 w 76"/>
                <a:gd name="T55" fmla="*/ 2 h 118"/>
                <a:gd name="T56" fmla="*/ 61 w 76"/>
                <a:gd name="T57" fmla="*/ 2 h 118"/>
                <a:gd name="T58" fmla="*/ 61 w 76"/>
                <a:gd name="T59" fmla="*/ 0 h 118"/>
                <a:gd name="T60" fmla="*/ 61 w 76"/>
                <a:gd name="T61" fmla="*/ 2 h 118"/>
                <a:gd name="T62" fmla="*/ 22 w 76"/>
                <a:gd name="T63" fmla="*/ 2 h 118"/>
                <a:gd name="T64" fmla="*/ 17 w 76"/>
                <a:gd name="T65" fmla="*/ 2 h 118"/>
                <a:gd name="T66" fmla="*/ 31 w 76"/>
                <a:gd name="T67" fmla="*/ 0 h 118"/>
                <a:gd name="T68" fmla="*/ 61 w 76"/>
                <a:gd name="T69" fmla="*/ 2 h 118"/>
                <a:gd name="T70" fmla="*/ 17 w 76"/>
                <a:gd name="T71" fmla="*/ 2 h 118"/>
                <a:gd name="T72" fmla="*/ 0 w 76"/>
                <a:gd name="T73" fmla="*/ 2 h 118"/>
                <a:gd name="T74" fmla="*/ 4 w 76"/>
                <a:gd name="T75" fmla="*/ 2 h 118"/>
                <a:gd name="T76" fmla="*/ 11 w 76"/>
                <a:gd name="T77" fmla="*/ 2 h 118"/>
                <a:gd name="T78" fmla="*/ 15 w 76"/>
                <a:gd name="T79" fmla="*/ 2 h 118"/>
                <a:gd name="T80" fmla="*/ 0 w 76"/>
                <a:gd name="T81" fmla="*/ 2 h 118"/>
                <a:gd name="T82" fmla="*/ 15 w 76"/>
                <a:gd name="T83" fmla="*/ 2 h 118"/>
                <a:gd name="T84" fmla="*/ 15 w 76"/>
                <a:gd name="T85" fmla="*/ 2 h 118"/>
                <a:gd name="T86" fmla="*/ 0 w 76"/>
                <a:gd name="T87" fmla="*/ 2 h 118"/>
                <a:gd name="T88" fmla="*/ 15 w 76"/>
                <a:gd name="T89" fmla="*/ 2 h 118"/>
                <a:gd name="T90" fmla="*/ 22 w 76"/>
                <a:gd name="T91" fmla="*/ 2 h 118"/>
                <a:gd name="T92" fmla="*/ 8 w 76"/>
                <a:gd name="T93" fmla="*/ 2 h 118"/>
                <a:gd name="T94" fmla="*/ 2 w 76"/>
                <a:gd name="T95" fmla="*/ 2 h 118"/>
                <a:gd name="T96" fmla="*/ 15 w 76"/>
                <a:gd name="T97" fmla="*/ 2 h 118"/>
                <a:gd name="T98" fmla="*/ 29 w 76"/>
                <a:gd name="T99" fmla="*/ 2 h 118"/>
                <a:gd name="T100" fmla="*/ 61 w 76"/>
                <a:gd name="T101" fmla="*/ 2 h 118"/>
                <a:gd name="T102" fmla="*/ 24 w 76"/>
                <a:gd name="T103" fmla="*/ 2 h 118"/>
                <a:gd name="T104" fmla="*/ 11 w 76"/>
                <a:gd name="T105" fmla="*/ 2 h 118"/>
                <a:gd name="T106" fmla="*/ 61 w 76"/>
                <a:gd name="T107" fmla="*/ 2 h 118"/>
                <a:gd name="T108" fmla="*/ 61 w 76"/>
                <a:gd name="T109" fmla="*/ 2 h 118"/>
                <a:gd name="T110" fmla="*/ 61 w 76"/>
                <a:gd name="T111" fmla="*/ 2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118"/>
                <a:gd name="T170" fmla="*/ 76 w 76"/>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118">
                  <a:moveTo>
                    <a:pt x="38" y="94"/>
                  </a:moveTo>
                  <a:lnTo>
                    <a:pt x="38" y="94"/>
                  </a:lnTo>
                  <a:lnTo>
                    <a:pt x="38" y="118"/>
                  </a:lnTo>
                  <a:lnTo>
                    <a:pt x="38" y="94"/>
                  </a:lnTo>
                  <a:close/>
                  <a:moveTo>
                    <a:pt x="38" y="94"/>
                  </a:moveTo>
                  <a:lnTo>
                    <a:pt x="47" y="91"/>
                  </a:lnTo>
                  <a:lnTo>
                    <a:pt x="54" y="85"/>
                  </a:lnTo>
                  <a:lnTo>
                    <a:pt x="65" y="103"/>
                  </a:lnTo>
                  <a:lnTo>
                    <a:pt x="60" y="109"/>
                  </a:lnTo>
                  <a:lnTo>
                    <a:pt x="52" y="115"/>
                  </a:lnTo>
                  <a:lnTo>
                    <a:pt x="45" y="118"/>
                  </a:lnTo>
                  <a:lnTo>
                    <a:pt x="38" y="118"/>
                  </a:lnTo>
                  <a:lnTo>
                    <a:pt x="38" y="94"/>
                  </a:lnTo>
                  <a:close/>
                  <a:moveTo>
                    <a:pt x="54" y="85"/>
                  </a:moveTo>
                  <a:lnTo>
                    <a:pt x="58" y="73"/>
                  </a:lnTo>
                  <a:lnTo>
                    <a:pt x="60" y="61"/>
                  </a:lnTo>
                  <a:lnTo>
                    <a:pt x="76" y="61"/>
                  </a:lnTo>
                  <a:lnTo>
                    <a:pt x="74" y="73"/>
                  </a:lnTo>
                  <a:lnTo>
                    <a:pt x="72" y="82"/>
                  </a:lnTo>
                  <a:lnTo>
                    <a:pt x="69" y="94"/>
                  </a:lnTo>
                  <a:lnTo>
                    <a:pt x="65" y="103"/>
                  </a:lnTo>
                  <a:lnTo>
                    <a:pt x="54" y="85"/>
                  </a:lnTo>
                  <a:close/>
                  <a:moveTo>
                    <a:pt x="60" y="61"/>
                  </a:moveTo>
                  <a:lnTo>
                    <a:pt x="60" y="61"/>
                  </a:lnTo>
                  <a:lnTo>
                    <a:pt x="76" y="61"/>
                  </a:lnTo>
                  <a:lnTo>
                    <a:pt x="60" y="61"/>
                  </a:lnTo>
                  <a:close/>
                  <a:moveTo>
                    <a:pt x="60" y="61"/>
                  </a:moveTo>
                  <a:lnTo>
                    <a:pt x="60" y="61"/>
                  </a:lnTo>
                  <a:lnTo>
                    <a:pt x="76" y="61"/>
                  </a:lnTo>
                  <a:lnTo>
                    <a:pt x="60" y="61"/>
                  </a:lnTo>
                  <a:close/>
                  <a:moveTo>
                    <a:pt x="60" y="61"/>
                  </a:moveTo>
                  <a:lnTo>
                    <a:pt x="58" y="45"/>
                  </a:lnTo>
                  <a:lnTo>
                    <a:pt x="54" y="36"/>
                  </a:lnTo>
                  <a:lnTo>
                    <a:pt x="65" y="15"/>
                  </a:lnTo>
                  <a:lnTo>
                    <a:pt x="69" y="24"/>
                  </a:lnTo>
                  <a:lnTo>
                    <a:pt x="72" y="36"/>
                  </a:lnTo>
                  <a:lnTo>
                    <a:pt x="74" y="48"/>
                  </a:lnTo>
                  <a:lnTo>
                    <a:pt x="76" y="61"/>
                  </a:lnTo>
                  <a:lnTo>
                    <a:pt x="60" y="61"/>
                  </a:lnTo>
                  <a:close/>
                  <a:moveTo>
                    <a:pt x="54" y="36"/>
                  </a:moveTo>
                  <a:lnTo>
                    <a:pt x="47" y="27"/>
                  </a:lnTo>
                  <a:lnTo>
                    <a:pt x="38" y="24"/>
                  </a:lnTo>
                  <a:lnTo>
                    <a:pt x="38" y="0"/>
                  </a:lnTo>
                  <a:lnTo>
                    <a:pt x="45" y="0"/>
                  </a:lnTo>
                  <a:lnTo>
                    <a:pt x="52" y="3"/>
                  </a:lnTo>
                  <a:lnTo>
                    <a:pt x="60" y="9"/>
                  </a:lnTo>
                  <a:lnTo>
                    <a:pt x="65" y="15"/>
                  </a:lnTo>
                  <a:lnTo>
                    <a:pt x="54" y="36"/>
                  </a:lnTo>
                  <a:close/>
                  <a:moveTo>
                    <a:pt x="38" y="24"/>
                  </a:moveTo>
                  <a:lnTo>
                    <a:pt x="38" y="24"/>
                  </a:lnTo>
                  <a:lnTo>
                    <a:pt x="38" y="0"/>
                  </a:lnTo>
                  <a:lnTo>
                    <a:pt x="38" y="24"/>
                  </a:lnTo>
                  <a:close/>
                  <a:moveTo>
                    <a:pt x="38" y="24"/>
                  </a:moveTo>
                  <a:lnTo>
                    <a:pt x="38" y="24"/>
                  </a:lnTo>
                  <a:lnTo>
                    <a:pt x="38" y="0"/>
                  </a:lnTo>
                  <a:lnTo>
                    <a:pt x="38" y="24"/>
                  </a:lnTo>
                  <a:close/>
                  <a:moveTo>
                    <a:pt x="38" y="24"/>
                  </a:moveTo>
                  <a:lnTo>
                    <a:pt x="29" y="27"/>
                  </a:lnTo>
                  <a:lnTo>
                    <a:pt x="22" y="36"/>
                  </a:lnTo>
                  <a:lnTo>
                    <a:pt x="11" y="15"/>
                  </a:lnTo>
                  <a:lnTo>
                    <a:pt x="17" y="9"/>
                  </a:lnTo>
                  <a:lnTo>
                    <a:pt x="24" y="3"/>
                  </a:lnTo>
                  <a:lnTo>
                    <a:pt x="31" y="0"/>
                  </a:lnTo>
                  <a:lnTo>
                    <a:pt x="38" y="0"/>
                  </a:lnTo>
                  <a:lnTo>
                    <a:pt x="38" y="24"/>
                  </a:lnTo>
                  <a:close/>
                  <a:moveTo>
                    <a:pt x="22" y="36"/>
                  </a:moveTo>
                  <a:lnTo>
                    <a:pt x="17" y="45"/>
                  </a:lnTo>
                  <a:lnTo>
                    <a:pt x="15" y="61"/>
                  </a:lnTo>
                  <a:lnTo>
                    <a:pt x="0" y="61"/>
                  </a:lnTo>
                  <a:lnTo>
                    <a:pt x="2" y="48"/>
                  </a:lnTo>
                  <a:lnTo>
                    <a:pt x="4" y="36"/>
                  </a:lnTo>
                  <a:lnTo>
                    <a:pt x="8" y="24"/>
                  </a:lnTo>
                  <a:lnTo>
                    <a:pt x="11" y="15"/>
                  </a:lnTo>
                  <a:lnTo>
                    <a:pt x="22" y="36"/>
                  </a:lnTo>
                  <a:close/>
                  <a:moveTo>
                    <a:pt x="15" y="61"/>
                  </a:moveTo>
                  <a:lnTo>
                    <a:pt x="15" y="61"/>
                  </a:lnTo>
                  <a:lnTo>
                    <a:pt x="0" y="61"/>
                  </a:lnTo>
                  <a:lnTo>
                    <a:pt x="15" y="61"/>
                  </a:lnTo>
                  <a:close/>
                  <a:moveTo>
                    <a:pt x="15" y="61"/>
                  </a:moveTo>
                  <a:lnTo>
                    <a:pt x="15" y="61"/>
                  </a:lnTo>
                  <a:lnTo>
                    <a:pt x="0" y="61"/>
                  </a:lnTo>
                  <a:lnTo>
                    <a:pt x="15" y="61"/>
                  </a:lnTo>
                  <a:close/>
                  <a:moveTo>
                    <a:pt x="15" y="61"/>
                  </a:moveTo>
                  <a:lnTo>
                    <a:pt x="17" y="73"/>
                  </a:lnTo>
                  <a:lnTo>
                    <a:pt x="22" y="85"/>
                  </a:lnTo>
                  <a:lnTo>
                    <a:pt x="11" y="103"/>
                  </a:lnTo>
                  <a:lnTo>
                    <a:pt x="8" y="94"/>
                  </a:lnTo>
                  <a:lnTo>
                    <a:pt x="4" y="82"/>
                  </a:lnTo>
                  <a:lnTo>
                    <a:pt x="2" y="73"/>
                  </a:lnTo>
                  <a:lnTo>
                    <a:pt x="0" y="61"/>
                  </a:lnTo>
                  <a:lnTo>
                    <a:pt x="15" y="61"/>
                  </a:lnTo>
                  <a:close/>
                  <a:moveTo>
                    <a:pt x="22" y="85"/>
                  </a:moveTo>
                  <a:lnTo>
                    <a:pt x="29" y="91"/>
                  </a:lnTo>
                  <a:lnTo>
                    <a:pt x="38" y="94"/>
                  </a:lnTo>
                  <a:lnTo>
                    <a:pt x="38" y="118"/>
                  </a:lnTo>
                  <a:lnTo>
                    <a:pt x="31" y="118"/>
                  </a:lnTo>
                  <a:lnTo>
                    <a:pt x="24" y="115"/>
                  </a:lnTo>
                  <a:lnTo>
                    <a:pt x="17" y="109"/>
                  </a:lnTo>
                  <a:lnTo>
                    <a:pt x="11" y="103"/>
                  </a:lnTo>
                  <a:lnTo>
                    <a:pt x="22" y="85"/>
                  </a:lnTo>
                  <a:close/>
                  <a:moveTo>
                    <a:pt x="38" y="94"/>
                  </a:moveTo>
                  <a:lnTo>
                    <a:pt x="38" y="94"/>
                  </a:lnTo>
                  <a:lnTo>
                    <a:pt x="38" y="118"/>
                  </a:lnTo>
                  <a:lnTo>
                    <a:pt x="38"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05" name="Freeform 65"/>
            <p:cNvSpPr>
              <a:spLocks/>
            </p:cNvSpPr>
            <p:nvPr/>
          </p:nvSpPr>
          <p:spPr bwMode="auto">
            <a:xfrm>
              <a:off x="3042" y="10175"/>
              <a:ext cx="48" cy="21"/>
            </a:xfrm>
            <a:custGeom>
              <a:avLst/>
              <a:gdLst>
                <a:gd name="T0" fmla="*/ 48 w 48"/>
                <a:gd name="T1" fmla="*/ 2 h 27"/>
                <a:gd name="T2" fmla="*/ 0 w 48"/>
                <a:gd name="T3" fmla="*/ 2 h 27"/>
                <a:gd name="T4" fmla="*/ 0 w 48"/>
                <a:gd name="T5" fmla="*/ 0 h 27"/>
                <a:gd name="T6" fmla="*/ 48 w 48"/>
                <a:gd name="T7" fmla="*/ 0 h 27"/>
                <a:gd name="T8" fmla="*/ 48 w 48"/>
                <a:gd name="T9" fmla="*/ 2 h 27"/>
                <a:gd name="T10" fmla="*/ 0 60000 65536"/>
                <a:gd name="T11" fmla="*/ 0 60000 65536"/>
                <a:gd name="T12" fmla="*/ 0 60000 65536"/>
                <a:gd name="T13" fmla="*/ 0 60000 65536"/>
                <a:gd name="T14" fmla="*/ 0 60000 65536"/>
                <a:gd name="T15" fmla="*/ 0 w 48"/>
                <a:gd name="T16" fmla="*/ 0 h 27"/>
                <a:gd name="T17" fmla="*/ 48 w 48"/>
                <a:gd name="T18" fmla="*/ 27 h 27"/>
              </a:gdLst>
              <a:ahLst/>
              <a:cxnLst>
                <a:cxn ang="T10">
                  <a:pos x="T0" y="T1"/>
                </a:cxn>
                <a:cxn ang="T11">
                  <a:pos x="T2" y="T3"/>
                </a:cxn>
                <a:cxn ang="T12">
                  <a:pos x="T4" y="T5"/>
                </a:cxn>
                <a:cxn ang="T13">
                  <a:pos x="T6" y="T7"/>
                </a:cxn>
                <a:cxn ang="T14">
                  <a:pos x="T8" y="T9"/>
                </a:cxn>
              </a:cxnLst>
              <a:rect l="T15" t="T16" r="T17" b="T18"/>
              <a:pathLst>
                <a:path w="48" h="27">
                  <a:moveTo>
                    <a:pt x="48" y="24"/>
                  </a:moveTo>
                  <a:lnTo>
                    <a:pt x="0" y="27"/>
                  </a:lnTo>
                  <a:lnTo>
                    <a:pt x="0" y="0"/>
                  </a:lnTo>
                  <a:lnTo>
                    <a:pt x="48" y="0"/>
                  </a:lnTo>
                  <a:lnTo>
                    <a:pt x="48"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6" name="Freeform 66"/>
            <p:cNvSpPr>
              <a:spLocks/>
            </p:cNvSpPr>
            <p:nvPr/>
          </p:nvSpPr>
          <p:spPr bwMode="auto">
            <a:xfrm>
              <a:off x="3250" y="10340"/>
              <a:ext cx="61" cy="74"/>
            </a:xfrm>
            <a:custGeom>
              <a:avLst/>
              <a:gdLst>
                <a:gd name="T0" fmla="*/ 41 w 59"/>
                <a:gd name="T1" fmla="*/ 3 h 97"/>
                <a:gd name="T2" fmla="*/ 34 w 59"/>
                <a:gd name="T3" fmla="*/ 3 h 97"/>
                <a:gd name="T4" fmla="*/ 29 w 59"/>
                <a:gd name="T5" fmla="*/ 3 h 97"/>
                <a:gd name="T6" fmla="*/ 12 w 59"/>
                <a:gd name="T7" fmla="*/ 3 h 97"/>
                <a:gd name="T8" fmla="*/ 7 w 59"/>
                <a:gd name="T9" fmla="*/ 3 h 97"/>
                <a:gd name="T10" fmla="*/ 3 w 59"/>
                <a:gd name="T11" fmla="*/ 2 h 97"/>
                <a:gd name="T12" fmla="*/ 1 w 59"/>
                <a:gd name="T13" fmla="*/ 2 h 97"/>
                <a:gd name="T14" fmla="*/ 0 w 59"/>
                <a:gd name="T15" fmla="*/ 2 h 97"/>
                <a:gd name="T16" fmla="*/ 0 w 59"/>
                <a:gd name="T17" fmla="*/ 2 h 97"/>
                <a:gd name="T18" fmla="*/ 0 w 59"/>
                <a:gd name="T19" fmla="*/ 2 h 97"/>
                <a:gd name="T20" fmla="*/ 1 w 59"/>
                <a:gd name="T21" fmla="*/ 2 h 97"/>
                <a:gd name="T22" fmla="*/ 5 w 59"/>
                <a:gd name="T23" fmla="*/ 2 h 97"/>
                <a:gd name="T24" fmla="*/ 9 w 59"/>
                <a:gd name="T25" fmla="*/ 2 h 97"/>
                <a:gd name="T26" fmla="*/ 14 w 59"/>
                <a:gd name="T27" fmla="*/ 2 h 97"/>
                <a:gd name="T28" fmla="*/ 31 w 59"/>
                <a:gd name="T29" fmla="*/ 2 h 97"/>
                <a:gd name="T30" fmla="*/ 38 w 59"/>
                <a:gd name="T31" fmla="*/ 2 h 97"/>
                <a:gd name="T32" fmla="*/ 43 w 59"/>
                <a:gd name="T33" fmla="*/ 0 h 97"/>
                <a:gd name="T34" fmla="*/ 53 w 59"/>
                <a:gd name="T35" fmla="*/ 2 h 97"/>
                <a:gd name="T36" fmla="*/ 63 w 59"/>
                <a:gd name="T37" fmla="*/ 2 h 97"/>
                <a:gd name="T38" fmla="*/ 72 w 59"/>
                <a:gd name="T39" fmla="*/ 2 h 97"/>
                <a:gd name="T40" fmla="*/ 80 w 59"/>
                <a:gd name="T41" fmla="*/ 2 h 97"/>
                <a:gd name="T42" fmla="*/ 81 w 59"/>
                <a:gd name="T43" fmla="*/ 2 h 97"/>
                <a:gd name="T44" fmla="*/ 87 w 59"/>
                <a:gd name="T45" fmla="*/ 2 h 97"/>
                <a:gd name="T46" fmla="*/ 90 w 59"/>
                <a:gd name="T47" fmla="*/ 2 h 97"/>
                <a:gd name="T48" fmla="*/ 90 w 59"/>
                <a:gd name="T49" fmla="*/ 2 h 97"/>
                <a:gd name="T50" fmla="*/ 90 w 59"/>
                <a:gd name="T51" fmla="*/ 2 h 97"/>
                <a:gd name="T52" fmla="*/ 84 w 59"/>
                <a:gd name="T53" fmla="*/ 2 h 97"/>
                <a:gd name="T54" fmla="*/ 81 w 59"/>
                <a:gd name="T55" fmla="*/ 2 h 97"/>
                <a:gd name="T56" fmla="*/ 77 w 59"/>
                <a:gd name="T57" fmla="*/ 3 h 97"/>
                <a:gd name="T58" fmla="*/ 69 w 59"/>
                <a:gd name="T59" fmla="*/ 3 h 97"/>
                <a:gd name="T60" fmla="*/ 59 w 59"/>
                <a:gd name="T61" fmla="*/ 3 h 97"/>
                <a:gd name="T62" fmla="*/ 49 w 59"/>
                <a:gd name="T63" fmla="*/ 3 h 97"/>
                <a:gd name="T64" fmla="*/ 41 w 59"/>
                <a:gd name="T65" fmla="*/ 3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7"/>
                <a:gd name="T101" fmla="*/ 59 w 59"/>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7">
                  <a:moveTo>
                    <a:pt x="28" y="97"/>
                  </a:moveTo>
                  <a:lnTo>
                    <a:pt x="21" y="93"/>
                  </a:lnTo>
                  <a:lnTo>
                    <a:pt x="16" y="90"/>
                  </a:lnTo>
                  <a:lnTo>
                    <a:pt x="12" y="87"/>
                  </a:lnTo>
                  <a:lnTo>
                    <a:pt x="7" y="81"/>
                  </a:lnTo>
                  <a:lnTo>
                    <a:pt x="3" y="72"/>
                  </a:lnTo>
                  <a:lnTo>
                    <a:pt x="1" y="66"/>
                  </a:lnTo>
                  <a:lnTo>
                    <a:pt x="0" y="57"/>
                  </a:lnTo>
                  <a:lnTo>
                    <a:pt x="0" y="48"/>
                  </a:lnTo>
                  <a:lnTo>
                    <a:pt x="0" y="36"/>
                  </a:lnTo>
                  <a:lnTo>
                    <a:pt x="1" y="30"/>
                  </a:lnTo>
                  <a:lnTo>
                    <a:pt x="5" y="21"/>
                  </a:lnTo>
                  <a:lnTo>
                    <a:pt x="9" y="15"/>
                  </a:lnTo>
                  <a:lnTo>
                    <a:pt x="14" y="9"/>
                  </a:lnTo>
                  <a:lnTo>
                    <a:pt x="18" y="3"/>
                  </a:lnTo>
                  <a:lnTo>
                    <a:pt x="25" y="3"/>
                  </a:lnTo>
                  <a:lnTo>
                    <a:pt x="30" y="0"/>
                  </a:lnTo>
                  <a:lnTo>
                    <a:pt x="36" y="3"/>
                  </a:lnTo>
                  <a:lnTo>
                    <a:pt x="41" y="6"/>
                  </a:lnTo>
                  <a:lnTo>
                    <a:pt x="46" y="9"/>
                  </a:lnTo>
                  <a:lnTo>
                    <a:pt x="52" y="15"/>
                  </a:lnTo>
                  <a:lnTo>
                    <a:pt x="53" y="24"/>
                  </a:lnTo>
                  <a:lnTo>
                    <a:pt x="57" y="30"/>
                  </a:lnTo>
                  <a:lnTo>
                    <a:pt x="59" y="39"/>
                  </a:lnTo>
                  <a:lnTo>
                    <a:pt x="59" y="48"/>
                  </a:lnTo>
                  <a:lnTo>
                    <a:pt x="59" y="60"/>
                  </a:lnTo>
                  <a:lnTo>
                    <a:pt x="55" y="69"/>
                  </a:lnTo>
                  <a:lnTo>
                    <a:pt x="53" y="75"/>
                  </a:lnTo>
                  <a:lnTo>
                    <a:pt x="50" y="81"/>
                  </a:lnTo>
                  <a:lnTo>
                    <a:pt x="44" y="87"/>
                  </a:lnTo>
                  <a:lnTo>
                    <a:pt x="39" y="93"/>
                  </a:lnTo>
                  <a:lnTo>
                    <a:pt x="34" y="93"/>
                  </a:lnTo>
                  <a:lnTo>
                    <a:pt x="28" y="97"/>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607" name="Freeform 67"/>
            <p:cNvSpPr>
              <a:spLocks noEditPoints="1"/>
            </p:cNvSpPr>
            <p:nvPr/>
          </p:nvSpPr>
          <p:spPr bwMode="auto">
            <a:xfrm>
              <a:off x="3243" y="10330"/>
              <a:ext cx="74" cy="94"/>
            </a:xfrm>
            <a:custGeom>
              <a:avLst/>
              <a:gdLst>
                <a:gd name="T0" fmla="*/ 34 w 73"/>
                <a:gd name="T1" fmla="*/ 2 h 122"/>
                <a:gd name="T2" fmla="*/ 35 w 73"/>
                <a:gd name="T3" fmla="*/ 2 h 122"/>
                <a:gd name="T4" fmla="*/ 26 w 73"/>
                <a:gd name="T5" fmla="*/ 2 h 122"/>
                <a:gd name="T6" fmla="*/ 8 w 73"/>
                <a:gd name="T7" fmla="*/ 2 h 122"/>
                <a:gd name="T8" fmla="*/ 35 w 73"/>
                <a:gd name="T9" fmla="*/ 2 h 122"/>
                <a:gd name="T10" fmla="*/ 5 w 73"/>
                <a:gd name="T11" fmla="*/ 2 h 122"/>
                <a:gd name="T12" fmla="*/ 0 w 73"/>
                <a:gd name="T13" fmla="*/ 2 h 122"/>
                <a:gd name="T14" fmla="*/ 19 w 73"/>
                <a:gd name="T15" fmla="*/ 2 h 122"/>
                <a:gd name="T16" fmla="*/ 0 w 73"/>
                <a:gd name="T17" fmla="*/ 2 h 122"/>
                <a:gd name="T18" fmla="*/ 0 w 73"/>
                <a:gd name="T19" fmla="*/ 2 h 122"/>
                <a:gd name="T20" fmla="*/ 14 w 73"/>
                <a:gd name="T21" fmla="*/ 2 h 122"/>
                <a:gd name="T22" fmla="*/ 0 w 73"/>
                <a:gd name="T23" fmla="*/ 2 h 122"/>
                <a:gd name="T24" fmla="*/ 0 w 73"/>
                <a:gd name="T25" fmla="*/ 2 h 122"/>
                <a:gd name="T26" fmla="*/ 14 w 73"/>
                <a:gd name="T27" fmla="*/ 2 h 122"/>
                <a:gd name="T28" fmla="*/ 14 w 73"/>
                <a:gd name="T29" fmla="*/ 2 h 122"/>
                <a:gd name="T30" fmla="*/ 0 w 73"/>
                <a:gd name="T31" fmla="*/ 2 h 122"/>
                <a:gd name="T32" fmla="*/ 14 w 73"/>
                <a:gd name="T33" fmla="*/ 2 h 122"/>
                <a:gd name="T34" fmla="*/ 0 w 73"/>
                <a:gd name="T35" fmla="*/ 2 h 122"/>
                <a:gd name="T36" fmla="*/ 3 w 73"/>
                <a:gd name="T37" fmla="*/ 2 h 122"/>
                <a:gd name="T38" fmla="*/ 14 w 73"/>
                <a:gd name="T39" fmla="*/ 2 h 122"/>
                <a:gd name="T40" fmla="*/ 8 w 73"/>
                <a:gd name="T41" fmla="*/ 2 h 122"/>
                <a:gd name="T42" fmla="*/ 60 w 73"/>
                <a:gd name="T43" fmla="*/ 0 h 122"/>
                <a:gd name="T44" fmla="*/ 25 w 73"/>
                <a:gd name="T45" fmla="*/ 2 h 122"/>
                <a:gd name="T46" fmla="*/ 3 w 73"/>
                <a:gd name="T47" fmla="*/ 2 h 122"/>
                <a:gd name="T48" fmla="*/ 60 w 73"/>
                <a:gd name="T49" fmla="*/ 0 h 122"/>
                <a:gd name="T50" fmla="*/ 60 w 73"/>
                <a:gd name="T51" fmla="*/ 2 h 122"/>
                <a:gd name="T52" fmla="*/ 67 w 73"/>
                <a:gd name="T53" fmla="*/ 2 h 122"/>
                <a:gd name="T54" fmla="*/ 85 w 73"/>
                <a:gd name="T55" fmla="*/ 2 h 122"/>
                <a:gd name="T56" fmla="*/ 60 w 73"/>
                <a:gd name="T57" fmla="*/ 2 h 122"/>
                <a:gd name="T58" fmla="*/ 91 w 73"/>
                <a:gd name="T59" fmla="*/ 2 h 122"/>
                <a:gd name="T60" fmla="*/ 96 w 73"/>
                <a:gd name="T61" fmla="*/ 2 h 122"/>
                <a:gd name="T62" fmla="*/ 76 w 73"/>
                <a:gd name="T63" fmla="*/ 2 h 122"/>
                <a:gd name="T64" fmla="*/ 96 w 73"/>
                <a:gd name="T65" fmla="*/ 2 h 122"/>
                <a:gd name="T66" fmla="*/ 96 w 73"/>
                <a:gd name="T67" fmla="*/ 2 h 122"/>
                <a:gd name="T68" fmla="*/ 82 w 73"/>
                <a:gd name="T69" fmla="*/ 2 h 122"/>
                <a:gd name="T70" fmla="*/ 96 w 73"/>
                <a:gd name="T71" fmla="*/ 2 h 122"/>
                <a:gd name="T72" fmla="*/ 82 w 73"/>
                <a:gd name="T73" fmla="*/ 2 h 122"/>
                <a:gd name="T74" fmla="*/ 82 w 73"/>
                <a:gd name="T75" fmla="*/ 2 h 122"/>
                <a:gd name="T76" fmla="*/ 82 w 73"/>
                <a:gd name="T77" fmla="*/ 2 h 122"/>
                <a:gd name="T78" fmla="*/ 94 w 73"/>
                <a:gd name="T79" fmla="*/ 2 h 122"/>
                <a:gd name="T80" fmla="*/ 82 w 73"/>
                <a:gd name="T81" fmla="*/ 2 h 122"/>
                <a:gd name="T82" fmla="*/ 94 w 73"/>
                <a:gd name="T83" fmla="*/ 2 h 122"/>
                <a:gd name="T84" fmla="*/ 80 w 73"/>
                <a:gd name="T85" fmla="*/ 2 h 122"/>
                <a:gd name="T86" fmla="*/ 92 w 73"/>
                <a:gd name="T87" fmla="*/ 2 h 122"/>
                <a:gd name="T88" fmla="*/ 69 w 73"/>
                <a:gd name="T89" fmla="*/ 2 h 122"/>
                <a:gd name="T90" fmla="*/ 64 w 73"/>
                <a:gd name="T91" fmla="*/ 2 h 122"/>
                <a:gd name="T92" fmla="*/ 78 w 73"/>
                <a:gd name="T93" fmla="*/ 2 h 1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3"/>
                <a:gd name="T142" fmla="*/ 0 h 122"/>
                <a:gd name="T143" fmla="*/ 73 w 73"/>
                <a:gd name="T144" fmla="*/ 122 h 1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3" h="122">
                  <a:moveTo>
                    <a:pt x="35" y="122"/>
                  </a:moveTo>
                  <a:lnTo>
                    <a:pt x="34" y="122"/>
                  </a:lnTo>
                  <a:lnTo>
                    <a:pt x="35" y="94"/>
                  </a:lnTo>
                  <a:lnTo>
                    <a:pt x="35" y="122"/>
                  </a:lnTo>
                  <a:close/>
                  <a:moveTo>
                    <a:pt x="34" y="122"/>
                  </a:moveTo>
                  <a:lnTo>
                    <a:pt x="26" y="119"/>
                  </a:lnTo>
                  <a:lnTo>
                    <a:pt x="21" y="116"/>
                  </a:lnTo>
                  <a:lnTo>
                    <a:pt x="14" y="110"/>
                  </a:lnTo>
                  <a:lnTo>
                    <a:pt x="8" y="103"/>
                  </a:lnTo>
                  <a:lnTo>
                    <a:pt x="19" y="85"/>
                  </a:lnTo>
                  <a:lnTo>
                    <a:pt x="26" y="91"/>
                  </a:lnTo>
                  <a:lnTo>
                    <a:pt x="35" y="94"/>
                  </a:lnTo>
                  <a:lnTo>
                    <a:pt x="34" y="122"/>
                  </a:lnTo>
                  <a:close/>
                  <a:moveTo>
                    <a:pt x="8" y="103"/>
                  </a:moveTo>
                  <a:lnTo>
                    <a:pt x="5" y="94"/>
                  </a:lnTo>
                  <a:lnTo>
                    <a:pt x="1" y="82"/>
                  </a:lnTo>
                  <a:lnTo>
                    <a:pt x="0" y="73"/>
                  </a:lnTo>
                  <a:lnTo>
                    <a:pt x="0" y="61"/>
                  </a:lnTo>
                  <a:lnTo>
                    <a:pt x="14" y="61"/>
                  </a:lnTo>
                  <a:lnTo>
                    <a:pt x="16" y="73"/>
                  </a:lnTo>
                  <a:lnTo>
                    <a:pt x="19" y="85"/>
                  </a:lnTo>
                  <a:lnTo>
                    <a:pt x="8" y="103"/>
                  </a:lnTo>
                  <a:close/>
                  <a:moveTo>
                    <a:pt x="0" y="61"/>
                  </a:moveTo>
                  <a:lnTo>
                    <a:pt x="0" y="61"/>
                  </a:lnTo>
                  <a:lnTo>
                    <a:pt x="7" y="61"/>
                  </a:lnTo>
                  <a:lnTo>
                    <a:pt x="0" y="61"/>
                  </a:lnTo>
                  <a:close/>
                  <a:moveTo>
                    <a:pt x="0" y="61"/>
                  </a:moveTo>
                  <a:lnTo>
                    <a:pt x="0" y="61"/>
                  </a:lnTo>
                  <a:lnTo>
                    <a:pt x="0" y="58"/>
                  </a:lnTo>
                  <a:lnTo>
                    <a:pt x="14" y="61"/>
                  </a:lnTo>
                  <a:lnTo>
                    <a:pt x="0" y="61"/>
                  </a:lnTo>
                  <a:close/>
                  <a:moveTo>
                    <a:pt x="0" y="58"/>
                  </a:moveTo>
                  <a:lnTo>
                    <a:pt x="0" y="58"/>
                  </a:lnTo>
                  <a:lnTo>
                    <a:pt x="14" y="61"/>
                  </a:lnTo>
                  <a:lnTo>
                    <a:pt x="0" y="58"/>
                  </a:lnTo>
                  <a:close/>
                  <a:moveTo>
                    <a:pt x="14" y="61"/>
                  </a:moveTo>
                  <a:lnTo>
                    <a:pt x="14" y="61"/>
                  </a:lnTo>
                  <a:lnTo>
                    <a:pt x="7" y="58"/>
                  </a:lnTo>
                  <a:lnTo>
                    <a:pt x="14" y="61"/>
                  </a:lnTo>
                  <a:close/>
                  <a:moveTo>
                    <a:pt x="0" y="58"/>
                  </a:moveTo>
                  <a:lnTo>
                    <a:pt x="0" y="52"/>
                  </a:lnTo>
                  <a:lnTo>
                    <a:pt x="0" y="46"/>
                  </a:lnTo>
                  <a:lnTo>
                    <a:pt x="14" y="52"/>
                  </a:lnTo>
                  <a:lnTo>
                    <a:pt x="14" y="55"/>
                  </a:lnTo>
                  <a:lnTo>
                    <a:pt x="14" y="61"/>
                  </a:lnTo>
                  <a:lnTo>
                    <a:pt x="0" y="58"/>
                  </a:lnTo>
                  <a:close/>
                  <a:moveTo>
                    <a:pt x="0" y="46"/>
                  </a:moveTo>
                  <a:lnTo>
                    <a:pt x="1" y="40"/>
                  </a:lnTo>
                  <a:lnTo>
                    <a:pt x="3" y="34"/>
                  </a:lnTo>
                  <a:lnTo>
                    <a:pt x="16" y="46"/>
                  </a:lnTo>
                  <a:lnTo>
                    <a:pt x="16" y="49"/>
                  </a:lnTo>
                  <a:lnTo>
                    <a:pt x="14" y="52"/>
                  </a:lnTo>
                  <a:lnTo>
                    <a:pt x="0" y="46"/>
                  </a:lnTo>
                  <a:close/>
                  <a:moveTo>
                    <a:pt x="3" y="34"/>
                  </a:moveTo>
                  <a:lnTo>
                    <a:pt x="8" y="19"/>
                  </a:lnTo>
                  <a:lnTo>
                    <a:pt x="17" y="10"/>
                  </a:lnTo>
                  <a:lnTo>
                    <a:pt x="26" y="4"/>
                  </a:lnTo>
                  <a:lnTo>
                    <a:pt x="37" y="0"/>
                  </a:lnTo>
                  <a:lnTo>
                    <a:pt x="37" y="28"/>
                  </a:lnTo>
                  <a:lnTo>
                    <a:pt x="30" y="28"/>
                  </a:lnTo>
                  <a:lnTo>
                    <a:pt x="25" y="31"/>
                  </a:lnTo>
                  <a:lnTo>
                    <a:pt x="19" y="37"/>
                  </a:lnTo>
                  <a:lnTo>
                    <a:pt x="16" y="46"/>
                  </a:lnTo>
                  <a:lnTo>
                    <a:pt x="3" y="34"/>
                  </a:lnTo>
                  <a:close/>
                  <a:moveTo>
                    <a:pt x="37" y="0"/>
                  </a:moveTo>
                  <a:lnTo>
                    <a:pt x="37" y="0"/>
                  </a:lnTo>
                  <a:lnTo>
                    <a:pt x="37" y="28"/>
                  </a:lnTo>
                  <a:lnTo>
                    <a:pt x="37" y="0"/>
                  </a:lnTo>
                  <a:close/>
                  <a:moveTo>
                    <a:pt x="37" y="0"/>
                  </a:moveTo>
                  <a:lnTo>
                    <a:pt x="44" y="4"/>
                  </a:lnTo>
                  <a:lnTo>
                    <a:pt x="51" y="7"/>
                  </a:lnTo>
                  <a:lnTo>
                    <a:pt x="59" y="13"/>
                  </a:lnTo>
                  <a:lnTo>
                    <a:pt x="62" y="19"/>
                  </a:lnTo>
                  <a:lnTo>
                    <a:pt x="53" y="37"/>
                  </a:lnTo>
                  <a:lnTo>
                    <a:pt x="46" y="31"/>
                  </a:lnTo>
                  <a:lnTo>
                    <a:pt x="37" y="28"/>
                  </a:lnTo>
                  <a:lnTo>
                    <a:pt x="37" y="0"/>
                  </a:lnTo>
                  <a:close/>
                  <a:moveTo>
                    <a:pt x="62" y="19"/>
                  </a:moveTo>
                  <a:lnTo>
                    <a:pt x="68" y="28"/>
                  </a:lnTo>
                  <a:lnTo>
                    <a:pt x="71" y="40"/>
                  </a:lnTo>
                  <a:lnTo>
                    <a:pt x="73" y="49"/>
                  </a:lnTo>
                  <a:lnTo>
                    <a:pt x="73" y="61"/>
                  </a:lnTo>
                  <a:lnTo>
                    <a:pt x="59" y="61"/>
                  </a:lnTo>
                  <a:lnTo>
                    <a:pt x="57" y="49"/>
                  </a:lnTo>
                  <a:lnTo>
                    <a:pt x="53" y="37"/>
                  </a:lnTo>
                  <a:lnTo>
                    <a:pt x="62" y="19"/>
                  </a:lnTo>
                  <a:close/>
                  <a:moveTo>
                    <a:pt x="73" y="61"/>
                  </a:moveTo>
                  <a:lnTo>
                    <a:pt x="73" y="61"/>
                  </a:lnTo>
                  <a:lnTo>
                    <a:pt x="66" y="61"/>
                  </a:lnTo>
                  <a:lnTo>
                    <a:pt x="73" y="61"/>
                  </a:lnTo>
                  <a:close/>
                  <a:moveTo>
                    <a:pt x="73" y="61"/>
                  </a:moveTo>
                  <a:lnTo>
                    <a:pt x="73" y="64"/>
                  </a:lnTo>
                  <a:lnTo>
                    <a:pt x="59" y="61"/>
                  </a:lnTo>
                  <a:lnTo>
                    <a:pt x="73" y="61"/>
                  </a:lnTo>
                  <a:close/>
                  <a:moveTo>
                    <a:pt x="73" y="64"/>
                  </a:moveTo>
                  <a:lnTo>
                    <a:pt x="73" y="64"/>
                  </a:lnTo>
                  <a:lnTo>
                    <a:pt x="59" y="61"/>
                  </a:lnTo>
                  <a:lnTo>
                    <a:pt x="73" y="64"/>
                  </a:lnTo>
                  <a:close/>
                  <a:moveTo>
                    <a:pt x="59" y="64"/>
                  </a:moveTo>
                  <a:lnTo>
                    <a:pt x="59" y="61"/>
                  </a:lnTo>
                  <a:lnTo>
                    <a:pt x="66" y="64"/>
                  </a:lnTo>
                  <a:lnTo>
                    <a:pt x="59" y="64"/>
                  </a:lnTo>
                  <a:close/>
                  <a:moveTo>
                    <a:pt x="73" y="64"/>
                  </a:moveTo>
                  <a:lnTo>
                    <a:pt x="73" y="70"/>
                  </a:lnTo>
                  <a:lnTo>
                    <a:pt x="71" y="76"/>
                  </a:lnTo>
                  <a:lnTo>
                    <a:pt x="57" y="70"/>
                  </a:lnTo>
                  <a:lnTo>
                    <a:pt x="59" y="67"/>
                  </a:lnTo>
                  <a:lnTo>
                    <a:pt x="59" y="64"/>
                  </a:lnTo>
                  <a:lnTo>
                    <a:pt x="73" y="64"/>
                  </a:lnTo>
                  <a:close/>
                  <a:moveTo>
                    <a:pt x="71" y="76"/>
                  </a:moveTo>
                  <a:lnTo>
                    <a:pt x="71" y="82"/>
                  </a:lnTo>
                  <a:lnTo>
                    <a:pt x="69" y="88"/>
                  </a:lnTo>
                  <a:lnTo>
                    <a:pt x="55" y="76"/>
                  </a:lnTo>
                  <a:lnTo>
                    <a:pt x="57" y="73"/>
                  </a:lnTo>
                  <a:lnTo>
                    <a:pt x="57" y="70"/>
                  </a:lnTo>
                  <a:lnTo>
                    <a:pt x="71" y="76"/>
                  </a:lnTo>
                  <a:close/>
                  <a:moveTo>
                    <a:pt x="69" y="88"/>
                  </a:moveTo>
                  <a:lnTo>
                    <a:pt x="62" y="103"/>
                  </a:lnTo>
                  <a:lnTo>
                    <a:pt x="55" y="113"/>
                  </a:lnTo>
                  <a:lnTo>
                    <a:pt x="46" y="119"/>
                  </a:lnTo>
                  <a:lnTo>
                    <a:pt x="35" y="122"/>
                  </a:lnTo>
                  <a:lnTo>
                    <a:pt x="35" y="94"/>
                  </a:lnTo>
                  <a:lnTo>
                    <a:pt x="41" y="94"/>
                  </a:lnTo>
                  <a:lnTo>
                    <a:pt x="48" y="91"/>
                  </a:lnTo>
                  <a:lnTo>
                    <a:pt x="51" y="85"/>
                  </a:lnTo>
                  <a:lnTo>
                    <a:pt x="55" y="76"/>
                  </a:lnTo>
                  <a:lnTo>
                    <a:pt x="69" y="8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08" name="Rectangle 68"/>
            <p:cNvSpPr>
              <a:spLocks noChangeArrowheads="1"/>
            </p:cNvSpPr>
            <p:nvPr/>
          </p:nvSpPr>
          <p:spPr bwMode="auto">
            <a:xfrm>
              <a:off x="3212" y="10357"/>
              <a:ext cx="48" cy="1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9648" tIns="44824" rIns="89648" bIns="44824"/>
            <a:lstStyle/>
            <a:p>
              <a:pPr defTabSz="895350"/>
              <a:endParaRPr lang="en-US">
                <a:latin typeface="Calibri" charset="0"/>
                <a:cs typeface="Arial" charset="0"/>
              </a:endParaRPr>
            </a:p>
          </p:txBody>
        </p:sp>
        <p:sp>
          <p:nvSpPr>
            <p:cNvPr id="7" name="Freeform 69"/>
            <p:cNvSpPr>
              <a:spLocks/>
            </p:cNvSpPr>
            <p:nvPr/>
          </p:nvSpPr>
          <p:spPr bwMode="auto">
            <a:xfrm>
              <a:off x="3356" y="9794"/>
              <a:ext cx="60" cy="72"/>
            </a:xfrm>
            <a:custGeom>
              <a:avLst/>
              <a:gdLst>
                <a:gd name="T0" fmla="*/ 48 w 59"/>
                <a:gd name="T1" fmla="*/ 3 h 94"/>
                <a:gd name="T2" fmla="*/ 43 w 59"/>
                <a:gd name="T3" fmla="*/ 3 h 94"/>
                <a:gd name="T4" fmla="*/ 23 w 59"/>
                <a:gd name="T5" fmla="*/ 3 h 94"/>
                <a:gd name="T6" fmla="*/ 17 w 59"/>
                <a:gd name="T7" fmla="*/ 3 h 94"/>
                <a:gd name="T8" fmla="*/ 12 w 59"/>
                <a:gd name="T9" fmla="*/ 3 h 94"/>
                <a:gd name="T10" fmla="*/ 9 w 59"/>
                <a:gd name="T11" fmla="*/ 2 h 94"/>
                <a:gd name="T12" fmla="*/ 5 w 59"/>
                <a:gd name="T13" fmla="*/ 2 h 94"/>
                <a:gd name="T14" fmla="*/ 1 w 59"/>
                <a:gd name="T15" fmla="*/ 2 h 94"/>
                <a:gd name="T16" fmla="*/ 0 w 59"/>
                <a:gd name="T17" fmla="*/ 2 h 94"/>
                <a:gd name="T18" fmla="*/ 0 w 59"/>
                <a:gd name="T19" fmla="*/ 2 h 94"/>
                <a:gd name="T20" fmla="*/ 0 w 59"/>
                <a:gd name="T21" fmla="*/ 2 h 94"/>
                <a:gd name="T22" fmla="*/ 1 w 59"/>
                <a:gd name="T23" fmla="*/ 2 h 94"/>
                <a:gd name="T24" fmla="*/ 5 w 59"/>
                <a:gd name="T25" fmla="*/ 2 h 94"/>
                <a:gd name="T26" fmla="*/ 9 w 59"/>
                <a:gd name="T27" fmla="*/ 2 h 94"/>
                <a:gd name="T28" fmla="*/ 12 w 59"/>
                <a:gd name="T29" fmla="*/ 2 h 94"/>
                <a:gd name="T30" fmla="*/ 17 w 59"/>
                <a:gd name="T31" fmla="*/ 2 h 94"/>
                <a:gd name="T32" fmla="*/ 23 w 59"/>
                <a:gd name="T33" fmla="*/ 0 h 94"/>
                <a:gd name="T34" fmla="*/ 43 w 59"/>
                <a:gd name="T35" fmla="*/ 0 h 94"/>
                <a:gd name="T36" fmla="*/ 48 w 59"/>
                <a:gd name="T37" fmla="*/ 0 h 94"/>
                <a:gd name="T38" fmla="*/ 54 w 59"/>
                <a:gd name="T39" fmla="*/ 2 h 94"/>
                <a:gd name="T40" fmla="*/ 59 w 59"/>
                <a:gd name="T41" fmla="*/ 2 h 94"/>
                <a:gd name="T42" fmla="*/ 63 w 59"/>
                <a:gd name="T43" fmla="*/ 2 h 94"/>
                <a:gd name="T44" fmla="*/ 66 w 59"/>
                <a:gd name="T45" fmla="*/ 2 h 94"/>
                <a:gd name="T46" fmla="*/ 70 w 59"/>
                <a:gd name="T47" fmla="*/ 2 h 94"/>
                <a:gd name="T48" fmla="*/ 72 w 59"/>
                <a:gd name="T49" fmla="*/ 2 h 94"/>
                <a:gd name="T50" fmla="*/ 72 w 59"/>
                <a:gd name="T51" fmla="*/ 2 h 94"/>
                <a:gd name="T52" fmla="*/ 72 w 59"/>
                <a:gd name="T53" fmla="*/ 2 h 94"/>
                <a:gd name="T54" fmla="*/ 70 w 59"/>
                <a:gd name="T55" fmla="*/ 2 h 94"/>
                <a:gd name="T56" fmla="*/ 68 w 59"/>
                <a:gd name="T57" fmla="*/ 2 h 94"/>
                <a:gd name="T58" fmla="*/ 65 w 59"/>
                <a:gd name="T59" fmla="*/ 2 h 94"/>
                <a:gd name="T60" fmla="*/ 59 w 59"/>
                <a:gd name="T61" fmla="*/ 3 h 94"/>
                <a:gd name="T62" fmla="*/ 54 w 59"/>
                <a:gd name="T63" fmla="*/ 3 h 94"/>
                <a:gd name="T64" fmla="*/ 48 w 59"/>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35" y="94"/>
                  </a:moveTo>
                  <a:lnTo>
                    <a:pt x="30" y="94"/>
                  </a:lnTo>
                  <a:lnTo>
                    <a:pt x="23" y="94"/>
                  </a:lnTo>
                  <a:lnTo>
                    <a:pt x="17" y="91"/>
                  </a:lnTo>
                  <a:lnTo>
                    <a:pt x="12" y="85"/>
                  </a:lnTo>
                  <a:lnTo>
                    <a:pt x="9" y="79"/>
                  </a:lnTo>
                  <a:lnTo>
                    <a:pt x="5" y="73"/>
                  </a:lnTo>
                  <a:lnTo>
                    <a:pt x="1" y="64"/>
                  </a:lnTo>
                  <a:lnTo>
                    <a:pt x="0" y="54"/>
                  </a:lnTo>
                  <a:lnTo>
                    <a:pt x="0" y="45"/>
                  </a:lnTo>
                  <a:lnTo>
                    <a:pt x="0" y="36"/>
                  </a:lnTo>
                  <a:lnTo>
                    <a:pt x="1" y="27"/>
                  </a:lnTo>
                  <a:lnTo>
                    <a:pt x="5" y="21"/>
                  </a:lnTo>
                  <a:lnTo>
                    <a:pt x="9" y="12"/>
                  </a:lnTo>
                  <a:lnTo>
                    <a:pt x="12" y="9"/>
                  </a:lnTo>
                  <a:lnTo>
                    <a:pt x="17" y="3"/>
                  </a:lnTo>
                  <a:lnTo>
                    <a:pt x="23" y="0"/>
                  </a:lnTo>
                  <a:lnTo>
                    <a:pt x="30" y="0"/>
                  </a:lnTo>
                  <a:lnTo>
                    <a:pt x="35" y="0"/>
                  </a:lnTo>
                  <a:lnTo>
                    <a:pt x="41" y="3"/>
                  </a:lnTo>
                  <a:lnTo>
                    <a:pt x="46" y="9"/>
                  </a:lnTo>
                  <a:lnTo>
                    <a:pt x="50" y="15"/>
                  </a:lnTo>
                  <a:lnTo>
                    <a:pt x="53" y="21"/>
                  </a:lnTo>
                  <a:lnTo>
                    <a:pt x="57" y="30"/>
                  </a:lnTo>
                  <a:lnTo>
                    <a:pt x="59" y="39"/>
                  </a:lnTo>
                  <a:lnTo>
                    <a:pt x="59" y="48"/>
                  </a:lnTo>
                  <a:lnTo>
                    <a:pt x="59" y="57"/>
                  </a:lnTo>
                  <a:lnTo>
                    <a:pt x="57" y="67"/>
                  </a:lnTo>
                  <a:lnTo>
                    <a:pt x="55" y="76"/>
                  </a:lnTo>
                  <a:lnTo>
                    <a:pt x="52" y="82"/>
                  </a:lnTo>
                  <a:lnTo>
                    <a:pt x="46" y="88"/>
                  </a:lnTo>
                  <a:lnTo>
                    <a:pt x="41" y="91"/>
                  </a:lnTo>
                  <a:lnTo>
                    <a:pt x="35"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610" name="Freeform 70"/>
            <p:cNvSpPr>
              <a:spLocks noEditPoints="1"/>
            </p:cNvSpPr>
            <p:nvPr/>
          </p:nvSpPr>
          <p:spPr bwMode="auto">
            <a:xfrm>
              <a:off x="3341" y="9794"/>
              <a:ext cx="75" cy="90"/>
            </a:xfrm>
            <a:custGeom>
              <a:avLst/>
              <a:gdLst>
                <a:gd name="T0" fmla="*/ 65 w 74"/>
                <a:gd name="T1" fmla="*/ 2 h 118"/>
                <a:gd name="T2" fmla="*/ 68 w 74"/>
                <a:gd name="T3" fmla="*/ 2 h 118"/>
                <a:gd name="T4" fmla="*/ 68 w 74"/>
                <a:gd name="T5" fmla="*/ 2 h 118"/>
                <a:gd name="T6" fmla="*/ 36 w 74"/>
                <a:gd name="T7" fmla="*/ 2 h 118"/>
                <a:gd name="T8" fmla="*/ 65 w 74"/>
                <a:gd name="T9" fmla="*/ 2 h 118"/>
                <a:gd name="T10" fmla="*/ 33 w 74"/>
                <a:gd name="T11" fmla="*/ 2 h 118"/>
                <a:gd name="T12" fmla="*/ 34 w 74"/>
                <a:gd name="T13" fmla="*/ 2 h 118"/>
                <a:gd name="T14" fmla="*/ 33 w 74"/>
                <a:gd name="T15" fmla="*/ 2 h 118"/>
                <a:gd name="T16" fmla="*/ 33 w 74"/>
                <a:gd name="T17" fmla="*/ 2 h 118"/>
                <a:gd name="T18" fmla="*/ 11 w 74"/>
                <a:gd name="T19" fmla="*/ 2 h 118"/>
                <a:gd name="T20" fmla="*/ 15 w 74"/>
                <a:gd name="T21" fmla="*/ 2 h 118"/>
                <a:gd name="T22" fmla="*/ 25 w 74"/>
                <a:gd name="T23" fmla="*/ 2 h 118"/>
                <a:gd name="T24" fmla="*/ 0 w 74"/>
                <a:gd name="T25" fmla="*/ 2 h 118"/>
                <a:gd name="T26" fmla="*/ 15 w 74"/>
                <a:gd name="T27" fmla="*/ 2 h 118"/>
                <a:gd name="T28" fmla="*/ 0 w 74"/>
                <a:gd name="T29" fmla="*/ 2 h 118"/>
                <a:gd name="T30" fmla="*/ 8 w 74"/>
                <a:gd name="T31" fmla="*/ 2 h 118"/>
                <a:gd name="T32" fmla="*/ 0 w 74"/>
                <a:gd name="T33" fmla="*/ 2 h 118"/>
                <a:gd name="T34" fmla="*/ 6 w 74"/>
                <a:gd name="T35" fmla="*/ 2 h 118"/>
                <a:gd name="T36" fmla="*/ 15 w 74"/>
                <a:gd name="T37" fmla="*/ 2 h 118"/>
                <a:gd name="T38" fmla="*/ 11 w 74"/>
                <a:gd name="T39" fmla="*/ 2 h 118"/>
                <a:gd name="T40" fmla="*/ 29 w 74"/>
                <a:gd name="T41" fmla="*/ 0 h 118"/>
                <a:gd name="T42" fmla="*/ 18 w 74"/>
                <a:gd name="T43" fmla="*/ 2 h 118"/>
                <a:gd name="T44" fmla="*/ 29 w 74"/>
                <a:gd name="T45" fmla="*/ 0 h 118"/>
                <a:gd name="T46" fmla="*/ 33 w 74"/>
                <a:gd name="T47" fmla="*/ 2 h 118"/>
                <a:gd name="T48" fmla="*/ 33 w 74"/>
                <a:gd name="T49" fmla="*/ 2 h 118"/>
                <a:gd name="T50" fmla="*/ 33 w 74"/>
                <a:gd name="T51" fmla="*/ 2 h 118"/>
                <a:gd name="T52" fmla="*/ 33 w 74"/>
                <a:gd name="T53" fmla="*/ 2 h 118"/>
                <a:gd name="T54" fmla="*/ 31 w 74"/>
                <a:gd name="T55" fmla="*/ 0 h 118"/>
                <a:gd name="T56" fmla="*/ 31 w 74"/>
                <a:gd name="T57" fmla="*/ 0 h 118"/>
                <a:gd name="T58" fmla="*/ 61 w 74"/>
                <a:gd name="T59" fmla="*/ 0 h 118"/>
                <a:gd name="T60" fmla="*/ 33 w 74"/>
                <a:gd name="T61" fmla="*/ 2 h 118"/>
                <a:gd name="T62" fmla="*/ 66 w 74"/>
                <a:gd name="T63" fmla="*/ 0 h 118"/>
                <a:gd name="T64" fmla="*/ 63 w 74"/>
                <a:gd name="T65" fmla="*/ 2 h 118"/>
                <a:gd name="T66" fmla="*/ 70 w 74"/>
                <a:gd name="T67" fmla="*/ 2 h 118"/>
                <a:gd name="T68" fmla="*/ 93 w 74"/>
                <a:gd name="T69" fmla="*/ 2 h 118"/>
                <a:gd name="T70" fmla="*/ 81 w 74"/>
                <a:gd name="T71" fmla="*/ 2 h 118"/>
                <a:gd name="T72" fmla="*/ 66 w 74"/>
                <a:gd name="T73" fmla="*/ 2 h 118"/>
                <a:gd name="T74" fmla="*/ 97 w 74"/>
                <a:gd name="T75" fmla="*/ 2 h 118"/>
                <a:gd name="T76" fmla="*/ 83 w 74"/>
                <a:gd name="T77" fmla="*/ 2 h 118"/>
                <a:gd name="T78" fmla="*/ 97 w 74"/>
                <a:gd name="T79" fmla="*/ 2 h 118"/>
                <a:gd name="T80" fmla="*/ 95 w 74"/>
                <a:gd name="T81" fmla="*/ 2 h 118"/>
                <a:gd name="T82" fmla="*/ 83 w 74"/>
                <a:gd name="T83" fmla="*/ 2 h 118"/>
                <a:gd name="T84" fmla="*/ 91 w 74"/>
                <a:gd name="T85" fmla="*/ 2 h 118"/>
                <a:gd name="T86" fmla="*/ 75 w 74"/>
                <a:gd name="T87" fmla="*/ 2 h 118"/>
                <a:gd name="T88" fmla="*/ 74 w 74"/>
                <a:gd name="T89" fmla="*/ 2 h 118"/>
                <a:gd name="T90" fmla="*/ 66 w 74"/>
                <a:gd name="T91" fmla="*/ 2 h 118"/>
                <a:gd name="T92" fmla="*/ 66 w 74"/>
                <a:gd name="T93" fmla="*/ 2 h 118"/>
                <a:gd name="T94" fmla="*/ 68 w 74"/>
                <a:gd name="T95" fmla="*/ 2 h 118"/>
                <a:gd name="T96" fmla="*/ 66 w 74"/>
                <a:gd name="T97" fmla="*/ 2 h 118"/>
                <a:gd name="T98" fmla="*/ 65 w 74"/>
                <a:gd name="T99" fmla="*/ 2 h 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
                <a:gd name="T151" fmla="*/ 0 h 118"/>
                <a:gd name="T152" fmla="*/ 74 w 74"/>
                <a:gd name="T153" fmla="*/ 118 h 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 h="118">
                  <a:moveTo>
                    <a:pt x="45" y="118"/>
                  </a:moveTo>
                  <a:lnTo>
                    <a:pt x="45" y="118"/>
                  </a:lnTo>
                  <a:lnTo>
                    <a:pt x="42" y="94"/>
                  </a:lnTo>
                  <a:lnTo>
                    <a:pt x="45" y="118"/>
                  </a:lnTo>
                  <a:close/>
                  <a:moveTo>
                    <a:pt x="45" y="118"/>
                  </a:moveTo>
                  <a:lnTo>
                    <a:pt x="45" y="118"/>
                  </a:lnTo>
                  <a:lnTo>
                    <a:pt x="43" y="106"/>
                  </a:lnTo>
                  <a:lnTo>
                    <a:pt x="45" y="118"/>
                  </a:lnTo>
                  <a:close/>
                  <a:moveTo>
                    <a:pt x="45" y="118"/>
                  </a:moveTo>
                  <a:lnTo>
                    <a:pt x="40" y="118"/>
                  </a:lnTo>
                  <a:lnTo>
                    <a:pt x="36" y="118"/>
                  </a:lnTo>
                  <a:lnTo>
                    <a:pt x="36" y="94"/>
                  </a:lnTo>
                  <a:lnTo>
                    <a:pt x="40" y="94"/>
                  </a:lnTo>
                  <a:lnTo>
                    <a:pt x="42" y="94"/>
                  </a:lnTo>
                  <a:lnTo>
                    <a:pt x="45" y="118"/>
                  </a:lnTo>
                  <a:close/>
                  <a:moveTo>
                    <a:pt x="36" y="118"/>
                  </a:moveTo>
                  <a:lnTo>
                    <a:pt x="33" y="118"/>
                  </a:lnTo>
                  <a:lnTo>
                    <a:pt x="27" y="118"/>
                  </a:lnTo>
                  <a:lnTo>
                    <a:pt x="33" y="94"/>
                  </a:lnTo>
                  <a:lnTo>
                    <a:pt x="34" y="94"/>
                  </a:lnTo>
                  <a:lnTo>
                    <a:pt x="36" y="94"/>
                  </a:lnTo>
                  <a:lnTo>
                    <a:pt x="36" y="118"/>
                  </a:lnTo>
                  <a:close/>
                  <a:moveTo>
                    <a:pt x="33" y="94"/>
                  </a:moveTo>
                  <a:lnTo>
                    <a:pt x="33" y="94"/>
                  </a:lnTo>
                  <a:lnTo>
                    <a:pt x="31" y="106"/>
                  </a:lnTo>
                  <a:lnTo>
                    <a:pt x="33" y="94"/>
                  </a:lnTo>
                  <a:close/>
                  <a:moveTo>
                    <a:pt x="27" y="118"/>
                  </a:moveTo>
                  <a:lnTo>
                    <a:pt x="18" y="112"/>
                  </a:lnTo>
                  <a:lnTo>
                    <a:pt x="11" y="100"/>
                  </a:lnTo>
                  <a:lnTo>
                    <a:pt x="4" y="88"/>
                  </a:lnTo>
                  <a:lnTo>
                    <a:pt x="0" y="69"/>
                  </a:lnTo>
                  <a:lnTo>
                    <a:pt x="15" y="63"/>
                  </a:lnTo>
                  <a:lnTo>
                    <a:pt x="18" y="76"/>
                  </a:lnTo>
                  <a:lnTo>
                    <a:pt x="22" y="82"/>
                  </a:lnTo>
                  <a:lnTo>
                    <a:pt x="25" y="88"/>
                  </a:lnTo>
                  <a:lnTo>
                    <a:pt x="33" y="94"/>
                  </a:lnTo>
                  <a:lnTo>
                    <a:pt x="27" y="118"/>
                  </a:lnTo>
                  <a:close/>
                  <a:moveTo>
                    <a:pt x="0" y="69"/>
                  </a:moveTo>
                  <a:lnTo>
                    <a:pt x="0" y="69"/>
                  </a:lnTo>
                  <a:lnTo>
                    <a:pt x="0" y="66"/>
                  </a:lnTo>
                  <a:lnTo>
                    <a:pt x="15" y="63"/>
                  </a:lnTo>
                  <a:lnTo>
                    <a:pt x="0" y="69"/>
                  </a:lnTo>
                  <a:close/>
                  <a:moveTo>
                    <a:pt x="0" y="66"/>
                  </a:moveTo>
                  <a:lnTo>
                    <a:pt x="0" y="66"/>
                  </a:lnTo>
                  <a:lnTo>
                    <a:pt x="8" y="66"/>
                  </a:lnTo>
                  <a:lnTo>
                    <a:pt x="0" y="66"/>
                  </a:lnTo>
                  <a:close/>
                  <a:moveTo>
                    <a:pt x="0" y="66"/>
                  </a:moveTo>
                  <a:lnTo>
                    <a:pt x="0" y="57"/>
                  </a:lnTo>
                  <a:lnTo>
                    <a:pt x="0" y="45"/>
                  </a:lnTo>
                  <a:lnTo>
                    <a:pt x="2" y="33"/>
                  </a:lnTo>
                  <a:lnTo>
                    <a:pt x="6" y="24"/>
                  </a:lnTo>
                  <a:lnTo>
                    <a:pt x="18" y="39"/>
                  </a:lnTo>
                  <a:lnTo>
                    <a:pt x="15" y="51"/>
                  </a:lnTo>
                  <a:lnTo>
                    <a:pt x="15" y="63"/>
                  </a:lnTo>
                  <a:lnTo>
                    <a:pt x="0" y="66"/>
                  </a:lnTo>
                  <a:close/>
                  <a:moveTo>
                    <a:pt x="6" y="24"/>
                  </a:moveTo>
                  <a:lnTo>
                    <a:pt x="11" y="18"/>
                  </a:lnTo>
                  <a:lnTo>
                    <a:pt x="17" y="9"/>
                  </a:lnTo>
                  <a:lnTo>
                    <a:pt x="22" y="6"/>
                  </a:lnTo>
                  <a:lnTo>
                    <a:pt x="29" y="0"/>
                  </a:lnTo>
                  <a:lnTo>
                    <a:pt x="31" y="27"/>
                  </a:lnTo>
                  <a:lnTo>
                    <a:pt x="24" y="30"/>
                  </a:lnTo>
                  <a:lnTo>
                    <a:pt x="18" y="39"/>
                  </a:lnTo>
                  <a:lnTo>
                    <a:pt x="6" y="24"/>
                  </a:lnTo>
                  <a:close/>
                  <a:moveTo>
                    <a:pt x="29" y="0"/>
                  </a:moveTo>
                  <a:lnTo>
                    <a:pt x="29" y="0"/>
                  </a:lnTo>
                  <a:lnTo>
                    <a:pt x="31" y="0"/>
                  </a:lnTo>
                  <a:lnTo>
                    <a:pt x="33" y="24"/>
                  </a:lnTo>
                  <a:lnTo>
                    <a:pt x="31" y="27"/>
                  </a:lnTo>
                  <a:lnTo>
                    <a:pt x="29" y="0"/>
                  </a:lnTo>
                  <a:close/>
                  <a:moveTo>
                    <a:pt x="33" y="24"/>
                  </a:moveTo>
                  <a:lnTo>
                    <a:pt x="33" y="24"/>
                  </a:lnTo>
                  <a:lnTo>
                    <a:pt x="31" y="12"/>
                  </a:lnTo>
                  <a:lnTo>
                    <a:pt x="33" y="24"/>
                  </a:lnTo>
                  <a:close/>
                  <a:moveTo>
                    <a:pt x="31" y="0"/>
                  </a:moveTo>
                  <a:lnTo>
                    <a:pt x="31" y="0"/>
                  </a:lnTo>
                  <a:lnTo>
                    <a:pt x="33" y="24"/>
                  </a:lnTo>
                  <a:lnTo>
                    <a:pt x="31" y="0"/>
                  </a:lnTo>
                  <a:close/>
                  <a:moveTo>
                    <a:pt x="31" y="0"/>
                  </a:moveTo>
                  <a:lnTo>
                    <a:pt x="31" y="0"/>
                  </a:lnTo>
                  <a:lnTo>
                    <a:pt x="31" y="12"/>
                  </a:lnTo>
                  <a:lnTo>
                    <a:pt x="31" y="0"/>
                  </a:lnTo>
                  <a:close/>
                  <a:moveTo>
                    <a:pt x="31" y="0"/>
                  </a:moveTo>
                  <a:lnTo>
                    <a:pt x="34" y="0"/>
                  </a:lnTo>
                  <a:lnTo>
                    <a:pt x="38" y="0"/>
                  </a:lnTo>
                  <a:lnTo>
                    <a:pt x="38" y="24"/>
                  </a:lnTo>
                  <a:lnTo>
                    <a:pt x="34" y="24"/>
                  </a:lnTo>
                  <a:lnTo>
                    <a:pt x="33" y="24"/>
                  </a:lnTo>
                  <a:lnTo>
                    <a:pt x="31" y="0"/>
                  </a:lnTo>
                  <a:close/>
                  <a:moveTo>
                    <a:pt x="38" y="0"/>
                  </a:moveTo>
                  <a:lnTo>
                    <a:pt x="43" y="0"/>
                  </a:lnTo>
                  <a:lnTo>
                    <a:pt x="47" y="3"/>
                  </a:lnTo>
                  <a:lnTo>
                    <a:pt x="43" y="27"/>
                  </a:lnTo>
                  <a:lnTo>
                    <a:pt x="40" y="24"/>
                  </a:lnTo>
                  <a:lnTo>
                    <a:pt x="38" y="24"/>
                  </a:lnTo>
                  <a:lnTo>
                    <a:pt x="38" y="0"/>
                  </a:lnTo>
                  <a:close/>
                  <a:moveTo>
                    <a:pt x="47" y="3"/>
                  </a:moveTo>
                  <a:lnTo>
                    <a:pt x="56" y="9"/>
                  </a:lnTo>
                  <a:lnTo>
                    <a:pt x="65" y="18"/>
                  </a:lnTo>
                  <a:lnTo>
                    <a:pt x="70" y="33"/>
                  </a:lnTo>
                  <a:lnTo>
                    <a:pt x="74" y="48"/>
                  </a:lnTo>
                  <a:lnTo>
                    <a:pt x="60" y="54"/>
                  </a:lnTo>
                  <a:lnTo>
                    <a:pt x="58" y="45"/>
                  </a:lnTo>
                  <a:lnTo>
                    <a:pt x="54" y="36"/>
                  </a:lnTo>
                  <a:lnTo>
                    <a:pt x="49" y="30"/>
                  </a:lnTo>
                  <a:lnTo>
                    <a:pt x="43" y="27"/>
                  </a:lnTo>
                  <a:lnTo>
                    <a:pt x="47" y="3"/>
                  </a:lnTo>
                  <a:close/>
                  <a:moveTo>
                    <a:pt x="74" y="48"/>
                  </a:moveTo>
                  <a:lnTo>
                    <a:pt x="74" y="48"/>
                  </a:lnTo>
                  <a:lnTo>
                    <a:pt x="74" y="51"/>
                  </a:lnTo>
                  <a:lnTo>
                    <a:pt x="60" y="54"/>
                  </a:lnTo>
                  <a:lnTo>
                    <a:pt x="74" y="48"/>
                  </a:lnTo>
                  <a:close/>
                  <a:moveTo>
                    <a:pt x="74" y="51"/>
                  </a:moveTo>
                  <a:lnTo>
                    <a:pt x="74" y="63"/>
                  </a:lnTo>
                  <a:lnTo>
                    <a:pt x="74" y="72"/>
                  </a:lnTo>
                  <a:lnTo>
                    <a:pt x="72" y="85"/>
                  </a:lnTo>
                  <a:lnTo>
                    <a:pt x="68" y="94"/>
                  </a:lnTo>
                  <a:lnTo>
                    <a:pt x="56" y="79"/>
                  </a:lnTo>
                  <a:lnTo>
                    <a:pt x="60" y="66"/>
                  </a:lnTo>
                  <a:lnTo>
                    <a:pt x="60" y="54"/>
                  </a:lnTo>
                  <a:lnTo>
                    <a:pt x="74" y="51"/>
                  </a:lnTo>
                  <a:close/>
                  <a:moveTo>
                    <a:pt x="68" y="94"/>
                  </a:moveTo>
                  <a:lnTo>
                    <a:pt x="65" y="103"/>
                  </a:lnTo>
                  <a:lnTo>
                    <a:pt x="60" y="109"/>
                  </a:lnTo>
                  <a:lnTo>
                    <a:pt x="52" y="115"/>
                  </a:lnTo>
                  <a:lnTo>
                    <a:pt x="47" y="118"/>
                  </a:lnTo>
                  <a:lnTo>
                    <a:pt x="43" y="94"/>
                  </a:lnTo>
                  <a:lnTo>
                    <a:pt x="51" y="88"/>
                  </a:lnTo>
                  <a:lnTo>
                    <a:pt x="56" y="79"/>
                  </a:lnTo>
                  <a:lnTo>
                    <a:pt x="68" y="94"/>
                  </a:lnTo>
                  <a:close/>
                  <a:moveTo>
                    <a:pt x="43" y="94"/>
                  </a:moveTo>
                  <a:lnTo>
                    <a:pt x="43" y="94"/>
                  </a:lnTo>
                  <a:lnTo>
                    <a:pt x="45" y="106"/>
                  </a:lnTo>
                  <a:lnTo>
                    <a:pt x="43" y="94"/>
                  </a:lnTo>
                  <a:close/>
                  <a:moveTo>
                    <a:pt x="47" y="118"/>
                  </a:moveTo>
                  <a:lnTo>
                    <a:pt x="45" y="118"/>
                  </a:lnTo>
                  <a:lnTo>
                    <a:pt x="42" y="94"/>
                  </a:lnTo>
                  <a:lnTo>
                    <a:pt x="43" y="94"/>
                  </a:lnTo>
                  <a:lnTo>
                    <a:pt x="47" y="118"/>
                  </a:lnTo>
                  <a:close/>
                  <a:moveTo>
                    <a:pt x="42" y="94"/>
                  </a:moveTo>
                  <a:lnTo>
                    <a:pt x="42" y="94"/>
                  </a:lnTo>
                  <a:lnTo>
                    <a:pt x="43" y="106"/>
                  </a:lnTo>
                  <a:lnTo>
                    <a:pt x="42"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11" name="Freeform 71"/>
            <p:cNvSpPr>
              <a:spLocks/>
            </p:cNvSpPr>
            <p:nvPr/>
          </p:nvSpPr>
          <p:spPr bwMode="auto">
            <a:xfrm>
              <a:off x="3319" y="9831"/>
              <a:ext cx="49" cy="30"/>
            </a:xfrm>
            <a:custGeom>
              <a:avLst/>
              <a:gdLst>
                <a:gd name="T0" fmla="*/ 0 w 49"/>
                <a:gd name="T1" fmla="*/ 2 h 40"/>
                <a:gd name="T2" fmla="*/ 47 w 49"/>
                <a:gd name="T3" fmla="*/ 0 h 40"/>
                <a:gd name="T4" fmla="*/ 49 w 49"/>
                <a:gd name="T5" fmla="*/ 2 h 40"/>
                <a:gd name="T6" fmla="*/ 2 w 49"/>
                <a:gd name="T7" fmla="*/ 2 h 40"/>
                <a:gd name="T8" fmla="*/ 0 w 49"/>
                <a:gd name="T9" fmla="*/ 2 h 40"/>
                <a:gd name="T10" fmla="*/ 0 60000 65536"/>
                <a:gd name="T11" fmla="*/ 0 60000 65536"/>
                <a:gd name="T12" fmla="*/ 0 60000 65536"/>
                <a:gd name="T13" fmla="*/ 0 60000 65536"/>
                <a:gd name="T14" fmla="*/ 0 60000 65536"/>
                <a:gd name="T15" fmla="*/ 0 w 49"/>
                <a:gd name="T16" fmla="*/ 0 h 40"/>
                <a:gd name="T17" fmla="*/ 49 w 49"/>
                <a:gd name="T18" fmla="*/ 40 h 40"/>
              </a:gdLst>
              <a:ahLst/>
              <a:cxnLst>
                <a:cxn ang="T10">
                  <a:pos x="T0" y="T1"/>
                </a:cxn>
                <a:cxn ang="T11">
                  <a:pos x="T2" y="T3"/>
                </a:cxn>
                <a:cxn ang="T12">
                  <a:pos x="T4" y="T5"/>
                </a:cxn>
                <a:cxn ang="T13">
                  <a:pos x="T6" y="T7"/>
                </a:cxn>
                <a:cxn ang="T14">
                  <a:pos x="T8" y="T9"/>
                </a:cxn>
              </a:cxnLst>
              <a:rect l="T15" t="T16" r="T17" b="T18"/>
              <a:pathLst>
                <a:path w="49" h="40">
                  <a:moveTo>
                    <a:pt x="0" y="15"/>
                  </a:moveTo>
                  <a:lnTo>
                    <a:pt x="47" y="0"/>
                  </a:lnTo>
                  <a:lnTo>
                    <a:pt x="49" y="24"/>
                  </a:lnTo>
                  <a:lnTo>
                    <a:pt x="2" y="40"/>
                  </a:lnTo>
                  <a:lnTo>
                    <a:pt x="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8" name="Freeform 72"/>
            <p:cNvSpPr>
              <a:spLocks/>
            </p:cNvSpPr>
            <p:nvPr/>
          </p:nvSpPr>
          <p:spPr bwMode="auto">
            <a:xfrm>
              <a:off x="2960" y="10323"/>
              <a:ext cx="60" cy="73"/>
            </a:xfrm>
            <a:custGeom>
              <a:avLst/>
              <a:gdLst>
                <a:gd name="T0" fmla="*/ 29 w 59"/>
                <a:gd name="T1" fmla="*/ 3 h 94"/>
                <a:gd name="T2" fmla="*/ 49 w 59"/>
                <a:gd name="T3" fmla="*/ 3 h 94"/>
                <a:gd name="T4" fmla="*/ 54 w 59"/>
                <a:gd name="T5" fmla="*/ 3 h 94"/>
                <a:gd name="T6" fmla="*/ 60 w 59"/>
                <a:gd name="T7" fmla="*/ 3 h 94"/>
                <a:gd name="T8" fmla="*/ 63 w 59"/>
                <a:gd name="T9" fmla="*/ 3 h 94"/>
                <a:gd name="T10" fmla="*/ 67 w 59"/>
                <a:gd name="T11" fmla="*/ 2 h 94"/>
                <a:gd name="T12" fmla="*/ 70 w 59"/>
                <a:gd name="T13" fmla="*/ 2 h 94"/>
                <a:gd name="T14" fmla="*/ 72 w 59"/>
                <a:gd name="T15" fmla="*/ 2 h 94"/>
                <a:gd name="T16" fmla="*/ 72 w 59"/>
                <a:gd name="T17" fmla="*/ 2 h 94"/>
                <a:gd name="T18" fmla="*/ 72 w 59"/>
                <a:gd name="T19" fmla="*/ 2 h 94"/>
                <a:gd name="T20" fmla="*/ 70 w 59"/>
                <a:gd name="T21" fmla="*/ 2 h 94"/>
                <a:gd name="T22" fmla="*/ 67 w 59"/>
                <a:gd name="T23" fmla="*/ 2 h 94"/>
                <a:gd name="T24" fmla="*/ 63 w 59"/>
                <a:gd name="T25" fmla="*/ 2 h 94"/>
                <a:gd name="T26" fmla="*/ 60 w 59"/>
                <a:gd name="T27" fmla="*/ 2 h 94"/>
                <a:gd name="T28" fmla="*/ 54 w 59"/>
                <a:gd name="T29" fmla="*/ 2 h 94"/>
                <a:gd name="T30" fmla="*/ 49 w 59"/>
                <a:gd name="T31" fmla="*/ 0 h 94"/>
                <a:gd name="T32" fmla="*/ 29 w 59"/>
                <a:gd name="T33" fmla="*/ 0 h 94"/>
                <a:gd name="T34" fmla="*/ 23 w 59"/>
                <a:gd name="T35" fmla="*/ 0 h 94"/>
                <a:gd name="T36" fmla="*/ 18 w 59"/>
                <a:gd name="T37" fmla="*/ 2 h 94"/>
                <a:gd name="T38" fmla="*/ 13 w 59"/>
                <a:gd name="T39" fmla="*/ 2 h 94"/>
                <a:gd name="T40" fmla="*/ 9 w 59"/>
                <a:gd name="T41" fmla="*/ 2 h 94"/>
                <a:gd name="T42" fmla="*/ 6 w 59"/>
                <a:gd name="T43" fmla="*/ 2 h 94"/>
                <a:gd name="T44" fmla="*/ 2 w 59"/>
                <a:gd name="T45" fmla="*/ 2 h 94"/>
                <a:gd name="T46" fmla="*/ 0 w 59"/>
                <a:gd name="T47" fmla="*/ 2 h 94"/>
                <a:gd name="T48" fmla="*/ 0 w 59"/>
                <a:gd name="T49" fmla="*/ 2 h 94"/>
                <a:gd name="T50" fmla="*/ 0 w 59"/>
                <a:gd name="T51" fmla="*/ 2 h 94"/>
                <a:gd name="T52" fmla="*/ 2 w 59"/>
                <a:gd name="T53" fmla="*/ 2 h 94"/>
                <a:gd name="T54" fmla="*/ 6 w 59"/>
                <a:gd name="T55" fmla="*/ 2 h 94"/>
                <a:gd name="T56" fmla="*/ 9 w 59"/>
                <a:gd name="T57" fmla="*/ 3 h 94"/>
                <a:gd name="T58" fmla="*/ 13 w 59"/>
                <a:gd name="T59" fmla="*/ 3 h 94"/>
                <a:gd name="T60" fmla="*/ 18 w 59"/>
                <a:gd name="T61" fmla="*/ 3 h 94"/>
                <a:gd name="T62" fmla="*/ 23 w 59"/>
                <a:gd name="T63" fmla="*/ 3 h 94"/>
                <a:gd name="T64" fmla="*/ 29 w 59"/>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29" y="94"/>
                  </a:moveTo>
                  <a:lnTo>
                    <a:pt x="36" y="94"/>
                  </a:lnTo>
                  <a:lnTo>
                    <a:pt x="41" y="91"/>
                  </a:lnTo>
                  <a:lnTo>
                    <a:pt x="47" y="88"/>
                  </a:lnTo>
                  <a:lnTo>
                    <a:pt x="50" y="82"/>
                  </a:lnTo>
                  <a:lnTo>
                    <a:pt x="54" y="73"/>
                  </a:lnTo>
                  <a:lnTo>
                    <a:pt x="57" y="67"/>
                  </a:lnTo>
                  <a:lnTo>
                    <a:pt x="59" y="58"/>
                  </a:lnTo>
                  <a:lnTo>
                    <a:pt x="59" y="49"/>
                  </a:lnTo>
                  <a:lnTo>
                    <a:pt x="59" y="37"/>
                  </a:lnTo>
                  <a:lnTo>
                    <a:pt x="57" y="31"/>
                  </a:lnTo>
                  <a:lnTo>
                    <a:pt x="54" y="22"/>
                  </a:lnTo>
                  <a:lnTo>
                    <a:pt x="50" y="16"/>
                  </a:lnTo>
                  <a:lnTo>
                    <a:pt x="47" y="9"/>
                  </a:lnTo>
                  <a:lnTo>
                    <a:pt x="41" y="3"/>
                  </a:lnTo>
                  <a:lnTo>
                    <a:pt x="36" y="0"/>
                  </a:lnTo>
                  <a:lnTo>
                    <a:pt x="29" y="0"/>
                  </a:lnTo>
                  <a:lnTo>
                    <a:pt x="23" y="0"/>
                  </a:lnTo>
                  <a:lnTo>
                    <a:pt x="18" y="3"/>
                  </a:lnTo>
                  <a:lnTo>
                    <a:pt x="13" y="9"/>
                  </a:lnTo>
                  <a:lnTo>
                    <a:pt x="9" y="16"/>
                  </a:lnTo>
                  <a:lnTo>
                    <a:pt x="6" y="22"/>
                  </a:lnTo>
                  <a:lnTo>
                    <a:pt x="2" y="31"/>
                  </a:lnTo>
                  <a:lnTo>
                    <a:pt x="0" y="37"/>
                  </a:lnTo>
                  <a:lnTo>
                    <a:pt x="0" y="49"/>
                  </a:lnTo>
                  <a:lnTo>
                    <a:pt x="0" y="58"/>
                  </a:lnTo>
                  <a:lnTo>
                    <a:pt x="2" y="67"/>
                  </a:lnTo>
                  <a:lnTo>
                    <a:pt x="6" y="73"/>
                  </a:lnTo>
                  <a:lnTo>
                    <a:pt x="9" y="82"/>
                  </a:lnTo>
                  <a:lnTo>
                    <a:pt x="13" y="88"/>
                  </a:lnTo>
                  <a:lnTo>
                    <a:pt x="18" y="91"/>
                  </a:lnTo>
                  <a:lnTo>
                    <a:pt x="23" y="94"/>
                  </a:lnTo>
                  <a:lnTo>
                    <a:pt x="29"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613" name="Freeform 73"/>
            <p:cNvSpPr>
              <a:spLocks noEditPoints="1"/>
            </p:cNvSpPr>
            <p:nvPr/>
          </p:nvSpPr>
          <p:spPr bwMode="auto">
            <a:xfrm>
              <a:off x="2953" y="10314"/>
              <a:ext cx="74" cy="90"/>
            </a:xfrm>
            <a:custGeom>
              <a:avLst/>
              <a:gdLst>
                <a:gd name="T0" fmla="*/ 36 w 73"/>
                <a:gd name="T1" fmla="*/ 2 h 118"/>
                <a:gd name="T2" fmla="*/ 36 w 73"/>
                <a:gd name="T3" fmla="*/ 2 h 118"/>
                <a:gd name="T4" fmla="*/ 36 w 73"/>
                <a:gd name="T5" fmla="*/ 2 h 118"/>
                <a:gd name="T6" fmla="*/ 75 w 73"/>
                <a:gd name="T7" fmla="*/ 2 h 118"/>
                <a:gd name="T8" fmla="*/ 80 w 73"/>
                <a:gd name="T9" fmla="*/ 2 h 118"/>
                <a:gd name="T10" fmla="*/ 68 w 73"/>
                <a:gd name="T11" fmla="*/ 2 h 118"/>
                <a:gd name="T12" fmla="*/ 36 w 73"/>
                <a:gd name="T13" fmla="*/ 2 h 118"/>
                <a:gd name="T14" fmla="*/ 80 w 73"/>
                <a:gd name="T15" fmla="*/ 2 h 118"/>
                <a:gd name="T16" fmla="*/ 96 w 73"/>
                <a:gd name="T17" fmla="*/ 2 h 118"/>
                <a:gd name="T18" fmla="*/ 95 w 73"/>
                <a:gd name="T19" fmla="*/ 2 h 118"/>
                <a:gd name="T20" fmla="*/ 86 w 73"/>
                <a:gd name="T21" fmla="*/ 2 h 118"/>
                <a:gd name="T22" fmla="*/ 82 w 73"/>
                <a:gd name="T23" fmla="*/ 2 h 118"/>
                <a:gd name="T24" fmla="*/ 96 w 73"/>
                <a:gd name="T25" fmla="*/ 2 h 118"/>
                <a:gd name="T26" fmla="*/ 82 w 73"/>
                <a:gd name="T27" fmla="*/ 2 h 118"/>
                <a:gd name="T28" fmla="*/ 82 w 73"/>
                <a:gd name="T29" fmla="*/ 2 h 118"/>
                <a:gd name="T30" fmla="*/ 96 w 73"/>
                <a:gd name="T31" fmla="*/ 2 h 118"/>
                <a:gd name="T32" fmla="*/ 82 w 73"/>
                <a:gd name="T33" fmla="*/ 2 h 118"/>
                <a:gd name="T34" fmla="*/ 75 w 73"/>
                <a:gd name="T35" fmla="*/ 2 h 118"/>
                <a:gd name="T36" fmla="*/ 91 w 73"/>
                <a:gd name="T37" fmla="*/ 2 h 118"/>
                <a:gd name="T38" fmla="*/ 96 w 73"/>
                <a:gd name="T39" fmla="*/ 2 h 118"/>
                <a:gd name="T40" fmla="*/ 82 w 73"/>
                <a:gd name="T41" fmla="*/ 2 h 118"/>
                <a:gd name="T42" fmla="*/ 68 w 73"/>
                <a:gd name="T43" fmla="*/ 2 h 118"/>
                <a:gd name="T44" fmla="*/ 36 w 73"/>
                <a:gd name="T45" fmla="*/ 0 h 118"/>
                <a:gd name="T46" fmla="*/ 73 w 73"/>
                <a:gd name="T47" fmla="*/ 2 h 118"/>
                <a:gd name="T48" fmla="*/ 86 w 73"/>
                <a:gd name="T49" fmla="*/ 2 h 118"/>
                <a:gd name="T50" fmla="*/ 36 w 73"/>
                <a:gd name="T51" fmla="*/ 2 h 118"/>
                <a:gd name="T52" fmla="*/ 36 w 73"/>
                <a:gd name="T53" fmla="*/ 0 h 118"/>
                <a:gd name="T54" fmla="*/ 36 w 73"/>
                <a:gd name="T55" fmla="*/ 2 h 118"/>
                <a:gd name="T56" fmla="*/ 36 w 73"/>
                <a:gd name="T57" fmla="*/ 2 h 118"/>
                <a:gd name="T58" fmla="*/ 36 w 73"/>
                <a:gd name="T59" fmla="*/ 0 h 118"/>
                <a:gd name="T60" fmla="*/ 36 w 73"/>
                <a:gd name="T61" fmla="*/ 2 h 118"/>
                <a:gd name="T62" fmla="*/ 20 w 73"/>
                <a:gd name="T63" fmla="*/ 2 h 118"/>
                <a:gd name="T64" fmla="*/ 16 w 73"/>
                <a:gd name="T65" fmla="*/ 2 h 118"/>
                <a:gd name="T66" fmla="*/ 29 w 73"/>
                <a:gd name="T67" fmla="*/ 0 h 118"/>
                <a:gd name="T68" fmla="*/ 36 w 73"/>
                <a:gd name="T69" fmla="*/ 2 h 118"/>
                <a:gd name="T70" fmla="*/ 16 w 73"/>
                <a:gd name="T71" fmla="*/ 2 h 118"/>
                <a:gd name="T72" fmla="*/ 0 w 73"/>
                <a:gd name="T73" fmla="*/ 2 h 118"/>
                <a:gd name="T74" fmla="*/ 2 w 73"/>
                <a:gd name="T75" fmla="*/ 2 h 118"/>
                <a:gd name="T76" fmla="*/ 11 w 73"/>
                <a:gd name="T77" fmla="*/ 2 h 118"/>
                <a:gd name="T78" fmla="*/ 14 w 73"/>
                <a:gd name="T79" fmla="*/ 2 h 118"/>
                <a:gd name="T80" fmla="*/ 0 w 73"/>
                <a:gd name="T81" fmla="*/ 2 h 118"/>
                <a:gd name="T82" fmla="*/ 14 w 73"/>
                <a:gd name="T83" fmla="*/ 2 h 118"/>
                <a:gd name="T84" fmla="*/ 14 w 73"/>
                <a:gd name="T85" fmla="*/ 2 h 118"/>
                <a:gd name="T86" fmla="*/ 0 w 73"/>
                <a:gd name="T87" fmla="*/ 2 h 118"/>
                <a:gd name="T88" fmla="*/ 14 w 73"/>
                <a:gd name="T89" fmla="*/ 2 h 118"/>
                <a:gd name="T90" fmla="*/ 20 w 73"/>
                <a:gd name="T91" fmla="*/ 2 h 118"/>
                <a:gd name="T92" fmla="*/ 5 w 73"/>
                <a:gd name="T93" fmla="*/ 2 h 118"/>
                <a:gd name="T94" fmla="*/ 0 w 73"/>
                <a:gd name="T95" fmla="*/ 2 h 118"/>
                <a:gd name="T96" fmla="*/ 14 w 73"/>
                <a:gd name="T97" fmla="*/ 2 h 118"/>
                <a:gd name="T98" fmla="*/ 27 w 73"/>
                <a:gd name="T99" fmla="*/ 2 h 118"/>
                <a:gd name="T100" fmla="*/ 36 w 73"/>
                <a:gd name="T101" fmla="*/ 2 h 118"/>
                <a:gd name="T102" fmla="*/ 22 w 73"/>
                <a:gd name="T103" fmla="*/ 2 h 118"/>
                <a:gd name="T104" fmla="*/ 11 w 73"/>
                <a:gd name="T105" fmla="*/ 2 h 118"/>
                <a:gd name="T106" fmla="*/ 36 w 73"/>
                <a:gd name="T107" fmla="*/ 2 h 118"/>
                <a:gd name="T108" fmla="*/ 36 w 73"/>
                <a:gd name="T109" fmla="*/ 2 h 118"/>
                <a:gd name="T110" fmla="*/ 36 w 73"/>
                <a:gd name="T111" fmla="*/ 2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
                <a:gd name="T169" fmla="*/ 0 h 118"/>
                <a:gd name="T170" fmla="*/ 73 w 73"/>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 h="118">
                  <a:moveTo>
                    <a:pt x="36" y="94"/>
                  </a:moveTo>
                  <a:lnTo>
                    <a:pt x="36" y="94"/>
                  </a:lnTo>
                  <a:lnTo>
                    <a:pt x="36" y="118"/>
                  </a:lnTo>
                  <a:lnTo>
                    <a:pt x="36" y="94"/>
                  </a:lnTo>
                  <a:close/>
                  <a:moveTo>
                    <a:pt x="36" y="94"/>
                  </a:moveTo>
                  <a:lnTo>
                    <a:pt x="45" y="91"/>
                  </a:lnTo>
                  <a:lnTo>
                    <a:pt x="52" y="85"/>
                  </a:lnTo>
                  <a:lnTo>
                    <a:pt x="63" y="103"/>
                  </a:lnTo>
                  <a:lnTo>
                    <a:pt x="57" y="109"/>
                  </a:lnTo>
                  <a:lnTo>
                    <a:pt x="50" y="115"/>
                  </a:lnTo>
                  <a:lnTo>
                    <a:pt x="45" y="118"/>
                  </a:lnTo>
                  <a:lnTo>
                    <a:pt x="36" y="118"/>
                  </a:lnTo>
                  <a:lnTo>
                    <a:pt x="36" y="94"/>
                  </a:lnTo>
                  <a:close/>
                  <a:moveTo>
                    <a:pt x="52" y="85"/>
                  </a:moveTo>
                  <a:lnTo>
                    <a:pt x="57" y="73"/>
                  </a:lnTo>
                  <a:lnTo>
                    <a:pt x="59" y="61"/>
                  </a:lnTo>
                  <a:lnTo>
                    <a:pt x="73" y="61"/>
                  </a:lnTo>
                  <a:lnTo>
                    <a:pt x="73" y="73"/>
                  </a:lnTo>
                  <a:lnTo>
                    <a:pt x="72" y="82"/>
                  </a:lnTo>
                  <a:lnTo>
                    <a:pt x="68" y="94"/>
                  </a:lnTo>
                  <a:lnTo>
                    <a:pt x="63" y="103"/>
                  </a:lnTo>
                  <a:lnTo>
                    <a:pt x="52" y="85"/>
                  </a:lnTo>
                  <a:close/>
                  <a:moveTo>
                    <a:pt x="59" y="61"/>
                  </a:moveTo>
                  <a:lnTo>
                    <a:pt x="59" y="61"/>
                  </a:lnTo>
                  <a:lnTo>
                    <a:pt x="73" y="61"/>
                  </a:lnTo>
                  <a:lnTo>
                    <a:pt x="59" y="61"/>
                  </a:lnTo>
                  <a:close/>
                  <a:moveTo>
                    <a:pt x="59" y="61"/>
                  </a:moveTo>
                  <a:lnTo>
                    <a:pt x="59" y="61"/>
                  </a:lnTo>
                  <a:lnTo>
                    <a:pt x="73" y="61"/>
                  </a:lnTo>
                  <a:lnTo>
                    <a:pt x="59" y="61"/>
                  </a:lnTo>
                  <a:close/>
                  <a:moveTo>
                    <a:pt x="59" y="61"/>
                  </a:moveTo>
                  <a:lnTo>
                    <a:pt x="57" y="46"/>
                  </a:lnTo>
                  <a:lnTo>
                    <a:pt x="52" y="37"/>
                  </a:lnTo>
                  <a:lnTo>
                    <a:pt x="63" y="18"/>
                  </a:lnTo>
                  <a:lnTo>
                    <a:pt x="68" y="25"/>
                  </a:lnTo>
                  <a:lnTo>
                    <a:pt x="72" y="37"/>
                  </a:lnTo>
                  <a:lnTo>
                    <a:pt x="73" y="49"/>
                  </a:lnTo>
                  <a:lnTo>
                    <a:pt x="73" y="61"/>
                  </a:lnTo>
                  <a:lnTo>
                    <a:pt x="59" y="61"/>
                  </a:lnTo>
                  <a:close/>
                  <a:moveTo>
                    <a:pt x="52" y="37"/>
                  </a:moveTo>
                  <a:lnTo>
                    <a:pt x="45" y="28"/>
                  </a:lnTo>
                  <a:lnTo>
                    <a:pt x="36" y="25"/>
                  </a:lnTo>
                  <a:lnTo>
                    <a:pt x="36" y="0"/>
                  </a:lnTo>
                  <a:lnTo>
                    <a:pt x="45" y="0"/>
                  </a:lnTo>
                  <a:lnTo>
                    <a:pt x="50" y="3"/>
                  </a:lnTo>
                  <a:lnTo>
                    <a:pt x="57" y="9"/>
                  </a:lnTo>
                  <a:lnTo>
                    <a:pt x="63" y="18"/>
                  </a:lnTo>
                  <a:lnTo>
                    <a:pt x="52" y="37"/>
                  </a:lnTo>
                  <a:close/>
                  <a:moveTo>
                    <a:pt x="36" y="25"/>
                  </a:moveTo>
                  <a:lnTo>
                    <a:pt x="36" y="25"/>
                  </a:lnTo>
                  <a:lnTo>
                    <a:pt x="36" y="0"/>
                  </a:lnTo>
                  <a:lnTo>
                    <a:pt x="36" y="25"/>
                  </a:lnTo>
                  <a:close/>
                  <a:moveTo>
                    <a:pt x="36" y="25"/>
                  </a:moveTo>
                  <a:lnTo>
                    <a:pt x="36" y="25"/>
                  </a:lnTo>
                  <a:lnTo>
                    <a:pt x="36" y="0"/>
                  </a:lnTo>
                  <a:lnTo>
                    <a:pt x="36" y="25"/>
                  </a:lnTo>
                  <a:close/>
                  <a:moveTo>
                    <a:pt x="36" y="25"/>
                  </a:moveTo>
                  <a:lnTo>
                    <a:pt x="27" y="28"/>
                  </a:lnTo>
                  <a:lnTo>
                    <a:pt x="20" y="37"/>
                  </a:lnTo>
                  <a:lnTo>
                    <a:pt x="11" y="18"/>
                  </a:lnTo>
                  <a:lnTo>
                    <a:pt x="16" y="9"/>
                  </a:lnTo>
                  <a:lnTo>
                    <a:pt x="22" y="3"/>
                  </a:lnTo>
                  <a:lnTo>
                    <a:pt x="29" y="0"/>
                  </a:lnTo>
                  <a:lnTo>
                    <a:pt x="36" y="0"/>
                  </a:lnTo>
                  <a:lnTo>
                    <a:pt x="36" y="25"/>
                  </a:lnTo>
                  <a:close/>
                  <a:moveTo>
                    <a:pt x="20" y="37"/>
                  </a:moveTo>
                  <a:lnTo>
                    <a:pt x="16" y="46"/>
                  </a:lnTo>
                  <a:lnTo>
                    <a:pt x="14" y="61"/>
                  </a:lnTo>
                  <a:lnTo>
                    <a:pt x="0" y="61"/>
                  </a:lnTo>
                  <a:lnTo>
                    <a:pt x="0" y="49"/>
                  </a:lnTo>
                  <a:lnTo>
                    <a:pt x="2" y="37"/>
                  </a:lnTo>
                  <a:lnTo>
                    <a:pt x="5" y="25"/>
                  </a:lnTo>
                  <a:lnTo>
                    <a:pt x="11" y="18"/>
                  </a:lnTo>
                  <a:lnTo>
                    <a:pt x="20" y="37"/>
                  </a:lnTo>
                  <a:close/>
                  <a:moveTo>
                    <a:pt x="14" y="61"/>
                  </a:moveTo>
                  <a:lnTo>
                    <a:pt x="14" y="61"/>
                  </a:lnTo>
                  <a:lnTo>
                    <a:pt x="0" y="61"/>
                  </a:lnTo>
                  <a:lnTo>
                    <a:pt x="14" y="61"/>
                  </a:lnTo>
                  <a:close/>
                  <a:moveTo>
                    <a:pt x="14" y="61"/>
                  </a:moveTo>
                  <a:lnTo>
                    <a:pt x="14" y="61"/>
                  </a:lnTo>
                  <a:lnTo>
                    <a:pt x="0" y="61"/>
                  </a:lnTo>
                  <a:lnTo>
                    <a:pt x="14" y="61"/>
                  </a:lnTo>
                  <a:close/>
                  <a:moveTo>
                    <a:pt x="14" y="61"/>
                  </a:moveTo>
                  <a:lnTo>
                    <a:pt x="16" y="73"/>
                  </a:lnTo>
                  <a:lnTo>
                    <a:pt x="20" y="85"/>
                  </a:lnTo>
                  <a:lnTo>
                    <a:pt x="11" y="103"/>
                  </a:lnTo>
                  <a:lnTo>
                    <a:pt x="5" y="94"/>
                  </a:lnTo>
                  <a:lnTo>
                    <a:pt x="2" y="82"/>
                  </a:lnTo>
                  <a:lnTo>
                    <a:pt x="0" y="73"/>
                  </a:lnTo>
                  <a:lnTo>
                    <a:pt x="0" y="61"/>
                  </a:lnTo>
                  <a:lnTo>
                    <a:pt x="14" y="61"/>
                  </a:lnTo>
                  <a:close/>
                  <a:moveTo>
                    <a:pt x="20" y="85"/>
                  </a:moveTo>
                  <a:lnTo>
                    <a:pt x="27" y="91"/>
                  </a:lnTo>
                  <a:lnTo>
                    <a:pt x="36" y="94"/>
                  </a:lnTo>
                  <a:lnTo>
                    <a:pt x="36" y="118"/>
                  </a:lnTo>
                  <a:lnTo>
                    <a:pt x="29" y="118"/>
                  </a:lnTo>
                  <a:lnTo>
                    <a:pt x="22" y="115"/>
                  </a:lnTo>
                  <a:lnTo>
                    <a:pt x="16" y="109"/>
                  </a:lnTo>
                  <a:lnTo>
                    <a:pt x="11" y="103"/>
                  </a:lnTo>
                  <a:lnTo>
                    <a:pt x="20" y="85"/>
                  </a:lnTo>
                  <a:close/>
                  <a:moveTo>
                    <a:pt x="36" y="94"/>
                  </a:moveTo>
                  <a:lnTo>
                    <a:pt x="36" y="94"/>
                  </a:lnTo>
                  <a:lnTo>
                    <a:pt x="36" y="118"/>
                  </a:lnTo>
                  <a:lnTo>
                    <a:pt x="36"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14" name="Freeform 74"/>
            <p:cNvSpPr>
              <a:spLocks/>
            </p:cNvSpPr>
            <p:nvPr/>
          </p:nvSpPr>
          <p:spPr bwMode="auto">
            <a:xfrm>
              <a:off x="3010" y="10361"/>
              <a:ext cx="49" cy="21"/>
            </a:xfrm>
            <a:custGeom>
              <a:avLst/>
              <a:gdLst>
                <a:gd name="T0" fmla="*/ 71 w 48"/>
                <a:gd name="T1" fmla="*/ 2 h 27"/>
                <a:gd name="T2" fmla="*/ 1 w 48"/>
                <a:gd name="T3" fmla="*/ 2 h 27"/>
                <a:gd name="T4" fmla="*/ 0 w 48"/>
                <a:gd name="T5" fmla="*/ 0 h 27"/>
                <a:gd name="T6" fmla="*/ 71 w 48"/>
                <a:gd name="T7" fmla="*/ 0 h 27"/>
                <a:gd name="T8" fmla="*/ 71 w 48"/>
                <a:gd name="T9" fmla="*/ 2 h 27"/>
                <a:gd name="T10" fmla="*/ 0 60000 65536"/>
                <a:gd name="T11" fmla="*/ 0 60000 65536"/>
                <a:gd name="T12" fmla="*/ 0 60000 65536"/>
                <a:gd name="T13" fmla="*/ 0 60000 65536"/>
                <a:gd name="T14" fmla="*/ 0 60000 65536"/>
                <a:gd name="T15" fmla="*/ 0 w 48"/>
                <a:gd name="T16" fmla="*/ 0 h 27"/>
                <a:gd name="T17" fmla="*/ 48 w 48"/>
                <a:gd name="T18" fmla="*/ 27 h 27"/>
              </a:gdLst>
              <a:ahLst/>
              <a:cxnLst>
                <a:cxn ang="T10">
                  <a:pos x="T0" y="T1"/>
                </a:cxn>
                <a:cxn ang="T11">
                  <a:pos x="T2" y="T3"/>
                </a:cxn>
                <a:cxn ang="T12">
                  <a:pos x="T4" y="T5"/>
                </a:cxn>
                <a:cxn ang="T13">
                  <a:pos x="T6" y="T7"/>
                </a:cxn>
                <a:cxn ang="T14">
                  <a:pos x="T8" y="T9"/>
                </a:cxn>
              </a:cxnLst>
              <a:rect l="T15" t="T16" r="T17" b="T18"/>
              <a:pathLst>
                <a:path w="48" h="27">
                  <a:moveTo>
                    <a:pt x="48" y="24"/>
                  </a:moveTo>
                  <a:lnTo>
                    <a:pt x="1" y="27"/>
                  </a:lnTo>
                  <a:lnTo>
                    <a:pt x="0" y="0"/>
                  </a:lnTo>
                  <a:lnTo>
                    <a:pt x="48" y="0"/>
                  </a:lnTo>
                  <a:lnTo>
                    <a:pt x="48"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9" name="Freeform 75"/>
            <p:cNvSpPr>
              <a:spLocks/>
            </p:cNvSpPr>
            <p:nvPr/>
          </p:nvSpPr>
          <p:spPr bwMode="auto">
            <a:xfrm>
              <a:off x="2992" y="10138"/>
              <a:ext cx="61" cy="72"/>
            </a:xfrm>
            <a:custGeom>
              <a:avLst/>
              <a:gdLst>
                <a:gd name="T0" fmla="*/ 30 w 61"/>
                <a:gd name="T1" fmla="*/ 3 h 94"/>
                <a:gd name="T2" fmla="*/ 35 w 61"/>
                <a:gd name="T3" fmla="*/ 3 h 94"/>
                <a:gd name="T4" fmla="*/ 41 w 61"/>
                <a:gd name="T5" fmla="*/ 3 h 94"/>
                <a:gd name="T6" fmla="*/ 46 w 61"/>
                <a:gd name="T7" fmla="*/ 3 h 94"/>
                <a:gd name="T8" fmla="*/ 52 w 61"/>
                <a:gd name="T9" fmla="*/ 2 h 94"/>
                <a:gd name="T10" fmla="*/ 55 w 61"/>
                <a:gd name="T11" fmla="*/ 2 h 94"/>
                <a:gd name="T12" fmla="*/ 57 w 61"/>
                <a:gd name="T13" fmla="*/ 2 h 94"/>
                <a:gd name="T14" fmla="*/ 59 w 61"/>
                <a:gd name="T15" fmla="*/ 2 h 94"/>
                <a:gd name="T16" fmla="*/ 61 w 61"/>
                <a:gd name="T17" fmla="*/ 2 h 94"/>
                <a:gd name="T18" fmla="*/ 59 w 61"/>
                <a:gd name="T19" fmla="*/ 2 h 94"/>
                <a:gd name="T20" fmla="*/ 57 w 61"/>
                <a:gd name="T21" fmla="*/ 2 h 94"/>
                <a:gd name="T22" fmla="*/ 55 w 61"/>
                <a:gd name="T23" fmla="*/ 2 h 94"/>
                <a:gd name="T24" fmla="*/ 52 w 61"/>
                <a:gd name="T25" fmla="*/ 2 h 94"/>
                <a:gd name="T26" fmla="*/ 46 w 61"/>
                <a:gd name="T27" fmla="*/ 2 h 94"/>
                <a:gd name="T28" fmla="*/ 41 w 61"/>
                <a:gd name="T29" fmla="*/ 2 h 94"/>
                <a:gd name="T30" fmla="*/ 35 w 61"/>
                <a:gd name="T31" fmla="*/ 0 h 94"/>
                <a:gd name="T32" fmla="*/ 30 w 61"/>
                <a:gd name="T33" fmla="*/ 0 h 94"/>
                <a:gd name="T34" fmla="*/ 25 w 61"/>
                <a:gd name="T35" fmla="*/ 0 h 94"/>
                <a:gd name="T36" fmla="*/ 18 w 61"/>
                <a:gd name="T37" fmla="*/ 2 h 94"/>
                <a:gd name="T38" fmla="*/ 14 w 61"/>
                <a:gd name="T39" fmla="*/ 2 h 94"/>
                <a:gd name="T40" fmla="*/ 9 w 61"/>
                <a:gd name="T41" fmla="*/ 2 h 94"/>
                <a:gd name="T42" fmla="*/ 5 w 61"/>
                <a:gd name="T43" fmla="*/ 2 h 94"/>
                <a:gd name="T44" fmla="*/ 3 w 61"/>
                <a:gd name="T45" fmla="*/ 2 h 94"/>
                <a:gd name="T46" fmla="*/ 1 w 61"/>
                <a:gd name="T47" fmla="*/ 2 h 94"/>
                <a:gd name="T48" fmla="*/ 0 w 61"/>
                <a:gd name="T49" fmla="*/ 2 h 94"/>
                <a:gd name="T50" fmla="*/ 1 w 61"/>
                <a:gd name="T51" fmla="*/ 2 h 94"/>
                <a:gd name="T52" fmla="*/ 3 w 61"/>
                <a:gd name="T53" fmla="*/ 2 h 94"/>
                <a:gd name="T54" fmla="*/ 5 w 61"/>
                <a:gd name="T55" fmla="*/ 2 h 94"/>
                <a:gd name="T56" fmla="*/ 9 w 61"/>
                <a:gd name="T57" fmla="*/ 2 h 94"/>
                <a:gd name="T58" fmla="*/ 14 w 61"/>
                <a:gd name="T59" fmla="*/ 3 h 94"/>
                <a:gd name="T60" fmla="*/ 18 w 61"/>
                <a:gd name="T61" fmla="*/ 3 h 94"/>
                <a:gd name="T62" fmla="*/ 25 w 61"/>
                <a:gd name="T63" fmla="*/ 3 h 94"/>
                <a:gd name="T64" fmla="*/ 30 w 61"/>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4"/>
                <a:gd name="T101" fmla="*/ 61 w 61"/>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4">
                  <a:moveTo>
                    <a:pt x="30" y="94"/>
                  </a:moveTo>
                  <a:lnTo>
                    <a:pt x="35" y="94"/>
                  </a:lnTo>
                  <a:lnTo>
                    <a:pt x="41" y="91"/>
                  </a:lnTo>
                  <a:lnTo>
                    <a:pt x="46" y="85"/>
                  </a:lnTo>
                  <a:lnTo>
                    <a:pt x="52" y="82"/>
                  </a:lnTo>
                  <a:lnTo>
                    <a:pt x="55" y="73"/>
                  </a:lnTo>
                  <a:lnTo>
                    <a:pt x="57" y="67"/>
                  </a:lnTo>
                  <a:lnTo>
                    <a:pt x="59" y="58"/>
                  </a:lnTo>
                  <a:lnTo>
                    <a:pt x="61" y="49"/>
                  </a:lnTo>
                  <a:lnTo>
                    <a:pt x="59" y="36"/>
                  </a:lnTo>
                  <a:lnTo>
                    <a:pt x="57" y="27"/>
                  </a:lnTo>
                  <a:lnTo>
                    <a:pt x="55" y="21"/>
                  </a:lnTo>
                  <a:lnTo>
                    <a:pt x="52" y="15"/>
                  </a:lnTo>
                  <a:lnTo>
                    <a:pt x="46" y="9"/>
                  </a:lnTo>
                  <a:lnTo>
                    <a:pt x="41" y="3"/>
                  </a:lnTo>
                  <a:lnTo>
                    <a:pt x="35" y="0"/>
                  </a:lnTo>
                  <a:lnTo>
                    <a:pt x="30" y="0"/>
                  </a:lnTo>
                  <a:lnTo>
                    <a:pt x="25" y="0"/>
                  </a:lnTo>
                  <a:lnTo>
                    <a:pt x="18" y="3"/>
                  </a:lnTo>
                  <a:lnTo>
                    <a:pt x="14" y="9"/>
                  </a:lnTo>
                  <a:lnTo>
                    <a:pt x="9" y="15"/>
                  </a:lnTo>
                  <a:lnTo>
                    <a:pt x="5" y="21"/>
                  </a:lnTo>
                  <a:lnTo>
                    <a:pt x="3" y="27"/>
                  </a:lnTo>
                  <a:lnTo>
                    <a:pt x="1" y="36"/>
                  </a:lnTo>
                  <a:lnTo>
                    <a:pt x="0" y="49"/>
                  </a:lnTo>
                  <a:lnTo>
                    <a:pt x="1" y="58"/>
                  </a:lnTo>
                  <a:lnTo>
                    <a:pt x="3" y="67"/>
                  </a:lnTo>
                  <a:lnTo>
                    <a:pt x="5" y="73"/>
                  </a:lnTo>
                  <a:lnTo>
                    <a:pt x="9" y="82"/>
                  </a:lnTo>
                  <a:lnTo>
                    <a:pt x="14" y="85"/>
                  </a:lnTo>
                  <a:lnTo>
                    <a:pt x="18" y="91"/>
                  </a:lnTo>
                  <a:lnTo>
                    <a:pt x="25" y="94"/>
                  </a:lnTo>
                  <a:lnTo>
                    <a:pt x="30"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616" name="Freeform 76"/>
            <p:cNvSpPr>
              <a:spLocks noEditPoints="1"/>
            </p:cNvSpPr>
            <p:nvPr/>
          </p:nvSpPr>
          <p:spPr bwMode="auto">
            <a:xfrm>
              <a:off x="2984" y="10129"/>
              <a:ext cx="77" cy="90"/>
            </a:xfrm>
            <a:custGeom>
              <a:avLst/>
              <a:gdLst>
                <a:gd name="T0" fmla="*/ 61 w 76"/>
                <a:gd name="T1" fmla="*/ 2 h 118"/>
                <a:gd name="T2" fmla="*/ 61 w 76"/>
                <a:gd name="T3" fmla="*/ 2 h 118"/>
                <a:gd name="T4" fmla="*/ 61 w 76"/>
                <a:gd name="T5" fmla="*/ 2 h 118"/>
                <a:gd name="T6" fmla="*/ 77 w 76"/>
                <a:gd name="T7" fmla="*/ 2 h 118"/>
                <a:gd name="T8" fmla="*/ 83 w 76"/>
                <a:gd name="T9" fmla="*/ 2 h 118"/>
                <a:gd name="T10" fmla="*/ 68 w 76"/>
                <a:gd name="T11" fmla="*/ 2 h 118"/>
                <a:gd name="T12" fmla="*/ 61 w 76"/>
                <a:gd name="T13" fmla="*/ 2 h 118"/>
                <a:gd name="T14" fmla="*/ 81 w 76"/>
                <a:gd name="T15" fmla="*/ 2 h 118"/>
                <a:gd name="T16" fmla="*/ 99 w 76"/>
                <a:gd name="T17" fmla="*/ 2 h 118"/>
                <a:gd name="T18" fmla="*/ 95 w 76"/>
                <a:gd name="T19" fmla="*/ 2 h 118"/>
                <a:gd name="T20" fmla="*/ 88 w 76"/>
                <a:gd name="T21" fmla="*/ 2 h 118"/>
                <a:gd name="T22" fmla="*/ 83 w 76"/>
                <a:gd name="T23" fmla="*/ 2 h 118"/>
                <a:gd name="T24" fmla="*/ 99 w 76"/>
                <a:gd name="T25" fmla="*/ 2 h 118"/>
                <a:gd name="T26" fmla="*/ 83 w 76"/>
                <a:gd name="T27" fmla="*/ 2 h 118"/>
                <a:gd name="T28" fmla="*/ 83 w 76"/>
                <a:gd name="T29" fmla="*/ 2 h 118"/>
                <a:gd name="T30" fmla="*/ 99 w 76"/>
                <a:gd name="T31" fmla="*/ 2 h 118"/>
                <a:gd name="T32" fmla="*/ 83 w 76"/>
                <a:gd name="T33" fmla="*/ 2 h 118"/>
                <a:gd name="T34" fmla="*/ 77 w 76"/>
                <a:gd name="T35" fmla="*/ 2 h 118"/>
                <a:gd name="T36" fmla="*/ 92 w 76"/>
                <a:gd name="T37" fmla="*/ 2 h 118"/>
                <a:gd name="T38" fmla="*/ 97 w 76"/>
                <a:gd name="T39" fmla="*/ 2 h 118"/>
                <a:gd name="T40" fmla="*/ 83 w 76"/>
                <a:gd name="T41" fmla="*/ 2 h 118"/>
                <a:gd name="T42" fmla="*/ 70 w 76"/>
                <a:gd name="T43" fmla="*/ 2 h 118"/>
                <a:gd name="T44" fmla="*/ 61 w 76"/>
                <a:gd name="T45" fmla="*/ 0 h 118"/>
                <a:gd name="T46" fmla="*/ 75 w 76"/>
                <a:gd name="T47" fmla="*/ 2 h 118"/>
                <a:gd name="T48" fmla="*/ 88 w 76"/>
                <a:gd name="T49" fmla="*/ 2 h 118"/>
                <a:gd name="T50" fmla="*/ 61 w 76"/>
                <a:gd name="T51" fmla="*/ 2 h 118"/>
                <a:gd name="T52" fmla="*/ 61 w 76"/>
                <a:gd name="T53" fmla="*/ 0 h 118"/>
                <a:gd name="T54" fmla="*/ 61 w 76"/>
                <a:gd name="T55" fmla="*/ 2 h 118"/>
                <a:gd name="T56" fmla="*/ 61 w 76"/>
                <a:gd name="T57" fmla="*/ 2 h 118"/>
                <a:gd name="T58" fmla="*/ 61 w 76"/>
                <a:gd name="T59" fmla="*/ 0 h 118"/>
                <a:gd name="T60" fmla="*/ 61 w 76"/>
                <a:gd name="T61" fmla="*/ 2 h 118"/>
                <a:gd name="T62" fmla="*/ 22 w 76"/>
                <a:gd name="T63" fmla="*/ 2 h 118"/>
                <a:gd name="T64" fmla="*/ 17 w 76"/>
                <a:gd name="T65" fmla="*/ 2 h 118"/>
                <a:gd name="T66" fmla="*/ 31 w 76"/>
                <a:gd name="T67" fmla="*/ 0 h 118"/>
                <a:gd name="T68" fmla="*/ 61 w 76"/>
                <a:gd name="T69" fmla="*/ 2 h 118"/>
                <a:gd name="T70" fmla="*/ 17 w 76"/>
                <a:gd name="T71" fmla="*/ 2 h 118"/>
                <a:gd name="T72" fmla="*/ 0 w 76"/>
                <a:gd name="T73" fmla="*/ 2 h 118"/>
                <a:gd name="T74" fmla="*/ 4 w 76"/>
                <a:gd name="T75" fmla="*/ 2 h 118"/>
                <a:gd name="T76" fmla="*/ 11 w 76"/>
                <a:gd name="T77" fmla="*/ 2 h 118"/>
                <a:gd name="T78" fmla="*/ 15 w 76"/>
                <a:gd name="T79" fmla="*/ 2 h 118"/>
                <a:gd name="T80" fmla="*/ 0 w 76"/>
                <a:gd name="T81" fmla="*/ 2 h 118"/>
                <a:gd name="T82" fmla="*/ 15 w 76"/>
                <a:gd name="T83" fmla="*/ 2 h 118"/>
                <a:gd name="T84" fmla="*/ 15 w 76"/>
                <a:gd name="T85" fmla="*/ 2 h 118"/>
                <a:gd name="T86" fmla="*/ 0 w 76"/>
                <a:gd name="T87" fmla="*/ 2 h 118"/>
                <a:gd name="T88" fmla="*/ 15 w 76"/>
                <a:gd name="T89" fmla="*/ 2 h 118"/>
                <a:gd name="T90" fmla="*/ 22 w 76"/>
                <a:gd name="T91" fmla="*/ 2 h 118"/>
                <a:gd name="T92" fmla="*/ 8 w 76"/>
                <a:gd name="T93" fmla="*/ 2 h 118"/>
                <a:gd name="T94" fmla="*/ 2 w 76"/>
                <a:gd name="T95" fmla="*/ 2 h 118"/>
                <a:gd name="T96" fmla="*/ 15 w 76"/>
                <a:gd name="T97" fmla="*/ 2 h 118"/>
                <a:gd name="T98" fmla="*/ 29 w 76"/>
                <a:gd name="T99" fmla="*/ 2 h 118"/>
                <a:gd name="T100" fmla="*/ 61 w 76"/>
                <a:gd name="T101" fmla="*/ 2 h 118"/>
                <a:gd name="T102" fmla="*/ 24 w 76"/>
                <a:gd name="T103" fmla="*/ 2 h 118"/>
                <a:gd name="T104" fmla="*/ 11 w 76"/>
                <a:gd name="T105" fmla="*/ 2 h 118"/>
                <a:gd name="T106" fmla="*/ 61 w 76"/>
                <a:gd name="T107" fmla="*/ 2 h 118"/>
                <a:gd name="T108" fmla="*/ 61 w 76"/>
                <a:gd name="T109" fmla="*/ 2 h 118"/>
                <a:gd name="T110" fmla="*/ 61 w 76"/>
                <a:gd name="T111" fmla="*/ 2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118"/>
                <a:gd name="T170" fmla="*/ 76 w 76"/>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118">
                  <a:moveTo>
                    <a:pt x="38" y="94"/>
                  </a:moveTo>
                  <a:lnTo>
                    <a:pt x="38" y="94"/>
                  </a:lnTo>
                  <a:lnTo>
                    <a:pt x="38" y="118"/>
                  </a:lnTo>
                  <a:lnTo>
                    <a:pt x="38" y="94"/>
                  </a:lnTo>
                  <a:close/>
                  <a:moveTo>
                    <a:pt x="38" y="94"/>
                  </a:moveTo>
                  <a:lnTo>
                    <a:pt x="47" y="91"/>
                  </a:lnTo>
                  <a:lnTo>
                    <a:pt x="54" y="85"/>
                  </a:lnTo>
                  <a:lnTo>
                    <a:pt x="65" y="103"/>
                  </a:lnTo>
                  <a:lnTo>
                    <a:pt x="60" y="109"/>
                  </a:lnTo>
                  <a:lnTo>
                    <a:pt x="52" y="115"/>
                  </a:lnTo>
                  <a:lnTo>
                    <a:pt x="45" y="118"/>
                  </a:lnTo>
                  <a:lnTo>
                    <a:pt x="38" y="118"/>
                  </a:lnTo>
                  <a:lnTo>
                    <a:pt x="38" y="94"/>
                  </a:lnTo>
                  <a:close/>
                  <a:moveTo>
                    <a:pt x="54" y="85"/>
                  </a:moveTo>
                  <a:lnTo>
                    <a:pt x="58" y="73"/>
                  </a:lnTo>
                  <a:lnTo>
                    <a:pt x="60" y="61"/>
                  </a:lnTo>
                  <a:lnTo>
                    <a:pt x="76" y="61"/>
                  </a:lnTo>
                  <a:lnTo>
                    <a:pt x="74" y="73"/>
                  </a:lnTo>
                  <a:lnTo>
                    <a:pt x="72" y="82"/>
                  </a:lnTo>
                  <a:lnTo>
                    <a:pt x="69" y="94"/>
                  </a:lnTo>
                  <a:lnTo>
                    <a:pt x="65" y="103"/>
                  </a:lnTo>
                  <a:lnTo>
                    <a:pt x="54" y="85"/>
                  </a:lnTo>
                  <a:close/>
                  <a:moveTo>
                    <a:pt x="60" y="61"/>
                  </a:moveTo>
                  <a:lnTo>
                    <a:pt x="60" y="61"/>
                  </a:lnTo>
                  <a:lnTo>
                    <a:pt x="76" y="61"/>
                  </a:lnTo>
                  <a:lnTo>
                    <a:pt x="60" y="61"/>
                  </a:lnTo>
                  <a:close/>
                  <a:moveTo>
                    <a:pt x="60" y="61"/>
                  </a:moveTo>
                  <a:lnTo>
                    <a:pt x="60" y="61"/>
                  </a:lnTo>
                  <a:lnTo>
                    <a:pt x="76" y="61"/>
                  </a:lnTo>
                  <a:lnTo>
                    <a:pt x="60" y="61"/>
                  </a:lnTo>
                  <a:close/>
                  <a:moveTo>
                    <a:pt x="60" y="61"/>
                  </a:moveTo>
                  <a:lnTo>
                    <a:pt x="58" y="45"/>
                  </a:lnTo>
                  <a:lnTo>
                    <a:pt x="54" y="36"/>
                  </a:lnTo>
                  <a:lnTo>
                    <a:pt x="65" y="15"/>
                  </a:lnTo>
                  <a:lnTo>
                    <a:pt x="69" y="24"/>
                  </a:lnTo>
                  <a:lnTo>
                    <a:pt x="72" y="36"/>
                  </a:lnTo>
                  <a:lnTo>
                    <a:pt x="74" y="48"/>
                  </a:lnTo>
                  <a:lnTo>
                    <a:pt x="76" y="61"/>
                  </a:lnTo>
                  <a:lnTo>
                    <a:pt x="60" y="61"/>
                  </a:lnTo>
                  <a:close/>
                  <a:moveTo>
                    <a:pt x="54" y="36"/>
                  </a:moveTo>
                  <a:lnTo>
                    <a:pt x="47" y="27"/>
                  </a:lnTo>
                  <a:lnTo>
                    <a:pt x="38" y="24"/>
                  </a:lnTo>
                  <a:lnTo>
                    <a:pt x="38" y="0"/>
                  </a:lnTo>
                  <a:lnTo>
                    <a:pt x="45" y="0"/>
                  </a:lnTo>
                  <a:lnTo>
                    <a:pt x="52" y="3"/>
                  </a:lnTo>
                  <a:lnTo>
                    <a:pt x="60" y="9"/>
                  </a:lnTo>
                  <a:lnTo>
                    <a:pt x="65" y="15"/>
                  </a:lnTo>
                  <a:lnTo>
                    <a:pt x="54" y="36"/>
                  </a:lnTo>
                  <a:close/>
                  <a:moveTo>
                    <a:pt x="38" y="24"/>
                  </a:moveTo>
                  <a:lnTo>
                    <a:pt x="38" y="24"/>
                  </a:lnTo>
                  <a:lnTo>
                    <a:pt x="38" y="0"/>
                  </a:lnTo>
                  <a:lnTo>
                    <a:pt x="38" y="24"/>
                  </a:lnTo>
                  <a:close/>
                  <a:moveTo>
                    <a:pt x="38" y="24"/>
                  </a:moveTo>
                  <a:lnTo>
                    <a:pt x="38" y="24"/>
                  </a:lnTo>
                  <a:lnTo>
                    <a:pt x="38" y="0"/>
                  </a:lnTo>
                  <a:lnTo>
                    <a:pt x="38" y="24"/>
                  </a:lnTo>
                  <a:close/>
                  <a:moveTo>
                    <a:pt x="38" y="24"/>
                  </a:moveTo>
                  <a:lnTo>
                    <a:pt x="29" y="27"/>
                  </a:lnTo>
                  <a:lnTo>
                    <a:pt x="22" y="36"/>
                  </a:lnTo>
                  <a:lnTo>
                    <a:pt x="11" y="15"/>
                  </a:lnTo>
                  <a:lnTo>
                    <a:pt x="17" y="9"/>
                  </a:lnTo>
                  <a:lnTo>
                    <a:pt x="24" y="3"/>
                  </a:lnTo>
                  <a:lnTo>
                    <a:pt x="31" y="0"/>
                  </a:lnTo>
                  <a:lnTo>
                    <a:pt x="38" y="0"/>
                  </a:lnTo>
                  <a:lnTo>
                    <a:pt x="38" y="24"/>
                  </a:lnTo>
                  <a:close/>
                  <a:moveTo>
                    <a:pt x="22" y="36"/>
                  </a:moveTo>
                  <a:lnTo>
                    <a:pt x="17" y="45"/>
                  </a:lnTo>
                  <a:lnTo>
                    <a:pt x="15" y="61"/>
                  </a:lnTo>
                  <a:lnTo>
                    <a:pt x="0" y="61"/>
                  </a:lnTo>
                  <a:lnTo>
                    <a:pt x="2" y="48"/>
                  </a:lnTo>
                  <a:lnTo>
                    <a:pt x="4" y="36"/>
                  </a:lnTo>
                  <a:lnTo>
                    <a:pt x="8" y="24"/>
                  </a:lnTo>
                  <a:lnTo>
                    <a:pt x="11" y="15"/>
                  </a:lnTo>
                  <a:lnTo>
                    <a:pt x="22" y="36"/>
                  </a:lnTo>
                  <a:close/>
                  <a:moveTo>
                    <a:pt x="15" y="61"/>
                  </a:moveTo>
                  <a:lnTo>
                    <a:pt x="15" y="61"/>
                  </a:lnTo>
                  <a:lnTo>
                    <a:pt x="0" y="61"/>
                  </a:lnTo>
                  <a:lnTo>
                    <a:pt x="15" y="61"/>
                  </a:lnTo>
                  <a:close/>
                  <a:moveTo>
                    <a:pt x="15" y="61"/>
                  </a:moveTo>
                  <a:lnTo>
                    <a:pt x="15" y="61"/>
                  </a:lnTo>
                  <a:lnTo>
                    <a:pt x="0" y="61"/>
                  </a:lnTo>
                  <a:lnTo>
                    <a:pt x="15" y="61"/>
                  </a:lnTo>
                  <a:close/>
                  <a:moveTo>
                    <a:pt x="15" y="61"/>
                  </a:moveTo>
                  <a:lnTo>
                    <a:pt x="17" y="73"/>
                  </a:lnTo>
                  <a:lnTo>
                    <a:pt x="22" y="85"/>
                  </a:lnTo>
                  <a:lnTo>
                    <a:pt x="11" y="103"/>
                  </a:lnTo>
                  <a:lnTo>
                    <a:pt x="8" y="94"/>
                  </a:lnTo>
                  <a:lnTo>
                    <a:pt x="4" y="82"/>
                  </a:lnTo>
                  <a:lnTo>
                    <a:pt x="2" y="73"/>
                  </a:lnTo>
                  <a:lnTo>
                    <a:pt x="0" y="61"/>
                  </a:lnTo>
                  <a:lnTo>
                    <a:pt x="15" y="61"/>
                  </a:lnTo>
                  <a:close/>
                  <a:moveTo>
                    <a:pt x="22" y="85"/>
                  </a:moveTo>
                  <a:lnTo>
                    <a:pt x="29" y="91"/>
                  </a:lnTo>
                  <a:lnTo>
                    <a:pt x="38" y="94"/>
                  </a:lnTo>
                  <a:lnTo>
                    <a:pt x="38" y="118"/>
                  </a:lnTo>
                  <a:lnTo>
                    <a:pt x="31" y="118"/>
                  </a:lnTo>
                  <a:lnTo>
                    <a:pt x="24" y="115"/>
                  </a:lnTo>
                  <a:lnTo>
                    <a:pt x="17" y="109"/>
                  </a:lnTo>
                  <a:lnTo>
                    <a:pt x="11" y="103"/>
                  </a:lnTo>
                  <a:lnTo>
                    <a:pt x="22" y="85"/>
                  </a:lnTo>
                  <a:close/>
                  <a:moveTo>
                    <a:pt x="38" y="94"/>
                  </a:moveTo>
                  <a:lnTo>
                    <a:pt x="38" y="94"/>
                  </a:lnTo>
                  <a:lnTo>
                    <a:pt x="38" y="118"/>
                  </a:lnTo>
                  <a:lnTo>
                    <a:pt x="38"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17" name="Freeform 77"/>
            <p:cNvSpPr>
              <a:spLocks/>
            </p:cNvSpPr>
            <p:nvPr/>
          </p:nvSpPr>
          <p:spPr bwMode="auto">
            <a:xfrm>
              <a:off x="3042" y="10175"/>
              <a:ext cx="48" cy="21"/>
            </a:xfrm>
            <a:custGeom>
              <a:avLst/>
              <a:gdLst>
                <a:gd name="T0" fmla="*/ 48 w 48"/>
                <a:gd name="T1" fmla="*/ 2 h 27"/>
                <a:gd name="T2" fmla="*/ 0 w 48"/>
                <a:gd name="T3" fmla="*/ 2 h 27"/>
                <a:gd name="T4" fmla="*/ 0 w 48"/>
                <a:gd name="T5" fmla="*/ 0 h 27"/>
                <a:gd name="T6" fmla="*/ 48 w 48"/>
                <a:gd name="T7" fmla="*/ 0 h 27"/>
                <a:gd name="T8" fmla="*/ 48 w 48"/>
                <a:gd name="T9" fmla="*/ 2 h 27"/>
                <a:gd name="T10" fmla="*/ 0 60000 65536"/>
                <a:gd name="T11" fmla="*/ 0 60000 65536"/>
                <a:gd name="T12" fmla="*/ 0 60000 65536"/>
                <a:gd name="T13" fmla="*/ 0 60000 65536"/>
                <a:gd name="T14" fmla="*/ 0 60000 65536"/>
                <a:gd name="T15" fmla="*/ 0 w 48"/>
                <a:gd name="T16" fmla="*/ 0 h 27"/>
                <a:gd name="T17" fmla="*/ 48 w 48"/>
                <a:gd name="T18" fmla="*/ 27 h 27"/>
              </a:gdLst>
              <a:ahLst/>
              <a:cxnLst>
                <a:cxn ang="T10">
                  <a:pos x="T0" y="T1"/>
                </a:cxn>
                <a:cxn ang="T11">
                  <a:pos x="T2" y="T3"/>
                </a:cxn>
                <a:cxn ang="T12">
                  <a:pos x="T4" y="T5"/>
                </a:cxn>
                <a:cxn ang="T13">
                  <a:pos x="T6" y="T7"/>
                </a:cxn>
                <a:cxn ang="T14">
                  <a:pos x="T8" y="T9"/>
                </a:cxn>
              </a:cxnLst>
              <a:rect l="T15" t="T16" r="T17" b="T18"/>
              <a:pathLst>
                <a:path w="48" h="27">
                  <a:moveTo>
                    <a:pt x="48" y="24"/>
                  </a:moveTo>
                  <a:lnTo>
                    <a:pt x="0" y="27"/>
                  </a:lnTo>
                  <a:lnTo>
                    <a:pt x="0" y="0"/>
                  </a:lnTo>
                  <a:lnTo>
                    <a:pt x="48" y="0"/>
                  </a:lnTo>
                  <a:lnTo>
                    <a:pt x="48"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10" name="Freeform 78"/>
            <p:cNvSpPr>
              <a:spLocks/>
            </p:cNvSpPr>
            <p:nvPr/>
          </p:nvSpPr>
          <p:spPr bwMode="auto">
            <a:xfrm>
              <a:off x="3240" y="10510"/>
              <a:ext cx="59" cy="73"/>
            </a:xfrm>
            <a:custGeom>
              <a:avLst/>
              <a:gdLst>
                <a:gd name="T0" fmla="*/ 30 w 59"/>
                <a:gd name="T1" fmla="*/ 3 h 94"/>
                <a:gd name="T2" fmla="*/ 25 w 59"/>
                <a:gd name="T3" fmla="*/ 3 h 94"/>
                <a:gd name="T4" fmla="*/ 18 w 59"/>
                <a:gd name="T5" fmla="*/ 3 h 94"/>
                <a:gd name="T6" fmla="*/ 14 w 59"/>
                <a:gd name="T7" fmla="*/ 3 h 94"/>
                <a:gd name="T8" fmla="*/ 9 w 59"/>
                <a:gd name="T9" fmla="*/ 3 h 94"/>
                <a:gd name="T10" fmla="*/ 5 w 59"/>
                <a:gd name="T11" fmla="*/ 2 h 94"/>
                <a:gd name="T12" fmla="*/ 2 w 59"/>
                <a:gd name="T13" fmla="*/ 2 h 94"/>
                <a:gd name="T14" fmla="*/ 0 w 59"/>
                <a:gd name="T15" fmla="*/ 2 h 94"/>
                <a:gd name="T16" fmla="*/ 0 w 59"/>
                <a:gd name="T17" fmla="*/ 2 h 94"/>
                <a:gd name="T18" fmla="*/ 0 w 59"/>
                <a:gd name="T19" fmla="*/ 2 h 94"/>
                <a:gd name="T20" fmla="*/ 2 w 59"/>
                <a:gd name="T21" fmla="*/ 2 h 94"/>
                <a:gd name="T22" fmla="*/ 4 w 59"/>
                <a:gd name="T23" fmla="*/ 2 h 94"/>
                <a:gd name="T24" fmla="*/ 7 w 59"/>
                <a:gd name="T25" fmla="*/ 2 h 94"/>
                <a:gd name="T26" fmla="*/ 12 w 59"/>
                <a:gd name="T27" fmla="*/ 2 h 94"/>
                <a:gd name="T28" fmla="*/ 16 w 59"/>
                <a:gd name="T29" fmla="*/ 2 h 94"/>
                <a:gd name="T30" fmla="*/ 23 w 59"/>
                <a:gd name="T31" fmla="*/ 0 h 94"/>
                <a:gd name="T32" fmla="*/ 29 w 59"/>
                <a:gd name="T33" fmla="*/ 0 h 94"/>
                <a:gd name="T34" fmla="*/ 34 w 59"/>
                <a:gd name="T35" fmla="*/ 0 h 94"/>
                <a:gd name="T36" fmla="*/ 39 w 59"/>
                <a:gd name="T37" fmla="*/ 2 h 94"/>
                <a:gd name="T38" fmla="*/ 45 w 59"/>
                <a:gd name="T39" fmla="*/ 2 h 94"/>
                <a:gd name="T40" fmla="*/ 50 w 59"/>
                <a:gd name="T41" fmla="*/ 2 h 94"/>
                <a:gd name="T42" fmla="*/ 54 w 59"/>
                <a:gd name="T43" fmla="*/ 2 h 94"/>
                <a:gd name="T44" fmla="*/ 57 w 59"/>
                <a:gd name="T45" fmla="*/ 2 h 94"/>
                <a:gd name="T46" fmla="*/ 59 w 59"/>
                <a:gd name="T47" fmla="*/ 2 h 94"/>
                <a:gd name="T48" fmla="*/ 59 w 59"/>
                <a:gd name="T49" fmla="*/ 2 h 94"/>
                <a:gd name="T50" fmla="*/ 59 w 59"/>
                <a:gd name="T51" fmla="*/ 2 h 94"/>
                <a:gd name="T52" fmla="*/ 57 w 59"/>
                <a:gd name="T53" fmla="*/ 2 h 94"/>
                <a:gd name="T54" fmla="*/ 54 w 59"/>
                <a:gd name="T55" fmla="*/ 2 h 94"/>
                <a:gd name="T56" fmla="*/ 52 w 59"/>
                <a:gd name="T57" fmla="*/ 3 h 94"/>
                <a:gd name="T58" fmla="*/ 47 w 59"/>
                <a:gd name="T59" fmla="*/ 3 h 94"/>
                <a:gd name="T60" fmla="*/ 41 w 59"/>
                <a:gd name="T61" fmla="*/ 3 h 94"/>
                <a:gd name="T62" fmla="*/ 36 w 59"/>
                <a:gd name="T63" fmla="*/ 3 h 94"/>
                <a:gd name="T64" fmla="*/ 30 w 59"/>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30" y="94"/>
                  </a:moveTo>
                  <a:lnTo>
                    <a:pt x="25" y="94"/>
                  </a:lnTo>
                  <a:lnTo>
                    <a:pt x="18" y="91"/>
                  </a:lnTo>
                  <a:lnTo>
                    <a:pt x="14" y="87"/>
                  </a:lnTo>
                  <a:lnTo>
                    <a:pt x="9" y="81"/>
                  </a:lnTo>
                  <a:lnTo>
                    <a:pt x="5" y="75"/>
                  </a:lnTo>
                  <a:lnTo>
                    <a:pt x="2" y="66"/>
                  </a:lnTo>
                  <a:lnTo>
                    <a:pt x="0" y="57"/>
                  </a:lnTo>
                  <a:lnTo>
                    <a:pt x="0" y="48"/>
                  </a:lnTo>
                  <a:lnTo>
                    <a:pt x="0" y="39"/>
                  </a:lnTo>
                  <a:lnTo>
                    <a:pt x="2" y="30"/>
                  </a:lnTo>
                  <a:lnTo>
                    <a:pt x="4" y="21"/>
                  </a:lnTo>
                  <a:lnTo>
                    <a:pt x="7" y="15"/>
                  </a:lnTo>
                  <a:lnTo>
                    <a:pt x="12" y="9"/>
                  </a:lnTo>
                  <a:lnTo>
                    <a:pt x="16" y="3"/>
                  </a:lnTo>
                  <a:lnTo>
                    <a:pt x="23" y="0"/>
                  </a:lnTo>
                  <a:lnTo>
                    <a:pt x="29" y="0"/>
                  </a:lnTo>
                  <a:lnTo>
                    <a:pt x="34" y="0"/>
                  </a:lnTo>
                  <a:lnTo>
                    <a:pt x="39" y="3"/>
                  </a:lnTo>
                  <a:lnTo>
                    <a:pt x="45" y="6"/>
                  </a:lnTo>
                  <a:lnTo>
                    <a:pt x="50" y="12"/>
                  </a:lnTo>
                  <a:lnTo>
                    <a:pt x="54" y="18"/>
                  </a:lnTo>
                  <a:lnTo>
                    <a:pt x="57" y="27"/>
                  </a:lnTo>
                  <a:lnTo>
                    <a:pt x="59" y="36"/>
                  </a:lnTo>
                  <a:lnTo>
                    <a:pt x="59" y="45"/>
                  </a:lnTo>
                  <a:lnTo>
                    <a:pt x="59" y="54"/>
                  </a:lnTo>
                  <a:lnTo>
                    <a:pt x="57" y="63"/>
                  </a:lnTo>
                  <a:lnTo>
                    <a:pt x="54" y="72"/>
                  </a:lnTo>
                  <a:lnTo>
                    <a:pt x="52" y="78"/>
                  </a:lnTo>
                  <a:lnTo>
                    <a:pt x="47" y="84"/>
                  </a:lnTo>
                  <a:lnTo>
                    <a:pt x="41" y="91"/>
                  </a:lnTo>
                  <a:lnTo>
                    <a:pt x="36" y="94"/>
                  </a:lnTo>
                  <a:lnTo>
                    <a:pt x="30"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619" name="Freeform 79"/>
            <p:cNvSpPr>
              <a:spLocks noEditPoints="1"/>
            </p:cNvSpPr>
            <p:nvPr/>
          </p:nvSpPr>
          <p:spPr bwMode="auto">
            <a:xfrm>
              <a:off x="3232" y="10500"/>
              <a:ext cx="74" cy="92"/>
            </a:xfrm>
            <a:custGeom>
              <a:avLst/>
              <a:gdLst>
                <a:gd name="T0" fmla="*/ 60 w 73"/>
                <a:gd name="T1" fmla="*/ 2 h 118"/>
                <a:gd name="T2" fmla="*/ 60 w 73"/>
                <a:gd name="T3" fmla="*/ 2 h 118"/>
                <a:gd name="T4" fmla="*/ 60 w 73"/>
                <a:gd name="T5" fmla="*/ 2 h 118"/>
                <a:gd name="T6" fmla="*/ 60 w 73"/>
                <a:gd name="T7" fmla="*/ 2 h 118"/>
                <a:gd name="T8" fmla="*/ 32 w 73"/>
                <a:gd name="T9" fmla="*/ 2 h 118"/>
                <a:gd name="T10" fmla="*/ 60 w 73"/>
                <a:gd name="T11" fmla="*/ 2 h 118"/>
                <a:gd name="T12" fmla="*/ 21 w 73"/>
                <a:gd name="T13" fmla="*/ 2 h 118"/>
                <a:gd name="T14" fmla="*/ 32 w 73"/>
                <a:gd name="T15" fmla="*/ 2 h 118"/>
                <a:gd name="T16" fmla="*/ 12 w 73"/>
                <a:gd name="T17" fmla="*/ 2 h 118"/>
                <a:gd name="T18" fmla="*/ 0 w 73"/>
                <a:gd name="T19" fmla="*/ 2 h 118"/>
                <a:gd name="T20" fmla="*/ 18 w 73"/>
                <a:gd name="T21" fmla="*/ 2 h 118"/>
                <a:gd name="T22" fmla="*/ 21 w 73"/>
                <a:gd name="T23" fmla="*/ 2 h 118"/>
                <a:gd name="T24" fmla="*/ 7 w 73"/>
                <a:gd name="T25" fmla="*/ 2 h 118"/>
                <a:gd name="T26" fmla="*/ 0 w 73"/>
                <a:gd name="T27" fmla="*/ 2 h 118"/>
                <a:gd name="T28" fmla="*/ 14 w 73"/>
                <a:gd name="T29" fmla="*/ 2 h 118"/>
                <a:gd name="T30" fmla="*/ 0 w 73"/>
                <a:gd name="T31" fmla="*/ 2 h 118"/>
                <a:gd name="T32" fmla="*/ 5 w 73"/>
                <a:gd name="T33" fmla="*/ 2 h 118"/>
                <a:gd name="T34" fmla="*/ 16 w 73"/>
                <a:gd name="T35" fmla="*/ 2 h 118"/>
                <a:gd name="T36" fmla="*/ 9 w 73"/>
                <a:gd name="T37" fmla="*/ 2 h 118"/>
                <a:gd name="T38" fmla="*/ 27 w 73"/>
                <a:gd name="T39" fmla="*/ 0 h 118"/>
                <a:gd name="T40" fmla="*/ 27 w 73"/>
                <a:gd name="T41" fmla="*/ 2 h 118"/>
                <a:gd name="T42" fmla="*/ 34 w 73"/>
                <a:gd name="T43" fmla="*/ 0 h 118"/>
                <a:gd name="T44" fmla="*/ 34 w 73"/>
                <a:gd name="T45" fmla="*/ 0 h 118"/>
                <a:gd name="T46" fmla="*/ 36 w 73"/>
                <a:gd name="T47" fmla="*/ 0 h 118"/>
                <a:gd name="T48" fmla="*/ 36 w 73"/>
                <a:gd name="T49" fmla="*/ 2 h 118"/>
                <a:gd name="T50" fmla="*/ 36 w 73"/>
                <a:gd name="T51" fmla="*/ 0 h 118"/>
                <a:gd name="T52" fmla="*/ 36 w 73"/>
                <a:gd name="T53" fmla="*/ 2 h 118"/>
                <a:gd name="T54" fmla="*/ 36 w 73"/>
                <a:gd name="T55" fmla="*/ 0 h 118"/>
                <a:gd name="T56" fmla="*/ 36 w 73"/>
                <a:gd name="T57" fmla="*/ 0 h 118"/>
                <a:gd name="T58" fmla="*/ 68 w 73"/>
                <a:gd name="T59" fmla="*/ 0 h 118"/>
                <a:gd name="T60" fmla="*/ 36 w 73"/>
                <a:gd name="T61" fmla="*/ 2 h 118"/>
                <a:gd name="T62" fmla="*/ 71 w 73"/>
                <a:gd name="T63" fmla="*/ 2 h 118"/>
                <a:gd name="T64" fmla="*/ 66 w 73"/>
                <a:gd name="T65" fmla="*/ 2 h 118"/>
                <a:gd name="T66" fmla="*/ 75 w 73"/>
                <a:gd name="T67" fmla="*/ 2 h 118"/>
                <a:gd name="T68" fmla="*/ 94 w 73"/>
                <a:gd name="T69" fmla="*/ 2 h 118"/>
                <a:gd name="T70" fmla="*/ 80 w 73"/>
                <a:gd name="T71" fmla="*/ 2 h 118"/>
                <a:gd name="T72" fmla="*/ 69 w 73"/>
                <a:gd name="T73" fmla="*/ 2 h 118"/>
                <a:gd name="T74" fmla="*/ 96 w 73"/>
                <a:gd name="T75" fmla="*/ 2 h 118"/>
                <a:gd name="T76" fmla="*/ 96 w 73"/>
                <a:gd name="T77" fmla="*/ 2 h 118"/>
                <a:gd name="T78" fmla="*/ 82 w 73"/>
                <a:gd name="T79" fmla="*/ 2 h 118"/>
                <a:gd name="T80" fmla="*/ 96 w 73"/>
                <a:gd name="T81" fmla="*/ 2 h 118"/>
                <a:gd name="T82" fmla="*/ 94 w 73"/>
                <a:gd name="T83" fmla="*/ 2 h 118"/>
                <a:gd name="T84" fmla="*/ 77 w 73"/>
                <a:gd name="T85" fmla="*/ 2 h 118"/>
                <a:gd name="T86" fmla="*/ 96 w 73"/>
                <a:gd name="T87" fmla="*/ 2 h 118"/>
                <a:gd name="T88" fmla="*/ 75 w 73"/>
                <a:gd name="T89" fmla="*/ 2 h 118"/>
                <a:gd name="T90" fmla="*/ 60 w 73"/>
                <a:gd name="T91" fmla="*/ 2 h 118"/>
                <a:gd name="T92" fmla="*/ 85 w 73"/>
                <a:gd name="T93" fmla="*/ 2 h 118"/>
                <a:gd name="T94" fmla="*/ 60 w 73"/>
                <a:gd name="T95" fmla="*/ 2 h 118"/>
                <a:gd name="T96" fmla="*/ 60 w 73"/>
                <a:gd name="T97" fmla="*/ 2 h 118"/>
                <a:gd name="T98" fmla="*/ 60 w 73"/>
                <a:gd name="T99" fmla="*/ 2 h 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3"/>
                <a:gd name="T151" fmla="*/ 0 h 118"/>
                <a:gd name="T152" fmla="*/ 73 w 73"/>
                <a:gd name="T153" fmla="*/ 118 h 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3" h="118">
                  <a:moveTo>
                    <a:pt x="37" y="118"/>
                  </a:moveTo>
                  <a:lnTo>
                    <a:pt x="37" y="118"/>
                  </a:lnTo>
                  <a:lnTo>
                    <a:pt x="37" y="93"/>
                  </a:lnTo>
                  <a:lnTo>
                    <a:pt x="37" y="118"/>
                  </a:lnTo>
                  <a:close/>
                  <a:moveTo>
                    <a:pt x="37" y="118"/>
                  </a:moveTo>
                  <a:lnTo>
                    <a:pt x="37" y="118"/>
                  </a:lnTo>
                  <a:lnTo>
                    <a:pt x="37" y="106"/>
                  </a:lnTo>
                  <a:lnTo>
                    <a:pt x="37" y="118"/>
                  </a:lnTo>
                  <a:close/>
                  <a:moveTo>
                    <a:pt x="37" y="118"/>
                  </a:moveTo>
                  <a:lnTo>
                    <a:pt x="32" y="118"/>
                  </a:lnTo>
                  <a:lnTo>
                    <a:pt x="28" y="118"/>
                  </a:lnTo>
                  <a:lnTo>
                    <a:pt x="32" y="93"/>
                  </a:lnTo>
                  <a:lnTo>
                    <a:pt x="34" y="93"/>
                  </a:lnTo>
                  <a:lnTo>
                    <a:pt x="37" y="93"/>
                  </a:lnTo>
                  <a:lnTo>
                    <a:pt x="37" y="118"/>
                  </a:lnTo>
                  <a:close/>
                  <a:moveTo>
                    <a:pt x="28" y="118"/>
                  </a:moveTo>
                  <a:lnTo>
                    <a:pt x="25" y="115"/>
                  </a:lnTo>
                  <a:lnTo>
                    <a:pt x="21" y="112"/>
                  </a:lnTo>
                  <a:lnTo>
                    <a:pt x="27" y="90"/>
                  </a:lnTo>
                  <a:lnTo>
                    <a:pt x="28" y="90"/>
                  </a:lnTo>
                  <a:lnTo>
                    <a:pt x="32" y="93"/>
                  </a:lnTo>
                  <a:lnTo>
                    <a:pt x="28" y="118"/>
                  </a:lnTo>
                  <a:close/>
                  <a:moveTo>
                    <a:pt x="21" y="112"/>
                  </a:moveTo>
                  <a:lnTo>
                    <a:pt x="12" y="103"/>
                  </a:lnTo>
                  <a:lnTo>
                    <a:pt x="5" y="90"/>
                  </a:lnTo>
                  <a:lnTo>
                    <a:pt x="2" y="78"/>
                  </a:lnTo>
                  <a:lnTo>
                    <a:pt x="0" y="60"/>
                  </a:lnTo>
                  <a:lnTo>
                    <a:pt x="14" y="60"/>
                  </a:lnTo>
                  <a:lnTo>
                    <a:pt x="16" y="69"/>
                  </a:lnTo>
                  <a:lnTo>
                    <a:pt x="18" y="78"/>
                  </a:lnTo>
                  <a:lnTo>
                    <a:pt x="21" y="84"/>
                  </a:lnTo>
                  <a:lnTo>
                    <a:pt x="27" y="90"/>
                  </a:lnTo>
                  <a:lnTo>
                    <a:pt x="21" y="112"/>
                  </a:lnTo>
                  <a:close/>
                  <a:moveTo>
                    <a:pt x="0" y="60"/>
                  </a:moveTo>
                  <a:lnTo>
                    <a:pt x="0" y="60"/>
                  </a:lnTo>
                  <a:lnTo>
                    <a:pt x="7" y="60"/>
                  </a:lnTo>
                  <a:lnTo>
                    <a:pt x="0" y="60"/>
                  </a:lnTo>
                  <a:close/>
                  <a:moveTo>
                    <a:pt x="0" y="60"/>
                  </a:moveTo>
                  <a:lnTo>
                    <a:pt x="0" y="60"/>
                  </a:lnTo>
                  <a:lnTo>
                    <a:pt x="14" y="60"/>
                  </a:lnTo>
                  <a:lnTo>
                    <a:pt x="0" y="60"/>
                  </a:lnTo>
                  <a:close/>
                  <a:moveTo>
                    <a:pt x="0" y="60"/>
                  </a:moveTo>
                  <a:lnTo>
                    <a:pt x="0" y="48"/>
                  </a:lnTo>
                  <a:lnTo>
                    <a:pt x="2" y="36"/>
                  </a:lnTo>
                  <a:lnTo>
                    <a:pt x="5" y="27"/>
                  </a:lnTo>
                  <a:lnTo>
                    <a:pt x="9" y="18"/>
                  </a:lnTo>
                  <a:lnTo>
                    <a:pt x="19" y="36"/>
                  </a:lnTo>
                  <a:lnTo>
                    <a:pt x="16" y="45"/>
                  </a:lnTo>
                  <a:lnTo>
                    <a:pt x="14" y="60"/>
                  </a:lnTo>
                  <a:lnTo>
                    <a:pt x="0" y="60"/>
                  </a:lnTo>
                  <a:close/>
                  <a:moveTo>
                    <a:pt x="9" y="18"/>
                  </a:moveTo>
                  <a:lnTo>
                    <a:pt x="14" y="9"/>
                  </a:lnTo>
                  <a:lnTo>
                    <a:pt x="21" y="3"/>
                  </a:lnTo>
                  <a:lnTo>
                    <a:pt x="27" y="0"/>
                  </a:lnTo>
                  <a:lnTo>
                    <a:pt x="34" y="0"/>
                  </a:lnTo>
                  <a:lnTo>
                    <a:pt x="36" y="24"/>
                  </a:lnTo>
                  <a:lnTo>
                    <a:pt x="27" y="27"/>
                  </a:lnTo>
                  <a:lnTo>
                    <a:pt x="19" y="36"/>
                  </a:lnTo>
                  <a:lnTo>
                    <a:pt x="9" y="18"/>
                  </a:lnTo>
                  <a:close/>
                  <a:moveTo>
                    <a:pt x="34" y="0"/>
                  </a:moveTo>
                  <a:lnTo>
                    <a:pt x="34" y="0"/>
                  </a:lnTo>
                  <a:lnTo>
                    <a:pt x="36" y="12"/>
                  </a:lnTo>
                  <a:lnTo>
                    <a:pt x="34" y="0"/>
                  </a:lnTo>
                  <a:close/>
                  <a:moveTo>
                    <a:pt x="34" y="0"/>
                  </a:moveTo>
                  <a:lnTo>
                    <a:pt x="36" y="0"/>
                  </a:lnTo>
                  <a:lnTo>
                    <a:pt x="36" y="24"/>
                  </a:lnTo>
                  <a:lnTo>
                    <a:pt x="34" y="0"/>
                  </a:lnTo>
                  <a:close/>
                  <a:moveTo>
                    <a:pt x="36" y="0"/>
                  </a:moveTo>
                  <a:lnTo>
                    <a:pt x="36" y="0"/>
                  </a:lnTo>
                  <a:lnTo>
                    <a:pt x="36" y="24"/>
                  </a:lnTo>
                  <a:lnTo>
                    <a:pt x="36" y="0"/>
                  </a:lnTo>
                  <a:close/>
                  <a:moveTo>
                    <a:pt x="36" y="0"/>
                  </a:moveTo>
                  <a:lnTo>
                    <a:pt x="36" y="0"/>
                  </a:lnTo>
                  <a:lnTo>
                    <a:pt x="36" y="12"/>
                  </a:lnTo>
                  <a:lnTo>
                    <a:pt x="36" y="0"/>
                  </a:lnTo>
                  <a:close/>
                  <a:moveTo>
                    <a:pt x="36" y="0"/>
                  </a:moveTo>
                  <a:lnTo>
                    <a:pt x="39" y="0"/>
                  </a:lnTo>
                  <a:lnTo>
                    <a:pt x="45" y="0"/>
                  </a:lnTo>
                  <a:lnTo>
                    <a:pt x="41" y="24"/>
                  </a:lnTo>
                  <a:lnTo>
                    <a:pt x="39" y="24"/>
                  </a:lnTo>
                  <a:lnTo>
                    <a:pt x="36" y="24"/>
                  </a:lnTo>
                  <a:lnTo>
                    <a:pt x="36" y="0"/>
                  </a:lnTo>
                  <a:close/>
                  <a:moveTo>
                    <a:pt x="45" y="0"/>
                  </a:moveTo>
                  <a:lnTo>
                    <a:pt x="48" y="3"/>
                  </a:lnTo>
                  <a:lnTo>
                    <a:pt x="52" y="6"/>
                  </a:lnTo>
                  <a:lnTo>
                    <a:pt x="46" y="27"/>
                  </a:lnTo>
                  <a:lnTo>
                    <a:pt x="43" y="27"/>
                  </a:lnTo>
                  <a:lnTo>
                    <a:pt x="41" y="24"/>
                  </a:lnTo>
                  <a:lnTo>
                    <a:pt x="45" y="0"/>
                  </a:lnTo>
                  <a:close/>
                  <a:moveTo>
                    <a:pt x="52" y="6"/>
                  </a:moveTo>
                  <a:lnTo>
                    <a:pt x="61" y="12"/>
                  </a:lnTo>
                  <a:lnTo>
                    <a:pt x="68" y="24"/>
                  </a:lnTo>
                  <a:lnTo>
                    <a:pt x="71" y="39"/>
                  </a:lnTo>
                  <a:lnTo>
                    <a:pt x="73" y="57"/>
                  </a:lnTo>
                  <a:lnTo>
                    <a:pt x="59" y="57"/>
                  </a:lnTo>
                  <a:lnTo>
                    <a:pt x="57" y="48"/>
                  </a:lnTo>
                  <a:lnTo>
                    <a:pt x="55" y="39"/>
                  </a:lnTo>
                  <a:lnTo>
                    <a:pt x="52" y="33"/>
                  </a:lnTo>
                  <a:lnTo>
                    <a:pt x="46" y="27"/>
                  </a:lnTo>
                  <a:lnTo>
                    <a:pt x="52" y="6"/>
                  </a:lnTo>
                  <a:close/>
                  <a:moveTo>
                    <a:pt x="73" y="57"/>
                  </a:moveTo>
                  <a:lnTo>
                    <a:pt x="73" y="57"/>
                  </a:lnTo>
                  <a:lnTo>
                    <a:pt x="66" y="57"/>
                  </a:lnTo>
                  <a:lnTo>
                    <a:pt x="73" y="57"/>
                  </a:lnTo>
                  <a:close/>
                  <a:moveTo>
                    <a:pt x="73" y="57"/>
                  </a:moveTo>
                  <a:lnTo>
                    <a:pt x="73" y="57"/>
                  </a:lnTo>
                  <a:lnTo>
                    <a:pt x="59" y="57"/>
                  </a:lnTo>
                  <a:lnTo>
                    <a:pt x="73" y="57"/>
                  </a:lnTo>
                  <a:close/>
                  <a:moveTo>
                    <a:pt x="73" y="57"/>
                  </a:moveTo>
                  <a:lnTo>
                    <a:pt x="73" y="69"/>
                  </a:lnTo>
                  <a:lnTo>
                    <a:pt x="71" y="81"/>
                  </a:lnTo>
                  <a:lnTo>
                    <a:pt x="68" y="90"/>
                  </a:lnTo>
                  <a:lnTo>
                    <a:pt x="62" y="99"/>
                  </a:lnTo>
                  <a:lnTo>
                    <a:pt x="54" y="81"/>
                  </a:lnTo>
                  <a:lnTo>
                    <a:pt x="57" y="72"/>
                  </a:lnTo>
                  <a:lnTo>
                    <a:pt x="59" y="57"/>
                  </a:lnTo>
                  <a:lnTo>
                    <a:pt x="73" y="57"/>
                  </a:lnTo>
                  <a:close/>
                  <a:moveTo>
                    <a:pt x="62" y="99"/>
                  </a:moveTo>
                  <a:lnTo>
                    <a:pt x="59" y="109"/>
                  </a:lnTo>
                  <a:lnTo>
                    <a:pt x="52" y="112"/>
                  </a:lnTo>
                  <a:lnTo>
                    <a:pt x="45" y="118"/>
                  </a:lnTo>
                  <a:lnTo>
                    <a:pt x="37" y="118"/>
                  </a:lnTo>
                  <a:lnTo>
                    <a:pt x="37" y="93"/>
                  </a:lnTo>
                  <a:lnTo>
                    <a:pt x="46" y="90"/>
                  </a:lnTo>
                  <a:lnTo>
                    <a:pt x="54" y="81"/>
                  </a:lnTo>
                  <a:lnTo>
                    <a:pt x="62" y="99"/>
                  </a:lnTo>
                  <a:close/>
                  <a:moveTo>
                    <a:pt x="37" y="118"/>
                  </a:moveTo>
                  <a:lnTo>
                    <a:pt x="37" y="118"/>
                  </a:lnTo>
                  <a:lnTo>
                    <a:pt x="37" y="106"/>
                  </a:lnTo>
                  <a:lnTo>
                    <a:pt x="37" y="118"/>
                  </a:lnTo>
                  <a:close/>
                  <a:moveTo>
                    <a:pt x="37" y="118"/>
                  </a:moveTo>
                  <a:lnTo>
                    <a:pt x="37" y="118"/>
                  </a:lnTo>
                  <a:lnTo>
                    <a:pt x="37" y="93"/>
                  </a:lnTo>
                  <a:lnTo>
                    <a:pt x="37" y="1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20" name="Freeform 80"/>
            <p:cNvSpPr>
              <a:spLocks/>
            </p:cNvSpPr>
            <p:nvPr/>
          </p:nvSpPr>
          <p:spPr bwMode="auto">
            <a:xfrm>
              <a:off x="3199" y="10527"/>
              <a:ext cx="49" cy="20"/>
            </a:xfrm>
            <a:custGeom>
              <a:avLst/>
              <a:gdLst>
                <a:gd name="T0" fmla="*/ 0 w 48"/>
                <a:gd name="T1" fmla="*/ 1 h 27"/>
                <a:gd name="T2" fmla="*/ 71 w 48"/>
                <a:gd name="T3" fmla="*/ 0 h 27"/>
                <a:gd name="T4" fmla="*/ 71 w 48"/>
                <a:gd name="T5" fmla="*/ 1 h 27"/>
                <a:gd name="T6" fmla="*/ 1 w 48"/>
                <a:gd name="T7" fmla="*/ 1 h 27"/>
                <a:gd name="T8" fmla="*/ 0 w 48"/>
                <a:gd name="T9" fmla="*/ 1 h 27"/>
                <a:gd name="T10" fmla="*/ 0 60000 65536"/>
                <a:gd name="T11" fmla="*/ 0 60000 65536"/>
                <a:gd name="T12" fmla="*/ 0 60000 65536"/>
                <a:gd name="T13" fmla="*/ 0 60000 65536"/>
                <a:gd name="T14" fmla="*/ 0 60000 65536"/>
                <a:gd name="T15" fmla="*/ 0 w 48"/>
                <a:gd name="T16" fmla="*/ 0 h 27"/>
                <a:gd name="T17" fmla="*/ 48 w 48"/>
                <a:gd name="T18" fmla="*/ 27 h 27"/>
              </a:gdLst>
              <a:ahLst/>
              <a:cxnLst>
                <a:cxn ang="T10">
                  <a:pos x="T0" y="T1"/>
                </a:cxn>
                <a:cxn ang="T11">
                  <a:pos x="T2" y="T3"/>
                </a:cxn>
                <a:cxn ang="T12">
                  <a:pos x="T4" y="T5"/>
                </a:cxn>
                <a:cxn ang="T13">
                  <a:pos x="T6" y="T7"/>
                </a:cxn>
                <a:cxn ang="T14">
                  <a:pos x="T8" y="T9"/>
                </a:cxn>
              </a:cxnLst>
              <a:rect l="T15" t="T16" r="T17" b="T18"/>
              <a:pathLst>
                <a:path w="48" h="27">
                  <a:moveTo>
                    <a:pt x="0" y="3"/>
                  </a:moveTo>
                  <a:lnTo>
                    <a:pt x="48" y="0"/>
                  </a:lnTo>
                  <a:lnTo>
                    <a:pt x="48" y="24"/>
                  </a:lnTo>
                  <a:lnTo>
                    <a:pt x="1" y="27"/>
                  </a:lnTo>
                  <a:lnTo>
                    <a:pt x="0" y="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11" name="Freeform 81"/>
            <p:cNvSpPr>
              <a:spLocks/>
            </p:cNvSpPr>
            <p:nvPr/>
          </p:nvSpPr>
          <p:spPr bwMode="auto">
            <a:xfrm>
              <a:off x="2998" y="10531"/>
              <a:ext cx="61" cy="72"/>
            </a:xfrm>
            <a:custGeom>
              <a:avLst/>
              <a:gdLst>
                <a:gd name="T0" fmla="*/ 41 w 59"/>
                <a:gd name="T1" fmla="*/ 3 h 94"/>
                <a:gd name="T2" fmla="*/ 53 w 59"/>
                <a:gd name="T3" fmla="*/ 3 h 94"/>
                <a:gd name="T4" fmla="*/ 63 w 59"/>
                <a:gd name="T5" fmla="*/ 3 h 94"/>
                <a:gd name="T6" fmla="*/ 72 w 59"/>
                <a:gd name="T7" fmla="*/ 3 h 94"/>
                <a:gd name="T8" fmla="*/ 77 w 59"/>
                <a:gd name="T9" fmla="*/ 2 h 94"/>
                <a:gd name="T10" fmla="*/ 83 w 59"/>
                <a:gd name="T11" fmla="*/ 2 h 94"/>
                <a:gd name="T12" fmla="*/ 87 w 59"/>
                <a:gd name="T13" fmla="*/ 2 h 94"/>
                <a:gd name="T14" fmla="*/ 90 w 59"/>
                <a:gd name="T15" fmla="*/ 2 h 94"/>
                <a:gd name="T16" fmla="*/ 90 w 59"/>
                <a:gd name="T17" fmla="*/ 2 h 94"/>
                <a:gd name="T18" fmla="*/ 90 w 59"/>
                <a:gd name="T19" fmla="*/ 2 h 94"/>
                <a:gd name="T20" fmla="*/ 87 w 59"/>
                <a:gd name="T21" fmla="*/ 2 h 94"/>
                <a:gd name="T22" fmla="*/ 83 w 59"/>
                <a:gd name="T23" fmla="*/ 2 h 94"/>
                <a:gd name="T24" fmla="*/ 77 w 59"/>
                <a:gd name="T25" fmla="*/ 2 h 94"/>
                <a:gd name="T26" fmla="*/ 72 w 59"/>
                <a:gd name="T27" fmla="*/ 2 h 94"/>
                <a:gd name="T28" fmla="*/ 63 w 59"/>
                <a:gd name="T29" fmla="*/ 2 h 94"/>
                <a:gd name="T30" fmla="*/ 53 w 59"/>
                <a:gd name="T31" fmla="*/ 2 h 94"/>
                <a:gd name="T32" fmla="*/ 41 w 59"/>
                <a:gd name="T33" fmla="*/ 0 h 94"/>
                <a:gd name="T34" fmla="*/ 36 w 59"/>
                <a:gd name="T35" fmla="*/ 2 h 94"/>
                <a:gd name="T36" fmla="*/ 31 w 59"/>
                <a:gd name="T37" fmla="*/ 2 h 94"/>
                <a:gd name="T38" fmla="*/ 12 w 59"/>
                <a:gd name="T39" fmla="*/ 2 h 94"/>
                <a:gd name="T40" fmla="*/ 9 w 59"/>
                <a:gd name="T41" fmla="*/ 2 h 94"/>
                <a:gd name="T42" fmla="*/ 5 w 59"/>
                <a:gd name="T43" fmla="*/ 2 h 94"/>
                <a:gd name="T44" fmla="*/ 2 w 59"/>
                <a:gd name="T45" fmla="*/ 2 h 94"/>
                <a:gd name="T46" fmla="*/ 0 w 59"/>
                <a:gd name="T47" fmla="*/ 2 h 94"/>
                <a:gd name="T48" fmla="*/ 0 w 59"/>
                <a:gd name="T49" fmla="*/ 2 h 94"/>
                <a:gd name="T50" fmla="*/ 0 w 59"/>
                <a:gd name="T51" fmla="*/ 2 h 94"/>
                <a:gd name="T52" fmla="*/ 2 w 59"/>
                <a:gd name="T53" fmla="*/ 2 h 94"/>
                <a:gd name="T54" fmla="*/ 5 w 59"/>
                <a:gd name="T55" fmla="*/ 2 h 94"/>
                <a:gd name="T56" fmla="*/ 9 w 59"/>
                <a:gd name="T57" fmla="*/ 2 h 94"/>
                <a:gd name="T58" fmla="*/ 12 w 59"/>
                <a:gd name="T59" fmla="*/ 3 h 94"/>
                <a:gd name="T60" fmla="*/ 31 w 59"/>
                <a:gd name="T61" fmla="*/ 3 h 94"/>
                <a:gd name="T62" fmla="*/ 36 w 59"/>
                <a:gd name="T63" fmla="*/ 3 h 94"/>
                <a:gd name="T64" fmla="*/ 41 w 59"/>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28" y="94"/>
                  </a:moveTo>
                  <a:lnTo>
                    <a:pt x="36" y="94"/>
                  </a:lnTo>
                  <a:lnTo>
                    <a:pt x="41" y="91"/>
                  </a:lnTo>
                  <a:lnTo>
                    <a:pt x="46" y="88"/>
                  </a:lnTo>
                  <a:lnTo>
                    <a:pt x="50" y="82"/>
                  </a:lnTo>
                  <a:lnTo>
                    <a:pt x="54" y="76"/>
                  </a:lnTo>
                  <a:lnTo>
                    <a:pt x="57" y="67"/>
                  </a:lnTo>
                  <a:lnTo>
                    <a:pt x="59" y="57"/>
                  </a:lnTo>
                  <a:lnTo>
                    <a:pt x="59" y="48"/>
                  </a:lnTo>
                  <a:lnTo>
                    <a:pt x="59" y="39"/>
                  </a:lnTo>
                  <a:lnTo>
                    <a:pt x="57" y="30"/>
                  </a:lnTo>
                  <a:lnTo>
                    <a:pt x="54" y="21"/>
                  </a:lnTo>
                  <a:lnTo>
                    <a:pt x="50" y="15"/>
                  </a:lnTo>
                  <a:lnTo>
                    <a:pt x="46" y="9"/>
                  </a:lnTo>
                  <a:lnTo>
                    <a:pt x="41" y="6"/>
                  </a:lnTo>
                  <a:lnTo>
                    <a:pt x="36" y="3"/>
                  </a:lnTo>
                  <a:lnTo>
                    <a:pt x="28" y="0"/>
                  </a:lnTo>
                  <a:lnTo>
                    <a:pt x="23" y="3"/>
                  </a:lnTo>
                  <a:lnTo>
                    <a:pt x="18" y="6"/>
                  </a:lnTo>
                  <a:lnTo>
                    <a:pt x="12" y="9"/>
                  </a:lnTo>
                  <a:lnTo>
                    <a:pt x="9" y="15"/>
                  </a:lnTo>
                  <a:lnTo>
                    <a:pt x="5" y="21"/>
                  </a:lnTo>
                  <a:lnTo>
                    <a:pt x="2" y="30"/>
                  </a:lnTo>
                  <a:lnTo>
                    <a:pt x="0" y="39"/>
                  </a:lnTo>
                  <a:lnTo>
                    <a:pt x="0" y="48"/>
                  </a:lnTo>
                  <a:lnTo>
                    <a:pt x="0" y="57"/>
                  </a:lnTo>
                  <a:lnTo>
                    <a:pt x="2" y="67"/>
                  </a:lnTo>
                  <a:lnTo>
                    <a:pt x="5" y="76"/>
                  </a:lnTo>
                  <a:lnTo>
                    <a:pt x="9" y="82"/>
                  </a:lnTo>
                  <a:lnTo>
                    <a:pt x="12" y="88"/>
                  </a:lnTo>
                  <a:lnTo>
                    <a:pt x="18" y="91"/>
                  </a:lnTo>
                  <a:lnTo>
                    <a:pt x="23" y="94"/>
                  </a:lnTo>
                  <a:lnTo>
                    <a:pt x="28"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622" name="Freeform 82"/>
            <p:cNvSpPr>
              <a:spLocks noEditPoints="1"/>
            </p:cNvSpPr>
            <p:nvPr/>
          </p:nvSpPr>
          <p:spPr bwMode="auto">
            <a:xfrm>
              <a:off x="2992" y="10522"/>
              <a:ext cx="73" cy="92"/>
            </a:xfrm>
            <a:custGeom>
              <a:avLst/>
              <a:gdLst>
                <a:gd name="T0" fmla="*/ 35 w 73"/>
                <a:gd name="T1" fmla="*/ 2 h 121"/>
                <a:gd name="T2" fmla="*/ 35 w 73"/>
                <a:gd name="T3" fmla="*/ 2 h 121"/>
                <a:gd name="T4" fmla="*/ 35 w 73"/>
                <a:gd name="T5" fmla="*/ 2 h 121"/>
                <a:gd name="T6" fmla="*/ 52 w 73"/>
                <a:gd name="T7" fmla="*/ 2 h 121"/>
                <a:gd name="T8" fmla="*/ 57 w 73"/>
                <a:gd name="T9" fmla="*/ 2 h 121"/>
                <a:gd name="T10" fmla="*/ 44 w 73"/>
                <a:gd name="T11" fmla="*/ 2 h 121"/>
                <a:gd name="T12" fmla="*/ 35 w 73"/>
                <a:gd name="T13" fmla="*/ 2 h 121"/>
                <a:gd name="T14" fmla="*/ 57 w 73"/>
                <a:gd name="T15" fmla="*/ 2 h 121"/>
                <a:gd name="T16" fmla="*/ 73 w 73"/>
                <a:gd name="T17" fmla="*/ 2 h 121"/>
                <a:gd name="T18" fmla="*/ 71 w 73"/>
                <a:gd name="T19" fmla="*/ 2 h 121"/>
                <a:gd name="T20" fmla="*/ 62 w 73"/>
                <a:gd name="T21" fmla="*/ 2 h 121"/>
                <a:gd name="T22" fmla="*/ 59 w 73"/>
                <a:gd name="T23" fmla="*/ 2 h 121"/>
                <a:gd name="T24" fmla="*/ 73 w 73"/>
                <a:gd name="T25" fmla="*/ 2 h 121"/>
                <a:gd name="T26" fmla="*/ 59 w 73"/>
                <a:gd name="T27" fmla="*/ 2 h 121"/>
                <a:gd name="T28" fmla="*/ 59 w 73"/>
                <a:gd name="T29" fmla="*/ 2 h 121"/>
                <a:gd name="T30" fmla="*/ 73 w 73"/>
                <a:gd name="T31" fmla="*/ 2 h 121"/>
                <a:gd name="T32" fmla="*/ 59 w 73"/>
                <a:gd name="T33" fmla="*/ 2 h 121"/>
                <a:gd name="T34" fmla="*/ 52 w 73"/>
                <a:gd name="T35" fmla="*/ 2 h 121"/>
                <a:gd name="T36" fmla="*/ 68 w 73"/>
                <a:gd name="T37" fmla="*/ 2 h 121"/>
                <a:gd name="T38" fmla="*/ 73 w 73"/>
                <a:gd name="T39" fmla="*/ 2 h 121"/>
                <a:gd name="T40" fmla="*/ 59 w 73"/>
                <a:gd name="T41" fmla="*/ 2 h 121"/>
                <a:gd name="T42" fmla="*/ 44 w 73"/>
                <a:gd name="T43" fmla="*/ 2 h 121"/>
                <a:gd name="T44" fmla="*/ 37 w 73"/>
                <a:gd name="T45" fmla="*/ 0 h 121"/>
                <a:gd name="T46" fmla="*/ 52 w 73"/>
                <a:gd name="T47" fmla="*/ 2 h 121"/>
                <a:gd name="T48" fmla="*/ 62 w 73"/>
                <a:gd name="T49" fmla="*/ 2 h 121"/>
                <a:gd name="T50" fmla="*/ 37 w 73"/>
                <a:gd name="T51" fmla="*/ 2 h 121"/>
                <a:gd name="T52" fmla="*/ 35 w 73"/>
                <a:gd name="T53" fmla="*/ 0 h 121"/>
                <a:gd name="T54" fmla="*/ 37 w 73"/>
                <a:gd name="T55" fmla="*/ 2 h 121"/>
                <a:gd name="T56" fmla="*/ 35 w 73"/>
                <a:gd name="T57" fmla="*/ 2 h 121"/>
                <a:gd name="T58" fmla="*/ 35 w 73"/>
                <a:gd name="T59" fmla="*/ 0 h 121"/>
                <a:gd name="T60" fmla="*/ 35 w 73"/>
                <a:gd name="T61" fmla="*/ 2 h 121"/>
                <a:gd name="T62" fmla="*/ 21 w 73"/>
                <a:gd name="T63" fmla="*/ 2 h 121"/>
                <a:gd name="T64" fmla="*/ 16 w 73"/>
                <a:gd name="T65" fmla="*/ 2 h 121"/>
                <a:gd name="T66" fmla="*/ 28 w 73"/>
                <a:gd name="T67" fmla="*/ 2 h 121"/>
                <a:gd name="T68" fmla="*/ 35 w 73"/>
                <a:gd name="T69" fmla="*/ 2 h 121"/>
                <a:gd name="T70" fmla="*/ 16 w 73"/>
                <a:gd name="T71" fmla="*/ 2 h 121"/>
                <a:gd name="T72" fmla="*/ 0 w 73"/>
                <a:gd name="T73" fmla="*/ 2 h 121"/>
                <a:gd name="T74" fmla="*/ 1 w 73"/>
                <a:gd name="T75" fmla="*/ 2 h 121"/>
                <a:gd name="T76" fmla="*/ 10 w 73"/>
                <a:gd name="T77" fmla="*/ 2 h 121"/>
                <a:gd name="T78" fmla="*/ 14 w 73"/>
                <a:gd name="T79" fmla="*/ 2 h 121"/>
                <a:gd name="T80" fmla="*/ 0 w 73"/>
                <a:gd name="T81" fmla="*/ 2 h 121"/>
                <a:gd name="T82" fmla="*/ 14 w 73"/>
                <a:gd name="T83" fmla="*/ 2 h 121"/>
                <a:gd name="T84" fmla="*/ 14 w 73"/>
                <a:gd name="T85" fmla="*/ 2 h 121"/>
                <a:gd name="T86" fmla="*/ 0 w 73"/>
                <a:gd name="T87" fmla="*/ 2 h 121"/>
                <a:gd name="T88" fmla="*/ 14 w 73"/>
                <a:gd name="T89" fmla="*/ 2 h 121"/>
                <a:gd name="T90" fmla="*/ 21 w 73"/>
                <a:gd name="T91" fmla="*/ 2 h 121"/>
                <a:gd name="T92" fmla="*/ 5 w 73"/>
                <a:gd name="T93" fmla="*/ 2 h 121"/>
                <a:gd name="T94" fmla="*/ 0 w 73"/>
                <a:gd name="T95" fmla="*/ 2 h 121"/>
                <a:gd name="T96" fmla="*/ 14 w 73"/>
                <a:gd name="T97" fmla="*/ 2 h 121"/>
                <a:gd name="T98" fmla="*/ 28 w 73"/>
                <a:gd name="T99" fmla="*/ 2 h 121"/>
                <a:gd name="T100" fmla="*/ 35 w 73"/>
                <a:gd name="T101" fmla="*/ 2 h 121"/>
                <a:gd name="T102" fmla="*/ 21 w 73"/>
                <a:gd name="T103" fmla="*/ 2 h 121"/>
                <a:gd name="T104" fmla="*/ 10 w 73"/>
                <a:gd name="T105" fmla="*/ 2 h 121"/>
                <a:gd name="T106" fmla="*/ 35 w 73"/>
                <a:gd name="T107" fmla="*/ 2 h 121"/>
                <a:gd name="T108" fmla="*/ 35 w 73"/>
                <a:gd name="T109" fmla="*/ 2 h 121"/>
                <a:gd name="T110" fmla="*/ 35 w 73"/>
                <a:gd name="T111" fmla="*/ 2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
                <a:gd name="T169" fmla="*/ 0 h 121"/>
                <a:gd name="T170" fmla="*/ 73 w 73"/>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 h="121">
                  <a:moveTo>
                    <a:pt x="35" y="94"/>
                  </a:moveTo>
                  <a:lnTo>
                    <a:pt x="35" y="94"/>
                  </a:lnTo>
                  <a:lnTo>
                    <a:pt x="35" y="121"/>
                  </a:lnTo>
                  <a:lnTo>
                    <a:pt x="35" y="94"/>
                  </a:lnTo>
                  <a:close/>
                  <a:moveTo>
                    <a:pt x="35" y="94"/>
                  </a:moveTo>
                  <a:lnTo>
                    <a:pt x="44" y="91"/>
                  </a:lnTo>
                  <a:lnTo>
                    <a:pt x="52" y="85"/>
                  </a:lnTo>
                  <a:lnTo>
                    <a:pt x="62" y="103"/>
                  </a:lnTo>
                  <a:lnTo>
                    <a:pt x="57" y="109"/>
                  </a:lnTo>
                  <a:lnTo>
                    <a:pt x="52" y="115"/>
                  </a:lnTo>
                  <a:lnTo>
                    <a:pt x="44" y="118"/>
                  </a:lnTo>
                  <a:lnTo>
                    <a:pt x="35" y="121"/>
                  </a:lnTo>
                  <a:lnTo>
                    <a:pt x="35" y="94"/>
                  </a:lnTo>
                  <a:close/>
                  <a:moveTo>
                    <a:pt x="52" y="85"/>
                  </a:moveTo>
                  <a:lnTo>
                    <a:pt x="57" y="72"/>
                  </a:lnTo>
                  <a:lnTo>
                    <a:pt x="59" y="60"/>
                  </a:lnTo>
                  <a:lnTo>
                    <a:pt x="73" y="60"/>
                  </a:lnTo>
                  <a:lnTo>
                    <a:pt x="73" y="72"/>
                  </a:lnTo>
                  <a:lnTo>
                    <a:pt x="71" y="85"/>
                  </a:lnTo>
                  <a:lnTo>
                    <a:pt x="68" y="94"/>
                  </a:lnTo>
                  <a:lnTo>
                    <a:pt x="62" y="103"/>
                  </a:lnTo>
                  <a:lnTo>
                    <a:pt x="52" y="85"/>
                  </a:lnTo>
                  <a:close/>
                  <a:moveTo>
                    <a:pt x="59" y="60"/>
                  </a:moveTo>
                  <a:lnTo>
                    <a:pt x="59" y="60"/>
                  </a:lnTo>
                  <a:lnTo>
                    <a:pt x="73" y="60"/>
                  </a:lnTo>
                  <a:lnTo>
                    <a:pt x="59" y="60"/>
                  </a:lnTo>
                  <a:close/>
                  <a:moveTo>
                    <a:pt x="59" y="60"/>
                  </a:moveTo>
                  <a:lnTo>
                    <a:pt x="59" y="60"/>
                  </a:lnTo>
                  <a:lnTo>
                    <a:pt x="73" y="60"/>
                  </a:lnTo>
                  <a:lnTo>
                    <a:pt x="59" y="60"/>
                  </a:lnTo>
                  <a:close/>
                  <a:moveTo>
                    <a:pt x="59" y="60"/>
                  </a:moveTo>
                  <a:lnTo>
                    <a:pt x="57" y="45"/>
                  </a:lnTo>
                  <a:lnTo>
                    <a:pt x="52" y="36"/>
                  </a:lnTo>
                  <a:lnTo>
                    <a:pt x="62" y="18"/>
                  </a:lnTo>
                  <a:lnTo>
                    <a:pt x="68" y="27"/>
                  </a:lnTo>
                  <a:lnTo>
                    <a:pt x="71" y="36"/>
                  </a:lnTo>
                  <a:lnTo>
                    <a:pt x="73" y="48"/>
                  </a:lnTo>
                  <a:lnTo>
                    <a:pt x="73" y="60"/>
                  </a:lnTo>
                  <a:lnTo>
                    <a:pt x="59" y="60"/>
                  </a:lnTo>
                  <a:close/>
                  <a:moveTo>
                    <a:pt x="52" y="36"/>
                  </a:moveTo>
                  <a:lnTo>
                    <a:pt x="44" y="27"/>
                  </a:lnTo>
                  <a:lnTo>
                    <a:pt x="37" y="24"/>
                  </a:lnTo>
                  <a:lnTo>
                    <a:pt x="37" y="0"/>
                  </a:lnTo>
                  <a:lnTo>
                    <a:pt x="44" y="3"/>
                  </a:lnTo>
                  <a:lnTo>
                    <a:pt x="52" y="6"/>
                  </a:lnTo>
                  <a:lnTo>
                    <a:pt x="57" y="9"/>
                  </a:lnTo>
                  <a:lnTo>
                    <a:pt x="62" y="18"/>
                  </a:lnTo>
                  <a:lnTo>
                    <a:pt x="52" y="36"/>
                  </a:lnTo>
                  <a:close/>
                  <a:moveTo>
                    <a:pt x="37" y="24"/>
                  </a:moveTo>
                  <a:lnTo>
                    <a:pt x="35" y="24"/>
                  </a:lnTo>
                  <a:lnTo>
                    <a:pt x="35" y="0"/>
                  </a:lnTo>
                  <a:lnTo>
                    <a:pt x="37" y="0"/>
                  </a:lnTo>
                  <a:lnTo>
                    <a:pt x="37" y="24"/>
                  </a:lnTo>
                  <a:close/>
                  <a:moveTo>
                    <a:pt x="35" y="24"/>
                  </a:moveTo>
                  <a:lnTo>
                    <a:pt x="35" y="24"/>
                  </a:lnTo>
                  <a:lnTo>
                    <a:pt x="35" y="0"/>
                  </a:lnTo>
                  <a:lnTo>
                    <a:pt x="35" y="24"/>
                  </a:lnTo>
                  <a:close/>
                  <a:moveTo>
                    <a:pt x="35" y="24"/>
                  </a:moveTo>
                  <a:lnTo>
                    <a:pt x="28" y="27"/>
                  </a:lnTo>
                  <a:lnTo>
                    <a:pt x="21" y="36"/>
                  </a:lnTo>
                  <a:lnTo>
                    <a:pt x="10" y="18"/>
                  </a:lnTo>
                  <a:lnTo>
                    <a:pt x="16" y="9"/>
                  </a:lnTo>
                  <a:lnTo>
                    <a:pt x="21" y="6"/>
                  </a:lnTo>
                  <a:lnTo>
                    <a:pt x="28" y="3"/>
                  </a:lnTo>
                  <a:lnTo>
                    <a:pt x="35" y="0"/>
                  </a:lnTo>
                  <a:lnTo>
                    <a:pt x="35" y="24"/>
                  </a:lnTo>
                  <a:close/>
                  <a:moveTo>
                    <a:pt x="21" y="36"/>
                  </a:moveTo>
                  <a:lnTo>
                    <a:pt x="16" y="45"/>
                  </a:lnTo>
                  <a:lnTo>
                    <a:pt x="14" y="60"/>
                  </a:lnTo>
                  <a:lnTo>
                    <a:pt x="0" y="60"/>
                  </a:lnTo>
                  <a:lnTo>
                    <a:pt x="0" y="48"/>
                  </a:lnTo>
                  <a:lnTo>
                    <a:pt x="1" y="36"/>
                  </a:lnTo>
                  <a:lnTo>
                    <a:pt x="5" y="27"/>
                  </a:lnTo>
                  <a:lnTo>
                    <a:pt x="10" y="18"/>
                  </a:lnTo>
                  <a:lnTo>
                    <a:pt x="21" y="36"/>
                  </a:lnTo>
                  <a:close/>
                  <a:moveTo>
                    <a:pt x="14" y="60"/>
                  </a:moveTo>
                  <a:lnTo>
                    <a:pt x="14" y="60"/>
                  </a:lnTo>
                  <a:lnTo>
                    <a:pt x="0" y="60"/>
                  </a:lnTo>
                  <a:lnTo>
                    <a:pt x="14" y="60"/>
                  </a:lnTo>
                  <a:close/>
                  <a:moveTo>
                    <a:pt x="14" y="60"/>
                  </a:moveTo>
                  <a:lnTo>
                    <a:pt x="14" y="60"/>
                  </a:lnTo>
                  <a:lnTo>
                    <a:pt x="0" y="60"/>
                  </a:lnTo>
                  <a:lnTo>
                    <a:pt x="14" y="60"/>
                  </a:lnTo>
                  <a:close/>
                  <a:moveTo>
                    <a:pt x="14" y="60"/>
                  </a:moveTo>
                  <a:lnTo>
                    <a:pt x="16" y="72"/>
                  </a:lnTo>
                  <a:lnTo>
                    <a:pt x="21" y="85"/>
                  </a:lnTo>
                  <a:lnTo>
                    <a:pt x="10" y="103"/>
                  </a:lnTo>
                  <a:lnTo>
                    <a:pt x="5" y="94"/>
                  </a:lnTo>
                  <a:lnTo>
                    <a:pt x="1" y="85"/>
                  </a:lnTo>
                  <a:lnTo>
                    <a:pt x="0" y="72"/>
                  </a:lnTo>
                  <a:lnTo>
                    <a:pt x="0" y="60"/>
                  </a:lnTo>
                  <a:lnTo>
                    <a:pt x="14" y="60"/>
                  </a:lnTo>
                  <a:close/>
                  <a:moveTo>
                    <a:pt x="21" y="85"/>
                  </a:moveTo>
                  <a:lnTo>
                    <a:pt x="28" y="91"/>
                  </a:lnTo>
                  <a:lnTo>
                    <a:pt x="35" y="94"/>
                  </a:lnTo>
                  <a:lnTo>
                    <a:pt x="35" y="121"/>
                  </a:lnTo>
                  <a:lnTo>
                    <a:pt x="28" y="118"/>
                  </a:lnTo>
                  <a:lnTo>
                    <a:pt x="21" y="115"/>
                  </a:lnTo>
                  <a:lnTo>
                    <a:pt x="16" y="109"/>
                  </a:lnTo>
                  <a:lnTo>
                    <a:pt x="10" y="103"/>
                  </a:lnTo>
                  <a:lnTo>
                    <a:pt x="21" y="85"/>
                  </a:lnTo>
                  <a:close/>
                  <a:moveTo>
                    <a:pt x="35" y="94"/>
                  </a:moveTo>
                  <a:lnTo>
                    <a:pt x="35" y="94"/>
                  </a:lnTo>
                  <a:lnTo>
                    <a:pt x="35" y="121"/>
                  </a:lnTo>
                  <a:lnTo>
                    <a:pt x="35"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23" name="Freeform 83"/>
            <p:cNvSpPr>
              <a:spLocks/>
            </p:cNvSpPr>
            <p:nvPr/>
          </p:nvSpPr>
          <p:spPr bwMode="auto">
            <a:xfrm>
              <a:off x="3049" y="10568"/>
              <a:ext cx="47" cy="21"/>
            </a:xfrm>
            <a:custGeom>
              <a:avLst/>
              <a:gdLst>
                <a:gd name="T0" fmla="*/ 69 w 46"/>
                <a:gd name="T1" fmla="*/ 2 h 28"/>
                <a:gd name="T2" fmla="*/ 0 w 46"/>
                <a:gd name="T3" fmla="*/ 2 h 28"/>
                <a:gd name="T4" fmla="*/ 0 w 46"/>
                <a:gd name="T5" fmla="*/ 2 h 28"/>
                <a:gd name="T6" fmla="*/ 69 w 46"/>
                <a:gd name="T7" fmla="*/ 0 h 28"/>
                <a:gd name="T8" fmla="*/ 69 w 46"/>
                <a:gd name="T9" fmla="*/ 2 h 28"/>
                <a:gd name="T10" fmla="*/ 0 60000 65536"/>
                <a:gd name="T11" fmla="*/ 0 60000 65536"/>
                <a:gd name="T12" fmla="*/ 0 60000 65536"/>
                <a:gd name="T13" fmla="*/ 0 60000 65536"/>
                <a:gd name="T14" fmla="*/ 0 60000 65536"/>
                <a:gd name="T15" fmla="*/ 0 w 46"/>
                <a:gd name="T16" fmla="*/ 0 h 28"/>
                <a:gd name="T17" fmla="*/ 46 w 46"/>
                <a:gd name="T18" fmla="*/ 28 h 28"/>
              </a:gdLst>
              <a:ahLst/>
              <a:cxnLst>
                <a:cxn ang="T10">
                  <a:pos x="T0" y="T1"/>
                </a:cxn>
                <a:cxn ang="T11">
                  <a:pos x="T2" y="T3"/>
                </a:cxn>
                <a:cxn ang="T12">
                  <a:pos x="T4" y="T5"/>
                </a:cxn>
                <a:cxn ang="T13">
                  <a:pos x="T6" y="T7"/>
                </a:cxn>
                <a:cxn ang="T14">
                  <a:pos x="T8" y="T9"/>
                </a:cxn>
              </a:cxnLst>
              <a:rect l="T15" t="T16" r="T17" b="T18"/>
              <a:pathLst>
                <a:path w="46" h="28">
                  <a:moveTo>
                    <a:pt x="46" y="25"/>
                  </a:moveTo>
                  <a:lnTo>
                    <a:pt x="0" y="28"/>
                  </a:lnTo>
                  <a:lnTo>
                    <a:pt x="0" y="3"/>
                  </a:lnTo>
                  <a:lnTo>
                    <a:pt x="46" y="0"/>
                  </a:lnTo>
                  <a:lnTo>
                    <a:pt x="46"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12" name="Freeform 84"/>
            <p:cNvSpPr>
              <a:spLocks/>
            </p:cNvSpPr>
            <p:nvPr/>
          </p:nvSpPr>
          <p:spPr bwMode="auto">
            <a:xfrm>
              <a:off x="3238" y="10676"/>
              <a:ext cx="59" cy="72"/>
            </a:xfrm>
            <a:custGeom>
              <a:avLst/>
              <a:gdLst>
                <a:gd name="T0" fmla="*/ 31 w 59"/>
                <a:gd name="T1" fmla="*/ 3 h 94"/>
                <a:gd name="T2" fmla="*/ 25 w 59"/>
                <a:gd name="T3" fmla="*/ 3 h 94"/>
                <a:gd name="T4" fmla="*/ 20 w 59"/>
                <a:gd name="T5" fmla="*/ 3 h 94"/>
                <a:gd name="T6" fmla="*/ 14 w 59"/>
                <a:gd name="T7" fmla="*/ 3 h 94"/>
                <a:gd name="T8" fmla="*/ 9 w 59"/>
                <a:gd name="T9" fmla="*/ 2 h 94"/>
                <a:gd name="T10" fmla="*/ 6 w 59"/>
                <a:gd name="T11" fmla="*/ 2 h 94"/>
                <a:gd name="T12" fmla="*/ 4 w 59"/>
                <a:gd name="T13" fmla="*/ 2 h 94"/>
                <a:gd name="T14" fmla="*/ 0 w 59"/>
                <a:gd name="T15" fmla="*/ 2 h 94"/>
                <a:gd name="T16" fmla="*/ 0 w 59"/>
                <a:gd name="T17" fmla="*/ 2 h 94"/>
                <a:gd name="T18" fmla="*/ 0 w 59"/>
                <a:gd name="T19" fmla="*/ 2 h 94"/>
                <a:gd name="T20" fmla="*/ 2 w 59"/>
                <a:gd name="T21" fmla="*/ 2 h 94"/>
                <a:gd name="T22" fmla="*/ 4 w 59"/>
                <a:gd name="T23" fmla="*/ 2 h 94"/>
                <a:gd name="T24" fmla="*/ 7 w 59"/>
                <a:gd name="T25" fmla="*/ 2 h 94"/>
                <a:gd name="T26" fmla="*/ 13 w 59"/>
                <a:gd name="T27" fmla="*/ 2 h 94"/>
                <a:gd name="T28" fmla="*/ 16 w 59"/>
                <a:gd name="T29" fmla="*/ 2 h 94"/>
                <a:gd name="T30" fmla="*/ 22 w 59"/>
                <a:gd name="T31" fmla="*/ 0 h 94"/>
                <a:gd name="T32" fmla="*/ 29 w 59"/>
                <a:gd name="T33" fmla="*/ 0 h 94"/>
                <a:gd name="T34" fmla="*/ 34 w 59"/>
                <a:gd name="T35" fmla="*/ 0 h 94"/>
                <a:gd name="T36" fmla="*/ 40 w 59"/>
                <a:gd name="T37" fmla="*/ 2 h 94"/>
                <a:gd name="T38" fmla="*/ 45 w 59"/>
                <a:gd name="T39" fmla="*/ 2 h 94"/>
                <a:gd name="T40" fmla="*/ 50 w 59"/>
                <a:gd name="T41" fmla="*/ 2 h 94"/>
                <a:gd name="T42" fmla="*/ 54 w 59"/>
                <a:gd name="T43" fmla="*/ 2 h 94"/>
                <a:gd name="T44" fmla="*/ 57 w 59"/>
                <a:gd name="T45" fmla="*/ 2 h 94"/>
                <a:gd name="T46" fmla="*/ 59 w 59"/>
                <a:gd name="T47" fmla="*/ 2 h 94"/>
                <a:gd name="T48" fmla="*/ 59 w 59"/>
                <a:gd name="T49" fmla="*/ 2 h 94"/>
                <a:gd name="T50" fmla="*/ 59 w 59"/>
                <a:gd name="T51" fmla="*/ 2 h 94"/>
                <a:gd name="T52" fmla="*/ 57 w 59"/>
                <a:gd name="T53" fmla="*/ 2 h 94"/>
                <a:gd name="T54" fmla="*/ 56 w 59"/>
                <a:gd name="T55" fmla="*/ 2 h 94"/>
                <a:gd name="T56" fmla="*/ 52 w 59"/>
                <a:gd name="T57" fmla="*/ 2 h 94"/>
                <a:gd name="T58" fmla="*/ 49 w 59"/>
                <a:gd name="T59" fmla="*/ 3 h 94"/>
                <a:gd name="T60" fmla="*/ 43 w 59"/>
                <a:gd name="T61" fmla="*/ 3 h 94"/>
                <a:gd name="T62" fmla="*/ 38 w 59"/>
                <a:gd name="T63" fmla="*/ 3 h 94"/>
                <a:gd name="T64" fmla="*/ 31 w 59"/>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31" y="94"/>
                  </a:moveTo>
                  <a:lnTo>
                    <a:pt x="25" y="94"/>
                  </a:lnTo>
                  <a:lnTo>
                    <a:pt x="20" y="91"/>
                  </a:lnTo>
                  <a:lnTo>
                    <a:pt x="14" y="87"/>
                  </a:lnTo>
                  <a:lnTo>
                    <a:pt x="9" y="81"/>
                  </a:lnTo>
                  <a:lnTo>
                    <a:pt x="6" y="75"/>
                  </a:lnTo>
                  <a:lnTo>
                    <a:pt x="4" y="66"/>
                  </a:lnTo>
                  <a:lnTo>
                    <a:pt x="0" y="57"/>
                  </a:lnTo>
                  <a:lnTo>
                    <a:pt x="0" y="48"/>
                  </a:lnTo>
                  <a:lnTo>
                    <a:pt x="0" y="39"/>
                  </a:lnTo>
                  <a:lnTo>
                    <a:pt x="2" y="30"/>
                  </a:lnTo>
                  <a:lnTo>
                    <a:pt x="4" y="21"/>
                  </a:lnTo>
                  <a:lnTo>
                    <a:pt x="7" y="15"/>
                  </a:lnTo>
                  <a:lnTo>
                    <a:pt x="13" y="9"/>
                  </a:lnTo>
                  <a:lnTo>
                    <a:pt x="16" y="3"/>
                  </a:lnTo>
                  <a:lnTo>
                    <a:pt x="22" y="0"/>
                  </a:lnTo>
                  <a:lnTo>
                    <a:pt x="29" y="0"/>
                  </a:lnTo>
                  <a:lnTo>
                    <a:pt x="34" y="0"/>
                  </a:lnTo>
                  <a:lnTo>
                    <a:pt x="40" y="3"/>
                  </a:lnTo>
                  <a:lnTo>
                    <a:pt x="45" y="6"/>
                  </a:lnTo>
                  <a:lnTo>
                    <a:pt x="50" y="12"/>
                  </a:lnTo>
                  <a:lnTo>
                    <a:pt x="54" y="18"/>
                  </a:lnTo>
                  <a:lnTo>
                    <a:pt x="57" y="27"/>
                  </a:lnTo>
                  <a:lnTo>
                    <a:pt x="59" y="36"/>
                  </a:lnTo>
                  <a:lnTo>
                    <a:pt x="59" y="45"/>
                  </a:lnTo>
                  <a:lnTo>
                    <a:pt x="59" y="54"/>
                  </a:lnTo>
                  <a:lnTo>
                    <a:pt x="57" y="63"/>
                  </a:lnTo>
                  <a:lnTo>
                    <a:pt x="56" y="72"/>
                  </a:lnTo>
                  <a:lnTo>
                    <a:pt x="52" y="78"/>
                  </a:lnTo>
                  <a:lnTo>
                    <a:pt x="49" y="84"/>
                  </a:lnTo>
                  <a:lnTo>
                    <a:pt x="43" y="91"/>
                  </a:lnTo>
                  <a:lnTo>
                    <a:pt x="38" y="94"/>
                  </a:lnTo>
                  <a:lnTo>
                    <a:pt x="31"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625" name="Freeform 85"/>
            <p:cNvSpPr>
              <a:spLocks noEditPoints="1"/>
            </p:cNvSpPr>
            <p:nvPr/>
          </p:nvSpPr>
          <p:spPr bwMode="auto">
            <a:xfrm>
              <a:off x="3230" y="10666"/>
              <a:ext cx="74" cy="91"/>
            </a:xfrm>
            <a:custGeom>
              <a:avLst/>
              <a:gdLst>
                <a:gd name="T0" fmla="*/ 61 w 73"/>
                <a:gd name="T1" fmla="*/ 2 h 118"/>
                <a:gd name="T2" fmla="*/ 61 w 73"/>
                <a:gd name="T3" fmla="*/ 2 h 118"/>
                <a:gd name="T4" fmla="*/ 61 w 73"/>
                <a:gd name="T5" fmla="*/ 2 h 118"/>
                <a:gd name="T6" fmla="*/ 61 w 73"/>
                <a:gd name="T7" fmla="*/ 2 h 118"/>
                <a:gd name="T8" fmla="*/ 32 w 73"/>
                <a:gd name="T9" fmla="*/ 2 h 118"/>
                <a:gd name="T10" fmla="*/ 61 w 73"/>
                <a:gd name="T11" fmla="*/ 2 h 118"/>
                <a:gd name="T12" fmla="*/ 21 w 73"/>
                <a:gd name="T13" fmla="*/ 2 h 118"/>
                <a:gd name="T14" fmla="*/ 32 w 73"/>
                <a:gd name="T15" fmla="*/ 2 h 118"/>
                <a:gd name="T16" fmla="*/ 14 w 73"/>
                <a:gd name="T17" fmla="*/ 2 h 118"/>
                <a:gd name="T18" fmla="*/ 0 w 73"/>
                <a:gd name="T19" fmla="*/ 2 h 118"/>
                <a:gd name="T20" fmla="*/ 18 w 73"/>
                <a:gd name="T21" fmla="*/ 2 h 118"/>
                <a:gd name="T22" fmla="*/ 21 w 73"/>
                <a:gd name="T23" fmla="*/ 2 h 118"/>
                <a:gd name="T24" fmla="*/ 0 w 73"/>
                <a:gd name="T25" fmla="*/ 2 h 118"/>
                <a:gd name="T26" fmla="*/ 14 w 73"/>
                <a:gd name="T27" fmla="*/ 2 h 118"/>
                <a:gd name="T28" fmla="*/ 14 w 73"/>
                <a:gd name="T29" fmla="*/ 2 h 118"/>
                <a:gd name="T30" fmla="*/ 0 w 73"/>
                <a:gd name="T31" fmla="*/ 2 h 118"/>
                <a:gd name="T32" fmla="*/ 5 w 73"/>
                <a:gd name="T33" fmla="*/ 2 h 118"/>
                <a:gd name="T34" fmla="*/ 16 w 73"/>
                <a:gd name="T35" fmla="*/ 2 h 118"/>
                <a:gd name="T36" fmla="*/ 9 w 73"/>
                <a:gd name="T37" fmla="*/ 2 h 118"/>
                <a:gd name="T38" fmla="*/ 27 w 73"/>
                <a:gd name="T39" fmla="*/ 0 h 118"/>
                <a:gd name="T40" fmla="*/ 27 w 73"/>
                <a:gd name="T41" fmla="*/ 2 h 118"/>
                <a:gd name="T42" fmla="*/ 36 w 73"/>
                <a:gd name="T43" fmla="*/ 2 h 118"/>
                <a:gd name="T44" fmla="*/ 36 w 73"/>
                <a:gd name="T45" fmla="*/ 2 h 118"/>
                <a:gd name="T46" fmla="*/ 36 w 73"/>
                <a:gd name="T47" fmla="*/ 0 h 118"/>
                <a:gd name="T48" fmla="*/ 36 w 73"/>
                <a:gd name="T49" fmla="*/ 2 h 118"/>
                <a:gd name="T50" fmla="*/ 36 w 73"/>
                <a:gd name="T51" fmla="*/ 0 h 118"/>
                <a:gd name="T52" fmla="*/ 36 w 73"/>
                <a:gd name="T53" fmla="*/ 0 h 118"/>
                <a:gd name="T54" fmla="*/ 36 w 73"/>
                <a:gd name="T55" fmla="*/ 2 h 118"/>
                <a:gd name="T56" fmla="*/ 36 w 73"/>
                <a:gd name="T57" fmla="*/ 0 h 118"/>
                <a:gd name="T58" fmla="*/ 36 w 73"/>
                <a:gd name="T59" fmla="*/ 2 h 118"/>
                <a:gd name="T60" fmla="*/ 62 w 73"/>
                <a:gd name="T61" fmla="*/ 0 h 118"/>
                <a:gd name="T62" fmla="*/ 61 w 73"/>
                <a:gd name="T63" fmla="*/ 2 h 118"/>
                <a:gd name="T64" fmla="*/ 66 w 73"/>
                <a:gd name="T65" fmla="*/ 0 h 118"/>
                <a:gd name="T66" fmla="*/ 70 w 73"/>
                <a:gd name="T67" fmla="*/ 2 h 118"/>
                <a:gd name="T68" fmla="*/ 66 w 73"/>
                <a:gd name="T69" fmla="*/ 0 h 118"/>
                <a:gd name="T70" fmla="*/ 91 w 73"/>
                <a:gd name="T71" fmla="*/ 2 h 118"/>
                <a:gd name="T72" fmla="*/ 82 w 73"/>
                <a:gd name="T73" fmla="*/ 2 h 118"/>
                <a:gd name="T74" fmla="*/ 73 w 73"/>
                <a:gd name="T75" fmla="*/ 2 h 118"/>
                <a:gd name="T76" fmla="*/ 96 w 73"/>
                <a:gd name="T77" fmla="*/ 2 h 118"/>
                <a:gd name="T78" fmla="*/ 82 w 73"/>
                <a:gd name="T79" fmla="*/ 2 h 118"/>
                <a:gd name="T80" fmla="*/ 96 w 73"/>
                <a:gd name="T81" fmla="*/ 2 h 118"/>
                <a:gd name="T82" fmla="*/ 89 w 73"/>
                <a:gd name="T83" fmla="*/ 2 h 118"/>
                <a:gd name="T84" fmla="*/ 96 w 73"/>
                <a:gd name="T85" fmla="*/ 2 h 118"/>
                <a:gd name="T86" fmla="*/ 87 w 73"/>
                <a:gd name="T87" fmla="*/ 2 h 118"/>
                <a:gd name="T88" fmla="*/ 82 w 73"/>
                <a:gd name="T89" fmla="*/ 2 h 118"/>
                <a:gd name="T90" fmla="*/ 82 w 73"/>
                <a:gd name="T91" fmla="*/ 2 h 118"/>
                <a:gd name="T92" fmla="*/ 62 w 73"/>
                <a:gd name="T93" fmla="*/ 2 h 118"/>
                <a:gd name="T94" fmla="*/ 77 w 73"/>
                <a:gd name="T95" fmla="*/ 2 h 118"/>
                <a:gd name="T96" fmla="*/ 61 w 73"/>
                <a:gd name="T97" fmla="*/ 2 h 118"/>
                <a:gd name="T98" fmla="*/ 62 w 73"/>
                <a:gd name="T99" fmla="*/ 2 h 118"/>
                <a:gd name="T100" fmla="*/ 61 w 73"/>
                <a:gd name="T101" fmla="*/ 2 h 118"/>
                <a:gd name="T102" fmla="*/ 62 w 73"/>
                <a:gd name="T103" fmla="*/ 2 h 118"/>
                <a:gd name="T104" fmla="*/ 61 w 73"/>
                <a:gd name="T105" fmla="*/ 2 h 1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
                <a:gd name="T160" fmla="*/ 0 h 118"/>
                <a:gd name="T161" fmla="*/ 73 w 73"/>
                <a:gd name="T162" fmla="*/ 118 h 1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 h="118">
                  <a:moveTo>
                    <a:pt x="39" y="118"/>
                  </a:moveTo>
                  <a:lnTo>
                    <a:pt x="39" y="118"/>
                  </a:lnTo>
                  <a:lnTo>
                    <a:pt x="38" y="118"/>
                  </a:lnTo>
                  <a:lnTo>
                    <a:pt x="38" y="93"/>
                  </a:lnTo>
                  <a:lnTo>
                    <a:pt x="39" y="118"/>
                  </a:lnTo>
                  <a:close/>
                  <a:moveTo>
                    <a:pt x="38" y="93"/>
                  </a:moveTo>
                  <a:lnTo>
                    <a:pt x="38" y="93"/>
                  </a:lnTo>
                  <a:lnTo>
                    <a:pt x="38" y="106"/>
                  </a:lnTo>
                  <a:lnTo>
                    <a:pt x="38" y="93"/>
                  </a:lnTo>
                  <a:close/>
                  <a:moveTo>
                    <a:pt x="38" y="118"/>
                  </a:moveTo>
                  <a:lnTo>
                    <a:pt x="34" y="118"/>
                  </a:lnTo>
                  <a:lnTo>
                    <a:pt x="30" y="118"/>
                  </a:lnTo>
                  <a:lnTo>
                    <a:pt x="32" y="93"/>
                  </a:lnTo>
                  <a:lnTo>
                    <a:pt x="36" y="93"/>
                  </a:lnTo>
                  <a:lnTo>
                    <a:pt x="38" y="93"/>
                  </a:lnTo>
                  <a:lnTo>
                    <a:pt x="38" y="118"/>
                  </a:lnTo>
                  <a:close/>
                  <a:moveTo>
                    <a:pt x="30" y="118"/>
                  </a:moveTo>
                  <a:lnTo>
                    <a:pt x="27" y="115"/>
                  </a:lnTo>
                  <a:lnTo>
                    <a:pt x="21" y="115"/>
                  </a:lnTo>
                  <a:lnTo>
                    <a:pt x="29" y="90"/>
                  </a:lnTo>
                  <a:lnTo>
                    <a:pt x="30" y="90"/>
                  </a:lnTo>
                  <a:lnTo>
                    <a:pt x="32" y="93"/>
                  </a:lnTo>
                  <a:lnTo>
                    <a:pt x="30" y="118"/>
                  </a:lnTo>
                  <a:close/>
                  <a:moveTo>
                    <a:pt x="21" y="115"/>
                  </a:moveTo>
                  <a:lnTo>
                    <a:pt x="14" y="106"/>
                  </a:lnTo>
                  <a:lnTo>
                    <a:pt x="7" y="93"/>
                  </a:lnTo>
                  <a:lnTo>
                    <a:pt x="2" y="78"/>
                  </a:lnTo>
                  <a:lnTo>
                    <a:pt x="0" y="60"/>
                  </a:lnTo>
                  <a:lnTo>
                    <a:pt x="14" y="60"/>
                  </a:lnTo>
                  <a:lnTo>
                    <a:pt x="16" y="69"/>
                  </a:lnTo>
                  <a:lnTo>
                    <a:pt x="18" y="78"/>
                  </a:lnTo>
                  <a:lnTo>
                    <a:pt x="23" y="84"/>
                  </a:lnTo>
                  <a:lnTo>
                    <a:pt x="29" y="90"/>
                  </a:lnTo>
                  <a:lnTo>
                    <a:pt x="21" y="115"/>
                  </a:lnTo>
                  <a:close/>
                  <a:moveTo>
                    <a:pt x="0" y="60"/>
                  </a:moveTo>
                  <a:lnTo>
                    <a:pt x="0" y="60"/>
                  </a:lnTo>
                  <a:lnTo>
                    <a:pt x="14" y="60"/>
                  </a:lnTo>
                  <a:lnTo>
                    <a:pt x="0" y="60"/>
                  </a:lnTo>
                  <a:close/>
                  <a:moveTo>
                    <a:pt x="14" y="60"/>
                  </a:moveTo>
                  <a:lnTo>
                    <a:pt x="14" y="60"/>
                  </a:lnTo>
                  <a:lnTo>
                    <a:pt x="7" y="60"/>
                  </a:lnTo>
                  <a:lnTo>
                    <a:pt x="14" y="60"/>
                  </a:lnTo>
                  <a:close/>
                  <a:moveTo>
                    <a:pt x="0" y="60"/>
                  </a:moveTo>
                  <a:lnTo>
                    <a:pt x="0" y="48"/>
                  </a:lnTo>
                  <a:lnTo>
                    <a:pt x="2" y="36"/>
                  </a:lnTo>
                  <a:lnTo>
                    <a:pt x="5" y="27"/>
                  </a:lnTo>
                  <a:lnTo>
                    <a:pt x="9" y="18"/>
                  </a:lnTo>
                  <a:lnTo>
                    <a:pt x="20" y="36"/>
                  </a:lnTo>
                  <a:lnTo>
                    <a:pt x="16" y="45"/>
                  </a:lnTo>
                  <a:lnTo>
                    <a:pt x="14" y="60"/>
                  </a:lnTo>
                  <a:lnTo>
                    <a:pt x="0" y="60"/>
                  </a:lnTo>
                  <a:close/>
                  <a:moveTo>
                    <a:pt x="9" y="18"/>
                  </a:moveTo>
                  <a:lnTo>
                    <a:pt x="14" y="12"/>
                  </a:lnTo>
                  <a:lnTo>
                    <a:pt x="20" y="6"/>
                  </a:lnTo>
                  <a:lnTo>
                    <a:pt x="27" y="0"/>
                  </a:lnTo>
                  <a:lnTo>
                    <a:pt x="34" y="0"/>
                  </a:lnTo>
                  <a:lnTo>
                    <a:pt x="36" y="24"/>
                  </a:lnTo>
                  <a:lnTo>
                    <a:pt x="27" y="27"/>
                  </a:lnTo>
                  <a:lnTo>
                    <a:pt x="20" y="36"/>
                  </a:lnTo>
                  <a:lnTo>
                    <a:pt x="9" y="18"/>
                  </a:lnTo>
                  <a:close/>
                  <a:moveTo>
                    <a:pt x="36" y="24"/>
                  </a:moveTo>
                  <a:lnTo>
                    <a:pt x="36" y="24"/>
                  </a:lnTo>
                  <a:lnTo>
                    <a:pt x="34" y="12"/>
                  </a:lnTo>
                  <a:lnTo>
                    <a:pt x="36" y="24"/>
                  </a:lnTo>
                  <a:close/>
                  <a:moveTo>
                    <a:pt x="34" y="0"/>
                  </a:moveTo>
                  <a:lnTo>
                    <a:pt x="34" y="0"/>
                  </a:lnTo>
                  <a:lnTo>
                    <a:pt x="36" y="0"/>
                  </a:lnTo>
                  <a:lnTo>
                    <a:pt x="36" y="24"/>
                  </a:lnTo>
                  <a:lnTo>
                    <a:pt x="34" y="0"/>
                  </a:lnTo>
                  <a:close/>
                  <a:moveTo>
                    <a:pt x="36" y="0"/>
                  </a:moveTo>
                  <a:lnTo>
                    <a:pt x="36" y="0"/>
                  </a:lnTo>
                  <a:lnTo>
                    <a:pt x="36" y="12"/>
                  </a:lnTo>
                  <a:lnTo>
                    <a:pt x="36" y="0"/>
                  </a:lnTo>
                  <a:close/>
                  <a:moveTo>
                    <a:pt x="36" y="0"/>
                  </a:moveTo>
                  <a:lnTo>
                    <a:pt x="36" y="0"/>
                  </a:lnTo>
                  <a:lnTo>
                    <a:pt x="36" y="24"/>
                  </a:lnTo>
                  <a:lnTo>
                    <a:pt x="36" y="0"/>
                  </a:lnTo>
                  <a:close/>
                  <a:moveTo>
                    <a:pt x="36" y="24"/>
                  </a:moveTo>
                  <a:lnTo>
                    <a:pt x="36" y="24"/>
                  </a:lnTo>
                  <a:lnTo>
                    <a:pt x="36" y="12"/>
                  </a:lnTo>
                  <a:lnTo>
                    <a:pt x="36" y="24"/>
                  </a:lnTo>
                  <a:close/>
                  <a:moveTo>
                    <a:pt x="36" y="0"/>
                  </a:moveTo>
                  <a:lnTo>
                    <a:pt x="39" y="0"/>
                  </a:lnTo>
                  <a:lnTo>
                    <a:pt x="43" y="0"/>
                  </a:lnTo>
                  <a:lnTo>
                    <a:pt x="41" y="24"/>
                  </a:lnTo>
                  <a:lnTo>
                    <a:pt x="38" y="24"/>
                  </a:lnTo>
                  <a:lnTo>
                    <a:pt x="36" y="24"/>
                  </a:lnTo>
                  <a:lnTo>
                    <a:pt x="36" y="0"/>
                  </a:lnTo>
                  <a:close/>
                  <a:moveTo>
                    <a:pt x="43" y="0"/>
                  </a:moveTo>
                  <a:lnTo>
                    <a:pt x="48" y="3"/>
                  </a:lnTo>
                  <a:lnTo>
                    <a:pt x="52" y="3"/>
                  </a:lnTo>
                  <a:lnTo>
                    <a:pt x="47" y="27"/>
                  </a:lnTo>
                  <a:lnTo>
                    <a:pt x="43" y="27"/>
                  </a:lnTo>
                  <a:lnTo>
                    <a:pt x="41" y="24"/>
                  </a:lnTo>
                  <a:lnTo>
                    <a:pt x="43" y="0"/>
                  </a:lnTo>
                  <a:close/>
                  <a:moveTo>
                    <a:pt x="52" y="3"/>
                  </a:moveTo>
                  <a:lnTo>
                    <a:pt x="61" y="12"/>
                  </a:lnTo>
                  <a:lnTo>
                    <a:pt x="68" y="24"/>
                  </a:lnTo>
                  <a:lnTo>
                    <a:pt x="72" y="39"/>
                  </a:lnTo>
                  <a:lnTo>
                    <a:pt x="73" y="57"/>
                  </a:lnTo>
                  <a:lnTo>
                    <a:pt x="59" y="57"/>
                  </a:lnTo>
                  <a:lnTo>
                    <a:pt x="57" y="48"/>
                  </a:lnTo>
                  <a:lnTo>
                    <a:pt x="56" y="39"/>
                  </a:lnTo>
                  <a:lnTo>
                    <a:pt x="50" y="33"/>
                  </a:lnTo>
                  <a:lnTo>
                    <a:pt x="47" y="27"/>
                  </a:lnTo>
                  <a:lnTo>
                    <a:pt x="52" y="3"/>
                  </a:lnTo>
                  <a:close/>
                  <a:moveTo>
                    <a:pt x="73" y="57"/>
                  </a:moveTo>
                  <a:lnTo>
                    <a:pt x="73" y="57"/>
                  </a:lnTo>
                  <a:lnTo>
                    <a:pt x="59" y="57"/>
                  </a:lnTo>
                  <a:lnTo>
                    <a:pt x="73" y="57"/>
                  </a:lnTo>
                  <a:close/>
                  <a:moveTo>
                    <a:pt x="59" y="57"/>
                  </a:moveTo>
                  <a:lnTo>
                    <a:pt x="59" y="57"/>
                  </a:lnTo>
                  <a:lnTo>
                    <a:pt x="66" y="57"/>
                  </a:lnTo>
                  <a:lnTo>
                    <a:pt x="59" y="57"/>
                  </a:lnTo>
                  <a:close/>
                  <a:moveTo>
                    <a:pt x="73" y="57"/>
                  </a:moveTo>
                  <a:lnTo>
                    <a:pt x="73" y="69"/>
                  </a:lnTo>
                  <a:lnTo>
                    <a:pt x="72" y="78"/>
                  </a:lnTo>
                  <a:lnTo>
                    <a:pt x="68" y="90"/>
                  </a:lnTo>
                  <a:lnTo>
                    <a:pt x="64" y="99"/>
                  </a:lnTo>
                  <a:lnTo>
                    <a:pt x="54" y="81"/>
                  </a:lnTo>
                  <a:lnTo>
                    <a:pt x="57" y="69"/>
                  </a:lnTo>
                  <a:lnTo>
                    <a:pt x="59" y="57"/>
                  </a:lnTo>
                  <a:lnTo>
                    <a:pt x="73" y="57"/>
                  </a:lnTo>
                  <a:close/>
                  <a:moveTo>
                    <a:pt x="64" y="99"/>
                  </a:moveTo>
                  <a:lnTo>
                    <a:pt x="59" y="106"/>
                  </a:lnTo>
                  <a:lnTo>
                    <a:pt x="54" y="112"/>
                  </a:lnTo>
                  <a:lnTo>
                    <a:pt x="47" y="118"/>
                  </a:lnTo>
                  <a:lnTo>
                    <a:pt x="39" y="118"/>
                  </a:lnTo>
                  <a:lnTo>
                    <a:pt x="38" y="93"/>
                  </a:lnTo>
                  <a:lnTo>
                    <a:pt x="47" y="90"/>
                  </a:lnTo>
                  <a:lnTo>
                    <a:pt x="54" y="81"/>
                  </a:lnTo>
                  <a:lnTo>
                    <a:pt x="64" y="99"/>
                  </a:lnTo>
                  <a:close/>
                  <a:moveTo>
                    <a:pt x="38" y="93"/>
                  </a:moveTo>
                  <a:lnTo>
                    <a:pt x="38" y="93"/>
                  </a:lnTo>
                  <a:lnTo>
                    <a:pt x="39" y="106"/>
                  </a:lnTo>
                  <a:lnTo>
                    <a:pt x="38" y="93"/>
                  </a:lnTo>
                  <a:close/>
                  <a:moveTo>
                    <a:pt x="39" y="118"/>
                  </a:moveTo>
                  <a:lnTo>
                    <a:pt x="39" y="118"/>
                  </a:lnTo>
                  <a:lnTo>
                    <a:pt x="38" y="93"/>
                  </a:lnTo>
                  <a:lnTo>
                    <a:pt x="39" y="118"/>
                  </a:lnTo>
                  <a:close/>
                  <a:moveTo>
                    <a:pt x="39" y="118"/>
                  </a:moveTo>
                  <a:lnTo>
                    <a:pt x="39" y="118"/>
                  </a:lnTo>
                  <a:lnTo>
                    <a:pt x="38" y="106"/>
                  </a:lnTo>
                  <a:lnTo>
                    <a:pt x="39" y="1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26" name="Freeform 86"/>
            <p:cNvSpPr>
              <a:spLocks/>
            </p:cNvSpPr>
            <p:nvPr/>
          </p:nvSpPr>
          <p:spPr bwMode="auto">
            <a:xfrm>
              <a:off x="3197" y="10692"/>
              <a:ext cx="49" cy="23"/>
            </a:xfrm>
            <a:custGeom>
              <a:avLst/>
              <a:gdLst>
                <a:gd name="T0" fmla="*/ 0 w 48"/>
                <a:gd name="T1" fmla="*/ 2 h 30"/>
                <a:gd name="T2" fmla="*/ 71 w 48"/>
                <a:gd name="T3" fmla="*/ 0 h 30"/>
                <a:gd name="T4" fmla="*/ 71 w 48"/>
                <a:gd name="T5" fmla="*/ 2 h 30"/>
                <a:gd name="T6" fmla="*/ 2 w 48"/>
                <a:gd name="T7" fmla="*/ 2 h 30"/>
                <a:gd name="T8" fmla="*/ 0 w 48"/>
                <a:gd name="T9" fmla="*/ 2 h 30"/>
                <a:gd name="T10" fmla="*/ 0 60000 65536"/>
                <a:gd name="T11" fmla="*/ 0 60000 65536"/>
                <a:gd name="T12" fmla="*/ 0 60000 65536"/>
                <a:gd name="T13" fmla="*/ 0 60000 65536"/>
                <a:gd name="T14" fmla="*/ 0 60000 65536"/>
                <a:gd name="T15" fmla="*/ 0 w 48"/>
                <a:gd name="T16" fmla="*/ 0 h 30"/>
                <a:gd name="T17" fmla="*/ 48 w 48"/>
                <a:gd name="T18" fmla="*/ 30 h 30"/>
              </a:gdLst>
              <a:ahLst/>
              <a:cxnLst>
                <a:cxn ang="T10">
                  <a:pos x="T0" y="T1"/>
                </a:cxn>
                <a:cxn ang="T11">
                  <a:pos x="T2" y="T3"/>
                </a:cxn>
                <a:cxn ang="T12">
                  <a:pos x="T4" y="T5"/>
                </a:cxn>
                <a:cxn ang="T13">
                  <a:pos x="T6" y="T7"/>
                </a:cxn>
                <a:cxn ang="T14">
                  <a:pos x="T8" y="T9"/>
                </a:cxn>
              </a:cxnLst>
              <a:rect l="T15" t="T16" r="T17" b="T18"/>
              <a:pathLst>
                <a:path w="48" h="30">
                  <a:moveTo>
                    <a:pt x="0" y="6"/>
                  </a:moveTo>
                  <a:lnTo>
                    <a:pt x="48" y="0"/>
                  </a:lnTo>
                  <a:lnTo>
                    <a:pt x="48" y="24"/>
                  </a:lnTo>
                  <a:lnTo>
                    <a:pt x="2" y="30"/>
                  </a:lnTo>
                  <a:lnTo>
                    <a:pt x="0" y="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13" name="Freeform 87"/>
            <p:cNvSpPr>
              <a:spLocks/>
            </p:cNvSpPr>
            <p:nvPr/>
          </p:nvSpPr>
          <p:spPr bwMode="auto">
            <a:xfrm>
              <a:off x="2992" y="10676"/>
              <a:ext cx="61" cy="72"/>
            </a:xfrm>
            <a:custGeom>
              <a:avLst/>
              <a:gdLst>
                <a:gd name="T0" fmla="*/ 30 w 61"/>
                <a:gd name="T1" fmla="*/ 3 h 94"/>
                <a:gd name="T2" fmla="*/ 35 w 61"/>
                <a:gd name="T3" fmla="*/ 3 h 94"/>
                <a:gd name="T4" fmla="*/ 41 w 61"/>
                <a:gd name="T5" fmla="*/ 3 h 94"/>
                <a:gd name="T6" fmla="*/ 46 w 61"/>
                <a:gd name="T7" fmla="*/ 3 h 94"/>
                <a:gd name="T8" fmla="*/ 52 w 61"/>
                <a:gd name="T9" fmla="*/ 2 h 94"/>
                <a:gd name="T10" fmla="*/ 55 w 61"/>
                <a:gd name="T11" fmla="*/ 2 h 94"/>
                <a:gd name="T12" fmla="*/ 57 w 61"/>
                <a:gd name="T13" fmla="*/ 2 h 94"/>
                <a:gd name="T14" fmla="*/ 59 w 61"/>
                <a:gd name="T15" fmla="*/ 2 h 94"/>
                <a:gd name="T16" fmla="*/ 61 w 61"/>
                <a:gd name="T17" fmla="*/ 2 h 94"/>
                <a:gd name="T18" fmla="*/ 59 w 61"/>
                <a:gd name="T19" fmla="*/ 2 h 94"/>
                <a:gd name="T20" fmla="*/ 57 w 61"/>
                <a:gd name="T21" fmla="*/ 2 h 94"/>
                <a:gd name="T22" fmla="*/ 55 w 61"/>
                <a:gd name="T23" fmla="*/ 2 h 94"/>
                <a:gd name="T24" fmla="*/ 52 w 61"/>
                <a:gd name="T25" fmla="*/ 2 h 94"/>
                <a:gd name="T26" fmla="*/ 46 w 61"/>
                <a:gd name="T27" fmla="*/ 2 h 94"/>
                <a:gd name="T28" fmla="*/ 41 w 61"/>
                <a:gd name="T29" fmla="*/ 2 h 94"/>
                <a:gd name="T30" fmla="*/ 35 w 61"/>
                <a:gd name="T31" fmla="*/ 0 h 94"/>
                <a:gd name="T32" fmla="*/ 30 w 61"/>
                <a:gd name="T33" fmla="*/ 0 h 94"/>
                <a:gd name="T34" fmla="*/ 25 w 61"/>
                <a:gd name="T35" fmla="*/ 0 h 94"/>
                <a:gd name="T36" fmla="*/ 18 w 61"/>
                <a:gd name="T37" fmla="*/ 2 h 94"/>
                <a:gd name="T38" fmla="*/ 14 w 61"/>
                <a:gd name="T39" fmla="*/ 2 h 94"/>
                <a:gd name="T40" fmla="*/ 9 w 61"/>
                <a:gd name="T41" fmla="*/ 2 h 94"/>
                <a:gd name="T42" fmla="*/ 5 w 61"/>
                <a:gd name="T43" fmla="*/ 2 h 94"/>
                <a:gd name="T44" fmla="*/ 3 w 61"/>
                <a:gd name="T45" fmla="*/ 2 h 94"/>
                <a:gd name="T46" fmla="*/ 1 w 61"/>
                <a:gd name="T47" fmla="*/ 2 h 94"/>
                <a:gd name="T48" fmla="*/ 0 w 61"/>
                <a:gd name="T49" fmla="*/ 2 h 94"/>
                <a:gd name="T50" fmla="*/ 1 w 61"/>
                <a:gd name="T51" fmla="*/ 2 h 94"/>
                <a:gd name="T52" fmla="*/ 3 w 61"/>
                <a:gd name="T53" fmla="*/ 2 h 94"/>
                <a:gd name="T54" fmla="*/ 5 w 61"/>
                <a:gd name="T55" fmla="*/ 2 h 94"/>
                <a:gd name="T56" fmla="*/ 9 w 61"/>
                <a:gd name="T57" fmla="*/ 2 h 94"/>
                <a:gd name="T58" fmla="*/ 14 w 61"/>
                <a:gd name="T59" fmla="*/ 3 h 94"/>
                <a:gd name="T60" fmla="*/ 18 w 61"/>
                <a:gd name="T61" fmla="*/ 3 h 94"/>
                <a:gd name="T62" fmla="*/ 25 w 61"/>
                <a:gd name="T63" fmla="*/ 3 h 94"/>
                <a:gd name="T64" fmla="*/ 30 w 61"/>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4"/>
                <a:gd name="T101" fmla="*/ 61 w 61"/>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4">
                  <a:moveTo>
                    <a:pt x="30" y="94"/>
                  </a:moveTo>
                  <a:lnTo>
                    <a:pt x="35" y="94"/>
                  </a:lnTo>
                  <a:lnTo>
                    <a:pt x="41" y="91"/>
                  </a:lnTo>
                  <a:lnTo>
                    <a:pt x="46" y="84"/>
                  </a:lnTo>
                  <a:lnTo>
                    <a:pt x="52" y="81"/>
                  </a:lnTo>
                  <a:lnTo>
                    <a:pt x="55" y="72"/>
                  </a:lnTo>
                  <a:lnTo>
                    <a:pt x="57" y="66"/>
                  </a:lnTo>
                  <a:lnTo>
                    <a:pt x="59" y="57"/>
                  </a:lnTo>
                  <a:lnTo>
                    <a:pt x="61" y="45"/>
                  </a:lnTo>
                  <a:lnTo>
                    <a:pt x="59" y="36"/>
                  </a:lnTo>
                  <a:lnTo>
                    <a:pt x="57" y="27"/>
                  </a:lnTo>
                  <a:lnTo>
                    <a:pt x="55" y="21"/>
                  </a:lnTo>
                  <a:lnTo>
                    <a:pt x="52" y="12"/>
                  </a:lnTo>
                  <a:lnTo>
                    <a:pt x="46" y="9"/>
                  </a:lnTo>
                  <a:lnTo>
                    <a:pt x="41" y="3"/>
                  </a:lnTo>
                  <a:lnTo>
                    <a:pt x="35" y="0"/>
                  </a:lnTo>
                  <a:lnTo>
                    <a:pt x="30" y="0"/>
                  </a:lnTo>
                  <a:lnTo>
                    <a:pt x="25" y="0"/>
                  </a:lnTo>
                  <a:lnTo>
                    <a:pt x="18" y="3"/>
                  </a:lnTo>
                  <a:lnTo>
                    <a:pt x="14" y="9"/>
                  </a:lnTo>
                  <a:lnTo>
                    <a:pt x="9" y="12"/>
                  </a:lnTo>
                  <a:lnTo>
                    <a:pt x="5" y="21"/>
                  </a:lnTo>
                  <a:lnTo>
                    <a:pt x="3" y="27"/>
                  </a:lnTo>
                  <a:lnTo>
                    <a:pt x="1" y="36"/>
                  </a:lnTo>
                  <a:lnTo>
                    <a:pt x="0" y="45"/>
                  </a:lnTo>
                  <a:lnTo>
                    <a:pt x="1" y="57"/>
                  </a:lnTo>
                  <a:lnTo>
                    <a:pt x="3" y="66"/>
                  </a:lnTo>
                  <a:lnTo>
                    <a:pt x="5" y="72"/>
                  </a:lnTo>
                  <a:lnTo>
                    <a:pt x="9" y="81"/>
                  </a:lnTo>
                  <a:lnTo>
                    <a:pt x="14" y="84"/>
                  </a:lnTo>
                  <a:lnTo>
                    <a:pt x="18" y="91"/>
                  </a:lnTo>
                  <a:lnTo>
                    <a:pt x="25" y="94"/>
                  </a:lnTo>
                  <a:lnTo>
                    <a:pt x="30"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628" name="Freeform 88"/>
            <p:cNvSpPr>
              <a:spLocks noEditPoints="1"/>
            </p:cNvSpPr>
            <p:nvPr/>
          </p:nvSpPr>
          <p:spPr bwMode="auto">
            <a:xfrm>
              <a:off x="2984" y="10666"/>
              <a:ext cx="77" cy="91"/>
            </a:xfrm>
            <a:custGeom>
              <a:avLst/>
              <a:gdLst>
                <a:gd name="T0" fmla="*/ 61 w 76"/>
                <a:gd name="T1" fmla="*/ 2 h 118"/>
                <a:gd name="T2" fmla="*/ 61 w 76"/>
                <a:gd name="T3" fmla="*/ 2 h 118"/>
                <a:gd name="T4" fmla="*/ 61 w 76"/>
                <a:gd name="T5" fmla="*/ 2 h 118"/>
                <a:gd name="T6" fmla="*/ 77 w 76"/>
                <a:gd name="T7" fmla="*/ 2 h 118"/>
                <a:gd name="T8" fmla="*/ 83 w 76"/>
                <a:gd name="T9" fmla="*/ 2 h 118"/>
                <a:gd name="T10" fmla="*/ 68 w 76"/>
                <a:gd name="T11" fmla="*/ 2 h 118"/>
                <a:gd name="T12" fmla="*/ 61 w 76"/>
                <a:gd name="T13" fmla="*/ 2 h 118"/>
                <a:gd name="T14" fmla="*/ 81 w 76"/>
                <a:gd name="T15" fmla="*/ 2 h 118"/>
                <a:gd name="T16" fmla="*/ 99 w 76"/>
                <a:gd name="T17" fmla="*/ 2 h 118"/>
                <a:gd name="T18" fmla="*/ 95 w 76"/>
                <a:gd name="T19" fmla="*/ 2 h 118"/>
                <a:gd name="T20" fmla="*/ 88 w 76"/>
                <a:gd name="T21" fmla="*/ 2 h 118"/>
                <a:gd name="T22" fmla="*/ 83 w 76"/>
                <a:gd name="T23" fmla="*/ 2 h 118"/>
                <a:gd name="T24" fmla="*/ 99 w 76"/>
                <a:gd name="T25" fmla="*/ 2 h 118"/>
                <a:gd name="T26" fmla="*/ 83 w 76"/>
                <a:gd name="T27" fmla="*/ 2 h 118"/>
                <a:gd name="T28" fmla="*/ 83 w 76"/>
                <a:gd name="T29" fmla="*/ 2 h 118"/>
                <a:gd name="T30" fmla="*/ 99 w 76"/>
                <a:gd name="T31" fmla="*/ 2 h 118"/>
                <a:gd name="T32" fmla="*/ 83 w 76"/>
                <a:gd name="T33" fmla="*/ 2 h 118"/>
                <a:gd name="T34" fmla="*/ 77 w 76"/>
                <a:gd name="T35" fmla="*/ 2 h 118"/>
                <a:gd name="T36" fmla="*/ 92 w 76"/>
                <a:gd name="T37" fmla="*/ 2 h 118"/>
                <a:gd name="T38" fmla="*/ 97 w 76"/>
                <a:gd name="T39" fmla="*/ 2 h 118"/>
                <a:gd name="T40" fmla="*/ 83 w 76"/>
                <a:gd name="T41" fmla="*/ 2 h 118"/>
                <a:gd name="T42" fmla="*/ 70 w 76"/>
                <a:gd name="T43" fmla="*/ 2 h 118"/>
                <a:gd name="T44" fmla="*/ 61 w 76"/>
                <a:gd name="T45" fmla="*/ 0 h 118"/>
                <a:gd name="T46" fmla="*/ 75 w 76"/>
                <a:gd name="T47" fmla="*/ 2 h 118"/>
                <a:gd name="T48" fmla="*/ 88 w 76"/>
                <a:gd name="T49" fmla="*/ 2 h 118"/>
                <a:gd name="T50" fmla="*/ 61 w 76"/>
                <a:gd name="T51" fmla="*/ 2 h 118"/>
                <a:gd name="T52" fmla="*/ 61 w 76"/>
                <a:gd name="T53" fmla="*/ 0 h 118"/>
                <a:gd name="T54" fmla="*/ 61 w 76"/>
                <a:gd name="T55" fmla="*/ 2 h 118"/>
                <a:gd name="T56" fmla="*/ 61 w 76"/>
                <a:gd name="T57" fmla="*/ 2 h 118"/>
                <a:gd name="T58" fmla="*/ 61 w 76"/>
                <a:gd name="T59" fmla="*/ 0 h 118"/>
                <a:gd name="T60" fmla="*/ 61 w 76"/>
                <a:gd name="T61" fmla="*/ 2 h 118"/>
                <a:gd name="T62" fmla="*/ 22 w 76"/>
                <a:gd name="T63" fmla="*/ 2 h 118"/>
                <a:gd name="T64" fmla="*/ 17 w 76"/>
                <a:gd name="T65" fmla="*/ 2 h 118"/>
                <a:gd name="T66" fmla="*/ 31 w 76"/>
                <a:gd name="T67" fmla="*/ 0 h 118"/>
                <a:gd name="T68" fmla="*/ 61 w 76"/>
                <a:gd name="T69" fmla="*/ 2 h 118"/>
                <a:gd name="T70" fmla="*/ 17 w 76"/>
                <a:gd name="T71" fmla="*/ 2 h 118"/>
                <a:gd name="T72" fmla="*/ 0 w 76"/>
                <a:gd name="T73" fmla="*/ 2 h 118"/>
                <a:gd name="T74" fmla="*/ 4 w 76"/>
                <a:gd name="T75" fmla="*/ 2 h 118"/>
                <a:gd name="T76" fmla="*/ 11 w 76"/>
                <a:gd name="T77" fmla="*/ 2 h 118"/>
                <a:gd name="T78" fmla="*/ 15 w 76"/>
                <a:gd name="T79" fmla="*/ 2 h 118"/>
                <a:gd name="T80" fmla="*/ 0 w 76"/>
                <a:gd name="T81" fmla="*/ 2 h 118"/>
                <a:gd name="T82" fmla="*/ 15 w 76"/>
                <a:gd name="T83" fmla="*/ 2 h 118"/>
                <a:gd name="T84" fmla="*/ 15 w 76"/>
                <a:gd name="T85" fmla="*/ 2 h 118"/>
                <a:gd name="T86" fmla="*/ 0 w 76"/>
                <a:gd name="T87" fmla="*/ 2 h 118"/>
                <a:gd name="T88" fmla="*/ 15 w 76"/>
                <a:gd name="T89" fmla="*/ 2 h 118"/>
                <a:gd name="T90" fmla="*/ 22 w 76"/>
                <a:gd name="T91" fmla="*/ 2 h 118"/>
                <a:gd name="T92" fmla="*/ 8 w 76"/>
                <a:gd name="T93" fmla="*/ 2 h 118"/>
                <a:gd name="T94" fmla="*/ 2 w 76"/>
                <a:gd name="T95" fmla="*/ 2 h 118"/>
                <a:gd name="T96" fmla="*/ 15 w 76"/>
                <a:gd name="T97" fmla="*/ 2 h 118"/>
                <a:gd name="T98" fmla="*/ 29 w 76"/>
                <a:gd name="T99" fmla="*/ 2 h 118"/>
                <a:gd name="T100" fmla="*/ 61 w 76"/>
                <a:gd name="T101" fmla="*/ 2 h 118"/>
                <a:gd name="T102" fmla="*/ 24 w 76"/>
                <a:gd name="T103" fmla="*/ 2 h 118"/>
                <a:gd name="T104" fmla="*/ 11 w 76"/>
                <a:gd name="T105" fmla="*/ 2 h 118"/>
                <a:gd name="T106" fmla="*/ 61 w 76"/>
                <a:gd name="T107" fmla="*/ 2 h 118"/>
                <a:gd name="T108" fmla="*/ 61 w 76"/>
                <a:gd name="T109" fmla="*/ 2 h 118"/>
                <a:gd name="T110" fmla="*/ 61 w 76"/>
                <a:gd name="T111" fmla="*/ 2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118"/>
                <a:gd name="T170" fmla="*/ 76 w 76"/>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118">
                  <a:moveTo>
                    <a:pt x="38" y="93"/>
                  </a:moveTo>
                  <a:lnTo>
                    <a:pt x="38" y="93"/>
                  </a:lnTo>
                  <a:lnTo>
                    <a:pt x="38" y="118"/>
                  </a:lnTo>
                  <a:lnTo>
                    <a:pt x="38" y="93"/>
                  </a:lnTo>
                  <a:close/>
                  <a:moveTo>
                    <a:pt x="38" y="93"/>
                  </a:moveTo>
                  <a:lnTo>
                    <a:pt x="47" y="90"/>
                  </a:lnTo>
                  <a:lnTo>
                    <a:pt x="54" y="81"/>
                  </a:lnTo>
                  <a:lnTo>
                    <a:pt x="65" y="103"/>
                  </a:lnTo>
                  <a:lnTo>
                    <a:pt x="60" y="109"/>
                  </a:lnTo>
                  <a:lnTo>
                    <a:pt x="52" y="115"/>
                  </a:lnTo>
                  <a:lnTo>
                    <a:pt x="45" y="118"/>
                  </a:lnTo>
                  <a:lnTo>
                    <a:pt x="38" y="118"/>
                  </a:lnTo>
                  <a:lnTo>
                    <a:pt x="38" y="93"/>
                  </a:lnTo>
                  <a:close/>
                  <a:moveTo>
                    <a:pt x="54" y="81"/>
                  </a:moveTo>
                  <a:lnTo>
                    <a:pt x="58" y="72"/>
                  </a:lnTo>
                  <a:lnTo>
                    <a:pt x="60" y="57"/>
                  </a:lnTo>
                  <a:lnTo>
                    <a:pt x="76" y="57"/>
                  </a:lnTo>
                  <a:lnTo>
                    <a:pt x="74" y="69"/>
                  </a:lnTo>
                  <a:lnTo>
                    <a:pt x="72" y="81"/>
                  </a:lnTo>
                  <a:lnTo>
                    <a:pt x="69" y="93"/>
                  </a:lnTo>
                  <a:lnTo>
                    <a:pt x="65" y="103"/>
                  </a:lnTo>
                  <a:lnTo>
                    <a:pt x="54" y="81"/>
                  </a:lnTo>
                  <a:close/>
                  <a:moveTo>
                    <a:pt x="60" y="57"/>
                  </a:moveTo>
                  <a:lnTo>
                    <a:pt x="60" y="57"/>
                  </a:lnTo>
                  <a:lnTo>
                    <a:pt x="76" y="57"/>
                  </a:lnTo>
                  <a:lnTo>
                    <a:pt x="60" y="57"/>
                  </a:lnTo>
                  <a:close/>
                  <a:moveTo>
                    <a:pt x="60" y="57"/>
                  </a:moveTo>
                  <a:lnTo>
                    <a:pt x="60" y="57"/>
                  </a:lnTo>
                  <a:lnTo>
                    <a:pt x="76" y="57"/>
                  </a:lnTo>
                  <a:lnTo>
                    <a:pt x="60" y="57"/>
                  </a:lnTo>
                  <a:close/>
                  <a:moveTo>
                    <a:pt x="60" y="57"/>
                  </a:moveTo>
                  <a:lnTo>
                    <a:pt x="58" y="45"/>
                  </a:lnTo>
                  <a:lnTo>
                    <a:pt x="54" y="33"/>
                  </a:lnTo>
                  <a:lnTo>
                    <a:pt x="65" y="15"/>
                  </a:lnTo>
                  <a:lnTo>
                    <a:pt x="69" y="24"/>
                  </a:lnTo>
                  <a:lnTo>
                    <a:pt x="72" y="36"/>
                  </a:lnTo>
                  <a:lnTo>
                    <a:pt x="74" y="45"/>
                  </a:lnTo>
                  <a:lnTo>
                    <a:pt x="76" y="57"/>
                  </a:lnTo>
                  <a:lnTo>
                    <a:pt x="60" y="57"/>
                  </a:lnTo>
                  <a:close/>
                  <a:moveTo>
                    <a:pt x="54" y="33"/>
                  </a:moveTo>
                  <a:lnTo>
                    <a:pt x="47" y="27"/>
                  </a:lnTo>
                  <a:lnTo>
                    <a:pt x="38" y="24"/>
                  </a:lnTo>
                  <a:lnTo>
                    <a:pt x="38" y="0"/>
                  </a:lnTo>
                  <a:lnTo>
                    <a:pt x="45" y="0"/>
                  </a:lnTo>
                  <a:lnTo>
                    <a:pt x="52" y="3"/>
                  </a:lnTo>
                  <a:lnTo>
                    <a:pt x="60" y="9"/>
                  </a:lnTo>
                  <a:lnTo>
                    <a:pt x="65" y="15"/>
                  </a:lnTo>
                  <a:lnTo>
                    <a:pt x="54" y="33"/>
                  </a:lnTo>
                  <a:close/>
                  <a:moveTo>
                    <a:pt x="38" y="24"/>
                  </a:moveTo>
                  <a:lnTo>
                    <a:pt x="38" y="24"/>
                  </a:lnTo>
                  <a:lnTo>
                    <a:pt x="38" y="0"/>
                  </a:lnTo>
                  <a:lnTo>
                    <a:pt x="38" y="24"/>
                  </a:lnTo>
                  <a:close/>
                  <a:moveTo>
                    <a:pt x="38" y="24"/>
                  </a:moveTo>
                  <a:lnTo>
                    <a:pt x="38" y="24"/>
                  </a:lnTo>
                  <a:lnTo>
                    <a:pt x="38" y="0"/>
                  </a:lnTo>
                  <a:lnTo>
                    <a:pt x="38" y="24"/>
                  </a:lnTo>
                  <a:close/>
                  <a:moveTo>
                    <a:pt x="38" y="24"/>
                  </a:moveTo>
                  <a:lnTo>
                    <a:pt x="29" y="27"/>
                  </a:lnTo>
                  <a:lnTo>
                    <a:pt x="22" y="33"/>
                  </a:lnTo>
                  <a:lnTo>
                    <a:pt x="11" y="15"/>
                  </a:lnTo>
                  <a:lnTo>
                    <a:pt x="17" y="9"/>
                  </a:lnTo>
                  <a:lnTo>
                    <a:pt x="24" y="3"/>
                  </a:lnTo>
                  <a:lnTo>
                    <a:pt x="31" y="0"/>
                  </a:lnTo>
                  <a:lnTo>
                    <a:pt x="38" y="0"/>
                  </a:lnTo>
                  <a:lnTo>
                    <a:pt x="38" y="24"/>
                  </a:lnTo>
                  <a:close/>
                  <a:moveTo>
                    <a:pt x="22" y="33"/>
                  </a:moveTo>
                  <a:lnTo>
                    <a:pt x="17" y="45"/>
                  </a:lnTo>
                  <a:lnTo>
                    <a:pt x="15" y="57"/>
                  </a:lnTo>
                  <a:lnTo>
                    <a:pt x="0" y="57"/>
                  </a:lnTo>
                  <a:lnTo>
                    <a:pt x="2" y="45"/>
                  </a:lnTo>
                  <a:lnTo>
                    <a:pt x="4" y="36"/>
                  </a:lnTo>
                  <a:lnTo>
                    <a:pt x="8" y="24"/>
                  </a:lnTo>
                  <a:lnTo>
                    <a:pt x="11" y="15"/>
                  </a:lnTo>
                  <a:lnTo>
                    <a:pt x="22" y="33"/>
                  </a:lnTo>
                  <a:close/>
                  <a:moveTo>
                    <a:pt x="15" y="57"/>
                  </a:moveTo>
                  <a:lnTo>
                    <a:pt x="15" y="57"/>
                  </a:lnTo>
                  <a:lnTo>
                    <a:pt x="0" y="57"/>
                  </a:lnTo>
                  <a:lnTo>
                    <a:pt x="15" y="57"/>
                  </a:lnTo>
                  <a:close/>
                  <a:moveTo>
                    <a:pt x="15" y="57"/>
                  </a:moveTo>
                  <a:lnTo>
                    <a:pt x="15" y="57"/>
                  </a:lnTo>
                  <a:lnTo>
                    <a:pt x="0" y="57"/>
                  </a:lnTo>
                  <a:lnTo>
                    <a:pt x="15" y="57"/>
                  </a:lnTo>
                  <a:close/>
                  <a:moveTo>
                    <a:pt x="15" y="57"/>
                  </a:moveTo>
                  <a:lnTo>
                    <a:pt x="17" y="72"/>
                  </a:lnTo>
                  <a:lnTo>
                    <a:pt x="22" y="81"/>
                  </a:lnTo>
                  <a:lnTo>
                    <a:pt x="11" y="103"/>
                  </a:lnTo>
                  <a:lnTo>
                    <a:pt x="8" y="93"/>
                  </a:lnTo>
                  <a:lnTo>
                    <a:pt x="4" y="81"/>
                  </a:lnTo>
                  <a:lnTo>
                    <a:pt x="2" y="69"/>
                  </a:lnTo>
                  <a:lnTo>
                    <a:pt x="0" y="57"/>
                  </a:lnTo>
                  <a:lnTo>
                    <a:pt x="15" y="57"/>
                  </a:lnTo>
                  <a:close/>
                  <a:moveTo>
                    <a:pt x="22" y="81"/>
                  </a:moveTo>
                  <a:lnTo>
                    <a:pt x="29" y="90"/>
                  </a:lnTo>
                  <a:lnTo>
                    <a:pt x="38" y="93"/>
                  </a:lnTo>
                  <a:lnTo>
                    <a:pt x="38" y="118"/>
                  </a:lnTo>
                  <a:lnTo>
                    <a:pt x="31" y="118"/>
                  </a:lnTo>
                  <a:lnTo>
                    <a:pt x="24" y="115"/>
                  </a:lnTo>
                  <a:lnTo>
                    <a:pt x="17" y="109"/>
                  </a:lnTo>
                  <a:lnTo>
                    <a:pt x="11" y="103"/>
                  </a:lnTo>
                  <a:lnTo>
                    <a:pt x="22" y="81"/>
                  </a:lnTo>
                  <a:close/>
                  <a:moveTo>
                    <a:pt x="38" y="93"/>
                  </a:moveTo>
                  <a:lnTo>
                    <a:pt x="38" y="93"/>
                  </a:lnTo>
                  <a:lnTo>
                    <a:pt x="38" y="118"/>
                  </a:lnTo>
                  <a:lnTo>
                    <a:pt x="38" y="9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29" name="Freeform 89"/>
            <p:cNvSpPr>
              <a:spLocks/>
            </p:cNvSpPr>
            <p:nvPr/>
          </p:nvSpPr>
          <p:spPr bwMode="auto">
            <a:xfrm>
              <a:off x="3042" y="10712"/>
              <a:ext cx="48" cy="21"/>
            </a:xfrm>
            <a:custGeom>
              <a:avLst/>
              <a:gdLst>
                <a:gd name="T0" fmla="*/ 48 w 48"/>
                <a:gd name="T1" fmla="*/ 2 h 27"/>
                <a:gd name="T2" fmla="*/ 0 w 48"/>
                <a:gd name="T3" fmla="*/ 2 h 27"/>
                <a:gd name="T4" fmla="*/ 0 w 48"/>
                <a:gd name="T5" fmla="*/ 0 h 27"/>
                <a:gd name="T6" fmla="*/ 48 w 48"/>
                <a:gd name="T7" fmla="*/ 0 h 27"/>
                <a:gd name="T8" fmla="*/ 48 w 48"/>
                <a:gd name="T9" fmla="*/ 2 h 27"/>
                <a:gd name="T10" fmla="*/ 0 60000 65536"/>
                <a:gd name="T11" fmla="*/ 0 60000 65536"/>
                <a:gd name="T12" fmla="*/ 0 60000 65536"/>
                <a:gd name="T13" fmla="*/ 0 60000 65536"/>
                <a:gd name="T14" fmla="*/ 0 60000 65536"/>
                <a:gd name="T15" fmla="*/ 0 w 48"/>
                <a:gd name="T16" fmla="*/ 0 h 27"/>
                <a:gd name="T17" fmla="*/ 48 w 48"/>
                <a:gd name="T18" fmla="*/ 27 h 27"/>
              </a:gdLst>
              <a:ahLst/>
              <a:cxnLst>
                <a:cxn ang="T10">
                  <a:pos x="T0" y="T1"/>
                </a:cxn>
                <a:cxn ang="T11">
                  <a:pos x="T2" y="T3"/>
                </a:cxn>
                <a:cxn ang="T12">
                  <a:pos x="T4" y="T5"/>
                </a:cxn>
                <a:cxn ang="T13">
                  <a:pos x="T6" y="T7"/>
                </a:cxn>
                <a:cxn ang="T14">
                  <a:pos x="T8" y="T9"/>
                </a:cxn>
              </a:cxnLst>
              <a:rect l="T15" t="T16" r="T17" b="T18"/>
              <a:pathLst>
                <a:path w="48" h="27">
                  <a:moveTo>
                    <a:pt x="48" y="24"/>
                  </a:moveTo>
                  <a:lnTo>
                    <a:pt x="0" y="27"/>
                  </a:lnTo>
                  <a:lnTo>
                    <a:pt x="0" y="0"/>
                  </a:lnTo>
                  <a:lnTo>
                    <a:pt x="48" y="0"/>
                  </a:lnTo>
                  <a:lnTo>
                    <a:pt x="48"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30" name="Text Box 90"/>
            <p:cNvSpPr txBox="1">
              <a:spLocks noChangeArrowheads="1"/>
            </p:cNvSpPr>
            <p:nvPr/>
          </p:nvSpPr>
          <p:spPr bwMode="auto">
            <a:xfrm>
              <a:off x="1760" y="8986"/>
              <a:ext cx="939"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8" tIns="44824" rIns="89648" bIns="44824">
              <a:spAutoFit/>
            </a:bodyPr>
            <a:lstStyle>
              <a:lvl1pPr defTabSz="895350" eaLnBrk="0" hangingPunct="0">
                <a:defRPr>
                  <a:solidFill>
                    <a:schemeClr val="tx1"/>
                  </a:solidFill>
                  <a:latin typeface="Arial" charset="0"/>
                  <a:ea typeface="ＭＳ Ｐゴシック" charset="-128"/>
                </a:defRPr>
              </a:lvl1pPr>
              <a:lvl2pPr marL="742950" indent="-285750" defTabSz="895350" eaLnBrk="0" hangingPunct="0">
                <a:defRPr>
                  <a:solidFill>
                    <a:schemeClr val="tx1"/>
                  </a:solidFill>
                  <a:latin typeface="Arial" charset="0"/>
                  <a:ea typeface="ＭＳ Ｐゴシック" charset="-128"/>
                </a:defRPr>
              </a:lvl2pPr>
              <a:lvl3pPr marL="1143000" indent="-228600" defTabSz="895350" eaLnBrk="0" hangingPunct="0">
                <a:defRPr>
                  <a:solidFill>
                    <a:schemeClr val="tx1"/>
                  </a:solidFill>
                  <a:latin typeface="Arial" charset="0"/>
                  <a:ea typeface="ＭＳ Ｐゴシック" charset="-128"/>
                </a:defRPr>
              </a:lvl3pPr>
              <a:lvl4pPr marL="1600200" indent="-228600" defTabSz="895350" eaLnBrk="0" hangingPunct="0">
                <a:defRPr>
                  <a:solidFill>
                    <a:schemeClr val="tx1"/>
                  </a:solidFill>
                  <a:latin typeface="Arial" charset="0"/>
                  <a:ea typeface="ＭＳ Ｐゴシック" charset="-128"/>
                </a:defRPr>
              </a:lvl4pPr>
              <a:lvl5pPr marL="2057400" indent="-228600" defTabSz="895350" eaLnBrk="0" hangingPunct="0">
                <a:defRPr>
                  <a:solidFill>
                    <a:schemeClr val="tx1"/>
                  </a:solidFill>
                  <a:latin typeface="Arial" charset="0"/>
                  <a:ea typeface="ＭＳ Ｐゴシック" charset="-128"/>
                </a:defRPr>
              </a:lvl5pPr>
              <a:lvl6pPr marL="2514600" indent="-228600" defTabSz="8953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8953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8953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89535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b="1">
                  <a:cs typeface="Arial" charset="0"/>
                  <a:sym typeface="Symbol" charset="2"/>
                </a:rPr>
                <a:t>7 nAChR</a:t>
              </a:r>
            </a:p>
          </p:txBody>
        </p:sp>
        <p:sp>
          <p:nvSpPr>
            <p:cNvPr id="23631" name="Text Box 91"/>
            <p:cNvSpPr txBox="1">
              <a:spLocks noChangeArrowheads="1"/>
            </p:cNvSpPr>
            <p:nvPr/>
          </p:nvSpPr>
          <p:spPr bwMode="auto">
            <a:xfrm>
              <a:off x="2891" y="8891"/>
              <a:ext cx="459"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8" tIns="44824" rIns="89648" bIns="44824">
              <a:spAutoFit/>
            </a:bodyPr>
            <a:lstStyle>
              <a:lvl1pPr defTabSz="895350" eaLnBrk="0" hangingPunct="0">
                <a:defRPr>
                  <a:solidFill>
                    <a:schemeClr val="tx1"/>
                  </a:solidFill>
                  <a:latin typeface="Arial" charset="0"/>
                  <a:ea typeface="ＭＳ Ｐゴシック" charset="-128"/>
                </a:defRPr>
              </a:lvl1pPr>
              <a:lvl2pPr marL="742950" indent="-285750" defTabSz="895350" eaLnBrk="0" hangingPunct="0">
                <a:defRPr>
                  <a:solidFill>
                    <a:schemeClr val="tx1"/>
                  </a:solidFill>
                  <a:latin typeface="Arial" charset="0"/>
                  <a:ea typeface="ＭＳ Ｐゴシック" charset="-128"/>
                </a:defRPr>
              </a:lvl2pPr>
              <a:lvl3pPr marL="1143000" indent="-228600" defTabSz="895350" eaLnBrk="0" hangingPunct="0">
                <a:defRPr>
                  <a:solidFill>
                    <a:schemeClr val="tx1"/>
                  </a:solidFill>
                  <a:latin typeface="Arial" charset="0"/>
                  <a:ea typeface="ＭＳ Ｐゴシック" charset="-128"/>
                </a:defRPr>
              </a:lvl3pPr>
              <a:lvl4pPr marL="1600200" indent="-228600" defTabSz="895350" eaLnBrk="0" hangingPunct="0">
                <a:defRPr>
                  <a:solidFill>
                    <a:schemeClr val="tx1"/>
                  </a:solidFill>
                  <a:latin typeface="Arial" charset="0"/>
                  <a:ea typeface="ＭＳ Ｐゴシック" charset="-128"/>
                </a:defRPr>
              </a:lvl4pPr>
              <a:lvl5pPr marL="2057400" indent="-228600" defTabSz="895350" eaLnBrk="0" hangingPunct="0">
                <a:defRPr>
                  <a:solidFill>
                    <a:schemeClr val="tx1"/>
                  </a:solidFill>
                  <a:latin typeface="Arial" charset="0"/>
                  <a:ea typeface="ＭＳ Ｐゴシック" charset="-128"/>
                </a:defRPr>
              </a:lvl5pPr>
              <a:lvl6pPr marL="2514600" indent="-228600" defTabSz="8953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8953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8953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89535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b="1">
                  <a:cs typeface="Arial" charset="0"/>
                </a:rPr>
                <a:t>ACh</a:t>
              </a:r>
            </a:p>
          </p:txBody>
        </p:sp>
        <p:grpSp>
          <p:nvGrpSpPr>
            <p:cNvPr id="23632" name="Group 257"/>
            <p:cNvGrpSpPr>
              <a:grpSpLocks/>
            </p:cNvGrpSpPr>
            <p:nvPr/>
          </p:nvGrpSpPr>
          <p:grpSpPr bwMode="auto">
            <a:xfrm>
              <a:off x="4367" y="8981"/>
              <a:ext cx="1992" cy="1603"/>
              <a:chOff x="4367" y="8981"/>
              <a:chExt cx="1992" cy="1603"/>
            </a:xfrm>
          </p:grpSpPr>
          <p:sp>
            <p:nvSpPr>
              <p:cNvPr id="23660" name="Rectangle 92"/>
              <p:cNvSpPr>
                <a:spLocks noChangeArrowheads="1"/>
              </p:cNvSpPr>
              <p:nvPr/>
            </p:nvSpPr>
            <p:spPr bwMode="auto">
              <a:xfrm>
                <a:off x="5544" y="9098"/>
                <a:ext cx="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defTabSz="895350" rtl="1"/>
                <a:endParaRPr lang="en-US">
                  <a:cs typeface="Arial" charset="0"/>
                </a:endParaRPr>
              </a:p>
            </p:txBody>
          </p:sp>
          <p:sp>
            <p:nvSpPr>
              <p:cNvPr id="23661" name="Freeform 94"/>
              <p:cNvSpPr>
                <a:spLocks/>
              </p:cNvSpPr>
              <p:nvPr/>
            </p:nvSpPr>
            <p:spPr bwMode="auto">
              <a:xfrm>
                <a:off x="5841" y="9665"/>
                <a:ext cx="194" cy="110"/>
              </a:xfrm>
              <a:custGeom>
                <a:avLst/>
                <a:gdLst>
                  <a:gd name="T0" fmla="*/ 0 w 192"/>
                  <a:gd name="T1" fmla="*/ 0 h 143"/>
                  <a:gd name="T2" fmla="*/ 122 w 192"/>
                  <a:gd name="T3" fmla="*/ 2 h 143"/>
                  <a:gd name="T4" fmla="*/ 146 w 192"/>
                  <a:gd name="T5" fmla="*/ 2 h 143"/>
                  <a:gd name="T6" fmla="*/ 193 w 192"/>
                  <a:gd name="T7" fmla="*/ 2 h 143"/>
                  <a:gd name="T8" fmla="*/ 216 w 192"/>
                  <a:gd name="T9" fmla="*/ 2 h 143"/>
                  <a:gd name="T10" fmla="*/ 238 w 192"/>
                  <a:gd name="T11" fmla="*/ 2 h 143"/>
                  <a:gd name="T12" fmla="*/ 0 w 192"/>
                  <a:gd name="T13" fmla="*/ 0 h 143"/>
                  <a:gd name="T14" fmla="*/ 0 60000 65536"/>
                  <a:gd name="T15" fmla="*/ 0 60000 65536"/>
                  <a:gd name="T16" fmla="*/ 0 60000 65536"/>
                  <a:gd name="T17" fmla="*/ 0 60000 65536"/>
                  <a:gd name="T18" fmla="*/ 0 60000 65536"/>
                  <a:gd name="T19" fmla="*/ 0 60000 65536"/>
                  <a:gd name="T20" fmla="*/ 0 60000 65536"/>
                  <a:gd name="T21" fmla="*/ 0 w 192"/>
                  <a:gd name="T22" fmla="*/ 0 h 143"/>
                  <a:gd name="T23" fmla="*/ 192 w 192"/>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43">
                    <a:moveTo>
                      <a:pt x="0" y="0"/>
                    </a:moveTo>
                    <a:lnTo>
                      <a:pt x="99" y="143"/>
                    </a:lnTo>
                    <a:lnTo>
                      <a:pt x="122" y="106"/>
                    </a:lnTo>
                    <a:lnTo>
                      <a:pt x="147" y="70"/>
                    </a:lnTo>
                    <a:lnTo>
                      <a:pt x="170" y="34"/>
                    </a:lnTo>
                    <a:lnTo>
                      <a:pt x="192" y="3"/>
                    </a:lnTo>
                    <a:lnTo>
                      <a:pt x="0" y="0"/>
                    </a:lnTo>
                    <a:close/>
                  </a:path>
                </a:pathLst>
              </a:custGeom>
              <a:solidFill>
                <a:srgbClr val="DA251D"/>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62" name="Freeform 95"/>
              <p:cNvSpPr>
                <a:spLocks noEditPoints="1"/>
              </p:cNvSpPr>
              <p:nvPr/>
            </p:nvSpPr>
            <p:spPr bwMode="auto">
              <a:xfrm>
                <a:off x="5836" y="9653"/>
                <a:ext cx="202" cy="135"/>
              </a:xfrm>
              <a:custGeom>
                <a:avLst/>
                <a:gdLst>
                  <a:gd name="T0" fmla="*/ 9 w 200"/>
                  <a:gd name="T1" fmla="*/ 2 h 176"/>
                  <a:gd name="T2" fmla="*/ 132 w 200"/>
                  <a:gd name="T3" fmla="*/ 2 h 176"/>
                  <a:gd name="T4" fmla="*/ 121 w 200"/>
                  <a:gd name="T5" fmla="*/ 2 h 176"/>
                  <a:gd name="T6" fmla="*/ 0 w 200"/>
                  <a:gd name="T7" fmla="*/ 2 h 176"/>
                  <a:gd name="T8" fmla="*/ 9 w 200"/>
                  <a:gd name="T9" fmla="*/ 2 h 176"/>
                  <a:gd name="T10" fmla="*/ 132 w 200"/>
                  <a:gd name="T11" fmla="*/ 2 h 176"/>
                  <a:gd name="T12" fmla="*/ 127 w 200"/>
                  <a:gd name="T13" fmla="*/ 2 h 176"/>
                  <a:gd name="T14" fmla="*/ 121 w 200"/>
                  <a:gd name="T15" fmla="*/ 2 h 176"/>
                  <a:gd name="T16" fmla="*/ 127 w 200"/>
                  <a:gd name="T17" fmla="*/ 2 h 176"/>
                  <a:gd name="T18" fmla="*/ 132 w 200"/>
                  <a:gd name="T19" fmla="*/ 2 h 176"/>
                  <a:gd name="T20" fmla="*/ 121 w 200"/>
                  <a:gd name="T21" fmla="*/ 2 h 176"/>
                  <a:gd name="T22" fmla="*/ 121 w 200"/>
                  <a:gd name="T23" fmla="*/ 2 h 176"/>
                  <a:gd name="T24" fmla="*/ 132 w 200"/>
                  <a:gd name="T25" fmla="*/ 2 h 176"/>
                  <a:gd name="T26" fmla="*/ 132 w 200"/>
                  <a:gd name="T27" fmla="*/ 2 h 176"/>
                  <a:gd name="T28" fmla="*/ 121 w 200"/>
                  <a:gd name="T29" fmla="*/ 2 h 176"/>
                  <a:gd name="T30" fmla="*/ 132 w 200"/>
                  <a:gd name="T31" fmla="*/ 2 h 176"/>
                  <a:gd name="T32" fmla="*/ 132 w 200"/>
                  <a:gd name="T33" fmla="*/ 2 h 176"/>
                  <a:gd name="T34" fmla="*/ 127 w 200"/>
                  <a:gd name="T35" fmla="*/ 2 h 176"/>
                  <a:gd name="T36" fmla="*/ 132 w 200"/>
                  <a:gd name="T37" fmla="*/ 2 h 176"/>
                  <a:gd name="T38" fmla="*/ 121 w 200"/>
                  <a:gd name="T39" fmla="*/ 2 h 176"/>
                  <a:gd name="T40" fmla="*/ 145 w 200"/>
                  <a:gd name="T41" fmla="*/ 2 h 176"/>
                  <a:gd name="T42" fmla="*/ 192 w 200"/>
                  <a:gd name="T43" fmla="*/ 2 h 176"/>
                  <a:gd name="T44" fmla="*/ 203 w 200"/>
                  <a:gd name="T45" fmla="*/ 2 h 176"/>
                  <a:gd name="T46" fmla="*/ 164 w 200"/>
                  <a:gd name="T47" fmla="*/ 2 h 176"/>
                  <a:gd name="T48" fmla="*/ 132 w 200"/>
                  <a:gd name="T49" fmla="*/ 2 h 176"/>
                  <a:gd name="T50" fmla="*/ 121 w 200"/>
                  <a:gd name="T51" fmla="*/ 2 h 176"/>
                  <a:gd name="T52" fmla="*/ 192 w 200"/>
                  <a:gd name="T53" fmla="*/ 2 h 176"/>
                  <a:gd name="T54" fmla="*/ 216 w 200"/>
                  <a:gd name="T55" fmla="*/ 2 h 176"/>
                  <a:gd name="T56" fmla="*/ 237 w 200"/>
                  <a:gd name="T57" fmla="*/ 2 h 176"/>
                  <a:gd name="T58" fmla="*/ 246 w 200"/>
                  <a:gd name="T59" fmla="*/ 2 h 176"/>
                  <a:gd name="T60" fmla="*/ 228 w 200"/>
                  <a:gd name="T61" fmla="*/ 2 h 176"/>
                  <a:gd name="T62" fmla="*/ 203 w 200"/>
                  <a:gd name="T63" fmla="*/ 2 h 176"/>
                  <a:gd name="T64" fmla="*/ 192 w 200"/>
                  <a:gd name="T65" fmla="*/ 2 h 176"/>
                  <a:gd name="T66" fmla="*/ 243 w 200"/>
                  <a:gd name="T67" fmla="*/ 2 h 176"/>
                  <a:gd name="T68" fmla="*/ 246 w 200"/>
                  <a:gd name="T69" fmla="*/ 2 h 176"/>
                  <a:gd name="T70" fmla="*/ 243 w 200"/>
                  <a:gd name="T71" fmla="*/ 2 h 176"/>
                  <a:gd name="T72" fmla="*/ 243 w 200"/>
                  <a:gd name="T73" fmla="*/ 2 h 176"/>
                  <a:gd name="T74" fmla="*/ 241 w 200"/>
                  <a:gd name="T75" fmla="*/ 2 h 176"/>
                  <a:gd name="T76" fmla="*/ 5 w 200"/>
                  <a:gd name="T77" fmla="*/ 2 h 176"/>
                  <a:gd name="T78" fmla="*/ 5 w 200"/>
                  <a:gd name="T79" fmla="*/ 0 h 176"/>
                  <a:gd name="T80" fmla="*/ 243 w 200"/>
                  <a:gd name="T81" fmla="*/ 2 h 176"/>
                  <a:gd name="T82" fmla="*/ 241 w 200"/>
                  <a:gd name="T83" fmla="*/ 2 h 176"/>
                  <a:gd name="T84" fmla="*/ 0 w 200"/>
                  <a:gd name="T85" fmla="*/ 2 h 176"/>
                  <a:gd name="T86" fmla="*/ 5 w 200"/>
                  <a:gd name="T87" fmla="*/ 0 h 176"/>
                  <a:gd name="T88" fmla="*/ 5 w 200"/>
                  <a:gd name="T89" fmla="*/ 2 h 176"/>
                  <a:gd name="T90" fmla="*/ 0 w 200"/>
                  <a:gd name="T91" fmla="*/ 2 h 1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176"/>
                  <a:gd name="T140" fmla="*/ 200 w 200"/>
                  <a:gd name="T141" fmla="*/ 176 h 1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176">
                    <a:moveTo>
                      <a:pt x="9" y="3"/>
                    </a:moveTo>
                    <a:lnTo>
                      <a:pt x="109" y="149"/>
                    </a:lnTo>
                    <a:lnTo>
                      <a:pt x="98" y="167"/>
                    </a:lnTo>
                    <a:lnTo>
                      <a:pt x="0" y="25"/>
                    </a:lnTo>
                    <a:lnTo>
                      <a:pt x="9" y="3"/>
                    </a:lnTo>
                    <a:close/>
                    <a:moveTo>
                      <a:pt x="109" y="167"/>
                    </a:moveTo>
                    <a:lnTo>
                      <a:pt x="104" y="176"/>
                    </a:lnTo>
                    <a:lnTo>
                      <a:pt x="98" y="167"/>
                    </a:lnTo>
                    <a:lnTo>
                      <a:pt x="104" y="158"/>
                    </a:lnTo>
                    <a:lnTo>
                      <a:pt x="109" y="167"/>
                    </a:lnTo>
                    <a:close/>
                    <a:moveTo>
                      <a:pt x="98" y="149"/>
                    </a:moveTo>
                    <a:lnTo>
                      <a:pt x="98" y="149"/>
                    </a:lnTo>
                    <a:lnTo>
                      <a:pt x="109" y="167"/>
                    </a:lnTo>
                    <a:lnTo>
                      <a:pt x="98" y="149"/>
                    </a:lnTo>
                    <a:close/>
                    <a:moveTo>
                      <a:pt x="109" y="167"/>
                    </a:moveTo>
                    <a:lnTo>
                      <a:pt x="109" y="167"/>
                    </a:lnTo>
                    <a:lnTo>
                      <a:pt x="104" y="158"/>
                    </a:lnTo>
                    <a:lnTo>
                      <a:pt x="109" y="167"/>
                    </a:lnTo>
                    <a:close/>
                    <a:moveTo>
                      <a:pt x="98" y="149"/>
                    </a:moveTo>
                    <a:lnTo>
                      <a:pt x="122" y="115"/>
                    </a:lnTo>
                    <a:lnTo>
                      <a:pt x="148" y="73"/>
                    </a:lnTo>
                    <a:lnTo>
                      <a:pt x="157" y="91"/>
                    </a:lnTo>
                    <a:lnTo>
                      <a:pt x="134" y="130"/>
                    </a:lnTo>
                    <a:lnTo>
                      <a:pt x="109" y="167"/>
                    </a:lnTo>
                    <a:lnTo>
                      <a:pt x="98" y="149"/>
                    </a:lnTo>
                    <a:close/>
                    <a:moveTo>
                      <a:pt x="148" y="73"/>
                    </a:moveTo>
                    <a:lnTo>
                      <a:pt x="170" y="40"/>
                    </a:lnTo>
                    <a:lnTo>
                      <a:pt x="191" y="9"/>
                    </a:lnTo>
                    <a:lnTo>
                      <a:pt x="200" y="28"/>
                    </a:lnTo>
                    <a:lnTo>
                      <a:pt x="182" y="55"/>
                    </a:lnTo>
                    <a:lnTo>
                      <a:pt x="157" y="91"/>
                    </a:lnTo>
                    <a:lnTo>
                      <a:pt x="148" y="73"/>
                    </a:lnTo>
                    <a:close/>
                    <a:moveTo>
                      <a:pt x="197" y="6"/>
                    </a:moveTo>
                    <a:lnTo>
                      <a:pt x="200" y="28"/>
                    </a:lnTo>
                    <a:lnTo>
                      <a:pt x="197" y="18"/>
                    </a:lnTo>
                    <a:lnTo>
                      <a:pt x="197" y="6"/>
                    </a:lnTo>
                    <a:close/>
                    <a:moveTo>
                      <a:pt x="195" y="31"/>
                    </a:moveTo>
                    <a:lnTo>
                      <a:pt x="5" y="28"/>
                    </a:lnTo>
                    <a:lnTo>
                      <a:pt x="5" y="0"/>
                    </a:lnTo>
                    <a:lnTo>
                      <a:pt x="197" y="6"/>
                    </a:lnTo>
                    <a:lnTo>
                      <a:pt x="195" y="31"/>
                    </a:lnTo>
                    <a:close/>
                    <a:moveTo>
                      <a:pt x="0" y="25"/>
                    </a:moveTo>
                    <a:lnTo>
                      <a:pt x="5" y="0"/>
                    </a:lnTo>
                    <a:lnTo>
                      <a:pt x="5" y="15"/>
                    </a:lnTo>
                    <a:lnTo>
                      <a:pt x="0"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63" name="Freeform 96"/>
              <p:cNvSpPr>
                <a:spLocks noEditPoints="1"/>
              </p:cNvSpPr>
              <p:nvPr/>
            </p:nvSpPr>
            <p:spPr bwMode="auto">
              <a:xfrm>
                <a:off x="5655" y="9970"/>
                <a:ext cx="197" cy="19"/>
              </a:xfrm>
              <a:custGeom>
                <a:avLst/>
                <a:gdLst>
                  <a:gd name="T0" fmla="*/ 0 w 195"/>
                  <a:gd name="T1" fmla="*/ 0 h 24"/>
                  <a:gd name="T2" fmla="*/ 234 w 195"/>
                  <a:gd name="T3" fmla="*/ 0 h 24"/>
                  <a:gd name="T4" fmla="*/ 234 w 195"/>
                  <a:gd name="T5" fmla="*/ 2 h 24"/>
                  <a:gd name="T6" fmla="*/ 0 w 195"/>
                  <a:gd name="T7" fmla="*/ 2 h 24"/>
                  <a:gd name="T8" fmla="*/ 0 w 195"/>
                  <a:gd name="T9" fmla="*/ 0 h 24"/>
                  <a:gd name="T10" fmla="*/ 234 w 195"/>
                  <a:gd name="T11" fmla="*/ 0 h 24"/>
                  <a:gd name="T12" fmla="*/ 241 w 195"/>
                  <a:gd name="T13" fmla="*/ 0 h 24"/>
                  <a:gd name="T14" fmla="*/ 241 w 195"/>
                  <a:gd name="T15" fmla="*/ 2 h 24"/>
                  <a:gd name="T16" fmla="*/ 234 w 195"/>
                  <a:gd name="T17" fmla="*/ 2 h 24"/>
                  <a:gd name="T18" fmla="*/ 234 w 195"/>
                  <a:gd name="T19" fmla="*/ 0 h 24"/>
                  <a:gd name="T20" fmla="*/ 241 w 195"/>
                  <a:gd name="T21" fmla="*/ 2 h 24"/>
                  <a:gd name="T22" fmla="*/ 241 w 195"/>
                  <a:gd name="T23" fmla="*/ 2 h 24"/>
                  <a:gd name="T24" fmla="*/ 225 w 195"/>
                  <a:gd name="T25" fmla="*/ 2 h 24"/>
                  <a:gd name="T26" fmla="*/ 225 w 195"/>
                  <a:gd name="T27" fmla="*/ 2 h 24"/>
                  <a:gd name="T28" fmla="*/ 241 w 195"/>
                  <a:gd name="T29" fmla="*/ 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
                  <a:gd name="T46" fmla="*/ 0 h 24"/>
                  <a:gd name="T47" fmla="*/ 195 w 195"/>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 h="24">
                    <a:moveTo>
                      <a:pt x="0" y="0"/>
                    </a:moveTo>
                    <a:lnTo>
                      <a:pt x="188" y="0"/>
                    </a:lnTo>
                    <a:lnTo>
                      <a:pt x="188" y="24"/>
                    </a:lnTo>
                    <a:lnTo>
                      <a:pt x="0" y="24"/>
                    </a:lnTo>
                    <a:lnTo>
                      <a:pt x="0" y="0"/>
                    </a:lnTo>
                    <a:close/>
                    <a:moveTo>
                      <a:pt x="188" y="0"/>
                    </a:moveTo>
                    <a:lnTo>
                      <a:pt x="195" y="0"/>
                    </a:lnTo>
                    <a:lnTo>
                      <a:pt x="195" y="12"/>
                    </a:lnTo>
                    <a:lnTo>
                      <a:pt x="188" y="12"/>
                    </a:lnTo>
                    <a:lnTo>
                      <a:pt x="188" y="0"/>
                    </a:lnTo>
                    <a:close/>
                    <a:moveTo>
                      <a:pt x="195" y="12"/>
                    </a:moveTo>
                    <a:lnTo>
                      <a:pt x="195" y="15"/>
                    </a:lnTo>
                    <a:lnTo>
                      <a:pt x="179" y="15"/>
                    </a:lnTo>
                    <a:lnTo>
                      <a:pt x="179" y="12"/>
                    </a:lnTo>
                    <a:lnTo>
                      <a:pt x="19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14" name="Freeform 97"/>
              <p:cNvSpPr>
                <a:spLocks/>
              </p:cNvSpPr>
              <p:nvPr/>
            </p:nvSpPr>
            <p:spPr bwMode="auto">
              <a:xfrm>
                <a:off x="4562" y="9384"/>
                <a:ext cx="1093" cy="1190"/>
              </a:xfrm>
              <a:custGeom>
                <a:avLst/>
                <a:gdLst>
                  <a:gd name="T0" fmla="*/ 693 w 1080"/>
                  <a:gd name="T1" fmla="*/ 50 h 1550"/>
                  <a:gd name="T2" fmla="*/ 785 w 1080"/>
                  <a:gd name="T3" fmla="*/ 49 h 1550"/>
                  <a:gd name="T4" fmla="*/ 873 w 1080"/>
                  <a:gd name="T5" fmla="*/ 48 h 1550"/>
                  <a:gd name="T6" fmla="*/ 955 w 1080"/>
                  <a:gd name="T7" fmla="*/ 47 h 1550"/>
                  <a:gd name="T8" fmla="*/ 1032 w 1080"/>
                  <a:gd name="T9" fmla="*/ 45 h 1550"/>
                  <a:gd name="T10" fmla="*/ 1096 w 1080"/>
                  <a:gd name="T11" fmla="*/ 42 h 1550"/>
                  <a:gd name="T12" fmla="*/ 1153 w 1080"/>
                  <a:gd name="T13" fmla="*/ 39 h 1550"/>
                  <a:gd name="T14" fmla="*/ 1198 w 1080"/>
                  <a:gd name="T15" fmla="*/ 36 h 1550"/>
                  <a:gd name="T16" fmla="*/ 1232 w 1080"/>
                  <a:gd name="T17" fmla="*/ 32 h 1550"/>
                  <a:gd name="T18" fmla="*/ 1254 w 1080"/>
                  <a:gd name="T19" fmla="*/ 28 h 1550"/>
                  <a:gd name="T20" fmla="*/ 1261 w 1080"/>
                  <a:gd name="T21" fmla="*/ 25 h 1550"/>
                  <a:gd name="T22" fmla="*/ 1254 w 1080"/>
                  <a:gd name="T23" fmla="*/ 21 h 1550"/>
                  <a:gd name="T24" fmla="*/ 1232 w 1080"/>
                  <a:gd name="T25" fmla="*/ 17 h 1550"/>
                  <a:gd name="T26" fmla="*/ 1198 w 1080"/>
                  <a:gd name="T27" fmla="*/ 14 h 1550"/>
                  <a:gd name="T28" fmla="*/ 1153 w 1080"/>
                  <a:gd name="T29" fmla="*/ 11 h 1550"/>
                  <a:gd name="T30" fmla="*/ 1096 w 1080"/>
                  <a:gd name="T31" fmla="*/ 8 h 1550"/>
                  <a:gd name="T32" fmla="*/ 1032 w 1080"/>
                  <a:gd name="T33" fmla="*/ 5 h 1550"/>
                  <a:gd name="T34" fmla="*/ 955 w 1080"/>
                  <a:gd name="T35" fmla="*/ 4 h 1550"/>
                  <a:gd name="T36" fmla="*/ 873 w 1080"/>
                  <a:gd name="T37" fmla="*/ 2 h 1550"/>
                  <a:gd name="T38" fmla="*/ 785 w 1080"/>
                  <a:gd name="T39" fmla="*/ 2 h 1550"/>
                  <a:gd name="T40" fmla="*/ 693 w 1080"/>
                  <a:gd name="T41" fmla="*/ 2 h 1550"/>
                  <a:gd name="T42" fmla="*/ 598 w 1080"/>
                  <a:gd name="T43" fmla="*/ 2 h 1550"/>
                  <a:gd name="T44" fmla="*/ 503 w 1080"/>
                  <a:gd name="T45" fmla="*/ 2 h 1550"/>
                  <a:gd name="T46" fmla="*/ 414 w 1080"/>
                  <a:gd name="T47" fmla="*/ 2 h 1550"/>
                  <a:gd name="T48" fmla="*/ 332 w 1080"/>
                  <a:gd name="T49" fmla="*/ 3 h 1550"/>
                  <a:gd name="T50" fmla="*/ 256 w 1080"/>
                  <a:gd name="T51" fmla="*/ 5 h 1550"/>
                  <a:gd name="T52" fmla="*/ 184 w 1080"/>
                  <a:gd name="T53" fmla="*/ 7 h 1550"/>
                  <a:gd name="T54" fmla="*/ 120 w 1080"/>
                  <a:gd name="T55" fmla="*/ 10 h 1550"/>
                  <a:gd name="T56" fmla="*/ 77 w 1080"/>
                  <a:gd name="T57" fmla="*/ 13 h 1550"/>
                  <a:gd name="T58" fmla="*/ 32 w 1080"/>
                  <a:gd name="T59" fmla="*/ 16 h 1550"/>
                  <a:gd name="T60" fmla="*/ 11 w 1080"/>
                  <a:gd name="T61" fmla="*/ 21 h 1550"/>
                  <a:gd name="T62" fmla="*/ 0 w 1080"/>
                  <a:gd name="T63" fmla="*/ 24 h 1550"/>
                  <a:gd name="T64" fmla="*/ 2 w 1080"/>
                  <a:gd name="T65" fmla="*/ 28 h 1550"/>
                  <a:gd name="T66" fmla="*/ 16 w 1080"/>
                  <a:gd name="T67" fmla="*/ 31 h 1550"/>
                  <a:gd name="T68" fmla="*/ 56 w 1080"/>
                  <a:gd name="T69" fmla="*/ 35 h 1550"/>
                  <a:gd name="T70" fmla="*/ 92 w 1080"/>
                  <a:gd name="T71" fmla="*/ 38 h 1550"/>
                  <a:gd name="T72" fmla="*/ 147 w 1080"/>
                  <a:gd name="T73" fmla="*/ 41 h 1550"/>
                  <a:gd name="T74" fmla="*/ 203 w 1080"/>
                  <a:gd name="T75" fmla="*/ 44 h 1550"/>
                  <a:gd name="T76" fmla="*/ 277 w 1080"/>
                  <a:gd name="T77" fmla="*/ 46 h 1550"/>
                  <a:gd name="T78" fmla="*/ 358 w 1080"/>
                  <a:gd name="T79" fmla="*/ 48 h 1550"/>
                  <a:gd name="T80" fmla="*/ 445 w 1080"/>
                  <a:gd name="T81" fmla="*/ 48 h 1550"/>
                  <a:gd name="T82" fmla="*/ 535 w 1080"/>
                  <a:gd name="T83" fmla="*/ 50 h 1550"/>
                  <a:gd name="T84" fmla="*/ 629 w 1080"/>
                  <a:gd name="T85" fmla="*/ 50 h 1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0"/>
                  <a:gd name="T130" fmla="*/ 0 h 1550"/>
                  <a:gd name="T131" fmla="*/ 1080 w 1080"/>
                  <a:gd name="T132" fmla="*/ 1550 h 1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0" h="1550">
                    <a:moveTo>
                      <a:pt x="539" y="1550"/>
                    </a:moveTo>
                    <a:lnTo>
                      <a:pt x="568" y="1550"/>
                    </a:lnTo>
                    <a:lnTo>
                      <a:pt x="594" y="1547"/>
                    </a:lnTo>
                    <a:lnTo>
                      <a:pt x="621" y="1541"/>
                    </a:lnTo>
                    <a:lnTo>
                      <a:pt x="648" y="1535"/>
                    </a:lnTo>
                    <a:lnTo>
                      <a:pt x="673" y="1526"/>
                    </a:lnTo>
                    <a:lnTo>
                      <a:pt x="700" y="1517"/>
                    </a:lnTo>
                    <a:lnTo>
                      <a:pt x="725" y="1505"/>
                    </a:lnTo>
                    <a:lnTo>
                      <a:pt x="748" y="1490"/>
                    </a:lnTo>
                    <a:lnTo>
                      <a:pt x="774" y="1475"/>
                    </a:lnTo>
                    <a:lnTo>
                      <a:pt x="797" y="1457"/>
                    </a:lnTo>
                    <a:lnTo>
                      <a:pt x="818" y="1438"/>
                    </a:lnTo>
                    <a:lnTo>
                      <a:pt x="842" y="1417"/>
                    </a:lnTo>
                    <a:lnTo>
                      <a:pt x="861" y="1396"/>
                    </a:lnTo>
                    <a:lnTo>
                      <a:pt x="883" y="1375"/>
                    </a:lnTo>
                    <a:lnTo>
                      <a:pt x="902" y="1348"/>
                    </a:lnTo>
                    <a:lnTo>
                      <a:pt x="920" y="1323"/>
                    </a:lnTo>
                    <a:lnTo>
                      <a:pt x="938" y="1296"/>
                    </a:lnTo>
                    <a:lnTo>
                      <a:pt x="956" y="1269"/>
                    </a:lnTo>
                    <a:lnTo>
                      <a:pt x="972" y="1239"/>
                    </a:lnTo>
                    <a:lnTo>
                      <a:pt x="987" y="1208"/>
                    </a:lnTo>
                    <a:lnTo>
                      <a:pt x="1001" y="1178"/>
                    </a:lnTo>
                    <a:lnTo>
                      <a:pt x="1013" y="1145"/>
                    </a:lnTo>
                    <a:lnTo>
                      <a:pt x="1026" y="1111"/>
                    </a:lnTo>
                    <a:lnTo>
                      <a:pt x="1037" y="1078"/>
                    </a:lnTo>
                    <a:lnTo>
                      <a:pt x="1046" y="1042"/>
                    </a:lnTo>
                    <a:lnTo>
                      <a:pt x="1055" y="1005"/>
                    </a:lnTo>
                    <a:lnTo>
                      <a:pt x="1062" y="969"/>
                    </a:lnTo>
                    <a:lnTo>
                      <a:pt x="1067" y="933"/>
                    </a:lnTo>
                    <a:lnTo>
                      <a:pt x="1073" y="893"/>
                    </a:lnTo>
                    <a:lnTo>
                      <a:pt x="1076" y="854"/>
                    </a:lnTo>
                    <a:lnTo>
                      <a:pt x="1078" y="815"/>
                    </a:lnTo>
                    <a:lnTo>
                      <a:pt x="1080" y="775"/>
                    </a:lnTo>
                    <a:lnTo>
                      <a:pt x="1078" y="736"/>
                    </a:lnTo>
                    <a:lnTo>
                      <a:pt x="1076" y="696"/>
                    </a:lnTo>
                    <a:lnTo>
                      <a:pt x="1073" y="657"/>
                    </a:lnTo>
                    <a:lnTo>
                      <a:pt x="1067" y="621"/>
                    </a:lnTo>
                    <a:lnTo>
                      <a:pt x="1062" y="581"/>
                    </a:lnTo>
                    <a:lnTo>
                      <a:pt x="1055" y="545"/>
                    </a:lnTo>
                    <a:lnTo>
                      <a:pt x="1046" y="509"/>
                    </a:lnTo>
                    <a:lnTo>
                      <a:pt x="1037" y="475"/>
                    </a:lnTo>
                    <a:lnTo>
                      <a:pt x="1026" y="439"/>
                    </a:lnTo>
                    <a:lnTo>
                      <a:pt x="1013" y="406"/>
                    </a:lnTo>
                    <a:lnTo>
                      <a:pt x="1001" y="376"/>
                    </a:lnTo>
                    <a:lnTo>
                      <a:pt x="987" y="342"/>
                    </a:lnTo>
                    <a:lnTo>
                      <a:pt x="972" y="312"/>
                    </a:lnTo>
                    <a:lnTo>
                      <a:pt x="956" y="285"/>
                    </a:lnTo>
                    <a:lnTo>
                      <a:pt x="938" y="254"/>
                    </a:lnTo>
                    <a:lnTo>
                      <a:pt x="920" y="227"/>
                    </a:lnTo>
                    <a:lnTo>
                      <a:pt x="902" y="203"/>
                    </a:lnTo>
                    <a:lnTo>
                      <a:pt x="883" y="179"/>
                    </a:lnTo>
                    <a:lnTo>
                      <a:pt x="861" y="154"/>
                    </a:lnTo>
                    <a:lnTo>
                      <a:pt x="842" y="133"/>
                    </a:lnTo>
                    <a:lnTo>
                      <a:pt x="818" y="112"/>
                    </a:lnTo>
                    <a:lnTo>
                      <a:pt x="797" y="94"/>
                    </a:lnTo>
                    <a:lnTo>
                      <a:pt x="774" y="79"/>
                    </a:lnTo>
                    <a:lnTo>
                      <a:pt x="748" y="61"/>
                    </a:lnTo>
                    <a:lnTo>
                      <a:pt x="725" y="48"/>
                    </a:lnTo>
                    <a:lnTo>
                      <a:pt x="700" y="36"/>
                    </a:lnTo>
                    <a:lnTo>
                      <a:pt x="673" y="24"/>
                    </a:lnTo>
                    <a:lnTo>
                      <a:pt x="648" y="15"/>
                    </a:lnTo>
                    <a:lnTo>
                      <a:pt x="621" y="9"/>
                    </a:lnTo>
                    <a:lnTo>
                      <a:pt x="594" y="6"/>
                    </a:lnTo>
                    <a:lnTo>
                      <a:pt x="568" y="3"/>
                    </a:lnTo>
                    <a:lnTo>
                      <a:pt x="539" y="0"/>
                    </a:lnTo>
                    <a:lnTo>
                      <a:pt x="512" y="3"/>
                    </a:lnTo>
                    <a:lnTo>
                      <a:pt x="485" y="6"/>
                    </a:lnTo>
                    <a:lnTo>
                      <a:pt x="457" y="9"/>
                    </a:lnTo>
                    <a:lnTo>
                      <a:pt x="431" y="15"/>
                    </a:lnTo>
                    <a:lnTo>
                      <a:pt x="405" y="24"/>
                    </a:lnTo>
                    <a:lnTo>
                      <a:pt x="380" y="36"/>
                    </a:lnTo>
                    <a:lnTo>
                      <a:pt x="354" y="48"/>
                    </a:lnTo>
                    <a:lnTo>
                      <a:pt x="329" y="61"/>
                    </a:lnTo>
                    <a:lnTo>
                      <a:pt x="306" y="79"/>
                    </a:lnTo>
                    <a:lnTo>
                      <a:pt x="283" y="94"/>
                    </a:lnTo>
                    <a:lnTo>
                      <a:pt x="260" y="112"/>
                    </a:lnTo>
                    <a:lnTo>
                      <a:pt x="238" y="133"/>
                    </a:lnTo>
                    <a:lnTo>
                      <a:pt x="217" y="154"/>
                    </a:lnTo>
                    <a:lnTo>
                      <a:pt x="197" y="179"/>
                    </a:lnTo>
                    <a:lnTo>
                      <a:pt x="177" y="203"/>
                    </a:lnTo>
                    <a:lnTo>
                      <a:pt x="158" y="227"/>
                    </a:lnTo>
                    <a:lnTo>
                      <a:pt x="140" y="254"/>
                    </a:lnTo>
                    <a:lnTo>
                      <a:pt x="123" y="285"/>
                    </a:lnTo>
                    <a:lnTo>
                      <a:pt x="107" y="312"/>
                    </a:lnTo>
                    <a:lnTo>
                      <a:pt x="93" y="342"/>
                    </a:lnTo>
                    <a:lnTo>
                      <a:pt x="79" y="376"/>
                    </a:lnTo>
                    <a:lnTo>
                      <a:pt x="64" y="406"/>
                    </a:lnTo>
                    <a:lnTo>
                      <a:pt x="54" y="439"/>
                    </a:lnTo>
                    <a:lnTo>
                      <a:pt x="43" y="475"/>
                    </a:lnTo>
                    <a:lnTo>
                      <a:pt x="32" y="509"/>
                    </a:lnTo>
                    <a:lnTo>
                      <a:pt x="25" y="545"/>
                    </a:lnTo>
                    <a:lnTo>
                      <a:pt x="16" y="581"/>
                    </a:lnTo>
                    <a:lnTo>
                      <a:pt x="11" y="621"/>
                    </a:lnTo>
                    <a:lnTo>
                      <a:pt x="5" y="657"/>
                    </a:lnTo>
                    <a:lnTo>
                      <a:pt x="2" y="696"/>
                    </a:lnTo>
                    <a:lnTo>
                      <a:pt x="0" y="736"/>
                    </a:lnTo>
                    <a:lnTo>
                      <a:pt x="0" y="775"/>
                    </a:lnTo>
                    <a:lnTo>
                      <a:pt x="0" y="815"/>
                    </a:lnTo>
                    <a:lnTo>
                      <a:pt x="2" y="854"/>
                    </a:lnTo>
                    <a:lnTo>
                      <a:pt x="5" y="893"/>
                    </a:lnTo>
                    <a:lnTo>
                      <a:pt x="11" y="933"/>
                    </a:lnTo>
                    <a:lnTo>
                      <a:pt x="16" y="969"/>
                    </a:lnTo>
                    <a:lnTo>
                      <a:pt x="25" y="1005"/>
                    </a:lnTo>
                    <a:lnTo>
                      <a:pt x="32" y="1042"/>
                    </a:lnTo>
                    <a:lnTo>
                      <a:pt x="43" y="1078"/>
                    </a:lnTo>
                    <a:lnTo>
                      <a:pt x="54" y="1111"/>
                    </a:lnTo>
                    <a:lnTo>
                      <a:pt x="64" y="1145"/>
                    </a:lnTo>
                    <a:lnTo>
                      <a:pt x="79" y="1178"/>
                    </a:lnTo>
                    <a:lnTo>
                      <a:pt x="93" y="1208"/>
                    </a:lnTo>
                    <a:lnTo>
                      <a:pt x="107" y="1239"/>
                    </a:lnTo>
                    <a:lnTo>
                      <a:pt x="123" y="1269"/>
                    </a:lnTo>
                    <a:lnTo>
                      <a:pt x="140" y="1296"/>
                    </a:lnTo>
                    <a:lnTo>
                      <a:pt x="158" y="1323"/>
                    </a:lnTo>
                    <a:lnTo>
                      <a:pt x="177" y="1348"/>
                    </a:lnTo>
                    <a:lnTo>
                      <a:pt x="197" y="1375"/>
                    </a:lnTo>
                    <a:lnTo>
                      <a:pt x="217" y="1396"/>
                    </a:lnTo>
                    <a:lnTo>
                      <a:pt x="238" y="1417"/>
                    </a:lnTo>
                    <a:lnTo>
                      <a:pt x="260" y="1438"/>
                    </a:lnTo>
                    <a:lnTo>
                      <a:pt x="283" y="1457"/>
                    </a:lnTo>
                    <a:lnTo>
                      <a:pt x="306" y="1475"/>
                    </a:lnTo>
                    <a:lnTo>
                      <a:pt x="329" y="1490"/>
                    </a:lnTo>
                    <a:lnTo>
                      <a:pt x="354" y="1505"/>
                    </a:lnTo>
                    <a:lnTo>
                      <a:pt x="380" y="1517"/>
                    </a:lnTo>
                    <a:lnTo>
                      <a:pt x="405" y="1526"/>
                    </a:lnTo>
                    <a:lnTo>
                      <a:pt x="431" y="1535"/>
                    </a:lnTo>
                    <a:lnTo>
                      <a:pt x="457" y="1541"/>
                    </a:lnTo>
                    <a:lnTo>
                      <a:pt x="485" y="1547"/>
                    </a:lnTo>
                    <a:lnTo>
                      <a:pt x="512" y="1550"/>
                    </a:lnTo>
                    <a:lnTo>
                      <a:pt x="539" y="1550"/>
                    </a:lnTo>
                    <a:close/>
                  </a:path>
                </a:pathLst>
              </a:custGeom>
              <a:gradFill flip="none" rotWithShape="1">
                <a:gsLst>
                  <a:gs pos="71000">
                    <a:schemeClr val="accent3">
                      <a:lumMod val="20000"/>
                      <a:lumOff val="80000"/>
                    </a:schemeClr>
                  </a:gs>
                  <a:gs pos="100000">
                    <a:srgbClr val="000000"/>
                  </a:gs>
                </a:gsLst>
                <a:path path="circle">
                  <a:fillToRect l="100000" t="100000"/>
                </a:path>
                <a:tileRect r="-100000" b="-100000"/>
              </a:gradFill>
              <a:ln w="9525">
                <a:noFill/>
                <a:round/>
                <a:headEnd/>
                <a:tailEnd/>
              </a:ln>
            </p:spPr>
            <p:txBody>
              <a:bodyPr lIns="89648" tIns="44824" rIns="89648" bIns="44824"/>
              <a:lstStyle>
                <a:lvl1pPr defTabSz="895350" eaLnBrk="0" hangingPunct="0">
                  <a:defRPr sz="2400">
                    <a:solidFill>
                      <a:schemeClr val="tx1"/>
                    </a:solidFill>
                    <a:latin typeface="Arial" charset="0"/>
                    <a:ea typeface="ＭＳ Ｐゴシック" charset="-128"/>
                  </a:defRPr>
                </a:lvl1pPr>
                <a:lvl2pPr marL="37931725" indent="-37474525" defTabSz="895350"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sz="1800" smtClean="0">
                  <a:latin typeface="Calibri" charset="0"/>
                  <a:cs typeface="Arial" charset="0"/>
                </a:endParaRPr>
              </a:p>
            </p:txBody>
          </p:sp>
          <p:sp>
            <p:nvSpPr>
              <p:cNvPr id="23667" name="Freeform 98"/>
              <p:cNvSpPr>
                <a:spLocks noEditPoints="1"/>
              </p:cNvSpPr>
              <p:nvPr/>
            </p:nvSpPr>
            <p:spPr bwMode="auto">
              <a:xfrm>
                <a:off x="4556" y="9374"/>
                <a:ext cx="1106" cy="1210"/>
              </a:xfrm>
              <a:custGeom>
                <a:avLst/>
                <a:gdLst>
                  <a:gd name="T0" fmla="*/ 701 w 1094"/>
                  <a:gd name="T1" fmla="*/ 4 h 1575"/>
                  <a:gd name="T2" fmla="*/ 907 w 1094"/>
                  <a:gd name="T3" fmla="*/ 4 h 1575"/>
                  <a:gd name="T4" fmla="*/ 1083 w 1094"/>
                  <a:gd name="T5" fmla="*/ 3 h 1575"/>
                  <a:gd name="T6" fmla="*/ 1173 w 1094"/>
                  <a:gd name="T7" fmla="*/ 3 h 1575"/>
                  <a:gd name="T8" fmla="*/ 1006 w 1094"/>
                  <a:gd name="T9" fmla="*/ 4 h 1575"/>
                  <a:gd name="T10" fmla="*/ 809 w 1094"/>
                  <a:gd name="T11" fmla="*/ 4 h 1575"/>
                  <a:gd name="T12" fmla="*/ 1208 w 1094"/>
                  <a:gd name="T13" fmla="*/ 3 h 1575"/>
                  <a:gd name="T14" fmla="*/ 1318 w 1094"/>
                  <a:gd name="T15" fmla="*/ 3 h 1575"/>
                  <a:gd name="T16" fmla="*/ 1378 w 1094"/>
                  <a:gd name="T17" fmla="*/ 2 h 1575"/>
                  <a:gd name="T18" fmla="*/ 1400 w 1094"/>
                  <a:gd name="T19" fmla="*/ 2 h 1575"/>
                  <a:gd name="T20" fmla="*/ 1352 w 1094"/>
                  <a:gd name="T21" fmla="*/ 2 h 1575"/>
                  <a:gd name="T22" fmla="*/ 1246 w 1094"/>
                  <a:gd name="T23" fmla="*/ 3 h 1575"/>
                  <a:gd name="T24" fmla="*/ 1406 w 1094"/>
                  <a:gd name="T25" fmla="*/ 2 h 1575"/>
                  <a:gd name="T26" fmla="*/ 1406 w 1094"/>
                  <a:gd name="T27" fmla="*/ 2 h 1575"/>
                  <a:gd name="T28" fmla="*/ 1371 w 1094"/>
                  <a:gd name="T29" fmla="*/ 2 h 1575"/>
                  <a:gd name="T30" fmla="*/ 1304 w 1094"/>
                  <a:gd name="T31" fmla="*/ 2 h 1575"/>
                  <a:gd name="T32" fmla="*/ 1187 w 1094"/>
                  <a:gd name="T33" fmla="*/ 2 h 1575"/>
                  <a:gd name="T34" fmla="*/ 1302 w 1094"/>
                  <a:gd name="T35" fmla="*/ 2 h 1575"/>
                  <a:gd name="T36" fmla="*/ 1383 w 1094"/>
                  <a:gd name="T37" fmla="*/ 2 h 1575"/>
                  <a:gd name="T38" fmla="*/ 1385 w 1094"/>
                  <a:gd name="T39" fmla="*/ 2 h 1575"/>
                  <a:gd name="T40" fmla="*/ 1055 w 1094"/>
                  <a:gd name="T41" fmla="*/ 2 h 1575"/>
                  <a:gd name="T42" fmla="*/ 874 w 1094"/>
                  <a:gd name="T43" fmla="*/ 2 h 1575"/>
                  <a:gd name="T44" fmla="*/ 701 w 1094"/>
                  <a:gd name="T45" fmla="*/ 0 h 1575"/>
                  <a:gd name="T46" fmla="*/ 911 w 1094"/>
                  <a:gd name="T47" fmla="*/ 2 h 1575"/>
                  <a:gd name="T48" fmla="*/ 1095 w 1094"/>
                  <a:gd name="T49" fmla="*/ 2 h 1575"/>
                  <a:gd name="T50" fmla="*/ 701 w 1094"/>
                  <a:gd name="T51" fmla="*/ 2 h 1575"/>
                  <a:gd name="T52" fmla="*/ 701 w 1094"/>
                  <a:gd name="T53" fmla="*/ 2 h 1575"/>
                  <a:gd name="T54" fmla="*/ 633 w 1094"/>
                  <a:gd name="T55" fmla="*/ 2 h 1575"/>
                  <a:gd name="T56" fmla="*/ 437 w 1094"/>
                  <a:gd name="T57" fmla="*/ 2 h 1575"/>
                  <a:gd name="T58" fmla="*/ 265 w 1094"/>
                  <a:gd name="T59" fmla="*/ 2 h 1575"/>
                  <a:gd name="T60" fmla="*/ 285 w 1094"/>
                  <a:gd name="T61" fmla="*/ 2 h 1575"/>
                  <a:gd name="T62" fmla="*/ 462 w 1094"/>
                  <a:gd name="T63" fmla="*/ 2 h 1575"/>
                  <a:gd name="T64" fmla="*/ 667 w 1094"/>
                  <a:gd name="T65" fmla="*/ 0 h 1575"/>
                  <a:gd name="T66" fmla="*/ 149 w 1094"/>
                  <a:gd name="T67" fmla="*/ 2 h 1575"/>
                  <a:gd name="T68" fmla="*/ 69 w 1094"/>
                  <a:gd name="T69" fmla="*/ 2 h 1575"/>
                  <a:gd name="T70" fmla="*/ 14 w 1094"/>
                  <a:gd name="T71" fmla="*/ 2 h 1575"/>
                  <a:gd name="T72" fmla="*/ 11 w 1094"/>
                  <a:gd name="T73" fmla="*/ 2 h 1575"/>
                  <a:gd name="T74" fmla="*/ 89 w 1094"/>
                  <a:gd name="T75" fmla="*/ 2 h 1575"/>
                  <a:gd name="T76" fmla="*/ 207 w 1094"/>
                  <a:gd name="T77" fmla="*/ 2 h 1575"/>
                  <a:gd name="T78" fmla="*/ 14 w 1094"/>
                  <a:gd name="T79" fmla="*/ 2 h 1575"/>
                  <a:gd name="T80" fmla="*/ 14 w 1094"/>
                  <a:gd name="T81" fmla="*/ 2 h 1575"/>
                  <a:gd name="T82" fmla="*/ 37 w 1094"/>
                  <a:gd name="T83" fmla="*/ 2 h 1575"/>
                  <a:gd name="T84" fmla="*/ 128 w 1094"/>
                  <a:gd name="T85" fmla="*/ 3 h 1575"/>
                  <a:gd name="T86" fmla="*/ 189 w 1094"/>
                  <a:gd name="T87" fmla="*/ 3 h 1575"/>
                  <a:gd name="T88" fmla="*/ 76 w 1094"/>
                  <a:gd name="T89" fmla="*/ 3 h 1575"/>
                  <a:gd name="T90" fmla="*/ 5 w 1094"/>
                  <a:gd name="T91" fmla="*/ 2 h 1575"/>
                  <a:gd name="T92" fmla="*/ 237 w 1094"/>
                  <a:gd name="T93" fmla="*/ 3 h 1575"/>
                  <a:gd name="T94" fmla="*/ 405 w 1094"/>
                  <a:gd name="T95" fmla="*/ 4 h 1575"/>
                  <a:gd name="T96" fmla="*/ 595 w 1094"/>
                  <a:gd name="T97" fmla="*/ 4 h 1575"/>
                  <a:gd name="T98" fmla="*/ 630 w 1094"/>
                  <a:gd name="T99" fmla="*/ 4 h 1575"/>
                  <a:gd name="T100" fmla="*/ 431 w 1094"/>
                  <a:gd name="T101" fmla="*/ 4 h 1575"/>
                  <a:gd name="T102" fmla="*/ 253 w 1094"/>
                  <a:gd name="T103" fmla="*/ 3 h 1575"/>
                  <a:gd name="T104" fmla="*/ 701 w 1094"/>
                  <a:gd name="T105" fmla="*/ 4 h 15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1575"/>
                  <a:gd name="T161" fmla="*/ 1094 w 1094"/>
                  <a:gd name="T162" fmla="*/ 1575 h 15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1575">
                    <a:moveTo>
                      <a:pt x="546" y="1550"/>
                    </a:moveTo>
                    <a:lnTo>
                      <a:pt x="546" y="1550"/>
                    </a:lnTo>
                    <a:lnTo>
                      <a:pt x="546" y="1575"/>
                    </a:lnTo>
                    <a:lnTo>
                      <a:pt x="546" y="1550"/>
                    </a:lnTo>
                    <a:close/>
                    <a:moveTo>
                      <a:pt x="546" y="1550"/>
                    </a:moveTo>
                    <a:lnTo>
                      <a:pt x="575" y="1550"/>
                    </a:lnTo>
                    <a:lnTo>
                      <a:pt x="601" y="1547"/>
                    </a:lnTo>
                    <a:lnTo>
                      <a:pt x="628" y="1541"/>
                    </a:lnTo>
                    <a:lnTo>
                      <a:pt x="653" y="1535"/>
                    </a:lnTo>
                    <a:lnTo>
                      <a:pt x="680" y="1526"/>
                    </a:lnTo>
                    <a:lnTo>
                      <a:pt x="705" y="1517"/>
                    </a:lnTo>
                    <a:lnTo>
                      <a:pt x="729" y="1505"/>
                    </a:lnTo>
                    <a:lnTo>
                      <a:pt x="754" y="1490"/>
                    </a:lnTo>
                    <a:lnTo>
                      <a:pt x="777" y="1475"/>
                    </a:lnTo>
                    <a:lnTo>
                      <a:pt x="800" y="1456"/>
                    </a:lnTo>
                    <a:lnTo>
                      <a:pt x="822" y="1438"/>
                    </a:lnTo>
                    <a:lnTo>
                      <a:pt x="843" y="1420"/>
                    </a:lnTo>
                    <a:lnTo>
                      <a:pt x="865" y="1399"/>
                    </a:lnTo>
                    <a:lnTo>
                      <a:pt x="884" y="1375"/>
                    </a:lnTo>
                    <a:lnTo>
                      <a:pt x="904" y="1350"/>
                    </a:lnTo>
                    <a:lnTo>
                      <a:pt x="924" y="1326"/>
                    </a:lnTo>
                    <a:lnTo>
                      <a:pt x="933" y="1344"/>
                    </a:lnTo>
                    <a:lnTo>
                      <a:pt x="913" y="1372"/>
                    </a:lnTo>
                    <a:lnTo>
                      <a:pt x="893" y="1396"/>
                    </a:lnTo>
                    <a:lnTo>
                      <a:pt x="874" y="1420"/>
                    </a:lnTo>
                    <a:lnTo>
                      <a:pt x="852" y="1441"/>
                    </a:lnTo>
                    <a:lnTo>
                      <a:pt x="829" y="1463"/>
                    </a:lnTo>
                    <a:lnTo>
                      <a:pt x="807" y="1481"/>
                    </a:lnTo>
                    <a:lnTo>
                      <a:pt x="782" y="1499"/>
                    </a:lnTo>
                    <a:lnTo>
                      <a:pt x="759" y="1514"/>
                    </a:lnTo>
                    <a:lnTo>
                      <a:pt x="734" y="1526"/>
                    </a:lnTo>
                    <a:lnTo>
                      <a:pt x="709" y="1541"/>
                    </a:lnTo>
                    <a:lnTo>
                      <a:pt x="682" y="1550"/>
                    </a:lnTo>
                    <a:lnTo>
                      <a:pt x="657" y="1559"/>
                    </a:lnTo>
                    <a:lnTo>
                      <a:pt x="630" y="1565"/>
                    </a:lnTo>
                    <a:lnTo>
                      <a:pt x="601" y="1572"/>
                    </a:lnTo>
                    <a:lnTo>
                      <a:pt x="575" y="1575"/>
                    </a:lnTo>
                    <a:lnTo>
                      <a:pt x="546" y="1575"/>
                    </a:lnTo>
                    <a:lnTo>
                      <a:pt x="546" y="1550"/>
                    </a:lnTo>
                    <a:close/>
                    <a:moveTo>
                      <a:pt x="924" y="1326"/>
                    </a:moveTo>
                    <a:lnTo>
                      <a:pt x="940" y="1299"/>
                    </a:lnTo>
                    <a:lnTo>
                      <a:pt x="958" y="1272"/>
                    </a:lnTo>
                    <a:lnTo>
                      <a:pt x="972" y="1241"/>
                    </a:lnTo>
                    <a:lnTo>
                      <a:pt x="988" y="1214"/>
                    </a:lnTo>
                    <a:lnTo>
                      <a:pt x="1001" y="1181"/>
                    </a:lnTo>
                    <a:lnTo>
                      <a:pt x="1015" y="1151"/>
                    </a:lnTo>
                    <a:lnTo>
                      <a:pt x="1026" y="1117"/>
                    </a:lnTo>
                    <a:lnTo>
                      <a:pt x="1037" y="1084"/>
                    </a:lnTo>
                    <a:lnTo>
                      <a:pt x="1046" y="1048"/>
                    </a:lnTo>
                    <a:lnTo>
                      <a:pt x="1054" y="1014"/>
                    </a:lnTo>
                    <a:lnTo>
                      <a:pt x="1062" y="978"/>
                    </a:lnTo>
                    <a:lnTo>
                      <a:pt x="1067" y="942"/>
                    </a:lnTo>
                    <a:lnTo>
                      <a:pt x="1072" y="902"/>
                    </a:lnTo>
                    <a:lnTo>
                      <a:pt x="1076" y="866"/>
                    </a:lnTo>
                    <a:lnTo>
                      <a:pt x="1078" y="827"/>
                    </a:lnTo>
                    <a:lnTo>
                      <a:pt x="1078" y="787"/>
                    </a:lnTo>
                    <a:lnTo>
                      <a:pt x="1094" y="787"/>
                    </a:lnTo>
                    <a:lnTo>
                      <a:pt x="1092" y="830"/>
                    </a:lnTo>
                    <a:lnTo>
                      <a:pt x="1090" y="869"/>
                    </a:lnTo>
                    <a:lnTo>
                      <a:pt x="1087" y="908"/>
                    </a:lnTo>
                    <a:lnTo>
                      <a:pt x="1083" y="948"/>
                    </a:lnTo>
                    <a:lnTo>
                      <a:pt x="1076" y="984"/>
                    </a:lnTo>
                    <a:lnTo>
                      <a:pt x="1069" y="1023"/>
                    </a:lnTo>
                    <a:lnTo>
                      <a:pt x="1060" y="1060"/>
                    </a:lnTo>
                    <a:lnTo>
                      <a:pt x="1051" y="1093"/>
                    </a:lnTo>
                    <a:lnTo>
                      <a:pt x="1040" y="1129"/>
                    </a:lnTo>
                    <a:lnTo>
                      <a:pt x="1028" y="1163"/>
                    </a:lnTo>
                    <a:lnTo>
                      <a:pt x="1013" y="1196"/>
                    </a:lnTo>
                    <a:lnTo>
                      <a:pt x="999" y="1229"/>
                    </a:lnTo>
                    <a:lnTo>
                      <a:pt x="985" y="1260"/>
                    </a:lnTo>
                    <a:lnTo>
                      <a:pt x="969" y="1290"/>
                    </a:lnTo>
                    <a:lnTo>
                      <a:pt x="951" y="1317"/>
                    </a:lnTo>
                    <a:lnTo>
                      <a:pt x="933" y="1344"/>
                    </a:lnTo>
                    <a:lnTo>
                      <a:pt x="924" y="1326"/>
                    </a:lnTo>
                    <a:close/>
                    <a:moveTo>
                      <a:pt x="1078" y="787"/>
                    </a:moveTo>
                    <a:lnTo>
                      <a:pt x="1078" y="787"/>
                    </a:lnTo>
                    <a:lnTo>
                      <a:pt x="1094" y="787"/>
                    </a:lnTo>
                    <a:lnTo>
                      <a:pt x="1078" y="787"/>
                    </a:lnTo>
                    <a:close/>
                    <a:moveTo>
                      <a:pt x="1078" y="787"/>
                    </a:moveTo>
                    <a:lnTo>
                      <a:pt x="1078" y="787"/>
                    </a:lnTo>
                    <a:lnTo>
                      <a:pt x="1094" y="787"/>
                    </a:lnTo>
                    <a:lnTo>
                      <a:pt x="1078" y="787"/>
                    </a:lnTo>
                    <a:close/>
                    <a:moveTo>
                      <a:pt x="1078" y="787"/>
                    </a:moveTo>
                    <a:lnTo>
                      <a:pt x="1078" y="748"/>
                    </a:lnTo>
                    <a:lnTo>
                      <a:pt x="1076" y="712"/>
                    </a:lnTo>
                    <a:lnTo>
                      <a:pt x="1072" y="672"/>
                    </a:lnTo>
                    <a:lnTo>
                      <a:pt x="1067" y="636"/>
                    </a:lnTo>
                    <a:lnTo>
                      <a:pt x="1062" y="596"/>
                    </a:lnTo>
                    <a:lnTo>
                      <a:pt x="1054" y="563"/>
                    </a:lnTo>
                    <a:lnTo>
                      <a:pt x="1046" y="527"/>
                    </a:lnTo>
                    <a:lnTo>
                      <a:pt x="1037" y="490"/>
                    </a:lnTo>
                    <a:lnTo>
                      <a:pt x="1026" y="457"/>
                    </a:lnTo>
                    <a:lnTo>
                      <a:pt x="1015" y="427"/>
                    </a:lnTo>
                    <a:lnTo>
                      <a:pt x="1001" y="394"/>
                    </a:lnTo>
                    <a:lnTo>
                      <a:pt x="988" y="363"/>
                    </a:lnTo>
                    <a:lnTo>
                      <a:pt x="972" y="333"/>
                    </a:lnTo>
                    <a:lnTo>
                      <a:pt x="958" y="303"/>
                    </a:lnTo>
                    <a:lnTo>
                      <a:pt x="940" y="275"/>
                    </a:lnTo>
                    <a:lnTo>
                      <a:pt x="924" y="251"/>
                    </a:lnTo>
                    <a:lnTo>
                      <a:pt x="933" y="230"/>
                    </a:lnTo>
                    <a:lnTo>
                      <a:pt x="951" y="257"/>
                    </a:lnTo>
                    <a:lnTo>
                      <a:pt x="969" y="288"/>
                    </a:lnTo>
                    <a:lnTo>
                      <a:pt x="985" y="318"/>
                    </a:lnTo>
                    <a:lnTo>
                      <a:pt x="999" y="348"/>
                    </a:lnTo>
                    <a:lnTo>
                      <a:pt x="1013" y="378"/>
                    </a:lnTo>
                    <a:lnTo>
                      <a:pt x="1028" y="412"/>
                    </a:lnTo>
                    <a:lnTo>
                      <a:pt x="1040" y="445"/>
                    </a:lnTo>
                    <a:lnTo>
                      <a:pt x="1051" y="481"/>
                    </a:lnTo>
                    <a:lnTo>
                      <a:pt x="1060" y="518"/>
                    </a:lnTo>
                    <a:lnTo>
                      <a:pt x="1069" y="554"/>
                    </a:lnTo>
                    <a:lnTo>
                      <a:pt x="1076" y="590"/>
                    </a:lnTo>
                    <a:lnTo>
                      <a:pt x="1083" y="630"/>
                    </a:lnTo>
                    <a:lnTo>
                      <a:pt x="1087" y="669"/>
                    </a:lnTo>
                    <a:lnTo>
                      <a:pt x="1090" y="708"/>
                    </a:lnTo>
                    <a:lnTo>
                      <a:pt x="1092" y="748"/>
                    </a:lnTo>
                    <a:lnTo>
                      <a:pt x="1094" y="787"/>
                    </a:lnTo>
                    <a:lnTo>
                      <a:pt x="1078" y="787"/>
                    </a:lnTo>
                    <a:close/>
                    <a:moveTo>
                      <a:pt x="924" y="251"/>
                    </a:moveTo>
                    <a:lnTo>
                      <a:pt x="904" y="224"/>
                    </a:lnTo>
                    <a:lnTo>
                      <a:pt x="884" y="200"/>
                    </a:lnTo>
                    <a:lnTo>
                      <a:pt x="865" y="179"/>
                    </a:lnTo>
                    <a:lnTo>
                      <a:pt x="843" y="157"/>
                    </a:lnTo>
                    <a:lnTo>
                      <a:pt x="822" y="136"/>
                    </a:lnTo>
                    <a:lnTo>
                      <a:pt x="800" y="118"/>
                    </a:lnTo>
                    <a:lnTo>
                      <a:pt x="777" y="100"/>
                    </a:lnTo>
                    <a:lnTo>
                      <a:pt x="754" y="85"/>
                    </a:lnTo>
                    <a:lnTo>
                      <a:pt x="729" y="73"/>
                    </a:lnTo>
                    <a:lnTo>
                      <a:pt x="705" y="60"/>
                    </a:lnTo>
                    <a:lnTo>
                      <a:pt x="680" y="48"/>
                    </a:lnTo>
                    <a:lnTo>
                      <a:pt x="653" y="42"/>
                    </a:lnTo>
                    <a:lnTo>
                      <a:pt x="628" y="33"/>
                    </a:lnTo>
                    <a:lnTo>
                      <a:pt x="601" y="30"/>
                    </a:lnTo>
                    <a:lnTo>
                      <a:pt x="575" y="27"/>
                    </a:lnTo>
                    <a:lnTo>
                      <a:pt x="546" y="24"/>
                    </a:lnTo>
                    <a:lnTo>
                      <a:pt x="546" y="0"/>
                    </a:lnTo>
                    <a:lnTo>
                      <a:pt x="575" y="0"/>
                    </a:lnTo>
                    <a:lnTo>
                      <a:pt x="601" y="3"/>
                    </a:lnTo>
                    <a:lnTo>
                      <a:pt x="630" y="9"/>
                    </a:lnTo>
                    <a:lnTo>
                      <a:pt x="657" y="15"/>
                    </a:lnTo>
                    <a:lnTo>
                      <a:pt x="682" y="24"/>
                    </a:lnTo>
                    <a:lnTo>
                      <a:pt x="709" y="36"/>
                    </a:lnTo>
                    <a:lnTo>
                      <a:pt x="734" y="48"/>
                    </a:lnTo>
                    <a:lnTo>
                      <a:pt x="759" y="63"/>
                    </a:lnTo>
                    <a:lnTo>
                      <a:pt x="782" y="79"/>
                    </a:lnTo>
                    <a:lnTo>
                      <a:pt x="807" y="94"/>
                    </a:lnTo>
                    <a:lnTo>
                      <a:pt x="829" y="115"/>
                    </a:lnTo>
                    <a:lnTo>
                      <a:pt x="852" y="133"/>
                    </a:lnTo>
                    <a:lnTo>
                      <a:pt x="874" y="157"/>
                    </a:lnTo>
                    <a:lnTo>
                      <a:pt x="893" y="179"/>
                    </a:lnTo>
                    <a:lnTo>
                      <a:pt x="913" y="206"/>
                    </a:lnTo>
                    <a:lnTo>
                      <a:pt x="933" y="230"/>
                    </a:lnTo>
                    <a:lnTo>
                      <a:pt x="924" y="251"/>
                    </a:lnTo>
                    <a:close/>
                    <a:moveTo>
                      <a:pt x="546" y="24"/>
                    </a:moveTo>
                    <a:lnTo>
                      <a:pt x="546" y="24"/>
                    </a:lnTo>
                    <a:lnTo>
                      <a:pt x="546" y="0"/>
                    </a:lnTo>
                    <a:lnTo>
                      <a:pt x="546" y="24"/>
                    </a:lnTo>
                    <a:close/>
                    <a:moveTo>
                      <a:pt x="546" y="24"/>
                    </a:moveTo>
                    <a:lnTo>
                      <a:pt x="546" y="24"/>
                    </a:lnTo>
                    <a:lnTo>
                      <a:pt x="546" y="0"/>
                    </a:lnTo>
                    <a:lnTo>
                      <a:pt x="546" y="24"/>
                    </a:lnTo>
                    <a:close/>
                    <a:moveTo>
                      <a:pt x="546" y="24"/>
                    </a:moveTo>
                    <a:lnTo>
                      <a:pt x="519" y="27"/>
                    </a:lnTo>
                    <a:lnTo>
                      <a:pt x="492" y="30"/>
                    </a:lnTo>
                    <a:lnTo>
                      <a:pt x="465" y="33"/>
                    </a:lnTo>
                    <a:lnTo>
                      <a:pt x="438" y="42"/>
                    </a:lnTo>
                    <a:lnTo>
                      <a:pt x="413" y="48"/>
                    </a:lnTo>
                    <a:lnTo>
                      <a:pt x="388" y="60"/>
                    </a:lnTo>
                    <a:lnTo>
                      <a:pt x="363" y="73"/>
                    </a:lnTo>
                    <a:lnTo>
                      <a:pt x="340" y="85"/>
                    </a:lnTo>
                    <a:lnTo>
                      <a:pt x="315" y="100"/>
                    </a:lnTo>
                    <a:lnTo>
                      <a:pt x="293" y="118"/>
                    </a:lnTo>
                    <a:lnTo>
                      <a:pt x="270" y="136"/>
                    </a:lnTo>
                    <a:lnTo>
                      <a:pt x="249" y="157"/>
                    </a:lnTo>
                    <a:lnTo>
                      <a:pt x="227" y="179"/>
                    </a:lnTo>
                    <a:lnTo>
                      <a:pt x="207" y="200"/>
                    </a:lnTo>
                    <a:lnTo>
                      <a:pt x="188" y="224"/>
                    </a:lnTo>
                    <a:lnTo>
                      <a:pt x="170" y="251"/>
                    </a:lnTo>
                    <a:lnTo>
                      <a:pt x="161" y="230"/>
                    </a:lnTo>
                    <a:lnTo>
                      <a:pt x="179" y="206"/>
                    </a:lnTo>
                    <a:lnTo>
                      <a:pt x="199" y="179"/>
                    </a:lnTo>
                    <a:lnTo>
                      <a:pt x="220" y="157"/>
                    </a:lnTo>
                    <a:lnTo>
                      <a:pt x="242" y="133"/>
                    </a:lnTo>
                    <a:lnTo>
                      <a:pt x="263" y="115"/>
                    </a:lnTo>
                    <a:lnTo>
                      <a:pt x="286" y="94"/>
                    </a:lnTo>
                    <a:lnTo>
                      <a:pt x="310" y="79"/>
                    </a:lnTo>
                    <a:lnTo>
                      <a:pt x="335" y="63"/>
                    </a:lnTo>
                    <a:lnTo>
                      <a:pt x="360" y="48"/>
                    </a:lnTo>
                    <a:lnTo>
                      <a:pt x="385" y="36"/>
                    </a:lnTo>
                    <a:lnTo>
                      <a:pt x="410" y="24"/>
                    </a:lnTo>
                    <a:lnTo>
                      <a:pt x="437" y="15"/>
                    </a:lnTo>
                    <a:lnTo>
                      <a:pt x="464" y="9"/>
                    </a:lnTo>
                    <a:lnTo>
                      <a:pt x="490" y="3"/>
                    </a:lnTo>
                    <a:lnTo>
                      <a:pt x="519" y="0"/>
                    </a:lnTo>
                    <a:lnTo>
                      <a:pt x="546" y="0"/>
                    </a:lnTo>
                    <a:lnTo>
                      <a:pt x="546" y="24"/>
                    </a:lnTo>
                    <a:close/>
                    <a:moveTo>
                      <a:pt x="170" y="251"/>
                    </a:moveTo>
                    <a:lnTo>
                      <a:pt x="152" y="275"/>
                    </a:lnTo>
                    <a:lnTo>
                      <a:pt x="136" y="303"/>
                    </a:lnTo>
                    <a:lnTo>
                      <a:pt x="120" y="333"/>
                    </a:lnTo>
                    <a:lnTo>
                      <a:pt x="105" y="363"/>
                    </a:lnTo>
                    <a:lnTo>
                      <a:pt x="91" y="394"/>
                    </a:lnTo>
                    <a:lnTo>
                      <a:pt x="79" y="427"/>
                    </a:lnTo>
                    <a:lnTo>
                      <a:pt x="66" y="457"/>
                    </a:lnTo>
                    <a:lnTo>
                      <a:pt x="55" y="490"/>
                    </a:lnTo>
                    <a:lnTo>
                      <a:pt x="46" y="527"/>
                    </a:lnTo>
                    <a:lnTo>
                      <a:pt x="37" y="563"/>
                    </a:lnTo>
                    <a:lnTo>
                      <a:pt x="30" y="596"/>
                    </a:lnTo>
                    <a:lnTo>
                      <a:pt x="25" y="636"/>
                    </a:lnTo>
                    <a:lnTo>
                      <a:pt x="21" y="672"/>
                    </a:lnTo>
                    <a:lnTo>
                      <a:pt x="18" y="712"/>
                    </a:lnTo>
                    <a:lnTo>
                      <a:pt x="14" y="748"/>
                    </a:lnTo>
                    <a:lnTo>
                      <a:pt x="14" y="787"/>
                    </a:lnTo>
                    <a:lnTo>
                      <a:pt x="0" y="787"/>
                    </a:lnTo>
                    <a:lnTo>
                      <a:pt x="0" y="748"/>
                    </a:lnTo>
                    <a:lnTo>
                      <a:pt x="2" y="708"/>
                    </a:lnTo>
                    <a:lnTo>
                      <a:pt x="5" y="669"/>
                    </a:lnTo>
                    <a:lnTo>
                      <a:pt x="11" y="630"/>
                    </a:lnTo>
                    <a:lnTo>
                      <a:pt x="16" y="590"/>
                    </a:lnTo>
                    <a:lnTo>
                      <a:pt x="25" y="554"/>
                    </a:lnTo>
                    <a:lnTo>
                      <a:pt x="32" y="518"/>
                    </a:lnTo>
                    <a:lnTo>
                      <a:pt x="43" y="481"/>
                    </a:lnTo>
                    <a:lnTo>
                      <a:pt x="53" y="445"/>
                    </a:lnTo>
                    <a:lnTo>
                      <a:pt x="66" y="412"/>
                    </a:lnTo>
                    <a:lnTo>
                      <a:pt x="79" y="378"/>
                    </a:lnTo>
                    <a:lnTo>
                      <a:pt x="93" y="348"/>
                    </a:lnTo>
                    <a:lnTo>
                      <a:pt x="109" y="318"/>
                    </a:lnTo>
                    <a:lnTo>
                      <a:pt x="125" y="288"/>
                    </a:lnTo>
                    <a:lnTo>
                      <a:pt x="143" y="257"/>
                    </a:lnTo>
                    <a:lnTo>
                      <a:pt x="161" y="230"/>
                    </a:lnTo>
                    <a:lnTo>
                      <a:pt x="170" y="251"/>
                    </a:lnTo>
                    <a:close/>
                    <a:moveTo>
                      <a:pt x="14" y="787"/>
                    </a:moveTo>
                    <a:lnTo>
                      <a:pt x="14" y="787"/>
                    </a:lnTo>
                    <a:lnTo>
                      <a:pt x="0" y="787"/>
                    </a:lnTo>
                    <a:lnTo>
                      <a:pt x="14" y="787"/>
                    </a:lnTo>
                    <a:close/>
                    <a:moveTo>
                      <a:pt x="14" y="787"/>
                    </a:moveTo>
                    <a:lnTo>
                      <a:pt x="14" y="787"/>
                    </a:lnTo>
                    <a:lnTo>
                      <a:pt x="0" y="787"/>
                    </a:lnTo>
                    <a:lnTo>
                      <a:pt x="14" y="787"/>
                    </a:lnTo>
                    <a:close/>
                    <a:moveTo>
                      <a:pt x="14" y="787"/>
                    </a:moveTo>
                    <a:lnTo>
                      <a:pt x="14" y="827"/>
                    </a:lnTo>
                    <a:lnTo>
                      <a:pt x="18" y="866"/>
                    </a:lnTo>
                    <a:lnTo>
                      <a:pt x="21" y="902"/>
                    </a:lnTo>
                    <a:lnTo>
                      <a:pt x="25" y="942"/>
                    </a:lnTo>
                    <a:lnTo>
                      <a:pt x="30" y="978"/>
                    </a:lnTo>
                    <a:lnTo>
                      <a:pt x="37" y="1014"/>
                    </a:lnTo>
                    <a:lnTo>
                      <a:pt x="46" y="1048"/>
                    </a:lnTo>
                    <a:lnTo>
                      <a:pt x="55" y="1084"/>
                    </a:lnTo>
                    <a:lnTo>
                      <a:pt x="66" y="1117"/>
                    </a:lnTo>
                    <a:lnTo>
                      <a:pt x="79" y="1151"/>
                    </a:lnTo>
                    <a:lnTo>
                      <a:pt x="91" y="1181"/>
                    </a:lnTo>
                    <a:lnTo>
                      <a:pt x="105" y="1214"/>
                    </a:lnTo>
                    <a:lnTo>
                      <a:pt x="120" y="1241"/>
                    </a:lnTo>
                    <a:lnTo>
                      <a:pt x="136" y="1272"/>
                    </a:lnTo>
                    <a:lnTo>
                      <a:pt x="152" y="1299"/>
                    </a:lnTo>
                    <a:lnTo>
                      <a:pt x="170" y="1326"/>
                    </a:lnTo>
                    <a:lnTo>
                      <a:pt x="161" y="1344"/>
                    </a:lnTo>
                    <a:lnTo>
                      <a:pt x="143" y="1317"/>
                    </a:lnTo>
                    <a:lnTo>
                      <a:pt x="125" y="1290"/>
                    </a:lnTo>
                    <a:lnTo>
                      <a:pt x="109" y="1260"/>
                    </a:lnTo>
                    <a:lnTo>
                      <a:pt x="93" y="1229"/>
                    </a:lnTo>
                    <a:lnTo>
                      <a:pt x="79" y="1196"/>
                    </a:lnTo>
                    <a:lnTo>
                      <a:pt x="66" y="1163"/>
                    </a:lnTo>
                    <a:lnTo>
                      <a:pt x="53" y="1129"/>
                    </a:lnTo>
                    <a:lnTo>
                      <a:pt x="43" y="1093"/>
                    </a:lnTo>
                    <a:lnTo>
                      <a:pt x="32" y="1060"/>
                    </a:lnTo>
                    <a:lnTo>
                      <a:pt x="25" y="1023"/>
                    </a:lnTo>
                    <a:lnTo>
                      <a:pt x="16" y="984"/>
                    </a:lnTo>
                    <a:lnTo>
                      <a:pt x="11" y="948"/>
                    </a:lnTo>
                    <a:lnTo>
                      <a:pt x="5" y="908"/>
                    </a:lnTo>
                    <a:lnTo>
                      <a:pt x="2" y="869"/>
                    </a:lnTo>
                    <a:lnTo>
                      <a:pt x="0" y="830"/>
                    </a:lnTo>
                    <a:lnTo>
                      <a:pt x="0" y="787"/>
                    </a:lnTo>
                    <a:lnTo>
                      <a:pt x="14" y="787"/>
                    </a:lnTo>
                    <a:close/>
                    <a:moveTo>
                      <a:pt x="170" y="1326"/>
                    </a:moveTo>
                    <a:lnTo>
                      <a:pt x="188" y="1350"/>
                    </a:lnTo>
                    <a:lnTo>
                      <a:pt x="207" y="1375"/>
                    </a:lnTo>
                    <a:lnTo>
                      <a:pt x="227" y="1399"/>
                    </a:lnTo>
                    <a:lnTo>
                      <a:pt x="249" y="1420"/>
                    </a:lnTo>
                    <a:lnTo>
                      <a:pt x="270" y="1438"/>
                    </a:lnTo>
                    <a:lnTo>
                      <a:pt x="293" y="1456"/>
                    </a:lnTo>
                    <a:lnTo>
                      <a:pt x="315" y="1475"/>
                    </a:lnTo>
                    <a:lnTo>
                      <a:pt x="340" y="1490"/>
                    </a:lnTo>
                    <a:lnTo>
                      <a:pt x="363" y="1505"/>
                    </a:lnTo>
                    <a:lnTo>
                      <a:pt x="388" y="1517"/>
                    </a:lnTo>
                    <a:lnTo>
                      <a:pt x="413" y="1526"/>
                    </a:lnTo>
                    <a:lnTo>
                      <a:pt x="438" y="1535"/>
                    </a:lnTo>
                    <a:lnTo>
                      <a:pt x="465" y="1541"/>
                    </a:lnTo>
                    <a:lnTo>
                      <a:pt x="492" y="1547"/>
                    </a:lnTo>
                    <a:lnTo>
                      <a:pt x="519" y="1550"/>
                    </a:lnTo>
                    <a:lnTo>
                      <a:pt x="546" y="1550"/>
                    </a:lnTo>
                    <a:lnTo>
                      <a:pt x="546" y="1575"/>
                    </a:lnTo>
                    <a:lnTo>
                      <a:pt x="519" y="1575"/>
                    </a:lnTo>
                    <a:lnTo>
                      <a:pt x="490" y="1572"/>
                    </a:lnTo>
                    <a:lnTo>
                      <a:pt x="464" y="1565"/>
                    </a:lnTo>
                    <a:lnTo>
                      <a:pt x="437" y="1559"/>
                    </a:lnTo>
                    <a:lnTo>
                      <a:pt x="410" y="1550"/>
                    </a:lnTo>
                    <a:lnTo>
                      <a:pt x="385" y="1541"/>
                    </a:lnTo>
                    <a:lnTo>
                      <a:pt x="360" y="1526"/>
                    </a:lnTo>
                    <a:lnTo>
                      <a:pt x="335" y="1514"/>
                    </a:lnTo>
                    <a:lnTo>
                      <a:pt x="310" y="1499"/>
                    </a:lnTo>
                    <a:lnTo>
                      <a:pt x="286" y="1481"/>
                    </a:lnTo>
                    <a:lnTo>
                      <a:pt x="263" y="1463"/>
                    </a:lnTo>
                    <a:lnTo>
                      <a:pt x="242" y="1441"/>
                    </a:lnTo>
                    <a:lnTo>
                      <a:pt x="220" y="1420"/>
                    </a:lnTo>
                    <a:lnTo>
                      <a:pt x="199" y="1396"/>
                    </a:lnTo>
                    <a:lnTo>
                      <a:pt x="179" y="1372"/>
                    </a:lnTo>
                    <a:lnTo>
                      <a:pt x="161" y="1344"/>
                    </a:lnTo>
                    <a:lnTo>
                      <a:pt x="170" y="1326"/>
                    </a:lnTo>
                    <a:close/>
                    <a:moveTo>
                      <a:pt x="546" y="1550"/>
                    </a:moveTo>
                    <a:lnTo>
                      <a:pt x="546" y="1550"/>
                    </a:lnTo>
                    <a:lnTo>
                      <a:pt x="546" y="1575"/>
                    </a:lnTo>
                    <a:lnTo>
                      <a:pt x="546" y="155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68" name="Freeform 99"/>
              <p:cNvSpPr>
                <a:spLocks/>
              </p:cNvSpPr>
              <p:nvPr/>
            </p:nvSpPr>
            <p:spPr bwMode="auto">
              <a:xfrm>
                <a:off x="5794" y="9744"/>
                <a:ext cx="285" cy="285"/>
              </a:xfrm>
              <a:custGeom>
                <a:avLst/>
                <a:gdLst>
                  <a:gd name="T0" fmla="*/ 192 w 281"/>
                  <a:gd name="T1" fmla="*/ 2 h 370"/>
                  <a:gd name="T2" fmla="*/ 319 w 281"/>
                  <a:gd name="T3" fmla="*/ 0 h 370"/>
                  <a:gd name="T4" fmla="*/ 334 w 281"/>
                  <a:gd name="T5" fmla="*/ 2 h 370"/>
                  <a:gd name="T6" fmla="*/ 350 w 281"/>
                  <a:gd name="T7" fmla="*/ 2 h 370"/>
                  <a:gd name="T8" fmla="*/ 359 w 281"/>
                  <a:gd name="T9" fmla="*/ 2 h 370"/>
                  <a:gd name="T10" fmla="*/ 368 w 281"/>
                  <a:gd name="T11" fmla="*/ 2 h 370"/>
                  <a:gd name="T12" fmla="*/ 375 w 281"/>
                  <a:gd name="T13" fmla="*/ 2 h 370"/>
                  <a:gd name="T14" fmla="*/ 379 w 281"/>
                  <a:gd name="T15" fmla="*/ 2 h 370"/>
                  <a:gd name="T16" fmla="*/ 384 w 281"/>
                  <a:gd name="T17" fmla="*/ 2 h 370"/>
                  <a:gd name="T18" fmla="*/ 387 w 281"/>
                  <a:gd name="T19" fmla="*/ 2 h 370"/>
                  <a:gd name="T20" fmla="*/ 387 w 281"/>
                  <a:gd name="T21" fmla="*/ 2 h 370"/>
                  <a:gd name="T22" fmla="*/ 384 w 281"/>
                  <a:gd name="T23" fmla="*/ 2 h 370"/>
                  <a:gd name="T24" fmla="*/ 382 w 281"/>
                  <a:gd name="T25" fmla="*/ 2 h 370"/>
                  <a:gd name="T26" fmla="*/ 378 w 281"/>
                  <a:gd name="T27" fmla="*/ 2 h 370"/>
                  <a:gd name="T28" fmla="*/ 373 w 281"/>
                  <a:gd name="T29" fmla="*/ 2 h 370"/>
                  <a:gd name="T30" fmla="*/ 364 w 281"/>
                  <a:gd name="T31" fmla="*/ 2 h 370"/>
                  <a:gd name="T32" fmla="*/ 355 w 281"/>
                  <a:gd name="T33" fmla="*/ 2 h 370"/>
                  <a:gd name="T34" fmla="*/ 344 w 281"/>
                  <a:gd name="T35" fmla="*/ 2 h 370"/>
                  <a:gd name="T36" fmla="*/ 329 w 281"/>
                  <a:gd name="T37" fmla="*/ 2 h 370"/>
                  <a:gd name="T38" fmla="*/ 312 w 281"/>
                  <a:gd name="T39" fmla="*/ 2 h 370"/>
                  <a:gd name="T40" fmla="*/ 295 w 281"/>
                  <a:gd name="T41" fmla="*/ 2 h 370"/>
                  <a:gd name="T42" fmla="*/ 282 w 281"/>
                  <a:gd name="T43" fmla="*/ 2 h 370"/>
                  <a:gd name="T44" fmla="*/ 264 w 281"/>
                  <a:gd name="T45" fmla="*/ 2 h 370"/>
                  <a:gd name="T46" fmla="*/ 246 w 281"/>
                  <a:gd name="T47" fmla="*/ 2 h 370"/>
                  <a:gd name="T48" fmla="*/ 227 w 281"/>
                  <a:gd name="T49" fmla="*/ 2 h 370"/>
                  <a:gd name="T50" fmla="*/ 209 w 281"/>
                  <a:gd name="T51" fmla="*/ 2 h 370"/>
                  <a:gd name="T52" fmla="*/ 186 w 281"/>
                  <a:gd name="T53" fmla="*/ 2 h 370"/>
                  <a:gd name="T54" fmla="*/ 171 w 281"/>
                  <a:gd name="T55" fmla="*/ 2 h 370"/>
                  <a:gd name="T56" fmla="*/ 157 w 281"/>
                  <a:gd name="T57" fmla="*/ 2 h 370"/>
                  <a:gd name="T58" fmla="*/ 136 w 281"/>
                  <a:gd name="T59" fmla="*/ 2 h 370"/>
                  <a:gd name="T60" fmla="*/ 112 w 281"/>
                  <a:gd name="T61" fmla="*/ 2 h 370"/>
                  <a:gd name="T62" fmla="*/ 96 w 281"/>
                  <a:gd name="T63" fmla="*/ 2 h 370"/>
                  <a:gd name="T64" fmla="*/ 83 w 281"/>
                  <a:gd name="T65" fmla="*/ 2 h 370"/>
                  <a:gd name="T66" fmla="*/ 73 w 281"/>
                  <a:gd name="T67" fmla="*/ 2 h 370"/>
                  <a:gd name="T68" fmla="*/ 62 w 281"/>
                  <a:gd name="T69" fmla="*/ 2 h 370"/>
                  <a:gd name="T70" fmla="*/ 30 w 281"/>
                  <a:gd name="T71" fmla="*/ 2 h 370"/>
                  <a:gd name="T72" fmla="*/ 21 w 281"/>
                  <a:gd name="T73" fmla="*/ 2 h 370"/>
                  <a:gd name="T74" fmla="*/ 14 w 281"/>
                  <a:gd name="T75" fmla="*/ 2 h 370"/>
                  <a:gd name="T76" fmla="*/ 9 w 281"/>
                  <a:gd name="T77" fmla="*/ 2 h 370"/>
                  <a:gd name="T78" fmla="*/ 5 w 281"/>
                  <a:gd name="T79" fmla="*/ 2 h 370"/>
                  <a:gd name="T80" fmla="*/ 1 w 281"/>
                  <a:gd name="T81" fmla="*/ 2 h 370"/>
                  <a:gd name="T82" fmla="*/ 0 w 281"/>
                  <a:gd name="T83" fmla="*/ 2 h 370"/>
                  <a:gd name="T84" fmla="*/ 0 w 281"/>
                  <a:gd name="T85" fmla="*/ 2 h 370"/>
                  <a:gd name="T86" fmla="*/ 1 w 281"/>
                  <a:gd name="T87" fmla="*/ 2 h 370"/>
                  <a:gd name="T88" fmla="*/ 3 w 281"/>
                  <a:gd name="T89" fmla="*/ 2 h 370"/>
                  <a:gd name="T90" fmla="*/ 7 w 281"/>
                  <a:gd name="T91" fmla="*/ 2 h 370"/>
                  <a:gd name="T92" fmla="*/ 12 w 281"/>
                  <a:gd name="T93" fmla="*/ 2 h 370"/>
                  <a:gd name="T94" fmla="*/ 18 w 281"/>
                  <a:gd name="T95" fmla="*/ 2 h 370"/>
                  <a:gd name="T96" fmla="*/ 25 w 281"/>
                  <a:gd name="T97" fmla="*/ 2 h 370"/>
                  <a:gd name="T98" fmla="*/ 34 w 281"/>
                  <a:gd name="T99" fmla="*/ 0 h 370"/>
                  <a:gd name="T100" fmla="*/ 192 w 281"/>
                  <a:gd name="T101" fmla="*/ 2 h 3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1"/>
                  <a:gd name="T154" fmla="*/ 0 h 370"/>
                  <a:gd name="T155" fmla="*/ 281 w 281"/>
                  <a:gd name="T156" fmla="*/ 370 h 3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1" h="370">
                    <a:moveTo>
                      <a:pt x="141" y="155"/>
                    </a:moveTo>
                    <a:lnTo>
                      <a:pt x="232" y="0"/>
                    </a:lnTo>
                    <a:lnTo>
                      <a:pt x="241" y="16"/>
                    </a:lnTo>
                    <a:lnTo>
                      <a:pt x="252" y="34"/>
                    </a:lnTo>
                    <a:lnTo>
                      <a:pt x="259" y="52"/>
                    </a:lnTo>
                    <a:lnTo>
                      <a:pt x="266" y="70"/>
                    </a:lnTo>
                    <a:lnTo>
                      <a:pt x="272" y="91"/>
                    </a:lnTo>
                    <a:lnTo>
                      <a:pt x="275" y="112"/>
                    </a:lnTo>
                    <a:lnTo>
                      <a:pt x="279" y="131"/>
                    </a:lnTo>
                    <a:lnTo>
                      <a:pt x="281" y="152"/>
                    </a:lnTo>
                    <a:lnTo>
                      <a:pt x="281" y="173"/>
                    </a:lnTo>
                    <a:lnTo>
                      <a:pt x="279" y="194"/>
                    </a:lnTo>
                    <a:lnTo>
                      <a:pt x="277" y="215"/>
                    </a:lnTo>
                    <a:lnTo>
                      <a:pt x="274" y="234"/>
                    </a:lnTo>
                    <a:lnTo>
                      <a:pt x="270" y="255"/>
                    </a:lnTo>
                    <a:lnTo>
                      <a:pt x="263" y="273"/>
                    </a:lnTo>
                    <a:lnTo>
                      <a:pt x="256" y="291"/>
                    </a:lnTo>
                    <a:lnTo>
                      <a:pt x="247" y="306"/>
                    </a:lnTo>
                    <a:lnTo>
                      <a:pt x="238" y="321"/>
                    </a:lnTo>
                    <a:lnTo>
                      <a:pt x="227" y="333"/>
                    </a:lnTo>
                    <a:lnTo>
                      <a:pt x="214" y="346"/>
                    </a:lnTo>
                    <a:lnTo>
                      <a:pt x="204" y="355"/>
                    </a:lnTo>
                    <a:lnTo>
                      <a:pt x="191" y="361"/>
                    </a:lnTo>
                    <a:lnTo>
                      <a:pt x="177" y="367"/>
                    </a:lnTo>
                    <a:lnTo>
                      <a:pt x="164" y="370"/>
                    </a:lnTo>
                    <a:lnTo>
                      <a:pt x="152" y="370"/>
                    </a:lnTo>
                    <a:lnTo>
                      <a:pt x="137" y="370"/>
                    </a:lnTo>
                    <a:lnTo>
                      <a:pt x="125" y="367"/>
                    </a:lnTo>
                    <a:lnTo>
                      <a:pt x="111" y="364"/>
                    </a:lnTo>
                    <a:lnTo>
                      <a:pt x="98" y="355"/>
                    </a:lnTo>
                    <a:lnTo>
                      <a:pt x="86" y="346"/>
                    </a:lnTo>
                    <a:lnTo>
                      <a:pt x="73" y="337"/>
                    </a:lnTo>
                    <a:lnTo>
                      <a:pt x="60" y="324"/>
                    </a:lnTo>
                    <a:lnTo>
                      <a:pt x="50" y="309"/>
                    </a:lnTo>
                    <a:lnTo>
                      <a:pt x="39" y="291"/>
                    </a:lnTo>
                    <a:lnTo>
                      <a:pt x="30" y="276"/>
                    </a:lnTo>
                    <a:lnTo>
                      <a:pt x="21" y="258"/>
                    </a:lnTo>
                    <a:lnTo>
                      <a:pt x="14" y="237"/>
                    </a:lnTo>
                    <a:lnTo>
                      <a:pt x="9" y="218"/>
                    </a:lnTo>
                    <a:lnTo>
                      <a:pt x="5" y="197"/>
                    </a:lnTo>
                    <a:lnTo>
                      <a:pt x="1" y="176"/>
                    </a:lnTo>
                    <a:lnTo>
                      <a:pt x="0" y="155"/>
                    </a:lnTo>
                    <a:lnTo>
                      <a:pt x="0" y="134"/>
                    </a:lnTo>
                    <a:lnTo>
                      <a:pt x="1" y="115"/>
                    </a:lnTo>
                    <a:lnTo>
                      <a:pt x="3" y="94"/>
                    </a:lnTo>
                    <a:lnTo>
                      <a:pt x="7" y="73"/>
                    </a:lnTo>
                    <a:lnTo>
                      <a:pt x="12" y="55"/>
                    </a:lnTo>
                    <a:lnTo>
                      <a:pt x="18" y="37"/>
                    </a:lnTo>
                    <a:lnTo>
                      <a:pt x="25" y="19"/>
                    </a:lnTo>
                    <a:lnTo>
                      <a:pt x="34" y="0"/>
                    </a:lnTo>
                    <a:lnTo>
                      <a:pt x="141" y="15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69" name="Freeform 100"/>
              <p:cNvSpPr>
                <a:spLocks noEditPoints="1"/>
              </p:cNvSpPr>
              <p:nvPr/>
            </p:nvSpPr>
            <p:spPr bwMode="auto">
              <a:xfrm>
                <a:off x="5787" y="9730"/>
                <a:ext cx="299" cy="307"/>
              </a:xfrm>
              <a:custGeom>
                <a:avLst/>
                <a:gdLst>
                  <a:gd name="T0" fmla="*/ 314 w 296"/>
                  <a:gd name="T1" fmla="*/ 2 h 400"/>
                  <a:gd name="T2" fmla="*/ 298 w 296"/>
                  <a:gd name="T3" fmla="*/ 2 h 400"/>
                  <a:gd name="T4" fmla="*/ 305 w 296"/>
                  <a:gd name="T5" fmla="*/ 2 h 400"/>
                  <a:gd name="T6" fmla="*/ 318 w 296"/>
                  <a:gd name="T7" fmla="*/ 2 h 400"/>
                  <a:gd name="T8" fmla="*/ 304 w 296"/>
                  <a:gd name="T9" fmla="*/ 2 h 400"/>
                  <a:gd name="T10" fmla="*/ 324 w 296"/>
                  <a:gd name="T11" fmla="*/ 2 h 400"/>
                  <a:gd name="T12" fmla="*/ 347 w 296"/>
                  <a:gd name="T13" fmla="*/ 2 h 400"/>
                  <a:gd name="T14" fmla="*/ 366 w 296"/>
                  <a:gd name="T15" fmla="*/ 2 h 400"/>
                  <a:gd name="T16" fmla="*/ 352 w 296"/>
                  <a:gd name="T17" fmla="*/ 2 h 400"/>
                  <a:gd name="T18" fmla="*/ 343 w 296"/>
                  <a:gd name="T19" fmla="*/ 2 h 400"/>
                  <a:gd name="T20" fmla="*/ 327 w 296"/>
                  <a:gd name="T21" fmla="*/ 2 h 400"/>
                  <a:gd name="T22" fmla="*/ 324 w 296"/>
                  <a:gd name="T23" fmla="*/ 2 h 400"/>
                  <a:gd name="T24" fmla="*/ 371 w 296"/>
                  <a:gd name="T25" fmla="*/ 2 h 400"/>
                  <a:gd name="T26" fmla="*/ 359 w 296"/>
                  <a:gd name="T27" fmla="*/ 2 h 400"/>
                  <a:gd name="T28" fmla="*/ 336 w 296"/>
                  <a:gd name="T29" fmla="*/ 2 h 400"/>
                  <a:gd name="T30" fmla="*/ 336 w 296"/>
                  <a:gd name="T31" fmla="*/ 2 h 400"/>
                  <a:gd name="T32" fmla="*/ 347 w 296"/>
                  <a:gd name="T33" fmla="*/ 2 h 400"/>
                  <a:gd name="T34" fmla="*/ 352 w 296"/>
                  <a:gd name="T35" fmla="*/ 2 h 400"/>
                  <a:gd name="T36" fmla="*/ 333 w 296"/>
                  <a:gd name="T37" fmla="*/ 2 h 400"/>
                  <a:gd name="T38" fmla="*/ 322 w 296"/>
                  <a:gd name="T39" fmla="*/ 2 h 400"/>
                  <a:gd name="T40" fmla="*/ 329 w 296"/>
                  <a:gd name="T41" fmla="*/ 2 h 400"/>
                  <a:gd name="T42" fmla="*/ 329 w 296"/>
                  <a:gd name="T43" fmla="*/ 2 h 400"/>
                  <a:gd name="T44" fmla="*/ 327 w 296"/>
                  <a:gd name="T45" fmla="*/ 2 h 400"/>
                  <a:gd name="T46" fmla="*/ 318 w 296"/>
                  <a:gd name="T47" fmla="*/ 2 h 400"/>
                  <a:gd name="T48" fmla="*/ 327 w 296"/>
                  <a:gd name="T49" fmla="*/ 2 h 400"/>
                  <a:gd name="T50" fmla="*/ 327 w 296"/>
                  <a:gd name="T51" fmla="*/ 2 h 400"/>
                  <a:gd name="T52" fmla="*/ 284 w 296"/>
                  <a:gd name="T53" fmla="*/ 2 h 400"/>
                  <a:gd name="T54" fmla="*/ 327 w 296"/>
                  <a:gd name="T55" fmla="*/ 2 h 400"/>
                  <a:gd name="T56" fmla="*/ 254 w 296"/>
                  <a:gd name="T57" fmla="*/ 2 h 400"/>
                  <a:gd name="T58" fmla="*/ 284 w 296"/>
                  <a:gd name="T59" fmla="*/ 2 h 400"/>
                  <a:gd name="T60" fmla="*/ 233 w 296"/>
                  <a:gd name="T61" fmla="*/ 2 h 400"/>
                  <a:gd name="T62" fmla="*/ 154 w 296"/>
                  <a:gd name="T63" fmla="*/ 2 h 400"/>
                  <a:gd name="T64" fmla="*/ 91 w 296"/>
                  <a:gd name="T65" fmla="*/ 2 h 400"/>
                  <a:gd name="T66" fmla="*/ 100 w 296"/>
                  <a:gd name="T67" fmla="*/ 2 h 400"/>
                  <a:gd name="T68" fmla="*/ 156 w 296"/>
                  <a:gd name="T69" fmla="*/ 2 h 400"/>
                  <a:gd name="T70" fmla="*/ 231 w 296"/>
                  <a:gd name="T71" fmla="*/ 2 h 400"/>
                  <a:gd name="T72" fmla="*/ 75 w 296"/>
                  <a:gd name="T73" fmla="*/ 2 h 400"/>
                  <a:gd name="T74" fmla="*/ 75 w 296"/>
                  <a:gd name="T75" fmla="*/ 2 h 400"/>
                  <a:gd name="T76" fmla="*/ 75 w 296"/>
                  <a:gd name="T77" fmla="*/ 2 h 400"/>
                  <a:gd name="T78" fmla="*/ 26 w 296"/>
                  <a:gd name="T79" fmla="*/ 2 h 400"/>
                  <a:gd name="T80" fmla="*/ 8 w 296"/>
                  <a:gd name="T81" fmla="*/ 2 h 400"/>
                  <a:gd name="T82" fmla="*/ 0 w 296"/>
                  <a:gd name="T83" fmla="*/ 2 h 400"/>
                  <a:gd name="T84" fmla="*/ 20 w 296"/>
                  <a:gd name="T85" fmla="*/ 2 h 400"/>
                  <a:gd name="T86" fmla="*/ 33 w 296"/>
                  <a:gd name="T87" fmla="*/ 2 h 400"/>
                  <a:gd name="T88" fmla="*/ 75 w 296"/>
                  <a:gd name="T89" fmla="*/ 2 h 400"/>
                  <a:gd name="T90" fmla="*/ 0 w 296"/>
                  <a:gd name="T91" fmla="*/ 2 h 400"/>
                  <a:gd name="T92" fmla="*/ 6 w 296"/>
                  <a:gd name="T93" fmla="*/ 2 h 400"/>
                  <a:gd name="T94" fmla="*/ 22 w 296"/>
                  <a:gd name="T95" fmla="*/ 2 h 400"/>
                  <a:gd name="T96" fmla="*/ 34 w 296"/>
                  <a:gd name="T97" fmla="*/ 2 h 400"/>
                  <a:gd name="T98" fmla="*/ 20 w 296"/>
                  <a:gd name="T99" fmla="*/ 2 h 400"/>
                  <a:gd name="T100" fmla="*/ 15 w 296"/>
                  <a:gd name="T101" fmla="*/ 2 h 400"/>
                  <a:gd name="T102" fmla="*/ 29 w 296"/>
                  <a:gd name="T103" fmla="*/ 2 h 400"/>
                  <a:gd name="T104" fmla="*/ 47 w 296"/>
                  <a:gd name="T105" fmla="*/ 2 h 400"/>
                  <a:gd name="T106" fmla="*/ 29 w 296"/>
                  <a:gd name="T107" fmla="*/ 2 h 400"/>
                  <a:gd name="T108" fmla="*/ 47 w 296"/>
                  <a:gd name="T109" fmla="*/ 2 h 400"/>
                  <a:gd name="T110" fmla="*/ 47 w 296"/>
                  <a:gd name="T111" fmla="*/ 2 h 400"/>
                  <a:gd name="T112" fmla="*/ 36 w 296"/>
                  <a:gd name="T113" fmla="*/ 2 h 400"/>
                  <a:gd name="T114" fmla="*/ 195 w 296"/>
                  <a:gd name="T115" fmla="*/ 2 h 400"/>
                  <a:gd name="T116" fmla="*/ 200 w 296"/>
                  <a:gd name="T117" fmla="*/ 2 h 4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96"/>
                  <a:gd name="T178" fmla="*/ 0 h 400"/>
                  <a:gd name="T179" fmla="*/ 296 w 296"/>
                  <a:gd name="T180" fmla="*/ 400 h 4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96" h="400">
                    <a:moveTo>
                      <a:pt x="144" y="164"/>
                    </a:moveTo>
                    <a:lnTo>
                      <a:pt x="235" y="9"/>
                    </a:lnTo>
                    <a:lnTo>
                      <a:pt x="246" y="27"/>
                    </a:lnTo>
                    <a:lnTo>
                      <a:pt x="154" y="182"/>
                    </a:lnTo>
                    <a:lnTo>
                      <a:pt x="144" y="164"/>
                    </a:lnTo>
                    <a:close/>
                    <a:moveTo>
                      <a:pt x="235" y="9"/>
                    </a:moveTo>
                    <a:lnTo>
                      <a:pt x="239" y="0"/>
                    </a:lnTo>
                    <a:lnTo>
                      <a:pt x="244" y="6"/>
                    </a:lnTo>
                    <a:lnTo>
                      <a:pt x="240" y="18"/>
                    </a:lnTo>
                    <a:lnTo>
                      <a:pt x="235" y="9"/>
                    </a:lnTo>
                    <a:close/>
                    <a:moveTo>
                      <a:pt x="244" y="6"/>
                    </a:moveTo>
                    <a:lnTo>
                      <a:pt x="249" y="15"/>
                    </a:lnTo>
                    <a:lnTo>
                      <a:pt x="255" y="21"/>
                    </a:lnTo>
                    <a:lnTo>
                      <a:pt x="244" y="40"/>
                    </a:lnTo>
                    <a:lnTo>
                      <a:pt x="239" y="34"/>
                    </a:lnTo>
                    <a:lnTo>
                      <a:pt x="235" y="27"/>
                    </a:lnTo>
                    <a:lnTo>
                      <a:pt x="244" y="6"/>
                    </a:lnTo>
                    <a:close/>
                    <a:moveTo>
                      <a:pt x="255" y="21"/>
                    </a:moveTo>
                    <a:lnTo>
                      <a:pt x="264" y="40"/>
                    </a:lnTo>
                    <a:lnTo>
                      <a:pt x="271" y="58"/>
                    </a:lnTo>
                    <a:lnTo>
                      <a:pt x="278" y="73"/>
                    </a:lnTo>
                    <a:lnTo>
                      <a:pt x="283" y="94"/>
                    </a:lnTo>
                    <a:lnTo>
                      <a:pt x="289" y="112"/>
                    </a:lnTo>
                    <a:lnTo>
                      <a:pt x="292" y="130"/>
                    </a:lnTo>
                    <a:lnTo>
                      <a:pt x="294" y="152"/>
                    </a:lnTo>
                    <a:lnTo>
                      <a:pt x="296" y="170"/>
                    </a:lnTo>
                    <a:lnTo>
                      <a:pt x="282" y="173"/>
                    </a:lnTo>
                    <a:lnTo>
                      <a:pt x="280" y="155"/>
                    </a:lnTo>
                    <a:lnTo>
                      <a:pt x="278" y="136"/>
                    </a:lnTo>
                    <a:lnTo>
                      <a:pt x="274" y="121"/>
                    </a:lnTo>
                    <a:lnTo>
                      <a:pt x="269" y="103"/>
                    </a:lnTo>
                    <a:lnTo>
                      <a:pt x="265" y="88"/>
                    </a:lnTo>
                    <a:lnTo>
                      <a:pt x="258" y="70"/>
                    </a:lnTo>
                    <a:lnTo>
                      <a:pt x="251" y="55"/>
                    </a:lnTo>
                    <a:lnTo>
                      <a:pt x="244" y="40"/>
                    </a:lnTo>
                    <a:lnTo>
                      <a:pt x="255" y="21"/>
                    </a:lnTo>
                    <a:close/>
                    <a:moveTo>
                      <a:pt x="296" y="170"/>
                    </a:moveTo>
                    <a:lnTo>
                      <a:pt x="296" y="191"/>
                    </a:lnTo>
                    <a:lnTo>
                      <a:pt x="296" y="209"/>
                    </a:lnTo>
                    <a:lnTo>
                      <a:pt x="294" y="230"/>
                    </a:lnTo>
                    <a:lnTo>
                      <a:pt x="291" y="249"/>
                    </a:lnTo>
                    <a:lnTo>
                      <a:pt x="287" y="267"/>
                    </a:lnTo>
                    <a:lnTo>
                      <a:pt x="282" y="285"/>
                    </a:lnTo>
                    <a:lnTo>
                      <a:pt x="274" y="303"/>
                    </a:lnTo>
                    <a:lnTo>
                      <a:pt x="267" y="321"/>
                    </a:lnTo>
                    <a:lnTo>
                      <a:pt x="256" y="303"/>
                    </a:lnTo>
                    <a:lnTo>
                      <a:pt x="262" y="288"/>
                    </a:lnTo>
                    <a:lnTo>
                      <a:pt x="267" y="273"/>
                    </a:lnTo>
                    <a:lnTo>
                      <a:pt x="273" y="258"/>
                    </a:lnTo>
                    <a:lnTo>
                      <a:pt x="276" y="242"/>
                    </a:lnTo>
                    <a:lnTo>
                      <a:pt x="278" y="224"/>
                    </a:lnTo>
                    <a:lnTo>
                      <a:pt x="280" y="206"/>
                    </a:lnTo>
                    <a:lnTo>
                      <a:pt x="282" y="191"/>
                    </a:lnTo>
                    <a:lnTo>
                      <a:pt x="282" y="173"/>
                    </a:lnTo>
                    <a:lnTo>
                      <a:pt x="296" y="170"/>
                    </a:lnTo>
                    <a:close/>
                    <a:moveTo>
                      <a:pt x="267" y="321"/>
                    </a:moveTo>
                    <a:lnTo>
                      <a:pt x="264" y="327"/>
                    </a:lnTo>
                    <a:lnTo>
                      <a:pt x="260" y="333"/>
                    </a:lnTo>
                    <a:lnTo>
                      <a:pt x="249" y="315"/>
                    </a:lnTo>
                    <a:lnTo>
                      <a:pt x="253" y="309"/>
                    </a:lnTo>
                    <a:lnTo>
                      <a:pt x="256" y="303"/>
                    </a:lnTo>
                    <a:lnTo>
                      <a:pt x="267" y="321"/>
                    </a:lnTo>
                    <a:close/>
                    <a:moveTo>
                      <a:pt x="260" y="333"/>
                    </a:moveTo>
                    <a:lnTo>
                      <a:pt x="260" y="333"/>
                    </a:lnTo>
                    <a:lnTo>
                      <a:pt x="255" y="324"/>
                    </a:lnTo>
                    <a:lnTo>
                      <a:pt x="260" y="333"/>
                    </a:lnTo>
                    <a:close/>
                    <a:moveTo>
                      <a:pt x="260" y="333"/>
                    </a:moveTo>
                    <a:lnTo>
                      <a:pt x="260" y="333"/>
                    </a:lnTo>
                    <a:lnTo>
                      <a:pt x="258" y="336"/>
                    </a:lnTo>
                    <a:lnTo>
                      <a:pt x="249" y="318"/>
                    </a:lnTo>
                    <a:lnTo>
                      <a:pt x="249" y="315"/>
                    </a:lnTo>
                    <a:lnTo>
                      <a:pt x="260" y="333"/>
                    </a:lnTo>
                    <a:close/>
                    <a:moveTo>
                      <a:pt x="258" y="336"/>
                    </a:moveTo>
                    <a:lnTo>
                      <a:pt x="258" y="336"/>
                    </a:lnTo>
                    <a:lnTo>
                      <a:pt x="255" y="327"/>
                    </a:lnTo>
                    <a:lnTo>
                      <a:pt x="258" y="336"/>
                    </a:lnTo>
                    <a:close/>
                    <a:moveTo>
                      <a:pt x="258" y="336"/>
                    </a:moveTo>
                    <a:lnTo>
                      <a:pt x="248" y="351"/>
                    </a:lnTo>
                    <a:lnTo>
                      <a:pt x="235" y="367"/>
                    </a:lnTo>
                    <a:lnTo>
                      <a:pt x="226" y="345"/>
                    </a:lnTo>
                    <a:lnTo>
                      <a:pt x="239" y="333"/>
                    </a:lnTo>
                    <a:lnTo>
                      <a:pt x="249" y="318"/>
                    </a:lnTo>
                    <a:lnTo>
                      <a:pt x="258" y="336"/>
                    </a:lnTo>
                    <a:close/>
                    <a:moveTo>
                      <a:pt x="235" y="367"/>
                    </a:moveTo>
                    <a:lnTo>
                      <a:pt x="221" y="379"/>
                    </a:lnTo>
                    <a:lnTo>
                      <a:pt x="206" y="388"/>
                    </a:lnTo>
                    <a:lnTo>
                      <a:pt x="201" y="364"/>
                    </a:lnTo>
                    <a:lnTo>
                      <a:pt x="214" y="358"/>
                    </a:lnTo>
                    <a:lnTo>
                      <a:pt x="226" y="345"/>
                    </a:lnTo>
                    <a:lnTo>
                      <a:pt x="235" y="367"/>
                    </a:lnTo>
                    <a:close/>
                    <a:moveTo>
                      <a:pt x="206" y="388"/>
                    </a:moveTo>
                    <a:lnTo>
                      <a:pt x="187" y="397"/>
                    </a:lnTo>
                    <a:lnTo>
                      <a:pt x="167" y="400"/>
                    </a:lnTo>
                    <a:lnTo>
                      <a:pt x="147" y="400"/>
                    </a:lnTo>
                    <a:lnTo>
                      <a:pt x="128" y="397"/>
                    </a:lnTo>
                    <a:lnTo>
                      <a:pt x="106" y="388"/>
                    </a:lnTo>
                    <a:lnTo>
                      <a:pt x="88" y="376"/>
                    </a:lnTo>
                    <a:lnTo>
                      <a:pt x="68" y="358"/>
                    </a:lnTo>
                    <a:lnTo>
                      <a:pt x="52" y="336"/>
                    </a:lnTo>
                    <a:lnTo>
                      <a:pt x="61" y="318"/>
                    </a:lnTo>
                    <a:lnTo>
                      <a:pt x="77" y="336"/>
                    </a:lnTo>
                    <a:lnTo>
                      <a:pt x="94" y="351"/>
                    </a:lnTo>
                    <a:lnTo>
                      <a:pt x="111" y="364"/>
                    </a:lnTo>
                    <a:lnTo>
                      <a:pt x="129" y="373"/>
                    </a:lnTo>
                    <a:lnTo>
                      <a:pt x="147" y="376"/>
                    </a:lnTo>
                    <a:lnTo>
                      <a:pt x="167" y="376"/>
                    </a:lnTo>
                    <a:lnTo>
                      <a:pt x="185" y="373"/>
                    </a:lnTo>
                    <a:lnTo>
                      <a:pt x="201" y="364"/>
                    </a:lnTo>
                    <a:lnTo>
                      <a:pt x="206" y="388"/>
                    </a:lnTo>
                    <a:close/>
                    <a:moveTo>
                      <a:pt x="52" y="336"/>
                    </a:moveTo>
                    <a:lnTo>
                      <a:pt x="47" y="330"/>
                    </a:lnTo>
                    <a:lnTo>
                      <a:pt x="42" y="321"/>
                    </a:lnTo>
                    <a:lnTo>
                      <a:pt x="52" y="303"/>
                    </a:lnTo>
                    <a:lnTo>
                      <a:pt x="58" y="309"/>
                    </a:lnTo>
                    <a:lnTo>
                      <a:pt x="61" y="318"/>
                    </a:lnTo>
                    <a:lnTo>
                      <a:pt x="52" y="336"/>
                    </a:lnTo>
                    <a:close/>
                    <a:moveTo>
                      <a:pt x="42" y="321"/>
                    </a:moveTo>
                    <a:lnTo>
                      <a:pt x="34" y="306"/>
                    </a:lnTo>
                    <a:lnTo>
                      <a:pt x="26" y="288"/>
                    </a:lnTo>
                    <a:lnTo>
                      <a:pt x="18" y="270"/>
                    </a:lnTo>
                    <a:lnTo>
                      <a:pt x="13" y="252"/>
                    </a:lnTo>
                    <a:lnTo>
                      <a:pt x="8" y="233"/>
                    </a:lnTo>
                    <a:lnTo>
                      <a:pt x="4" y="212"/>
                    </a:lnTo>
                    <a:lnTo>
                      <a:pt x="2" y="194"/>
                    </a:lnTo>
                    <a:lnTo>
                      <a:pt x="0" y="173"/>
                    </a:lnTo>
                    <a:lnTo>
                      <a:pt x="17" y="173"/>
                    </a:lnTo>
                    <a:lnTo>
                      <a:pt x="17" y="188"/>
                    </a:lnTo>
                    <a:lnTo>
                      <a:pt x="20" y="206"/>
                    </a:lnTo>
                    <a:lnTo>
                      <a:pt x="22" y="224"/>
                    </a:lnTo>
                    <a:lnTo>
                      <a:pt x="27" y="239"/>
                    </a:lnTo>
                    <a:lnTo>
                      <a:pt x="33" y="258"/>
                    </a:lnTo>
                    <a:lnTo>
                      <a:pt x="38" y="273"/>
                    </a:lnTo>
                    <a:lnTo>
                      <a:pt x="45" y="288"/>
                    </a:lnTo>
                    <a:lnTo>
                      <a:pt x="52" y="303"/>
                    </a:lnTo>
                    <a:lnTo>
                      <a:pt x="42" y="321"/>
                    </a:lnTo>
                    <a:close/>
                    <a:moveTo>
                      <a:pt x="0" y="173"/>
                    </a:moveTo>
                    <a:lnTo>
                      <a:pt x="0" y="155"/>
                    </a:lnTo>
                    <a:lnTo>
                      <a:pt x="0" y="133"/>
                    </a:lnTo>
                    <a:lnTo>
                      <a:pt x="4" y="115"/>
                    </a:lnTo>
                    <a:lnTo>
                      <a:pt x="6" y="94"/>
                    </a:lnTo>
                    <a:lnTo>
                      <a:pt x="9" y="76"/>
                    </a:lnTo>
                    <a:lnTo>
                      <a:pt x="15" y="58"/>
                    </a:lnTo>
                    <a:lnTo>
                      <a:pt x="22" y="40"/>
                    </a:lnTo>
                    <a:lnTo>
                      <a:pt x="29" y="24"/>
                    </a:lnTo>
                    <a:lnTo>
                      <a:pt x="42" y="40"/>
                    </a:lnTo>
                    <a:lnTo>
                      <a:pt x="34" y="55"/>
                    </a:lnTo>
                    <a:lnTo>
                      <a:pt x="29" y="70"/>
                    </a:lnTo>
                    <a:lnTo>
                      <a:pt x="24" y="85"/>
                    </a:lnTo>
                    <a:lnTo>
                      <a:pt x="20" y="103"/>
                    </a:lnTo>
                    <a:lnTo>
                      <a:pt x="18" y="118"/>
                    </a:lnTo>
                    <a:lnTo>
                      <a:pt x="17" y="136"/>
                    </a:lnTo>
                    <a:lnTo>
                      <a:pt x="15" y="155"/>
                    </a:lnTo>
                    <a:lnTo>
                      <a:pt x="17" y="173"/>
                    </a:lnTo>
                    <a:lnTo>
                      <a:pt x="0" y="173"/>
                    </a:lnTo>
                    <a:close/>
                    <a:moveTo>
                      <a:pt x="29" y="24"/>
                    </a:moveTo>
                    <a:lnTo>
                      <a:pt x="33" y="18"/>
                    </a:lnTo>
                    <a:lnTo>
                      <a:pt x="36" y="9"/>
                    </a:lnTo>
                    <a:lnTo>
                      <a:pt x="47" y="27"/>
                    </a:lnTo>
                    <a:lnTo>
                      <a:pt x="43" y="34"/>
                    </a:lnTo>
                    <a:lnTo>
                      <a:pt x="42" y="40"/>
                    </a:lnTo>
                    <a:lnTo>
                      <a:pt x="29" y="24"/>
                    </a:lnTo>
                    <a:close/>
                    <a:moveTo>
                      <a:pt x="36" y="9"/>
                    </a:moveTo>
                    <a:lnTo>
                      <a:pt x="42" y="3"/>
                    </a:lnTo>
                    <a:lnTo>
                      <a:pt x="47" y="9"/>
                    </a:lnTo>
                    <a:lnTo>
                      <a:pt x="42" y="18"/>
                    </a:lnTo>
                    <a:lnTo>
                      <a:pt x="36" y="9"/>
                    </a:lnTo>
                    <a:close/>
                    <a:moveTo>
                      <a:pt x="47" y="9"/>
                    </a:moveTo>
                    <a:lnTo>
                      <a:pt x="153" y="164"/>
                    </a:lnTo>
                    <a:lnTo>
                      <a:pt x="144" y="182"/>
                    </a:lnTo>
                    <a:lnTo>
                      <a:pt x="36" y="30"/>
                    </a:lnTo>
                    <a:lnTo>
                      <a:pt x="47" y="9"/>
                    </a:lnTo>
                    <a:close/>
                    <a:moveTo>
                      <a:pt x="154" y="182"/>
                    </a:moveTo>
                    <a:lnTo>
                      <a:pt x="149" y="188"/>
                    </a:lnTo>
                    <a:lnTo>
                      <a:pt x="144" y="182"/>
                    </a:lnTo>
                    <a:lnTo>
                      <a:pt x="149" y="173"/>
                    </a:lnTo>
                    <a:lnTo>
                      <a:pt x="154" y="18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70" name="Freeform 107"/>
              <p:cNvSpPr>
                <a:spLocks noEditPoints="1"/>
              </p:cNvSpPr>
              <p:nvPr/>
            </p:nvSpPr>
            <p:spPr bwMode="auto">
              <a:xfrm>
                <a:off x="5850" y="9868"/>
                <a:ext cx="46" cy="58"/>
              </a:xfrm>
              <a:custGeom>
                <a:avLst/>
                <a:gdLst>
                  <a:gd name="T0" fmla="*/ 5 w 45"/>
                  <a:gd name="T1" fmla="*/ 2 h 76"/>
                  <a:gd name="T2" fmla="*/ 0 w 45"/>
                  <a:gd name="T3" fmla="*/ 2 h 76"/>
                  <a:gd name="T4" fmla="*/ 20 w 45"/>
                  <a:gd name="T5" fmla="*/ 0 h 76"/>
                  <a:gd name="T6" fmla="*/ 48 w 45"/>
                  <a:gd name="T7" fmla="*/ 0 h 76"/>
                  <a:gd name="T8" fmla="*/ 68 w 45"/>
                  <a:gd name="T9" fmla="*/ 2 h 76"/>
                  <a:gd name="T10" fmla="*/ 63 w 45"/>
                  <a:gd name="T11" fmla="*/ 2 h 76"/>
                  <a:gd name="T12" fmla="*/ 57 w 45"/>
                  <a:gd name="T13" fmla="*/ 2 h 76"/>
                  <a:gd name="T14" fmla="*/ 11 w 45"/>
                  <a:gd name="T15" fmla="*/ 2 h 76"/>
                  <a:gd name="T16" fmla="*/ 5 w 45"/>
                  <a:gd name="T17" fmla="*/ 2 h 76"/>
                  <a:gd name="T18" fmla="*/ 55 w 45"/>
                  <a:gd name="T19" fmla="*/ 2 h 76"/>
                  <a:gd name="T20" fmla="*/ 46 w 45"/>
                  <a:gd name="T21" fmla="*/ 2 h 76"/>
                  <a:gd name="T22" fmla="*/ 13 w 45"/>
                  <a:gd name="T23" fmla="*/ 2 h 76"/>
                  <a:gd name="T24" fmla="*/ 55 w 45"/>
                  <a:gd name="T25" fmla="*/ 2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
                  <a:gd name="T40" fmla="*/ 0 h 76"/>
                  <a:gd name="T41" fmla="*/ 45 w 45"/>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 h="76">
                    <a:moveTo>
                      <a:pt x="5" y="76"/>
                    </a:moveTo>
                    <a:lnTo>
                      <a:pt x="0" y="76"/>
                    </a:lnTo>
                    <a:lnTo>
                      <a:pt x="20" y="0"/>
                    </a:lnTo>
                    <a:lnTo>
                      <a:pt x="25" y="0"/>
                    </a:lnTo>
                    <a:lnTo>
                      <a:pt x="45" y="76"/>
                    </a:lnTo>
                    <a:lnTo>
                      <a:pt x="40" y="76"/>
                    </a:lnTo>
                    <a:lnTo>
                      <a:pt x="34" y="51"/>
                    </a:lnTo>
                    <a:lnTo>
                      <a:pt x="11" y="51"/>
                    </a:lnTo>
                    <a:lnTo>
                      <a:pt x="5" y="76"/>
                    </a:lnTo>
                    <a:close/>
                    <a:moveTo>
                      <a:pt x="32" y="45"/>
                    </a:moveTo>
                    <a:lnTo>
                      <a:pt x="23" y="6"/>
                    </a:lnTo>
                    <a:lnTo>
                      <a:pt x="13" y="45"/>
                    </a:lnTo>
                    <a:lnTo>
                      <a:pt x="32" y="4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71" name="Freeform 108"/>
              <p:cNvSpPr>
                <a:spLocks/>
              </p:cNvSpPr>
              <p:nvPr/>
            </p:nvSpPr>
            <p:spPr bwMode="auto">
              <a:xfrm>
                <a:off x="5898" y="9868"/>
                <a:ext cx="48" cy="60"/>
              </a:xfrm>
              <a:custGeom>
                <a:avLst/>
                <a:gdLst>
                  <a:gd name="T0" fmla="*/ 43 w 48"/>
                  <a:gd name="T1" fmla="*/ 2 h 79"/>
                  <a:gd name="T2" fmla="*/ 39 w 48"/>
                  <a:gd name="T3" fmla="*/ 2 h 79"/>
                  <a:gd name="T4" fmla="*/ 35 w 48"/>
                  <a:gd name="T5" fmla="*/ 2 h 79"/>
                  <a:gd name="T6" fmla="*/ 30 w 48"/>
                  <a:gd name="T7" fmla="*/ 2 h 79"/>
                  <a:gd name="T8" fmla="*/ 25 w 48"/>
                  <a:gd name="T9" fmla="*/ 2 h 79"/>
                  <a:gd name="T10" fmla="*/ 18 w 48"/>
                  <a:gd name="T11" fmla="*/ 2 h 79"/>
                  <a:gd name="T12" fmla="*/ 10 w 48"/>
                  <a:gd name="T13" fmla="*/ 2 h 79"/>
                  <a:gd name="T14" fmla="*/ 7 w 48"/>
                  <a:gd name="T15" fmla="*/ 2 h 79"/>
                  <a:gd name="T16" fmla="*/ 5 w 48"/>
                  <a:gd name="T17" fmla="*/ 2 h 79"/>
                  <a:gd name="T18" fmla="*/ 7 w 48"/>
                  <a:gd name="T19" fmla="*/ 2 h 79"/>
                  <a:gd name="T20" fmla="*/ 10 w 48"/>
                  <a:gd name="T21" fmla="*/ 2 h 79"/>
                  <a:gd name="T22" fmla="*/ 18 w 48"/>
                  <a:gd name="T23" fmla="*/ 2 h 79"/>
                  <a:gd name="T24" fmla="*/ 25 w 48"/>
                  <a:gd name="T25" fmla="*/ 2 h 79"/>
                  <a:gd name="T26" fmla="*/ 30 w 48"/>
                  <a:gd name="T27" fmla="*/ 2 h 79"/>
                  <a:gd name="T28" fmla="*/ 35 w 48"/>
                  <a:gd name="T29" fmla="*/ 2 h 79"/>
                  <a:gd name="T30" fmla="*/ 39 w 48"/>
                  <a:gd name="T31" fmla="*/ 2 h 79"/>
                  <a:gd name="T32" fmla="*/ 43 w 48"/>
                  <a:gd name="T33" fmla="*/ 2 h 79"/>
                  <a:gd name="T34" fmla="*/ 48 w 48"/>
                  <a:gd name="T35" fmla="*/ 2 h 79"/>
                  <a:gd name="T36" fmla="*/ 44 w 48"/>
                  <a:gd name="T37" fmla="*/ 2 h 79"/>
                  <a:gd name="T38" fmla="*/ 39 w 48"/>
                  <a:gd name="T39" fmla="*/ 2 h 79"/>
                  <a:gd name="T40" fmla="*/ 34 w 48"/>
                  <a:gd name="T41" fmla="*/ 2 h 79"/>
                  <a:gd name="T42" fmla="*/ 27 w 48"/>
                  <a:gd name="T43" fmla="*/ 2 h 79"/>
                  <a:gd name="T44" fmla="*/ 21 w 48"/>
                  <a:gd name="T45" fmla="*/ 2 h 79"/>
                  <a:gd name="T46" fmla="*/ 16 w 48"/>
                  <a:gd name="T47" fmla="*/ 2 h 79"/>
                  <a:gd name="T48" fmla="*/ 10 w 48"/>
                  <a:gd name="T49" fmla="*/ 2 h 79"/>
                  <a:gd name="T50" fmla="*/ 7 w 48"/>
                  <a:gd name="T51" fmla="*/ 2 h 79"/>
                  <a:gd name="T52" fmla="*/ 3 w 48"/>
                  <a:gd name="T53" fmla="*/ 2 h 79"/>
                  <a:gd name="T54" fmla="*/ 1 w 48"/>
                  <a:gd name="T55" fmla="*/ 2 h 79"/>
                  <a:gd name="T56" fmla="*/ 0 w 48"/>
                  <a:gd name="T57" fmla="*/ 2 h 79"/>
                  <a:gd name="T58" fmla="*/ 0 w 48"/>
                  <a:gd name="T59" fmla="*/ 2 h 79"/>
                  <a:gd name="T60" fmla="*/ 0 w 48"/>
                  <a:gd name="T61" fmla="*/ 2 h 79"/>
                  <a:gd name="T62" fmla="*/ 1 w 48"/>
                  <a:gd name="T63" fmla="*/ 2 h 79"/>
                  <a:gd name="T64" fmla="*/ 5 w 48"/>
                  <a:gd name="T65" fmla="*/ 2 h 79"/>
                  <a:gd name="T66" fmla="*/ 7 w 48"/>
                  <a:gd name="T67" fmla="*/ 2 h 79"/>
                  <a:gd name="T68" fmla="*/ 12 w 48"/>
                  <a:gd name="T69" fmla="*/ 2 h 79"/>
                  <a:gd name="T70" fmla="*/ 16 w 48"/>
                  <a:gd name="T71" fmla="*/ 2 h 79"/>
                  <a:gd name="T72" fmla="*/ 21 w 48"/>
                  <a:gd name="T73" fmla="*/ 0 h 79"/>
                  <a:gd name="T74" fmla="*/ 25 w 48"/>
                  <a:gd name="T75" fmla="*/ 0 h 79"/>
                  <a:gd name="T76" fmla="*/ 34 w 48"/>
                  <a:gd name="T77" fmla="*/ 0 h 79"/>
                  <a:gd name="T78" fmla="*/ 39 w 48"/>
                  <a:gd name="T79" fmla="*/ 2 h 79"/>
                  <a:gd name="T80" fmla="*/ 44 w 48"/>
                  <a:gd name="T81" fmla="*/ 2 h 79"/>
                  <a:gd name="T82" fmla="*/ 48 w 48"/>
                  <a:gd name="T83" fmla="*/ 2 h 79"/>
                  <a:gd name="T84" fmla="*/ 43 w 48"/>
                  <a:gd name="T85" fmla="*/ 2 h 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79"/>
                  <a:gd name="T131" fmla="*/ 48 w 48"/>
                  <a:gd name="T132" fmla="*/ 79 h 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79">
                    <a:moveTo>
                      <a:pt x="43" y="21"/>
                    </a:moveTo>
                    <a:lnTo>
                      <a:pt x="39" y="15"/>
                    </a:lnTo>
                    <a:lnTo>
                      <a:pt x="35" y="9"/>
                    </a:lnTo>
                    <a:lnTo>
                      <a:pt x="30" y="6"/>
                    </a:lnTo>
                    <a:lnTo>
                      <a:pt x="25" y="6"/>
                    </a:lnTo>
                    <a:lnTo>
                      <a:pt x="18" y="9"/>
                    </a:lnTo>
                    <a:lnTo>
                      <a:pt x="10" y="15"/>
                    </a:lnTo>
                    <a:lnTo>
                      <a:pt x="7" y="27"/>
                    </a:lnTo>
                    <a:lnTo>
                      <a:pt x="5" y="36"/>
                    </a:lnTo>
                    <a:lnTo>
                      <a:pt x="7" y="51"/>
                    </a:lnTo>
                    <a:lnTo>
                      <a:pt x="10" y="60"/>
                    </a:lnTo>
                    <a:lnTo>
                      <a:pt x="18" y="66"/>
                    </a:lnTo>
                    <a:lnTo>
                      <a:pt x="25" y="70"/>
                    </a:lnTo>
                    <a:lnTo>
                      <a:pt x="30" y="70"/>
                    </a:lnTo>
                    <a:lnTo>
                      <a:pt x="35" y="66"/>
                    </a:lnTo>
                    <a:lnTo>
                      <a:pt x="39" y="63"/>
                    </a:lnTo>
                    <a:lnTo>
                      <a:pt x="43" y="57"/>
                    </a:lnTo>
                    <a:lnTo>
                      <a:pt x="48" y="57"/>
                    </a:lnTo>
                    <a:lnTo>
                      <a:pt x="44" y="66"/>
                    </a:lnTo>
                    <a:lnTo>
                      <a:pt x="39" y="73"/>
                    </a:lnTo>
                    <a:lnTo>
                      <a:pt x="34" y="76"/>
                    </a:lnTo>
                    <a:lnTo>
                      <a:pt x="27" y="79"/>
                    </a:lnTo>
                    <a:lnTo>
                      <a:pt x="21" y="76"/>
                    </a:lnTo>
                    <a:lnTo>
                      <a:pt x="16" y="76"/>
                    </a:lnTo>
                    <a:lnTo>
                      <a:pt x="10" y="70"/>
                    </a:lnTo>
                    <a:lnTo>
                      <a:pt x="7" y="66"/>
                    </a:lnTo>
                    <a:lnTo>
                      <a:pt x="3" y="60"/>
                    </a:lnTo>
                    <a:lnTo>
                      <a:pt x="1" y="54"/>
                    </a:lnTo>
                    <a:lnTo>
                      <a:pt x="0" y="45"/>
                    </a:lnTo>
                    <a:lnTo>
                      <a:pt x="0" y="36"/>
                    </a:lnTo>
                    <a:lnTo>
                      <a:pt x="0" y="30"/>
                    </a:lnTo>
                    <a:lnTo>
                      <a:pt x="1" y="21"/>
                    </a:lnTo>
                    <a:lnTo>
                      <a:pt x="5" y="15"/>
                    </a:lnTo>
                    <a:lnTo>
                      <a:pt x="7" y="9"/>
                    </a:lnTo>
                    <a:lnTo>
                      <a:pt x="12" y="6"/>
                    </a:lnTo>
                    <a:lnTo>
                      <a:pt x="16" y="3"/>
                    </a:lnTo>
                    <a:lnTo>
                      <a:pt x="21" y="0"/>
                    </a:lnTo>
                    <a:lnTo>
                      <a:pt x="25" y="0"/>
                    </a:lnTo>
                    <a:lnTo>
                      <a:pt x="34" y="0"/>
                    </a:lnTo>
                    <a:lnTo>
                      <a:pt x="39" y="3"/>
                    </a:lnTo>
                    <a:lnTo>
                      <a:pt x="44" y="12"/>
                    </a:lnTo>
                    <a:lnTo>
                      <a:pt x="48" y="21"/>
                    </a:lnTo>
                    <a:lnTo>
                      <a:pt x="43"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72" name="Freeform 109"/>
              <p:cNvSpPr>
                <a:spLocks/>
              </p:cNvSpPr>
              <p:nvPr/>
            </p:nvSpPr>
            <p:spPr bwMode="auto">
              <a:xfrm>
                <a:off x="5953" y="9868"/>
                <a:ext cx="32" cy="58"/>
              </a:xfrm>
              <a:custGeom>
                <a:avLst/>
                <a:gdLst>
                  <a:gd name="T0" fmla="*/ 0 w 32"/>
                  <a:gd name="T1" fmla="*/ 0 h 76"/>
                  <a:gd name="T2" fmla="*/ 6 w 32"/>
                  <a:gd name="T3" fmla="*/ 0 h 76"/>
                  <a:gd name="T4" fmla="*/ 6 w 32"/>
                  <a:gd name="T5" fmla="*/ 2 h 76"/>
                  <a:gd name="T6" fmla="*/ 7 w 32"/>
                  <a:gd name="T7" fmla="*/ 2 h 76"/>
                  <a:gd name="T8" fmla="*/ 11 w 32"/>
                  <a:gd name="T9" fmla="*/ 2 h 76"/>
                  <a:gd name="T10" fmla="*/ 13 w 32"/>
                  <a:gd name="T11" fmla="*/ 2 h 76"/>
                  <a:gd name="T12" fmla="*/ 16 w 32"/>
                  <a:gd name="T13" fmla="*/ 2 h 76"/>
                  <a:gd name="T14" fmla="*/ 23 w 32"/>
                  <a:gd name="T15" fmla="*/ 2 h 76"/>
                  <a:gd name="T16" fmla="*/ 29 w 32"/>
                  <a:gd name="T17" fmla="*/ 2 h 76"/>
                  <a:gd name="T18" fmla="*/ 32 w 32"/>
                  <a:gd name="T19" fmla="*/ 2 h 76"/>
                  <a:gd name="T20" fmla="*/ 32 w 32"/>
                  <a:gd name="T21" fmla="*/ 2 h 76"/>
                  <a:gd name="T22" fmla="*/ 32 w 32"/>
                  <a:gd name="T23" fmla="*/ 2 h 76"/>
                  <a:gd name="T24" fmla="*/ 27 w 32"/>
                  <a:gd name="T25" fmla="*/ 2 h 76"/>
                  <a:gd name="T26" fmla="*/ 27 w 32"/>
                  <a:gd name="T27" fmla="*/ 2 h 76"/>
                  <a:gd name="T28" fmla="*/ 27 w 32"/>
                  <a:gd name="T29" fmla="*/ 2 h 76"/>
                  <a:gd name="T30" fmla="*/ 25 w 32"/>
                  <a:gd name="T31" fmla="*/ 2 h 76"/>
                  <a:gd name="T32" fmla="*/ 22 w 32"/>
                  <a:gd name="T33" fmla="*/ 2 h 76"/>
                  <a:gd name="T34" fmla="*/ 16 w 32"/>
                  <a:gd name="T35" fmla="*/ 2 h 76"/>
                  <a:gd name="T36" fmla="*/ 13 w 32"/>
                  <a:gd name="T37" fmla="*/ 2 h 76"/>
                  <a:gd name="T38" fmla="*/ 11 w 32"/>
                  <a:gd name="T39" fmla="*/ 2 h 76"/>
                  <a:gd name="T40" fmla="*/ 9 w 32"/>
                  <a:gd name="T41" fmla="*/ 2 h 76"/>
                  <a:gd name="T42" fmla="*/ 7 w 32"/>
                  <a:gd name="T43" fmla="*/ 2 h 76"/>
                  <a:gd name="T44" fmla="*/ 6 w 32"/>
                  <a:gd name="T45" fmla="*/ 2 h 76"/>
                  <a:gd name="T46" fmla="*/ 6 w 32"/>
                  <a:gd name="T47" fmla="*/ 2 h 76"/>
                  <a:gd name="T48" fmla="*/ 6 w 32"/>
                  <a:gd name="T49" fmla="*/ 2 h 76"/>
                  <a:gd name="T50" fmla="*/ 6 w 32"/>
                  <a:gd name="T51" fmla="*/ 2 h 76"/>
                  <a:gd name="T52" fmla="*/ 6 w 32"/>
                  <a:gd name="T53" fmla="*/ 2 h 76"/>
                  <a:gd name="T54" fmla="*/ 0 w 32"/>
                  <a:gd name="T55" fmla="*/ 2 h 76"/>
                  <a:gd name="T56" fmla="*/ 0 w 32"/>
                  <a:gd name="T57" fmla="*/ 0 h 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
                  <a:gd name="T88" fmla="*/ 0 h 76"/>
                  <a:gd name="T89" fmla="*/ 32 w 32"/>
                  <a:gd name="T90" fmla="*/ 76 h 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 h="76">
                    <a:moveTo>
                      <a:pt x="0" y="0"/>
                    </a:moveTo>
                    <a:lnTo>
                      <a:pt x="6" y="0"/>
                    </a:lnTo>
                    <a:lnTo>
                      <a:pt x="6" y="24"/>
                    </a:lnTo>
                    <a:lnTo>
                      <a:pt x="7" y="21"/>
                    </a:lnTo>
                    <a:lnTo>
                      <a:pt x="11" y="18"/>
                    </a:lnTo>
                    <a:lnTo>
                      <a:pt x="13" y="18"/>
                    </a:lnTo>
                    <a:lnTo>
                      <a:pt x="16" y="18"/>
                    </a:lnTo>
                    <a:lnTo>
                      <a:pt x="23" y="18"/>
                    </a:lnTo>
                    <a:lnTo>
                      <a:pt x="29" y="24"/>
                    </a:lnTo>
                    <a:lnTo>
                      <a:pt x="32" y="33"/>
                    </a:lnTo>
                    <a:lnTo>
                      <a:pt x="32" y="45"/>
                    </a:lnTo>
                    <a:lnTo>
                      <a:pt x="32" y="76"/>
                    </a:lnTo>
                    <a:lnTo>
                      <a:pt x="27" y="76"/>
                    </a:lnTo>
                    <a:lnTo>
                      <a:pt x="27" y="45"/>
                    </a:lnTo>
                    <a:lnTo>
                      <a:pt x="27" y="36"/>
                    </a:lnTo>
                    <a:lnTo>
                      <a:pt x="25" y="30"/>
                    </a:lnTo>
                    <a:lnTo>
                      <a:pt x="22" y="27"/>
                    </a:lnTo>
                    <a:lnTo>
                      <a:pt x="16" y="24"/>
                    </a:lnTo>
                    <a:lnTo>
                      <a:pt x="13" y="24"/>
                    </a:lnTo>
                    <a:lnTo>
                      <a:pt x="11" y="27"/>
                    </a:lnTo>
                    <a:lnTo>
                      <a:pt x="9" y="30"/>
                    </a:lnTo>
                    <a:lnTo>
                      <a:pt x="7" y="33"/>
                    </a:lnTo>
                    <a:lnTo>
                      <a:pt x="6" y="36"/>
                    </a:lnTo>
                    <a:lnTo>
                      <a:pt x="6" y="42"/>
                    </a:lnTo>
                    <a:lnTo>
                      <a:pt x="6" y="48"/>
                    </a:lnTo>
                    <a:lnTo>
                      <a:pt x="6" y="76"/>
                    </a:lnTo>
                    <a:lnTo>
                      <a:pt x="0" y="76"/>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73" name="Freeform 110"/>
              <p:cNvSpPr>
                <a:spLocks/>
              </p:cNvSpPr>
              <p:nvPr/>
            </p:nvSpPr>
            <p:spPr bwMode="auto">
              <a:xfrm>
                <a:off x="5995" y="9868"/>
                <a:ext cx="26" cy="58"/>
              </a:xfrm>
              <a:custGeom>
                <a:avLst/>
                <a:gdLst>
                  <a:gd name="T0" fmla="*/ 6 w 27"/>
                  <a:gd name="T1" fmla="*/ 2 h 76"/>
                  <a:gd name="T2" fmla="*/ 13 w 27"/>
                  <a:gd name="T3" fmla="*/ 2 h 76"/>
                  <a:gd name="T4" fmla="*/ 13 w 27"/>
                  <a:gd name="T5" fmla="*/ 2 h 76"/>
                  <a:gd name="T6" fmla="*/ 6 w 27"/>
                  <a:gd name="T7" fmla="*/ 2 h 76"/>
                  <a:gd name="T8" fmla="*/ 6 w 27"/>
                  <a:gd name="T9" fmla="*/ 2 h 76"/>
                  <a:gd name="T10" fmla="*/ 13 w 27"/>
                  <a:gd name="T11" fmla="*/ 2 h 76"/>
                  <a:gd name="T12" fmla="*/ 13 w 27"/>
                  <a:gd name="T13" fmla="*/ 2 h 76"/>
                  <a:gd name="T14" fmla="*/ 0 w 27"/>
                  <a:gd name="T15" fmla="*/ 2 h 76"/>
                  <a:gd name="T16" fmla="*/ 0 w 27"/>
                  <a:gd name="T17" fmla="*/ 0 h 76"/>
                  <a:gd name="T18" fmla="*/ 13 w 27"/>
                  <a:gd name="T19" fmla="*/ 0 h 76"/>
                  <a:gd name="T20" fmla="*/ 13 w 27"/>
                  <a:gd name="T21" fmla="*/ 2 h 76"/>
                  <a:gd name="T22" fmla="*/ 6 w 27"/>
                  <a:gd name="T23" fmla="*/ 2 h 76"/>
                  <a:gd name="T24" fmla="*/ 6 w 27"/>
                  <a:gd name="T25" fmla="*/ 2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76"/>
                  <a:gd name="T41" fmla="*/ 27 w 27"/>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76">
                    <a:moveTo>
                      <a:pt x="6" y="33"/>
                    </a:moveTo>
                    <a:lnTo>
                      <a:pt x="27" y="33"/>
                    </a:lnTo>
                    <a:lnTo>
                      <a:pt x="27" y="42"/>
                    </a:lnTo>
                    <a:lnTo>
                      <a:pt x="6" y="42"/>
                    </a:lnTo>
                    <a:lnTo>
                      <a:pt x="6" y="70"/>
                    </a:lnTo>
                    <a:lnTo>
                      <a:pt x="27" y="70"/>
                    </a:lnTo>
                    <a:lnTo>
                      <a:pt x="27" y="76"/>
                    </a:lnTo>
                    <a:lnTo>
                      <a:pt x="0" y="76"/>
                    </a:lnTo>
                    <a:lnTo>
                      <a:pt x="0" y="0"/>
                    </a:lnTo>
                    <a:lnTo>
                      <a:pt x="27" y="0"/>
                    </a:lnTo>
                    <a:lnTo>
                      <a:pt x="27" y="9"/>
                    </a:lnTo>
                    <a:lnTo>
                      <a:pt x="6" y="9"/>
                    </a:lnTo>
                    <a:lnTo>
                      <a:pt x="6"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74" name="Freeform 111"/>
              <p:cNvSpPr>
                <a:spLocks/>
              </p:cNvSpPr>
              <p:nvPr/>
            </p:nvSpPr>
            <p:spPr bwMode="auto">
              <a:xfrm>
                <a:off x="5367" y="9314"/>
                <a:ext cx="61" cy="72"/>
              </a:xfrm>
              <a:custGeom>
                <a:avLst/>
                <a:gdLst>
                  <a:gd name="T0" fmla="*/ 30 w 61"/>
                  <a:gd name="T1" fmla="*/ 2 h 94"/>
                  <a:gd name="T2" fmla="*/ 36 w 61"/>
                  <a:gd name="T3" fmla="*/ 2 h 94"/>
                  <a:gd name="T4" fmla="*/ 43 w 61"/>
                  <a:gd name="T5" fmla="*/ 2 h 94"/>
                  <a:gd name="T6" fmla="*/ 47 w 61"/>
                  <a:gd name="T7" fmla="*/ 2 h 94"/>
                  <a:gd name="T8" fmla="*/ 52 w 61"/>
                  <a:gd name="T9" fmla="*/ 2 h 94"/>
                  <a:gd name="T10" fmla="*/ 56 w 61"/>
                  <a:gd name="T11" fmla="*/ 2 h 94"/>
                  <a:gd name="T12" fmla="*/ 57 w 61"/>
                  <a:gd name="T13" fmla="*/ 2 h 94"/>
                  <a:gd name="T14" fmla="*/ 59 w 61"/>
                  <a:gd name="T15" fmla="*/ 2 h 94"/>
                  <a:gd name="T16" fmla="*/ 61 w 61"/>
                  <a:gd name="T17" fmla="*/ 2 h 94"/>
                  <a:gd name="T18" fmla="*/ 59 w 61"/>
                  <a:gd name="T19" fmla="*/ 2 h 94"/>
                  <a:gd name="T20" fmla="*/ 57 w 61"/>
                  <a:gd name="T21" fmla="*/ 2 h 94"/>
                  <a:gd name="T22" fmla="*/ 56 w 61"/>
                  <a:gd name="T23" fmla="*/ 2 h 94"/>
                  <a:gd name="T24" fmla="*/ 52 w 61"/>
                  <a:gd name="T25" fmla="*/ 2 h 94"/>
                  <a:gd name="T26" fmla="*/ 47 w 61"/>
                  <a:gd name="T27" fmla="*/ 2 h 94"/>
                  <a:gd name="T28" fmla="*/ 43 w 61"/>
                  <a:gd name="T29" fmla="*/ 2 h 94"/>
                  <a:gd name="T30" fmla="*/ 36 w 61"/>
                  <a:gd name="T31" fmla="*/ 0 h 94"/>
                  <a:gd name="T32" fmla="*/ 30 w 61"/>
                  <a:gd name="T33" fmla="*/ 0 h 94"/>
                  <a:gd name="T34" fmla="*/ 25 w 61"/>
                  <a:gd name="T35" fmla="*/ 0 h 94"/>
                  <a:gd name="T36" fmla="*/ 20 w 61"/>
                  <a:gd name="T37" fmla="*/ 2 h 94"/>
                  <a:gd name="T38" fmla="*/ 14 w 61"/>
                  <a:gd name="T39" fmla="*/ 2 h 94"/>
                  <a:gd name="T40" fmla="*/ 9 w 61"/>
                  <a:gd name="T41" fmla="*/ 2 h 94"/>
                  <a:gd name="T42" fmla="*/ 5 w 61"/>
                  <a:gd name="T43" fmla="*/ 2 h 94"/>
                  <a:gd name="T44" fmla="*/ 4 w 61"/>
                  <a:gd name="T45" fmla="*/ 2 h 94"/>
                  <a:gd name="T46" fmla="*/ 2 w 61"/>
                  <a:gd name="T47" fmla="*/ 2 h 94"/>
                  <a:gd name="T48" fmla="*/ 0 w 61"/>
                  <a:gd name="T49" fmla="*/ 2 h 94"/>
                  <a:gd name="T50" fmla="*/ 2 w 61"/>
                  <a:gd name="T51" fmla="*/ 2 h 94"/>
                  <a:gd name="T52" fmla="*/ 4 w 61"/>
                  <a:gd name="T53" fmla="*/ 2 h 94"/>
                  <a:gd name="T54" fmla="*/ 5 w 61"/>
                  <a:gd name="T55" fmla="*/ 2 h 94"/>
                  <a:gd name="T56" fmla="*/ 9 w 61"/>
                  <a:gd name="T57" fmla="*/ 2 h 94"/>
                  <a:gd name="T58" fmla="*/ 14 w 61"/>
                  <a:gd name="T59" fmla="*/ 2 h 94"/>
                  <a:gd name="T60" fmla="*/ 20 w 61"/>
                  <a:gd name="T61" fmla="*/ 2 h 94"/>
                  <a:gd name="T62" fmla="*/ 25 w 61"/>
                  <a:gd name="T63" fmla="*/ 2 h 94"/>
                  <a:gd name="T64" fmla="*/ 30 w 61"/>
                  <a:gd name="T65" fmla="*/ 2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4"/>
                  <a:gd name="T101" fmla="*/ 61 w 61"/>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4">
                    <a:moveTo>
                      <a:pt x="30" y="94"/>
                    </a:moveTo>
                    <a:lnTo>
                      <a:pt x="36" y="94"/>
                    </a:lnTo>
                    <a:lnTo>
                      <a:pt x="43" y="91"/>
                    </a:lnTo>
                    <a:lnTo>
                      <a:pt x="47" y="85"/>
                    </a:lnTo>
                    <a:lnTo>
                      <a:pt x="52" y="79"/>
                    </a:lnTo>
                    <a:lnTo>
                      <a:pt x="56" y="73"/>
                    </a:lnTo>
                    <a:lnTo>
                      <a:pt x="57" y="64"/>
                    </a:lnTo>
                    <a:lnTo>
                      <a:pt x="59" y="58"/>
                    </a:lnTo>
                    <a:lnTo>
                      <a:pt x="61" y="46"/>
                    </a:lnTo>
                    <a:lnTo>
                      <a:pt x="59" y="36"/>
                    </a:lnTo>
                    <a:lnTo>
                      <a:pt x="57" y="27"/>
                    </a:lnTo>
                    <a:lnTo>
                      <a:pt x="56" y="21"/>
                    </a:lnTo>
                    <a:lnTo>
                      <a:pt x="52" y="12"/>
                    </a:lnTo>
                    <a:lnTo>
                      <a:pt x="47" y="6"/>
                    </a:lnTo>
                    <a:lnTo>
                      <a:pt x="43" y="3"/>
                    </a:lnTo>
                    <a:lnTo>
                      <a:pt x="36" y="0"/>
                    </a:lnTo>
                    <a:lnTo>
                      <a:pt x="30" y="0"/>
                    </a:lnTo>
                    <a:lnTo>
                      <a:pt x="25" y="0"/>
                    </a:lnTo>
                    <a:lnTo>
                      <a:pt x="20" y="3"/>
                    </a:lnTo>
                    <a:lnTo>
                      <a:pt x="14" y="6"/>
                    </a:lnTo>
                    <a:lnTo>
                      <a:pt x="9" y="12"/>
                    </a:lnTo>
                    <a:lnTo>
                      <a:pt x="5" y="21"/>
                    </a:lnTo>
                    <a:lnTo>
                      <a:pt x="4" y="27"/>
                    </a:lnTo>
                    <a:lnTo>
                      <a:pt x="2" y="36"/>
                    </a:lnTo>
                    <a:lnTo>
                      <a:pt x="0" y="46"/>
                    </a:lnTo>
                    <a:lnTo>
                      <a:pt x="2" y="58"/>
                    </a:lnTo>
                    <a:lnTo>
                      <a:pt x="4" y="64"/>
                    </a:lnTo>
                    <a:lnTo>
                      <a:pt x="5" y="73"/>
                    </a:lnTo>
                    <a:lnTo>
                      <a:pt x="9" y="79"/>
                    </a:lnTo>
                    <a:lnTo>
                      <a:pt x="14" y="85"/>
                    </a:lnTo>
                    <a:lnTo>
                      <a:pt x="20" y="91"/>
                    </a:lnTo>
                    <a:lnTo>
                      <a:pt x="25" y="94"/>
                    </a:lnTo>
                    <a:lnTo>
                      <a:pt x="30" y="9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75" name="Freeform 112"/>
              <p:cNvSpPr>
                <a:spLocks noEditPoints="1"/>
              </p:cNvSpPr>
              <p:nvPr/>
            </p:nvSpPr>
            <p:spPr bwMode="auto">
              <a:xfrm>
                <a:off x="5359" y="9304"/>
                <a:ext cx="76" cy="92"/>
              </a:xfrm>
              <a:custGeom>
                <a:avLst/>
                <a:gdLst>
                  <a:gd name="T0" fmla="*/ 37 w 75"/>
                  <a:gd name="T1" fmla="*/ 2 h 118"/>
                  <a:gd name="T2" fmla="*/ 37 w 75"/>
                  <a:gd name="T3" fmla="*/ 2 h 118"/>
                  <a:gd name="T4" fmla="*/ 37 w 75"/>
                  <a:gd name="T5" fmla="*/ 2 h 118"/>
                  <a:gd name="T6" fmla="*/ 77 w 75"/>
                  <a:gd name="T7" fmla="*/ 2 h 118"/>
                  <a:gd name="T8" fmla="*/ 82 w 75"/>
                  <a:gd name="T9" fmla="*/ 2 h 118"/>
                  <a:gd name="T10" fmla="*/ 68 w 75"/>
                  <a:gd name="T11" fmla="*/ 2 h 118"/>
                  <a:gd name="T12" fmla="*/ 37 w 75"/>
                  <a:gd name="T13" fmla="*/ 2 h 118"/>
                  <a:gd name="T14" fmla="*/ 82 w 75"/>
                  <a:gd name="T15" fmla="*/ 2 h 118"/>
                  <a:gd name="T16" fmla="*/ 98 w 75"/>
                  <a:gd name="T17" fmla="*/ 2 h 118"/>
                  <a:gd name="T18" fmla="*/ 94 w 75"/>
                  <a:gd name="T19" fmla="*/ 2 h 118"/>
                  <a:gd name="T20" fmla="*/ 87 w 75"/>
                  <a:gd name="T21" fmla="*/ 2 h 118"/>
                  <a:gd name="T22" fmla="*/ 84 w 75"/>
                  <a:gd name="T23" fmla="*/ 2 h 118"/>
                  <a:gd name="T24" fmla="*/ 98 w 75"/>
                  <a:gd name="T25" fmla="*/ 2 h 118"/>
                  <a:gd name="T26" fmla="*/ 84 w 75"/>
                  <a:gd name="T27" fmla="*/ 2 h 118"/>
                  <a:gd name="T28" fmla="*/ 84 w 75"/>
                  <a:gd name="T29" fmla="*/ 2 h 118"/>
                  <a:gd name="T30" fmla="*/ 98 w 75"/>
                  <a:gd name="T31" fmla="*/ 2 h 118"/>
                  <a:gd name="T32" fmla="*/ 84 w 75"/>
                  <a:gd name="T33" fmla="*/ 2 h 118"/>
                  <a:gd name="T34" fmla="*/ 77 w 75"/>
                  <a:gd name="T35" fmla="*/ 2 h 118"/>
                  <a:gd name="T36" fmla="*/ 91 w 75"/>
                  <a:gd name="T37" fmla="*/ 2 h 118"/>
                  <a:gd name="T38" fmla="*/ 98 w 75"/>
                  <a:gd name="T39" fmla="*/ 2 h 118"/>
                  <a:gd name="T40" fmla="*/ 84 w 75"/>
                  <a:gd name="T41" fmla="*/ 2 h 118"/>
                  <a:gd name="T42" fmla="*/ 69 w 75"/>
                  <a:gd name="T43" fmla="*/ 2 h 118"/>
                  <a:gd name="T44" fmla="*/ 37 w 75"/>
                  <a:gd name="T45" fmla="*/ 0 h 118"/>
                  <a:gd name="T46" fmla="*/ 75 w 75"/>
                  <a:gd name="T47" fmla="*/ 2 h 118"/>
                  <a:gd name="T48" fmla="*/ 87 w 75"/>
                  <a:gd name="T49" fmla="*/ 2 h 118"/>
                  <a:gd name="T50" fmla="*/ 37 w 75"/>
                  <a:gd name="T51" fmla="*/ 2 h 118"/>
                  <a:gd name="T52" fmla="*/ 37 w 75"/>
                  <a:gd name="T53" fmla="*/ 0 h 118"/>
                  <a:gd name="T54" fmla="*/ 37 w 75"/>
                  <a:gd name="T55" fmla="*/ 2 h 118"/>
                  <a:gd name="T56" fmla="*/ 37 w 75"/>
                  <a:gd name="T57" fmla="*/ 2 h 118"/>
                  <a:gd name="T58" fmla="*/ 37 w 75"/>
                  <a:gd name="T59" fmla="*/ 0 h 118"/>
                  <a:gd name="T60" fmla="*/ 37 w 75"/>
                  <a:gd name="T61" fmla="*/ 2 h 118"/>
                  <a:gd name="T62" fmla="*/ 21 w 75"/>
                  <a:gd name="T63" fmla="*/ 2 h 118"/>
                  <a:gd name="T64" fmla="*/ 18 w 75"/>
                  <a:gd name="T65" fmla="*/ 2 h 118"/>
                  <a:gd name="T66" fmla="*/ 30 w 75"/>
                  <a:gd name="T67" fmla="*/ 0 h 118"/>
                  <a:gd name="T68" fmla="*/ 37 w 75"/>
                  <a:gd name="T69" fmla="*/ 2 h 118"/>
                  <a:gd name="T70" fmla="*/ 18 w 75"/>
                  <a:gd name="T71" fmla="*/ 2 h 118"/>
                  <a:gd name="T72" fmla="*/ 0 w 75"/>
                  <a:gd name="T73" fmla="*/ 2 h 118"/>
                  <a:gd name="T74" fmla="*/ 3 w 75"/>
                  <a:gd name="T75" fmla="*/ 2 h 118"/>
                  <a:gd name="T76" fmla="*/ 12 w 75"/>
                  <a:gd name="T77" fmla="*/ 2 h 118"/>
                  <a:gd name="T78" fmla="*/ 16 w 75"/>
                  <a:gd name="T79" fmla="*/ 2 h 118"/>
                  <a:gd name="T80" fmla="*/ 0 w 75"/>
                  <a:gd name="T81" fmla="*/ 2 h 118"/>
                  <a:gd name="T82" fmla="*/ 16 w 75"/>
                  <a:gd name="T83" fmla="*/ 2 h 118"/>
                  <a:gd name="T84" fmla="*/ 16 w 75"/>
                  <a:gd name="T85" fmla="*/ 2 h 118"/>
                  <a:gd name="T86" fmla="*/ 0 w 75"/>
                  <a:gd name="T87" fmla="*/ 2 h 118"/>
                  <a:gd name="T88" fmla="*/ 16 w 75"/>
                  <a:gd name="T89" fmla="*/ 2 h 118"/>
                  <a:gd name="T90" fmla="*/ 21 w 75"/>
                  <a:gd name="T91" fmla="*/ 2 h 118"/>
                  <a:gd name="T92" fmla="*/ 7 w 75"/>
                  <a:gd name="T93" fmla="*/ 2 h 118"/>
                  <a:gd name="T94" fmla="*/ 2 w 75"/>
                  <a:gd name="T95" fmla="*/ 2 h 118"/>
                  <a:gd name="T96" fmla="*/ 16 w 75"/>
                  <a:gd name="T97" fmla="*/ 2 h 118"/>
                  <a:gd name="T98" fmla="*/ 28 w 75"/>
                  <a:gd name="T99" fmla="*/ 2 h 118"/>
                  <a:gd name="T100" fmla="*/ 37 w 75"/>
                  <a:gd name="T101" fmla="*/ 2 h 118"/>
                  <a:gd name="T102" fmla="*/ 23 w 75"/>
                  <a:gd name="T103" fmla="*/ 2 h 118"/>
                  <a:gd name="T104" fmla="*/ 12 w 75"/>
                  <a:gd name="T105" fmla="*/ 2 h 118"/>
                  <a:gd name="T106" fmla="*/ 37 w 75"/>
                  <a:gd name="T107" fmla="*/ 2 h 118"/>
                  <a:gd name="T108" fmla="*/ 37 w 75"/>
                  <a:gd name="T109" fmla="*/ 2 h 118"/>
                  <a:gd name="T110" fmla="*/ 37 w 75"/>
                  <a:gd name="T111" fmla="*/ 2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18"/>
                  <a:gd name="T170" fmla="*/ 75 w 75"/>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18">
                    <a:moveTo>
                      <a:pt x="37" y="94"/>
                    </a:moveTo>
                    <a:lnTo>
                      <a:pt x="37" y="94"/>
                    </a:lnTo>
                    <a:lnTo>
                      <a:pt x="37" y="118"/>
                    </a:lnTo>
                    <a:lnTo>
                      <a:pt x="37" y="94"/>
                    </a:lnTo>
                    <a:close/>
                    <a:moveTo>
                      <a:pt x="37" y="94"/>
                    </a:moveTo>
                    <a:lnTo>
                      <a:pt x="46" y="91"/>
                    </a:lnTo>
                    <a:lnTo>
                      <a:pt x="54" y="82"/>
                    </a:lnTo>
                    <a:lnTo>
                      <a:pt x="64" y="100"/>
                    </a:lnTo>
                    <a:lnTo>
                      <a:pt x="59" y="109"/>
                    </a:lnTo>
                    <a:lnTo>
                      <a:pt x="52" y="115"/>
                    </a:lnTo>
                    <a:lnTo>
                      <a:pt x="45" y="118"/>
                    </a:lnTo>
                    <a:lnTo>
                      <a:pt x="37" y="118"/>
                    </a:lnTo>
                    <a:lnTo>
                      <a:pt x="37" y="94"/>
                    </a:lnTo>
                    <a:close/>
                    <a:moveTo>
                      <a:pt x="54" y="82"/>
                    </a:moveTo>
                    <a:lnTo>
                      <a:pt x="59" y="73"/>
                    </a:lnTo>
                    <a:lnTo>
                      <a:pt x="61" y="58"/>
                    </a:lnTo>
                    <a:lnTo>
                      <a:pt x="75" y="58"/>
                    </a:lnTo>
                    <a:lnTo>
                      <a:pt x="75" y="70"/>
                    </a:lnTo>
                    <a:lnTo>
                      <a:pt x="71" y="82"/>
                    </a:lnTo>
                    <a:lnTo>
                      <a:pt x="68" y="94"/>
                    </a:lnTo>
                    <a:lnTo>
                      <a:pt x="64" y="100"/>
                    </a:lnTo>
                    <a:lnTo>
                      <a:pt x="54" y="82"/>
                    </a:lnTo>
                    <a:close/>
                    <a:moveTo>
                      <a:pt x="61" y="58"/>
                    </a:moveTo>
                    <a:lnTo>
                      <a:pt x="61" y="58"/>
                    </a:lnTo>
                    <a:lnTo>
                      <a:pt x="75" y="58"/>
                    </a:lnTo>
                    <a:lnTo>
                      <a:pt x="61" y="58"/>
                    </a:lnTo>
                    <a:close/>
                    <a:moveTo>
                      <a:pt x="61" y="58"/>
                    </a:moveTo>
                    <a:lnTo>
                      <a:pt x="61" y="58"/>
                    </a:lnTo>
                    <a:lnTo>
                      <a:pt x="75" y="58"/>
                    </a:lnTo>
                    <a:lnTo>
                      <a:pt x="61" y="58"/>
                    </a:lnTo>
                    <a:close/>
                    <a:moveTo>
                      <a:pt x="61" y="58"/>
                    </a:moveTo>
                    <a:lnTo>
                      <a:pt x="59" y="45"/>
                    </a:lnTo>
                    <a:lnTo>
                      <a:pt x="54" y="33"/>
                    </a:lnTo>
                    <a:lnTo>
                      <a:pt x="64" y="15"/>
                    </a:lnTo>
                    <a:lnTo>
                      <a:pt x="68" y="24"/>
                    </a:lnTo>
                    <a:lnTo>
                      <a:pt x="71" y="36"/>
                    </a:lnTo>
                    <a:lnTo>
                      <a:pt x="75" y="45"/>
                    </a:lnTo>
                    <a:lnTo>
                      <a:pt x="75" y="58"/>
                    </a:lnTo>
                    <a:lnTo>
                      <a:pt x="61" y="58"/>
                    </a:lnTo>
                    <a:close/>
                    <a:moveTo>
                      <a:pt x="54" y="33"/>
                    </a:moveTo>
                    <a:lnTo>
                      <a:pt x="46" y="27"/>
                    </a:lnTo>
                    <a:lnTo>
                      <a:pt x="37" y="24"/>
                    </a:lnTo>
                    <a:lnTo>
                      <a:pt x="37" y="0"/>
                    </a:lnTo>
                    <a:lnTo>
                      <a:pt x="45" y="0"/>
                    </a:lnTo>
                    <a:lnTo>
                      <a:pt x="52" y="3"/>
                    </a:lnTo>
                    <a:lnTo>
                      <a:pt x="59" y="9"/>
                    </a:lnTo>
                    <a:lnTo>
                      <a:pt x="64" y="15"/>
                    </a:lnTo>
                    <a:lnTo>
                      <a:pt x="54" y="33"/>
                    </a:lnTo>
                    <a:close/>
                    <a:moveTo>
                      <a:pt x="37" y="24"/>
                    </a:moveTo>
                    <a:lnTo>
                      <a:pt x="37" y="24"/>
                    </a:lnTo>
                    <a:lnTo>
                      <a:pt x="37" y="0"/>
                    </a:lnTo>
                    <a:lnTo>
                      <a:pt x="37" y="24"/>
                    </a:lnTo>
                    <a:close/>
                    <a:moveTo>
                      <a:pt x="37" y="24"/>
                    </a:moveTo>
                    <a:lnTo>
                      <a:pt x="37" y="24"/>
                    </a:lnTo>
                    <a:lnTo>
                      <a:pt x="37" y="0"/>
                    </a:lnTo>
                    <a:lnTo>
                      <a:pt x="37" y="24"/>
                    </a:lnTo>
                    <a:close/>
                    <a:moveTo>
                      <a:pt x="37" y="24"/>
                    </a:moveTo>
                    <a:lnTo>
                      <a:pt x="28" y="27"/>
                    </a:lnTo>
                    <a:lnTo>
                      <a:pt x="21" y="33"/>
                    </a:lnTo>
                    <a:lnTo>
                      <a:pt x="12" y="15"/>
                    </a:lnTo>
                    <a:lnTo>
                      <a:pt x="18" y="9"/>
                    </a:lnTo>
                    <a:lnTo>
                      <a:pt x="23" y="3"/>
                    </a:lnTo>
                    <a:lnTo>
                      <a:pt x="30" y="0"/>
                    </a:lnTo>
                    <a:lnTo>
                      <a:pt x="37" y="0"/>
                    </a:lnTo>
                    <a:lnTo>
                      <a:pt x="37" y="24"/>
                    </a:lnTo>
                    <a:close/>
                    <a:moveTo>
                      <a:pt x="21" y="33"/>
                    </a:moveTo>
                    <a:lnTo>
                      <a:pt x="18" y="45"/>
                    </a:lnTo>
                    <a:lnTo>
                      <a:pt x="16" y="58"/>
                    </a:lnTo>
                    <a:lnTo>
                      <a:pt x="0" y="58"/>
                    </a:lnTo>
                    <a:lnTo>
                      <a:pt x="2" y="45"/>
                    </a:lnTo>
                    <a:lnTo>
                      <a:pt x="3" y="36"/>
                    </a:lnTo>
                    <a:lnTo>
                      <a:pt x="7" y="24"/>
                    </a:lnTo>
                    <a:lnTo>
                      <a:pt x="12" y="15"/>
                    </a:lnTo>
                    <a:lnTo>
                      <a:pt x="21" y="33"/>
                    </a:lnTo>
                    <a:close/>
                    <a:moveTo>
                      <a:pt x="16" y="58"/>
                    </a:moveTo>
                    <a:lnTo>
                      <a:pt x="16" y="58"/>
                    </a:lnTo>
                    <a:lnTo>
                      <a:pt x="0" y="58"/>
                    </a:lnTo>
                    <a:lnTo>
                      <a:pt x="16" y="58"/>
                    </a:lnTo>
                    <a:close/>
                    <a:moveTo>
                      <a:pt x="16" y="58"/>
                    </a:moveTo>
                    <a:lnTo>
                      <a:pt x="16" y="58"/>
                    </a:lnTo>
                    <a:lnTo>
                      <a:pt x="0" y="58"/>
                    </a:lnTo>
                    <a:lnTo>
                      <a:pt x="16" y="58"/>
                    </a:lnTo>
                    <a:close/>
                    <a:moveTo>
                      <a:pt x="16" y="58"/>
                    </a:moveTo>
                    <a:lnTo>
                      <a:pt x="18" y="73"/>
                    </a:lnTo>
                    <a:lnTo>
                      <a:pt x="21" y="82"/>
                    </a:lnTo>
                    <a:lnTo>
                      <a:pt x="12" y="100"/>
                    </a:lnTo>
                    <a:lnTo>
                      <a:pt x="7" y="94"/>
                    </a:lnTo>
                    <a:lnTo>
                      <a:pt x="3" y="82"/>
                    </a:lnTo>
                    <a:lnTo>
                      <a:pt x="2" y="70"/>
                    </a:lnTo>
                    <a:lnTo>
                      <a:pt x="0" y="58"/>
                    </a:lnTo>
                    <a:lnTo>
                      <a:pt x="16" y="58"/>
                    </a:lnTo>
                    <a:close/>
                    <a:moveTo>
                      <a:pt x="21" y="82"/>
                    </a:moveTo>
                    <a:lnTo>
                      <a:pt x="28" y="91"/>
                    </a:lnTo>
                    <a:lnTo>
                      <a:pt x="37" y="94"/>
                    </a:lnTo>
                    <a:lnTo>
                      <a:pt x="37" y="118"/>
                    </a:lnTo>
                    <a:lnTo>
                      <a:pt x="30" y="118"/>
                    </a:lnTo>
                    <a:lnTo>
                      <a:pt x="23" y="115"/>
                    </a:lnTo>
                    <a:lnTo>
                      <a:pt x="18" y="109"/>
                    </a:lnTo>
                    <a:lnTo>
                      <a:pt x="12" y="100"/>
                    </a:lnTo>
                    <a:lnTo>
                      <a:pt x="21" y="82"/>
                    </a:lnTo>
                    <a:close/>
                    <a:moveTo>
                      <a:pt x="37" y="94"/>
                    </a:moveTo>
                    <a:lnTo>
                      <a:pt x="37" y="94"/>
                    </a:lnTo>
                    <a:lnTo>
                      <a:pt x="37" y="118"/>
                    </a:lnTo>
                    <a:lnTo>
                      <a:pt x="37"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76" name="Freeform 113"/>
              <p:cNvSpPr>
                <a:spLocks/>
              </p:cNvSpPr>
              <p:nvPr/>
            </p:nvSpPr>
            <p:spPr bwMode="auto">
              <a:xfrm>
                <a:off x="5415" y="9377"/>
                <a:ext cx="59" cy="75"/>
              </a:xfrm>
              <a:custGeom>
                <a:avLst/>
                <a:gdLst>
                  <a:gd name="T0" fmla="*/ 29 w 59"/>
                  <a:gd name="T1" fmla="*/ 2 h 97"/>
                  <a:gd name="T2" fmla="*/ 36 w 59"/>
                  <a:gd name="T3" fmla="*/ 2 h 97"/>
                  <a:gd name="T4" fmla="*/ 42 w 59"/>
                  <a:gd name="T5" fmla="*/ 2 h 97"/>
                  <a:gd name="T6" fmla="*/ 47 w 59"/>
                  <a:gd name="T7" fmla="*/ 2 h 97"/>
                  <a:gd name="T8" fmla="*/ 50 w 59"/>
                  <a:gd name="T9" fmla="*/ 2 h 97"/>
                  <a:gd name="T10" fmla="*/ 54 w 59"/>
                  <a:gd name="T11" fmla="*/ 2 h 97"/>
                  <a:gd name="T12" fmla="*/ 58 w 59"/>
                  <a:gd name="T13" fmla="*/ 2 h 97"/>
                  <a:gd name="T14" fmla="*/ 59 w 59"/>
                  <a:gd name="T15" fmla="*/ 2 h 97"/>
                  <a:gd name="T16" fmla="*/ 59 w 59"/>
                  <a:gd name="T17" fmla="*/ 2 h 97"/>
                  <a:gd name="T18" fmla="*/ 59 w 59"/>
                  <a:gd name="T19" fmla="*/ 2 h 97"/>
                  <a:gd name="T20" fmla="*/ 58 w 59"/>
                  <a:gd name="T21" fmla="*/ 2 h 97"/>
                  <a:gd name="T22" fmla="*/ 54 w 59"/>
                  <a:gd name="T23" fmla="*/ 2 h 97"/>
                  <a:gd name="T24" fmla="*/ 50 w 59"/>
                  <a:gd name="T25" fmla="*/ 2 h 97"/>
                  <a:gd name="T26" fmla="*/ 47 w 59"/>
                  <a:gd name="T27" fmla="*/ 2 h 97"/>
                  <a:gd name="T28" fmla="*/ 42 w 59"/>
                  <a:gd name="T29" fmla="*/ 2 h 97"/>
                  <a:gd name="T30" fmla="*/ 36 w 59"/>
                  <a:gd name="T31" fmla="*/ 2 h 97"/>
                  <a:gd name="T32" fmla="*/ 29 w 59"/>
                  <a:gd name="T33" fmla="*/ 0 h 97"/>
                  <a:gd name="T34" fmla="*/ 24 w 59"/>
                  <a:gd name="T35" fmla="*/ 2 h 97"/>
                  <a:gd name="T36" fmla="*/ 18 w 59"/>
                  <a:gd name="T37" fmla="*/ 2 h 97"/>
                  <a:gd name="T38" fmla="*/ 13 w 59"/>
                  <a:gd name="T39" fmla="*/ 2 h 97"/>
                  <a:gd name="T40" fmla="*/ 9 w 59"/>
                  <a:gd name="T41" fmla="*/ 2 h 97"/>
                  <a:gd name="T42" fmla="*/ 6 w 59"/>
                  <a:gd name="T43" fmla="*/ 2 h 97"/>
                  <a:gd name="T44" fmla="*/ 2 w 59"/>
                  <a:gd name="T45" fmla="*/ 2 h 97"/>
                  <a:gd name="T46" fmla="*/ 0 w 59"/>
                  <a:gd name="T47" fmla="*/ 2 h 97"/>
                  <a:gd name="T48" fmla="*/ 0 w 59"/>
                  <a:gd name="T49" fmla="*/ 2 h 97"/>
                  <a:gd name="T50" fmla="*/ 0 w 59"/>
                  <a:gd name="T51" fmla="*/ 2 h 97"/>
                  <a:gd name="T52" fmla="*/ 2 w 59"/>
                  <a:gd name="T53" fmla="*/ 2 h 97"/>
                  <a:gd name="T54" fmla="*/ 6 w 59"/>
                  <a:gd name="T55" fmla="*/ 2 h 97"/>
                  <a:gd name="T56" fmla="*/ 9 w 59"/>
                  <a:gd name="T57" fmla="*/ 2 h 97"/>
                  <a:gd name="T58" fmla="*/ 13 w 59"/>
                  <a:gd name="T59" fmla="*/ 2 h 97"/>
                  <a:gd name="T60" fmla="*/ 18 w 59"/>
                  <a:gd name="T61" fmla="*/ 2 h 97"/>
                  <a:gd name="T62" fmla="*/ 24 w 59"/>
                  <a:gd name="T63" fmla="*/ 2 h 97"/>
                  <a:gd name="T64" fmla="*/ 29 w 59"/>
                  <a:gd name="T65" fmla="*/ 2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7"/>
                  <a:gd name="T101" fmla="*/ 59 w 59"/>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7">
                    <a:moveTo>
                      <a:pt x="29" y="97"/>
                    </a:moveTo>
                    <a:lnTo>
                      <a:pt x="36" y="94"/>
                    </a:lnTo>
                    <a:lnTo>
                      <a:pt x="42" y="91"/>
                    </a:lnTo>
                    <a:lnTo>
                      <a:pt x="47" y="88"/>
                    </a:lnTo>
                    <a:lnTo>
                      <a:pt x="50" y="82"/>
                    </a:lnTo>
                    <a:lnTo>
                      <a:pt x="54" y="76"/>
                    </a:lnTo>
                    <a:lnTo>
                      <a:pt x="58" y="67"/>
                    </a:lnTo>
                    <a:lnTo>
                      <a:pt x="59" y="57"/>
                    </a:lnTo>
                    <a:lnTo>
                      <a:pt x="59" y="48"/>
                    </a:lnTo>
                    <a:lnTo>
                      <a:pt x="59" y="39"/>
                    </a:lnTo>
                    <a:lnTo>
                      <a:pt x="58" y="30"/>
                    </a:lnTo>
                    <a:lnTo>
                      <a:pt x="54" y="21"/>
                    </a:lnTo>
                    <a:lnTo>
                      <a:pt x="50" y="15"/>
                    </a:lnTo>
                    <a:lnTo>
                      <a:pt x="47" y="9"/>
                    </a:lnTo>
                    <a:lnTo>
                      <a:pt x="42" y="6"/>
                    </a:lnTo>
                    <a:lnTo>
                      <a:pt x="36" y="3"/>
                    </a:lnTo>
                    <a:lnTo>
                      <a:pt x="29" y="0"/>
                    </a:lnTo>
                    <a:lnTo>
                      <a:pt x="24" y="3"/>
                    </a:lnTo>
                    <a:lnTo>
                      <a:pt x="18" y="6"/>
                    </a:lnTo>
                    <a:lnTo>
                      <a:pt x="13" y="9"/>
                    </a:lnTo>
                    <a:lnTo>
                      <a:pt x="9" y="15"/>
                    </a:lnTo>
                    <a:lnTo>
                      <a:pt x="6" y="21"/>
                    </a:lnTo>
                    <a:lnTo>
                      <a:pt x="2" y="30"/>
                    </a:lnTo>
                    <a:lnTo>
                      <a:pt x="0" y="39"/>
                    </a:lnTo>
                    <a:lnTo>
                      <a:pt x="0" y="48"/>
                    </a:lnTo>
                    <a:lnTo>
                      <a:pt x="0" y="57"/>
                    </a:lnTo>
                    <a:lnTo>
                      <a:pt x="2" y="67"/>
                    </a:lnTo>
                    <a:lnTo>
                      <a:pt x="6" y="76"/>
                    </a:lnTo>
                    <a:lnTo>
                      <a:pt x="9" y="82"/>
                    </a:lnTo>
                    <a:lnTo>
                      <a:pt x="13" y="88"/>
                    </a:lnTo>
                    <a:lnTo>
                      <a:pt x="18" y="91"/>
                    </a:lnTo>
                    <a:lnTo>
                      <a:pt x="24" y="94"/>
                    </a:lnTo>
                    <a:lnTo>
                      <a:pt x="29" y="97"/>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77" name="Freeform 114"/>
              <p:cNvSpPr>
                <a:spLocks noEditPoints="1"/>
              </p:cNvSpPr>
              <p:nvPr/>
            </p:nvSpPr>
            <p:spPr bwMode="auto">
              <a:xfrm>
                <a:off x="5408" y="9368"/>
                <a:ext cx="75" cy="93"/>
              </a:xfrm>
              <a:custGeom>
                <a:avLst/>
                <a:gdLst>
                  <a:gd name="T0" fmla="*/ 36 w 74"/>
                  <a:gd name="T1" fmla="*/ 2 h 121"/>
                  <a:gd name="T2" fmla="*/ 36 w 74"/>
                  <a:gd name="T3" fmla="*/ 2 h 121"/>
                  <a:gd name="T4" fmla="*/ 36 w 74"/>
                  <a:gd name="T5" fmla="*/ 2 h 121"/>
                  <a:gd name="T6" fmla="*/ 75 w 74"/>
                  <a:gd name="T7" fmla="*/ 2 h 121"/>
                  <a:gd name="T8" fmla="*/ 80 w 74"/>
                  <a:gd name="T9" fmla="*/ 2 h 121"/>
                  <a:gd name="T10" fmla="*/ 68 w 74"/>
                  <a:gd name="T11" fmla="*/ 2 h 121"/>
                  <a:gd name="T12" fmla="*/ 36 w 74"/>
                  <a:gd name="T13" fmla="*/ 2 h 121"/>
                  <a:gd name="T14" fmla="*/ 80 w 74"/>
                  <a:gd name="T15" fmla="*/ 2 h 121"/>
                  <a:gd name="T16" fmla="*/ 97 w 74"/>
                  <a:gd name="T17" fmla="*/ 2 h 121"/>
                  <a:gd name="T18" fmla="*/ 95 w 74"/>
                  <a:gd name="T19" fmla="*/ 2 h 121"/>
                  <a:gd name="T20" fmla="*/ 86 w 74"/>
                  <a:gd name="T21" fmla="*/ 2 h 121"/>
                  <a:gd name="T22" fmla="*/ 82 w 74"/>
                  <a:gd name="T23" fmla="*/ 2 h 121"/>
                  <a:gd name="T24" fmla="*/ 97 w 74"/>
                  <a:gd name="T25" fmla="*/ 2 h 121"/>
                  <a:gd name="T26" fmla="*/ 82 w 74"/>
                  <a:gd name="T27" fmla="*/ 2 h 121"/>
                  <a:gd name="T28" fmla="*/ 82 w 74"/>
                  <a:gd name="T29" fmla="*/ 2 h 121"/>
                  <a:gd name="T30" fmla="*/ 97 w 74"/>
                  <a:gd name="T31" fmla="*/ 2 h 121"/>
                  <a:gd name="T32" fmla="*/ 82 w 74"/>
                  <a:gd name="T33" fmla="*/ 2 h 121"/>
                  <a:gd name="T34" fmla="*/ 75 w 74"/>
                  <a:gd name="T35" fmla="*/ 2 h 121"/>
                  <a:gd name="T36" fmla="*/ 91 w 74"/>
                  <a:gd name="T37" fmla="*/ 2 h 121"/>
                  <a:gd name="T38" fmla="*/ 97 w 74"/>
                  <a:gd name="T39" fmla="*/ 2 h 121"/>
                  <a:gd name="T40" fmla="*/ 82 w 74"/>
                  <a:gd name="T41" fmla="*/ 2 h 121"/>
                  <a:gd name="T42" fmla="*/ 68 w 74"/>
                  <a:gd name="T43" fmla="*/ 2 h 121"/>
                  <a:gd name="T44" fmla="*/ 36 w 74"/>
                  <a:gd name="T45" fmla="*/ 0 h 121"/>
                  <a:gd name="T46" fmla="*/ 73 w 74"/>
                  <a:gd name="T47" fmla="*/ 2 h 121"/>
                  <a:gd name="T48" fmla="*/ 86 w 74"/>
                  <a:gd name="T49" fmla="*/ 2 h 121"/>
                  <a:gd name="T50" fmla="*/ 36 w 74"/>
                  <a:gd name="T51" fmla="*/ 2 h 121"/>
                  <a:gd name="T52" fmla="*/ 36 w 74"/>
                  <a:gd name="T53" fmla="*/ 0 h 121"/>
                  <a:gd name="T54" fmla="*/ 36 w 74"/>
                  <a:gd name="T55" fmla="*/ 2 h 121"/>
                  <a:gd name="T56" fmla="*/ 36 w 74"/>
                  <a:gd name="T57" fmla="*/ 2 h 121"/>
                  <a:gd name="T58" fmla="*/ 36 w 74"/>
                  <a:gd name="T59" fmla="*/ 0 h 121"/>
                  <a:gd name="T60" fmla="*/ 36 w 74"/>
                  <a:gd name="T61" fmla="*/ 2 h 121"/>
                  <a:gd name="T62" fmla="*/ 20 w 74"/>
                  <a:gd name="T63" fmla="*/ 2 h 121"/>
                  <a:gd name="T64" fmla="*/ 16 w 74"/>
                  <a:gd name="T65" fmla="*/ 2 h 121"/>
                  <a:gd name="T66" fmla="*/ 29 w 74"/>
                  <a:gd name="T67" fmla="*/ 2 h 121"/>
                  <a:gd name="T68" fmla="*/ 36 w 74"/>
                  <a:gd name="T69" fmla="*/ 2 h 121"/>
                  <a:gd name="T70" fmla="*/ 16 w 74"/>
                  <a:gd name="T71" fmla="*/ 2 h 121"/>
                  <a:gd name="T72" fmla="*/ 0 w 74"/>
                  <a:gd name="T73" fmla="*/ 2 h 121"/>
                  <a:gd name="T74" fmla="*/ 2 w 74"/>
                  <a:gd name="T75" fmla="*/ 2 h 121"/>
                  <a:gd name="T76" fmla="*/ 11 w 74"/>
                  <a:gd name="T77" fmla="*/ 2 h 121"/>
                  <a:gd name="T78" fmla="*/ 15 w 74"/>
                  <a:gd name="T79" fmla="*/ 2 h 121"/>
                  <a:gd name="T80" fmla="*/ 0 w 74"/>
                  <a:gd name="T81" fmla="*/ 2 h 121"/>
                  <a:gd name="T82" fmla="*/ 15 w 74"/>
                  <a:gd name="T83" fmla="*/ 2 h 121"/>
                  <a:gd name="T84" fmla="*/ 15 w 74"/>
                  <a:gd name="T85" fmla="*/ 2 h 121"/>
                  <a:gd name="T86" fmla="*/ 0 w 74"/>
                  <a:gd name="T87" fmla="*/ 2 h 121"/>
                  <a:gd name="T88" fmla="*/ 15 w 74"/>
                  <a:gd name="T89" fmla="*/ 2 h 121"/>
                  <a:gd name="T90" fmla="*/ 22 w 74"/>
                  <a:gd name="T91" fmla="*/ 2 h 121"/>
                  <a:gd name="T92" fmla="*/ 6 w 74"/>
                  <a:gd name="T93" fmla="*/ 2 h 121"/>
                  <a:gd name="T94" fmla="*/ 0 w 74"/>
                  <a:gd name="T95" fmla="*/ 2 h 121"/>
                  <a:gd name="T96" fmla="*/ 15 w 74"/>
                  <a:gd name="T97" fmla="*/ 2 h 121"/>
                  <a:gd name="T98" fmla="*/ 27 w 74"/>
                  <a:gd name="T99" fmla="*/ 2 h 121"/>
                  <a:gd name="T100" fmla="*/ 36 w 74"/>
                  <a:gd name="T101" fmla="*/ 2 h 121"/>
                  <a:gd name="T102" fmla="*/ 22 w 74"/>
                  <a:gd name="T103" fmla="*/ 2 h 121"/>
                  <a:gd name="T104" fmla="*/ 11 w 74"/>
                  <a:gd name="T105" fmla="*/ 2 h 121"/>
                  <a:gd name="T106" fmla="*/ 36 w 74"/>
                  <a:gd name="T107" fmla="*/ 2 h 121"/>
                  <a:gd name="T108" fmla="*/ 36 w 74"/>
                  <a:gd name="T109" fmla="*/ 2 h 121"/>
                  <a:gd name="T110" fmla="*/ 36 w 74"/>
                  <a:gd name="T111" fmla="*/ 2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
                  <a:gd name="T169" fmla="*/ 0 h 121"/>
                  <a:gd name="T170" fmla="*/ 74 w 74"/>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 h="121">
                    <a:moveTo>
                      <a:pt x="36" y="94"/>
                    </a:moveTo>
                    <a:lnTo>
                      <a:pt x="36" y="94"/>
                    </a:lnTo>
                    <a:lnTo>
                      <a:pt x="36" y="121"/>
                    </a:lnTo>
                    <a:lnTo>
                      <a:pt x="36" y="94"/>
                    </a:lnTo>
                    <a:close/>
                    <a:moveTo>
                      <a:pt x="36" y="94"/>
                    </a:moveTo>
                    <a:lnTo>
                      <a:pt x="45" y="94"/>
                    </a:lnTo>
                    <a:lnTo>
                      <a:pt x="52" y="85"/>
                    </a:lnTo>
                    <a:lnTo>
                      <a:pt x="63" y="103"/>
                    </a:lnTo>
                    <a:lnTo>
                      <a:pt x="57" y="109"/>
                    </a:lnTo>
                    <a:lnTo>
                      <a:pt x="50" y="115"/>
                    </a:lnTo>
                    <a:lnTo>
                      <a:pt x="45" y="118"/>
                    </a:lnTo>
                    <a:lnTo>
                      <a:pt x="36" y="121"/>
                    </a:lnTo>
                    <a:lnTo>
                      <a:pt x="36" y="94"/>
                    </a:lnTo>
                    <a:close/>
                    <a:moveTo>
                      <a:pt x="52" y="85"/>
                    </a:moveTo>
                    <a:lnTo>
                      <a:pt x="57" y="72"/>
                    </a:lnTo>
                    <a:lnTo>
                      <a:pt x="59" y="60"/>
                    </a:lnTo>
                    <a:lnTo>
                      <a:pt x="74" y="60"/>
                    </a:lnTo>
                    <a:lnTo>
                      <a:pt x="74" y="72"/>
                    </a:lnTo>
                    <a:lnTo>
                      <a:pt x="72" y="85"/>
                    </a:lnTo>
                    <a:lnTo>
                      <a:pt x="68" y="94"/>
                    </a:lnTo>
                    <a:lnTo>
                      <a:pt x="63" y="103"/>
                    </a:lnTo>
                    <a:lnTo>
                      <a:pt x="52" y="85"/>
                    </a:lnTo>
                    <a:close/>
                    <a:moveTo>
                      <a:pt x="59" y="60"/>
                    </a:moveTo>
                    <a:lnTo>
                      <a:pt x="59" y="60"/>
                    </a:lnTo>
                    <a:lnTo>
                      <a:pt x="74" y="60"/>
                    </a:lnTo>
                    <a:lnTo>
                      <a:pt x="59" y="60"/>
                    </a:lnTo>
                    <a:close/>
                    <a:moveTo>
                      <a:pt x="59" y="60"/>
                    </a:moveTo>
                    <a:lnTo>
                      <a:pt x="59" y="60"/>
                    </a:lnTo>
                    <a:lnTo>
                      <a:pt x="74" y="60"/>
                    </a:lnTo>
                    <a:lnTo>
                      <a:pt x="59" y="60"/>
                    </a:lnTo>
                    <a:close/>
                    <a:moveTo>
                      <a:pt x="59" y="60"/>
                    </a:moveTo>
                    <a:lnTo>
                      <a:pt x="57" y="48"/>
                    </a:lnTo>
                    <a:lnTo>
                      <a:pt x="52" y="36"/>
                    </a:lnTo>
                    <a:lnTo>
                      <a:pt x="63" y="18"/>
                    </a:lnTo>
                    <a:lnTo>
                      <a:pt x="68" y="27"/>
                    </a:lnTo>
                    <a:lnTo>
                      <a:pt x="72" y="36"/>
                    </a:lnTo>
                    <a:lnTo>
                      <a:pt x="74" y="48"/>
                    </a:lnTo>
                    <a:lnTo>
                      <a:pt x="74" y="60"/>
                    </a:lnTo>
                    <a:lnTo>
                      <a:pt x="59" y="60"/>
                    </a:lnTo>
                    <a:close/>
                    <a:moveTo>
                      <a:pt x="52" y="36"/>
                    </a:moveTo>
                    <a:lnTo>
                      <a:pt x="45" y="30"/>
                    </a:lnTo>
                    <a:lnTo>
                      <a:pt x="36" y="27"/>
                    </a:lnTo>
                    <a:lnTo>
                      <a:pt x="36" y="0"/>
                    </a:lnTo>
                    <a:lnTo>
                      <a:pt x="45" y="3"/>
                    </a:lnTo>
                    <a:lnTo>
                      <a:pt x="50" y="6"/>
                    </a:lnTo>
                    <a:lnTo>
                      <a:pt x="57" y="12"/>
                    </a:lnTo>
                    <a:lnTo>
                      <a:pt x="63" y="18"/>
                    </a:lnTo>
                    <a:lnTo>
                      <a:pt x="52" y="36"/>
                    </a:lnTo>
                    <a:close/>
                    <a:moveTo>
                      <a:pt x="36" y="27"/>
                    </a:moveTo>
                    <a:lnTo>
                      <a:pt x="36" y="27"/>
                    </a:lnTo>
                    <a:lnTo>
                      <a:pt x="36" y="0"/>
                    </a:lnTo>
                    <a:lnTo>
                      <a:pt x="36" y="27"/>
                    </a:lnTo>
                    <a:close/>
                    <a:moveTo>
                      <a:pt x="36" y="27"/>
                    </a:moveTo>
                    <a:lnTo>
                      <a:pt x="36" y="27"/>
                    </a:lnTo>
                    <a:lnTo>
                      <a:pt x="36" y="0"/>
                    </a:lnTo>
                    <a:lnTo>
                      <a:pt x="36" y="27"/>
                    </a:lnTo>
                    <a:close/>
                    <a:moveTo>
                      <a:pt x="36" y="27"/>
                    </a:moveTo>
                    <a:lnTo>
                      <a:pt x="27" y="30"/>
                    </a:lnTo>
                    <a:lnTo>
                      <a:pt x="20" y="36"/>
                    </a:lnTo>
                    <a:lnTo>
                      <a:pt x="11" y="18"/>
                    </a:lnTo>
                    <a:lnTo>
                      <a:pt x="16" y="12"/>
                    </a:lnTo>
                    <a:lnTo>
                      <a:pt x="22" y="6"/>
                    </a:lnTo>
                    <a:lnTo>
                      <a:pt x="29" y="3"/>
                    </a:lnTo>
                    <a:lnTo>
                      <a:pt x="36" y="0"/>
                    </a:lnTo>
                    <a:lnTo>
                      <a:pt x="36" y="27"/>
                    </a:lnTo>
                    <a:close/>
                    <a:moveTo>
                      <a:pt x="20" y="36"/>
                    </a:moveTo>
                    <a:lnTo>
                      <a:pt x="16" y="48"/>
                    </a:lnTo>
                    <a:lnTo>
                      <a:pt x="15" y="60"/>
                    </a:lnTo>
                    <a:lnTo>
                      <a:pt x="0" y="60"/>
                    </a:lnTo>
                    <a:lnTo>
                      <a:pt x="0" y="48"/>
                    </a:lnTo>
                    <a:lnTo>
                      <a:pt x="2" y="36"/>
                    </a:lnTo>
                    <a:lnTo>
                      <a:pt x="6" y="27"/>
                    </a:lnTo>
                    <a:lnTo>
                      <a:pt x="11" y="18"/>
                    </a:lnTo>
                    <a:lnTo>
                      <a:pt x="20" y="36"/>
                    </a:lnTo>
                    <a:close/>
                    <a:moveTo>
                      <a:pt x="15" y="60"/>
                    </a:moveTo>
                    <a:lnTo>
                      <a:pt x="15" y="60"/>
                    </a:lnTo>
                    <a:lnTo>
                      <a:pt x="0" y="60"/>
                    </a:lnTo>
                    <a:lnTo>
                      <a:pt x="15" y="60"/>
                    </a:lnTo>
                    <a:close/>
                    <a:moveTo>
                      <a:pt x="15" y="60"/>
                    </a:moveTo>
                    <a:lnTo>
                      <a:pt x="15" y="60"/>
                    </a:lnTo>
                    <a:lnTo>
                      <a:pt x="0" y="60"/>
                    </a:lnTo>
                    <a:lnTo>
                      <a:pt x="15" y="60"/>
                    </a:lnTo>
                    <a:close/>
                    <a:moveTo>
                      <a:pt x="15" y="60"/>
                    </a:moveTo>
                    <a:lnTo>
                      <a:pt x="16" y="72"/>
                    </a:lnTo>
                    <a:lnTo>
                      <a:pt x="22" y="85"/>
                    </a:lnTo>
                    <a:lnTo>
                      <a:pt x="11" y="103"/>
                    </a:lnTo>
                    <a:lnTo>
                      <a:pt x="6" y="94"/>
                    </a:lnTo>
                    <a:lnTo>
                      <a:pt x="2" y="85"/>
                    </a:lnTo>
                    <a:lnTo>
                      <a:pt x="0" y="72"/>
                    </a:lnTo>
                    <a:lnTo>
                      <a:pt x="0" y="60"/>
                    </a:lnTo>
                    <a:lnTo>
                      <a:pt x="15" y="60"/>
                    </a:lnTo>
                    <a:close/>
                    <a:moveTo>
                      <a:pt x="22" y="85"/>
                    </a:moveTo>
                    <a:lnTo>
                      <a:pt x="27" y="94"/>
                    </a:lnTo>
                    <a:lnTo>
                      <a:pt x="36" y="94"/>
                    </a:lnTo>
                    <a:lnTo>
                      <a:pt x="36" y="121"/>
                    </a:lnTo>
                    <a:lnTo>
                      <a:pt x="29" y="118"/>
                    </a:lnTo>
                    <a:lnTo>
                      <a:pt x="22" y="115"/>
                    </a:lnTo>
                    <a:lnTo>
                      <a:pt x="16" y="109"/>
                    </a:lnTo>
                    <a:lnTo>
                      <a:pt x="11" y="103"/>
                    </a:lnTo>
                    <a:lnTo>
                      <a:pt x="22" y="85"/>
                    </a:lnTo>
                    <a:close/>
                    <a:moveTo>
                      <a:pt x="36" y="94"/>
                    </a:moveTo>
                    <a:lnTo>
                      <a:pt x="36" y="94"/>
                    </a:lnTo>
                    <a:lnTo>
                      <a:pt x="36" y="121"/>
                    </a:lnTo>
                    <a:lnTo>
                      <a:pt x="36"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78" name="Freeform 115"/>
              <p:cNvSpPr>
                <a:spLocks/>
              </p:cNvSpPr>
              <p:nvPr/>
            </p:nvSpPr>
            <p:spPr bwMode="auto">
              <a:xfrm>
                <a:off x="5321" y="9366"/>
                <a:ext cx="50" cy="57"/>
              </a:xfrm>
              <a:custGeom>
                <a:avLst/>
                <a:gdLst>
                  <a:gd name="T0" fmla="*/ 48 w 49"/>
                  <a:gd name="T1" fmla="*/ 2 h 75"/>
                  <a:gd name="T2" fmla="*/ 57 w 49"/>
                  <a:gd name="T3" fmla="*/ 2 h 75"/>
                  <a:gd name="T4" fmla="*/ 64 w 49"/>
                  <a:gd name="T5" fmla="*/ 2 h 75"/>
                  <a:gd name="T6" fmla="*/ 68 w 49"/>
                  <a:gd name="T7" fmla="*/ 2 h 75"/>
                  <a:gd name="T8" fmla="*/ 70 w 49"/>
                  <a:gd name="T9" fmla="*/ 2 h 75"/>
                  <a:gd name="T10" fmla="*/ 72 w 49"/>
                  <a:gd name="T11" fmla="*/ 2 h 75"/>
                  <a:gd name="T12" fmla="*/ 72 w 49"/>
                  <a:gd name="T13" fmla="*/ 2 h 75"/>
                  <a:gd name="T14" fmla="*/ 72 w 49"/>
                  <a:gd name="T15" fmla="*/ 2 h 75"/>
                  <a:gd name="T16" fmla="*/ 70 w 49"/>
                  <a:gd name="T17" fmla="*/ 2 h 75"/>
                  <a:gd name="T18" fmla="*/ 68 w 49"/>
                  <a:gd name="T19" fmla="*/ 2 h 75"/>
                  <a:gd name="T20" fmla="*/ 64 w 49"/>
                  <a:gd name="T21" fmla="*/ 2 h 75"/>
                  <a:gd name="T22" fmla="*/ 57 w 49"/>
                  <a:gd name="T23" fmla="*/ 2 h 75"/>
                  <a:gd name="T24" fmla="*/ 48 w 49"/>
                  <a:gd name="T25" fmla="*/ 0 h 75"/>
                  <a:gd name="T26" fmla="*/ 16 w 49"/>
                  <a:gd name="T27" fmla="*/ 2 h 75"/>
                  <a:gd name="T28" fmla="*/ 7 w 49"/>
                  <a:gd name="T29" fmla="*/ 2 h 75"/>
                  <a:gd name="T30" fmla="*/ 6 w 49"/>
                  <a:gd name="T31" fmla="*/ 2 h 75"/>
                  <a:gd name="T32" fmla="*/ 2 w 49"/>
                  <a:gd name="T33" fmla="*/ 2 h 75"/>
                  <a:gd name="T34" fmla="*/ 2 w 49"/>
                  <a:gd name="T35" fmla="*/ 2 h 75"/>
                  <a:gd name="T36" fmla="*/ 0 w 49"/>
                  <a:gd name="T37" fmla="*/ 2 h 75"/>
                  <a:gd name="T38" fmla="*/ 2 w 49"/>
                  <a:gd name="T39" fmla="*/ 2 h 75"/>
                  <a:gd name="T40" fmla="*/ 2 w 49"/>
                  <a:gd name="T41" fmla="*/ 2 h 75"/>
                  <a:gd name="T42" fmla="*/ 6 w 49"/>
                  <a:gd name="T43" fmla="*/ 2 h 75"/>
                  <a:gd name="T44" fmla="*/ 7 w 49"/>
                  <a:gd name="T45" fmla="*/ 2 h 75"/>
                  <a:gd name="T46" fmla="*/ 16 w 49"/>
                  <a:gd name="T47" fmla="*/ 2 h 75"/>
                  <a:gd name="T48" fmla="*/ 48 w 49"/>
                  <a:gd name="T49" fmla="*/ 2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75"/>
                  <a:gd name="T77" fmla="*/ 49 w 49"/>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75">
                    <a:moveTo>
                      <a:pt x="25" y="75"/>
                    </a:moveTo>
                    <a:lnTo>
                      <a:pt x="34" y="72"/>
                    </a:lnTo>
                    <a:lnTo>
                      <a:pt x="41" y="63"/>
                    </a:lnTo>
                    <a:lnTo>
                      <a:pt x="45" y="57"/>
                    </a:lnTo>
                    <a:lnTo>
                      <a:pt x="47" y="51"/>
                    </a:lnTo>
                    <a:lnTo>
                      <a:pt x="49" y="45"/>
                    </a:lnTo>
                    <a:lnTo>
                      <a:pt x="49" y="36"/>
                    </a:lnTo>
                    <a:lnTo>
                      <a:pt x="49" y="30"/>
                    </a:lnTo>
                    <a:lnTo>
                      <a:pt x="47" y="21"/>
                    </a:lnTo>
                    <a:lnTo>
                      <a:pt x="45" y="15"/>
                    </a:lnTo>
                    <a:lnTo>
                      <a:pt x="41" y="9"/>
                    </a:lnTo>
                    <a:lnTo>
                      <a:pt x="34" y="3"/>
                    </a:lnTo>
                    <a:lnTo>
                      <a:pt x="25" y="0"/>
                    </a:lnTo>
                    <a:lnTo>
                      <a:pt x="16" y="3"/>
                    </a:lnTo>
                    <a:lnTo>
                      <a:pt x="7" y="9"/>
                    </a:lnTo>
                    <a:lnTo>
                      <a:pt x="6" y="15"/>
                    </a:lnTo>
                    <a:lnTo>
                      <a:pt x="2" y="21"/>
                    </a:lnTo>
                    <a:lnTo>
                      <a:pt x="2" y="30"/>
                    </a:lnTo>
                    <a:lnTo>
                      <a:pt x="0" y="36"/>
                    </a:lnTo>
                    <a:lnTo>
                      <a:pt x="2" y="45"/>
                    </a:lnTo>
                    <a:lnTo>
                      <a:pt x="2" y="51"/>
                    </a:lnTo>
                    <a:lnTo>
                      <a:pt x="6" y="57"/>
                    </a:lnTo>
                    <a:lnTo>
                      <a:pt x="7" y="63"/>
                    </a:lnTo>
                    <a:lnTo>
                      <a:pt x="16" y="72"/>
                    </a:lnTo>
                    <a:lnTo>
                      <a:pt x="25" y="75"/>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79" name="Freeform 116"/>
              <p:cNvSpPr>
                <a:spLocks noEditPoints="1"/>
              </p:cNvSpPr>
              <p:nvPr/>
            </p:nvSpPr>
            <p:spPr bwMode="auto">
              <a:xfrm>
                <a:off x="5314" y="9357"/>
                <a:ext cx="64" cy="76"/>
              </a:xfrm>
              <a:custGeom>
                <a:avLst/>
                <a:gdLst>
                  <a:gd name="T0" fmla="*/ 55 w 63"/>
                  <a:gd name="T1" fmla="*/ 2 h 100"/>
                  <a:gd name="T2" fmla="*/ 55 w 63"/>
                  <a:gd name="T3" fmla="*/ 2 h 100"/>
                  <a:gd name="T4" fmla="*/ 55 w 63"/>
                  <a:gd name="T5" fmla="*/ 2 h 100"/>
                  <a:gd name="T6" fmla="*/ 66 w 63"/>
                  <a:gd name="T7" fmla="*/ 2 h 100"/>
                  <a:gd name="T8" fmla="*/ 71 w 63"/>
                  <a:gd name="T9" fmla="*/ 2 h 100"/>
                  <a:gd name="T10" fmla="*/ 61 w 63"/>
                  <a:gd name="T11" fmla="*/ 2 h 100"/>
                  <a:gd name="T12" fmla="*/ 55 w 63"/>
                  <a:gd name="T13" fmla="*/ 2 h 100"/>
                  <a:gd name="T14" fmla="*/ 70 w 63"/>
                  <a:gd name="T15" fmla="*/ 2 h 100"/>
                  <a:gd name="T16" fmla="*/ 86 w 63"/>
                  <a:gd name="T17" fmla="*/ 2 h 100"/>
                  <a:gd name="T18" fmla="*/ 84 w 63"/>
                  <a:gd name="T19" fmla="*/ 2 h 100"/>
                  <a:gd name="T20" fmla="*/ 77 w 63"/>
                  <a:gd name="T21" fmla="*/ 2 h 100"/>
                  <a:gd name="T22" fmla="*/ 71 w 63"/>
                  <a:gd name="T23" fmla="*/ 2 h 100"/>
                  <a:gd name="T24" fmla="*/ 86 w 63"/>
                  <a:gd name="T25" fmla="*/ 2 h 100"/>
                  <a:gd name="T26" fmla="*/ 71 w 63"/>
                  <a:gd name="T27" fmla="*/ 2 h 100"/>
                  <a:gd name="T28" fmla="*/ 71 w 63"/>
                  <a:gd name="T29" fmla="*/ 2 h 100"/>
                  <a:gd name="T30" fmla="*/ 86 w 63"/>
                  <a:gd name="T31" fmla="*/ 2 h 100"/>
                  <a:gd name="T32" fmla="*/ 71 w 63"/>
                  <a:gd name="T33" fmla="*/ 2 h 100"/>
                  <a:gd name="T34" fmla="*/ 66 w 63"/>
                  <a:gd name="T35" fmla="*/ 2 h 100"/>
                  <a:gd name="T36" fmla="*/ 80 w 63"/>
                  <a:gd name="T37" fmla="*/ 2 h 100"/>
                  <a:gd name="T38" fmla="*/ 86 w 63"/>
                  <a:gd name="T39" fmla="*/ 2 h 100"/>
                  <a:gd name="T40" fmla="*/ 71 w 63"/>
                  <a:gd name="T41" fmla="*/ 2 h 100"/>
                  <a:gd name="T42" fmla="*/ 61 w 63"/>
                  <a:gd name="T43" fmla="*/ 2 h 100"/>
                  <a:gd name="T44" fmla="*/ 55 w 63"/>
                  <a:gd name="T45" fmla="*/ 0 h 100"/>
                  <a:gd name="T46" fmla="*/ 68 w 63"/>
                  <a:gd name="T47" fmla="*/ 2 h 100"/>
                  <a:gd name="T48" fmla="*/ 77 w 63"/>
                  <a:gd name="T49" fmla="*/ 2 h 100"/>
                  <a:gd name="T50" fmla="*/ 55 w 63"/>
                  <a:gd name="T51" fmla="*/ 2 h 100"/>
                  <a:gd name="T52" fmla="*/ 55 w 63"/>
                  <a:gd name="T53" fmla="*/ 0 h 100"/>
                  <a:gd name="T54" fmla="*/ 55 w 63"/>
                  <a:gd name="T55" fmla="*/ 2 h 100"/>
                  <a:gd name="T56" fmla="*/ 55 w 63"/>
                  <a:gd name="T57" fmla="*/ 2 h 100"/>
                  <a:gd name="T58" fmla="*/ 55 w 63"/>
                  <a:gd name="T59" fmla="*/ 0 h 100"/>
                  <a:gd name="T60" fmla="*/ 55 w 63"/>
                  <a:gd name="T61" fmla="*/ 2 h 100"/>
                  <a:gd name="T62" fmla="*/ 20 w 63"/>
                  <a:gd name="T63" fmla="*/ 2 h 100"/>
                  <a:gd name="T64" fmla="*/ 14 w 63"/>
                  <a:gd name="T65" fmla="*/ 2 h 100"/>
                  <a:gd name="T66" fmla="*/ 25 w 63"/>
                  <a:gd name="T67" fmla="*/ 0 h 100"/>
                  <a:gd name="T68" fmla="*/ 55 w 63"/>
                  <a:gd name="T69" fmla="*/ 2 h 100"/>
                  <a:gd name="T70" fmla="*/ 16 w 63"/>
                  <a:gd name="T71" fmla="*/ 2 h 100"/>
                  <a:gd name="T72" fmla="*/ 0 w 63"/>
                  <a:gd name="T73" fmla="*/ 2 h 100"/>
                  <a:gd name="T74" fmla="*/ 4 w 63"/>
                  <a:gd name="T75" fmla="*/ 2 h 100"/>
                  <a:gd name="T76" fmla="*/ 11 w 63"/>
                  <a:gd name="T77" fmla="*/ 2 h 100"/>
                  <a:gd name="T78" fmla="*/ 16 w 63"/>
                  <a:gd name="T79" fmla="*/ 2 h 100"/>
                  <a:gd name="T80" fmla="*/ 0 w 63"/>
                  <a:gd name="T81" fmla="*/ 2 h 100"/>
                  <a:gd name="T82" fmla="*/ 16 w 63"/>
                  <a:gd name="T83" fmla="*/ 2 h 100"/>
                  <a:gd name="T84" fmla="*/ 16 w 63"/>
                  <a:gd name="T85" fmla="*/ 2 h 100"/>
                  <a:gd name="T86" fmla="*/ 0 w 63"/>
                  <a:gd name="T87" fmla="*/ 2 h 100"/>
                  <a:gd name="T88" fmla="*/ 16 w 63"/>
                  <a:gd name="T89" fmla="*/ 2 h 100"/>
                  <a:gd name="T90" fmla="*/ 20 w 63"/>
                  <a:gd name="T91" fmla="*/ 2 h 100"/>
                  <a:gd name="T92" fmla="*/ 5 w 63"/>
                  <a:gd name="T93" fmla="*/ 2 h 100"/>
                  <a:gd name="T94" fmla="*/ 2 w 63"/>
                  <a:gd name="T95" fmla="*/ 2 h 100"/>
                  <a:gd name="T96" fmla="*/ 16 w 63"/>
                  <a:gd name="T97" fmla="*/ 2 h 100"/>
                  <a:gd name="T98" fmla="*/ 25 w 63"/>
                  <a:gd name="T99" fmla="*/ 2 h 100"/>
                  <a:gd name="T100" fmla="*/ 55 w 63"/>
                  <a:gd name="T101" fmla="*/ 2 h 100"/>
                  <a:gd name="T102" fmla="*/ 20 w 63"/>
                  <a:gd name="T103" fmla="*/ 2 h 100"/>
                  <a:gd name="T104" fmla="*/ 11 w 63"/>
                  <a:gd name="T105" fmla="*/ 2 h 100"/>
                  <a:gd name="T106" fmla="*/ 55 w 63"/>
                  <a:gd name="T107" fmla="*/ 2 h 100"/>
                  <a:gd name="T108" fmla="*/ 55 w 63"/>
                  <a:gd name="T109" fmla="*/ 2 h 100"/>
                  <a:gd name="T110" fmla="*/ 55 w 63"/>
                  <a:gd name="T111" fmla="*/ 2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0"/>
                  <a:gd name="T170" fmla="*/ 63 w 63"/>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0">
                    <a:moveTo>
                      <a:pt x="32" y="72"/>
                    </a:moveTo>
                    <a:lnTo>
                      <a:pt x="32" y="72"/>
                    </a:lnTo>
                    <a:lnTo>
                      <a:pt x="32" y="100"/>
                    </a:lnTo>
                    <a:lnTo>
                      <a:pt x="32" y="72"/>
                    </a:lnTo>
                    <a:close/>
                    <a:moveTo>
                      <a:pt x="32" y="72"/>
                    </a:moveTo>
                    <a:lnTo>
                      <a:pt x="38" y="72"/>
                    </a:lnTo>
                    <a:lnTo>
                      <a:pt x="43" y="66"/>
                    </a:lnTo>
                    <a:lnTo>
                      <a:pt x="54" y="84"/>
                    </a:lnTo>
                    <a:lnTo>
                      <a:pt x="48" y="91"/>
                    </a:lnTo>
                    <a:lnTo>
                      <a:pt x="45" y="97"/>
                    </a:lnTo>
                    <a:lnTo>
                      <a:pt x="38" y="97"/>
                    </a:lnTo>
                    <a:lnTo>
                      <a:pt x="32" y="100"/>
                    </a:lnTo>
                    <a:lnTo>
                      <a:pt x="32" y="72"/>
                    </a:lnTo>
                    <a:close/>
                    <a:moveTo>
                      <a:pt x="43" y="66"/>
                    </a:moveTo>
                    <a:lnTo>
                      <a:pt x="47" y="57"/>
                    </a:lnTo>
                    <a:lnTo>
                      <a:pt x="48" y="48"/>
                    </a:lnTo>
                    <a:lnTo>
                      <a:pt x="63" y="48"/>
                    </a:lnTo>
                    <a:lnTo>
                      <a:pt x="63" y="60"/>
                    </a:lnTo>
                    <a:lnTo>
                      <a:pt x="61" y="69"/>
                    </a:lnTo>
                    <a:lnTo>
                      <a:pt x="57" y="78"/>
                    </a:lnTo>
                    <a:lnTo>
                      <a:pt x="54" y="84"/>
                    </a:lnTo>
                    <a:lnTo>
                      <a:pt x="43" y="66"/>
                    </a:lnTo>
                    <a:close/>
                    <a:moveTo>
                      <a:pt x="48" y="48"/>
                    </a:moveTo>
                    <a:lnTo>
                      <a:pt x="48" y="48"/>
                    </a:lnTo>
                    <a:lnTo>
                      <a:pt x="63" y="48"/>
                    </a:lnTo>
                    <a:lnTo>
                      <a:pt x="48" y="48"/>
                    </a:lnTo>
                    <a:close/>
                    <a:moveTo>
                      <a:pt x="48" y="48"/>
                    </a:moveTo>
                    <a:lnTo>
                      <a:pt x="48" y="48"/>
                    </a:lnTo>
                    <a:lnTo>
                      <a:pt x="63" y="48"/>
                    </a:lnTo>
                    <a:lnTo>
                      <a:pt x="48" y="48"/>
                    </a:lnTo>
                    <a:close/>
                    <a:moveTo>
                      <a:pt x="48" y="48"/>
                    </a:moveTo>
                    <a:lnTo>
                      <a:pt x="47" y="39"/>
                    </a:lnTo>
                    <a:lnTo>
                      <a:pt x="43" y="30"/>
                    </a:lnTo>
                    <a:lnTo>
                      <a:pt x="54" y="12"/>
                    </a:lnTo>
                    <a:lnTo>
                      <a:pt x="57" y="21"/>
                    </a:lnTo>
                    <a:lnTo>
                      <a:pt x="61" y="30"/>
                    </a:lnTo>
                    <a:lnTo>
                      <a:pt x="63" y="39"/>
                    </a:lnTo>
                    <a:lnTo>
                      <a:pt x="63" y="48"/>
                    </a:lnTo>
                    <a:lnTo>
                      <a:pt x="48" y="48"/>
                    </a:lnTo>
                    <a:close/>
                    <a:moveTo>
                      <a:pt x="43" y="30"/>
                    </a:moveTo>
                    <a:lnTo>
                      <a:pt x="38" y="27"/>
                    </a:lnTo>
                    <a:lnTo>
                      <a:pt x="32" y="24"/>
                    </a:lnTo>
                    <a:lnTo>
                      <a:pt x="32" y="0"/>
                    </a:lnTo>
                    <a:lnTo>
                      <a:pt x="38" y="0"/>
                    </a:lnTo>
                    <a:lnTo>
                      <a:pt x="45" y="3"/>
                    </a:lnTo>
                    <a:lnTo>
                      <a:pt x="48" y="6"/>
                    </a:lnTo>
                    <a:lnTo>
                      <a:pt x="54" y="12"/>
                    </a:lnTo>
                    <a:lnTo>
                      <a:pt x="43" y="30"/>
                    </a:lnTo>
                    <a:close/>
                    <a:moveTo>
                      <a:pt x="32" y="24"/>
                    </a:moveTo>
                    <a:lnTo>
                      <a:pt x="32" y="24"/>
                    </a:lnTo>
                    <a:lnTo>
                      <a:pt x="32" y="0"/>
                    </a:lnTo>
                    <a:lnTo>
                      <a:pt x="32" y="24"/>
                    </a:lnTo>
                    <a:close/>
                    <a:moveTo>
                      <a:pt x="32" y="24"/>
                    </a:moveTo>
                    <a:lnTo>
                      <a:pt x="32" y="24"/>
                    </a:lnTo>
                    <a:lnTo>
                      <a:pt x="32" y="0"/>
                    </a:lnTo>
                    <a:lnTo>
                      <a:pt x="32" y="24"/>
                    </a:lnTo>
                    <a:close/>
                    <a:moveTo>
                      <a:pt x="32" y="24"/>
                    </a:moveTo>
                    <a:lnTo>
                      <a:pt x="25" y="27"/>
                    </a:lnTo>
                    <a:lnTo>
                      <a:pt x="20" y="30"/>
                    </a:lnTo>
                    <a:lnTo>
                      <a:pt x="11" y="12"/>
                    </a:lnTo>
                    <a:lnTo>
                      <a:pt x="14" y="6"/>
                    </a:lnTo>
                    <a:lnTo>
                      <a:pt x="20" y="3"/>
                    </a:lnTo>
                    <a:lnTo>
                      <a:pt x="25" y="0"/>
                    </a:lnTo>
                    <a:lnTo>
                      <a:pt x="32" y="0"/>
                    </a:lnTo>
                    <a:lnTo>
                      <a:pt x="32" y="24"/>
                    </a:lnTo>
                    <a:close/>
                    <a:moveTo>
                      <a:pt x="20" y="30"/>
                    </a:moveTo>
                    <a:lnTo>
                      <a:pt x="16" y="39"/>
                    </a:lnTo>
                    <a:lnTo>
                      <a:pt x="16" y="48"/>
                    </a:lnTo>
                    <a:lnTo>
                      <a:pt x="0" y="48"/>
                    </a:lnTo>
                    <a:lnTo>
                      <a:pt x="2" y="39"/>
                    </a:lnTo>
                    <a:lnTo>
                      <a:pt x="4" y="30"/>
                    </a:lnTo>
                    <a:lnTo>
                      <a:pt x="5" y="21"/>
                    </a:lnTo>
                    <a:lnTo>
                      <a:pt x="11" y="12"/>
                    </a:lnTo>
                    <a:lnTo>
                      <a:pt x="20" y="30"/>
                    </a:lnTo>
                    <a:close/>
                    <a:moveTo>
                      <a:pt x="16" y="48"/>
                    </a:moveTo>
                    <a:lnTo>
                      <a:pt x="16" y="48"/>
                    </a:lnTo>
                    <a:lnTo>
                      <a:pt x="0" y="48"/>
                    </a:lnTo>
                    <a:lnTo>
                      <a:pt x="16" y="48"/>
                    </a:lnTo>
                    <a:close/>
                    <a:moveTo>
                      <a:pt x="16" y="48"/>
                    </a:moveTo>
                    <a:lnTo>
                      <a:pt x="16" y="48"/>
                    </a:lnTo>
                    <a:lnTo>
                      <a:pt x="0" y="48"/>
                    </a:lnTo>
                    <a:lnTo>
                      <a:pt x="16" y="48"/>
                    </a:lnTo>
                    <a:close/>
                    <a:moveTo>
                      <a:pt x="16" y="48"/>
                    </a:moveTo>
                    <a:lnTo>
                      <a:pt x="16" y="57"/>
                    </a:lnTo>
                    <a:lnTo>
                      <a:pt x="20" y="66"/>
                    </a:lnTo>
                    <a:lnTo>
                      <a:pt x="11" y="84"/>
                    </a:lnTo>
                    <a:lnTo>
                      <a:pt x="5" y="78"/>
                    </a:lnTo>
                    <a:lnTo>
                      <a:pt x="4" y="69"/>
                    </a:lnTo>
                    <a:lnTo>
                      <a:pt x="2" y="60"/>
                    </a:lnTo>
                    <a:lnTo>
                      <a:pt x="0" y="48"/>
                    </a:lnTo>
                    <a:lnTo>
                      <a:pt x="16" y="48"/>
                    </a:lnTo>
                    <a:close/>
                    <a:moveTo>
                      <a:pt x="20" y="66"/>
                    </a:moveTo>
                    <a:lnTo>
                      <a:pt x="25" y="72"/>
                    </a:lnTo>
                    <a:lnTo>
                      <a:pt x="32" y="72"/>
                    </a:lnTo>
                    <a:lnTo>
                      <a:pt x="32" y="100"/>
                    </a:lnTo>
                    <a:lnTo>
                      <a:pt x="25" y="97"/>
                    </a:lnTo>
                    <a:lnTo>
                      <a:pt x="20" y="97"/>
                    </a:lnTo>
                    <a:lnTo>
                      <a:pt x="14" y="91"/>
                    </a:lnTo>
                    <a:lnTo>
                      <a:pt x="11" y="84"/>
                    </a:lnTo>
                    <a:lnTo>
                      <a:pt x="20" y="66"/>
                    </a:lnTo>
                    <a:close/>
                    <a:moveTo>
                      <a:pt x="32" y="72"/>
                    </a:moveTo>
                    <a:lnTo>
                      <a:pt x="32" y="72"/>
                    </a:lnTo>
                    <a:lnTo>
                      <a:pt x="32" y="100"/>
                    </a:lnTo>
                    <a:lnTo>
                      <a:pt x="32"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80" name="Freeform 117"/>
              <p:cNvSpPr>
                <a:spLocks/>
              </p:cNvSpPr>
              <p:nvPr/>
            </p:nvSpPr>
            <p:spPr bwMode="auto">
              <a:xfrm>
                <a:off x="5244" y="9496"/>
                <a:ext cx="47" cy="57"/>
              </a:xfrm>
              <a:custGeom>
                <a:avLst/>
                <a:gdLst>
                  <a:gd name="T0" fmla="*/ 24 w 47"/>
                  <a:gd name="T1" fmla="*/ 2 h 76"/>
                  <a:gd name="T2" fmla="*/ 32 w 47"/>
                  <a:gd name="T3" fmla="*/ 2 h 76"/>
                  <a:gd name="T4" fmla="*/ 40 w 47"/>
                  <a:gd name="T5" fmla="*/ 2 h 76"/>
                  <a:gd name="T6" fmla="*/ 43 w 47"/>
                  <a:gd name="T7" fmla="*/ 2 h 76"/>
                  <a:gd name="T8" fmla="*/ 45 w 47"/>
                  <a:gd name="T9" fmla="*/ 2 h 76"/>
                  <a:gd name="T10" fmla="*/ 47 w 47"/>
                  <a:gd name="T11" fmla="*/ 2 h 76"/>
                  <a:gd name="T12" fmla="*/ 47 w 47"/>
                  <a:gd name="T13" fmla="*/ 2 h 76"/>
                  <a:gd name="T14" fmla="*/ 47 w 47"/>
                  <a:gd name="T15" fmla="*/ 2 h 76"/>
                  <a:gd name="T16" fmla="*/ 45 w 47"/>
                  <a:gd name="T17" fmla="*/ 2 h 76"/>
                  <a:gd name="T18" fmla="*/ 43 w 47"/>
                  <a:gd name="T19" fmla="*/ 2 h 76"/>
                  <a:gd name="T20" fmla="*/ 40 w 47"/>
                  <a:gd name="T21" fmla="*/ 2 h 76"/>
                  <a:gd name="T22" fmla="*/ 32 w 47"/>
                  <a:gd name="T23" fmla="*/ 2 h 76"/>
                  <a:gd name="T24" fmla="*/ 24 w 47"/>
                  <a:gd name="T25" fmla="*/ 0 h 76"/>
                  <a:gd name="T26" fmla="*/ 15 w 47"/>
                  <a:gd name="T27" fmla="*/ 2 h 76"/>
                  <a:gd name="T28" fmla="*/ 7 w 47"/>
                  <a:gd name="T29" fmla="*/ 2 h 76"/>
                  <a:gd name="T30" fmla="*/ 4 w 47"/>
                  <a:gd name="T31" fmla="*/ 2 h 76"/>
                  <a:gd name="T32" fmla="*/ 2 w 47"/>
                  <a:gd name="T33" fmla="*/ 2 h 76"/>
                  <a:gd name="T34" fmla="*/ 0 w 47"/>
                  <a:gd name="T35" fmla="*/ 2 h 76"/>
                  <a:gd name="T36" fmla="*/ 0 w 47"/>
                  <a:gd name="T37" fmla="*/ 2 h 76"/>
                  <a:gd name="T38" fmla="*/ 0 w 47"/>
                  <a:gd name="T39" fmla="*/ 2 h 76"/>
                  <a:gd name="T40" fmla="*/ 2 w 47"/>
                  <a:gd name="T41" fmla="*/ 2 h 76"/>
                  <a:gd name="T42" fmla="*/ 4 w 47"/>
                  <a:gd name="T43" fmla="*/ 2 h 76"/>
                  <a:gd name="T44" fmla="*/ 7 w 47"/>
                  <a:gd name="T45" fmla="*/ 2 h 76"/>
                  <a:gd name="T46" fmla="*/ 15 w 47"/>
                  <a:gd name="T47" fmla="*/ 2 h 76"/>
                  <a:gd name="T48" fmla="*/ 24 w 47"/>
                  <a:gd name="T49" fmla="*/ 2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76"/>
                  <a:gd name="T77" fmla="*/ 47 w 47"/>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76">
                    <a:moveTo>
                      <a:pt x="24" y="76"/>
                    </a:moveTo>
                    <a:lnTo>
                      <a:pt x="32" y="73"/>
                    </a:lnTo>
                    <a:lnTo>
                      <a:pt x="40" y="67"/>
                    </a:lnTo>
                    <a:lnTo>
                      <a:pt x="43" y="61"/>
                    </a:lnTo>
                    <a:lnTo>
                      <a:pt x="45" y="55"/>
                    </a:lnTo>
                    <a:lnTo>
                      <a:pt x="47" y="46"/>
                    </a:lnTo>
                    <a:lnTo>
                      <a:pt x="47" y="40"/>
                    </a:lnTo>
                    <a:lnTo>
                      <a:pt x="47" y="31"/>
                    </a:lnTo>
                    <a:lnTo>
                      <a:pt x="45" y="25"/>
                    </a:lnTo>
                    <a:lnTo>
                      <a:pt x="43" y="19"/>
                    </a:lnTo>
                    <a:lnTo>
                      <a:pt x="40" y="12"/>
                    </a:lnTo>
                    <a:lnTo>
                      <a:pt x="32" y="3"/>
                    </a:lnTo>
                    <a:lnTo>
                      <a:pt x="24" y="0"/>
                    </a:lnTo>
                    <a:lnTo>
                      <a:pt x="15" y="3"/>
                    </a:lnTo>
                    <a:lnTo>
                      <a:pt x="7" y="12"/>
                    </a:lnTo>
                    <a:lnTo>
                      <a:pt x="4" y="19"/>
                    </a:lnTo>
                    <a:lnTo>
                      <a:pt x="2" y="25"/>
                    </a:lnTo>
                    <a:lnTo>
                      <a:pt x="0" y="31"/>
                    </a:lnTo>
                    <a:lnTo>
                      <a:pt x="0" y="40"/>
                    </a:lnTo>
                    <a:lnTo>
                      <a:pt x="0" y="46"/>
                    </a:lnTo>
                    <a:lnTo>
                      <a:pt x="2" y="55"/>
                    </a:lnTo>
                    <a:lnTo>
                      <a:pt x="4" y="61"/>
                    </a:lnTo>
                    <a:lnTo>
                      <a:pt x="7" y="67"/>
                    </a:lnTo>
                    <a:lnTo>
                      <a:pt x="15" y="73"/>
                    </a:lnTo>
                    <a:lnTo>
                      <a:pt x="24"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81" name="Freeform 118"/>
              <p:cNvSpPr>
                <a:spLocks noEditPoints="1"/>
              </p:cNvSpPr>
              <p:nvPr/>
            </p:nvSpPr>
            <p:spPr bwMode="auto">
              <a:xfrm>
                <a:off x="5234" y="9486"/>
                <a:ext cx="64" cy="77"/>
              </a:xfrm>
              <a:custGeom>
                <a:avLst/>
                <a:gdLst>
                  <a:gd name="T0" fmla="*/ 56 w 63"/>
                  <a:gd name="T1" fmla="*/ 2 h 100"/>
                  <a:gd name="T2" fmla="*/ 56 w 63"/>
                  <a:gd name="T3" fmla="*/ 2 h 100"/>
                  <a:gd name="T4" fmla="*/ 56 w 63"/>
                  <a:gd name="T5" fmla="*/ 2 h 100"/>
                  <a:gd name="T6" fmla="*/ 68 w 63"/>
                  <a:gd name="T7" fmla="*/ 2 h 100"/>
                  <a:gd name="T8" fmla="*/ 73 w 63"/>
                  <a:gd name="T9" fmla="*/ 2 h 100"/>
                  <a:gd name="T10" fmla="*/ 61 w 63"/>
                  <a:gd name="T11" fmla="*/ 2 h 100"/>
                  <a:gd name="T12" fmla="*/ 56 w 63"/>
                  <a:gd name="T13" fmla="*/ 2 h 100"/>
                  <a:gd name="T14" fmla="*/ 70 w 63"/>
                  <a:gd name="T15" fmla="*/ 2 h 100"/>
                  <a:gd name="T16" fmla="*/ 86 w 63"/>
                  <a:gd name="T17" fmla="*/ 2 h 100"/>
                  <a:gd name="T18" fmla="*/ 84 w 63"/>
                  <a:gd name="T19" fmla="*/ 2 h 100"/>
                  <a:gd name="T20" fmla="*/ 77 w 63"/>
                  <a:gd name="T21" fmla="*/ 2 h 100"/>
                  <a:gd name="T22" fmla="*/ 72 w 63"/>
                  <a:gd name="T23" fmla="*/ 2 h 100"/>
                  <a:gd name="T24" fmla="*/ 86 w 63"/>
                  <a:gd name="T25" fmla="*/ 2 h 100"/>
                  <a:gd name="T26" fmla="*/ 72 w 63"/>
                  <a:gd name="T27" fmla="*/ 2 h 100"/>
                  <a:gd name="T28" fmla="*/ 72 w 63"/>
                  <a:gd name="T29" fmla="*/ 2 h 100"/>
                  <a:gd name="T30" fmla="*/ 86 w 63"/>
                  <a:gd name="T31" fmla="*/ 2 h 100"/>
                  <a:gd name="T32" fmla="*/ 72 w 63"/>
                  <a:gd name="T33" fmla="*/ 2 h 100"/>
                  <a:gd name="T34" fmla="*/ 68 w 63"/>
                  <a:gd name="T35" fmla="*/ 2 h 100"/>
                  <a:gd name="T36" fmla="*/ 81 w 63"/>
                  <a:gd name="T37" fmla="*/ 2 h 100"/>
                  <a:gd name="T38" fmla="*/ 86 w 63"/>
                  <a:gd name="T39" fmla="*/ 2 h 100"/>
                  <a:gd name="T40" fmla="*/ 72 w 63"/>
                  <a:gd name="T41" fmla="*/ 2 h 100"/>
                  <a:gd name="T42" fmla="*/ 68 w 63"/>
                  <a:gd name="T43" fmla="*/ 2 h 100"/>
                  <a:gd name="T44" fmla="*/ 68 w 63"/>
                  <a:gd name="T45" fmla="*/ 2 h 100"/>
                  <a:gd name="T46" fmla="*/ 63 w 63"/>
                  <a:gd name="T47" fmla="*/ 2 h 100"/>
                  <a:gd name="T48" fmla="*/ 56 w 63"/>
                  <a:gd name="T49" fmla="*/ 0 h 100"/>
                  <a:gd name="T50" fmla="*/ 68 w 63"/>
                  <a:gd name="T51" fmla="*/ 2 h 100"/>
                  <a:gd name="T52" fmla="*/ 77 w 63"/>
                  <a:gd name="T53" fmla="*/ 2 h 100"/>
                  <a:gd name="T54" fmla="*/ 56 w 63"/>
                  <a:gd name="T55" fmla="*/ 2 h 100"/>
                  <a:gd name="T56" fmla="*/ 56 w 63"/>
                  <a:gd name="T57" fmla="*/ 0 h 100"/>
                  <a:gd name="T58" fmla="*/ 56 w 63"/>
                  <a:gd name="T59" fmla="*/ 2 h 100"/>
                  <a:gd name="T60" fmla="*/ 56 w 63"/>
                  <a:gd name="T61" fmla="*/ 2 h 100"/>
                  <a:gd name="T62" fmla="*/ 56 w 63"/>
                  <a:gd name="T63" fmla="*/ 0 h 100"/>
                  <a:gd name="T64" fmla="*/ 56 w 63"/>
                  <a:gd name="T65" fmla="*/ 2 h 100"/>
                  <a:gd name="T66" fmla="*/ 20 w 63"/>
                  <a:gd name="T67" fmla="*/ 2 h 100"/>
                  <a:gd name="T68" fmla="*/ 15 w 63"/>
                  <a:gd name="T69" fmla="*/ 2 h 100"/>
                  <a:gd name="T70" fmla="*/ 27 w 63"/>
                  <a:gd name="T71" fmla="*/ 0 h 100"/>
                  <a:gd name="T72" fmla="*/ 56 w 63"/>
                  <a:gd name="T73" fmla="*/ 2 h 100"/>
                  <a:gd name="T74" fmla="*/ 18 w 63"/>
                  <a:gd name="T75" fmla="*/ 2 h 100"/>
                  <a:gd name="T76" fmla="*/ 0 w 63"/>
                  <a:gd name="T77" fmla="*/ 2 h 100"/>
                  <a:gd name="T78" fmla="*/ 4 w 63"/>
                  <a:gd name="T79" fmla="*/ 2 h 100"/>
                  <a:gd name="T80" fmla="*/ 11 w 63"/>
                  <a:gd name="T81" fmla="*/ 2 h 100"/>
                  <a:gd name="T82" fmla="*/ 16 w 63"/>
                  <a:gd name="T83" fmla="*/ 2 h 100"/>
                  <a:gd name="T84" fmla="*/ 0 w 63"/>
                  <a:gd name="T85" fmla="*/ 2 h 100"/>
                  <a:gd name="T86" fmla="*/ 16 w 63"/>
                  <a:gd name="T87" fmla="*/ 2 h 100"/>
                  <a:gd name="T88" fmla="*/ 16 w 63"/>
                  <a:gd name="T89" fmla="*/ 2 h 100"/>
                  <a:gd name="T90" fmla="*/ 0 w 63"/>
                  <a:gd name="T91" fmla="*/ 2 h 100"/>
                  <a:gd name="T92" fmla="*/ 16 w 63"/>
                  <a:gd name="T93" fmla="*/ 2 h 100"/>
                  <a:gd name="T94" fmla="*/ 20 w 63"/>
                  <a:gd name="T95" fmla="*/ 2 h 100"/>
                  <a:gd name="T96" fmla="*/ 7 w 63"/>
                  <a:gd name="T97" fmla="*/ 2 h 100"/>
                  <a:gd name="T98" fmla="*/ 2 w 63"/>
                  <a:gd name="T99" fmla="*/ 2 h 100"/>
                  <a:gd name="T100" fmla="*/ 16 w 63"/>
                  <a:gd name="T101" fmla="*/ 2 h 100"/>
                  <a:gd name="T102" fmla="*/ 25 w 63"/>
                  <a:gd name="T103" fmla="*/ 2 h 100"/>
                  <a:gd name="T104" fmla="*/ 56 w 63"/>
                  <a:gd name="T105" fmla="*/ 2 h 100"/>
                  <a:gd name="T106" fmla="*/ 20 w 63"/>
                  <a:gd name="T107" fmla="*/ 2 h 100"/>
                  <a:gd name="T108" fmla="*/ 11 w 63"/>
                  <a:gd name="T109" fmla="*/ 2 h 100"/>
                  <a:gd name="T110" fmla="*/ 56 w 63"/>
                  <a:gd name="T111" fmla="*/ 2 h 100"/>
                  <a:gd name="T112" fmla="*/ 56 w 63"/>
                  <a:gd name="T113" fmla="*/ 2 h 100"/>
                  <a:gd name="T114" fmla="*/ 56 w 63"/>
                  <a:gd name="T115" fmla="*/ 2 h 1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3"/>
                  <a:gd name="T175" fmla="*/ 0 h 100"/>
                  <a:gd name="T176" fmla="*/ 63 w 63"/>
                  <a:gd name="T177" fmla="*/ 100 h 1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3" h="100">
                    <a:moveTo>
                      <a:pt x="33" y="76"/>
                    </a:moveTo>
                    <a:lnTo>
                      <a:pt x="33" y="76"/>
                    </a:lnTo>
                    <a:lnTo>
                      <a:pt x="33" y="100"/>
                    </a:lnTo>
                    <a:lnTo>
                      <a:pt x="33" y="76"/>
                    </a:lnTo>
                    <a:close/>
                    <a:moveTo>
                      <a:pt x="33" y="76"/>
                    </a:moveTo>
                    <a:lnTo>
                      <a:pt x="40" y="73"/>
                    </a:lnTo>
                    <a:lnTo>
                      <a:pt x="45" y="70"/>
                    </a:lnTo>
                    <a:lnTo>
                      <a:pt x="54" y="88"/>
                    </a:lnTo>
                    <a:lnTo>
                      <a:pt x="50" y="94"/>
                    </a:lnTo>
                    <a:lnTo>
                      <a:pt x="45" y="97"/>
                    </a:lnTo>
                    <a:lnTo>
                      <a:pt x="38" y="100"/>
                    </a:lnTo>
                    <a:lnTo>
                      <a:pt x="33" y="100"/>
                    </a:lnTo>
                    <a:lnTo>
                      <a:pt x="33" y="76"/>
                    </a:lnTo>
                    <a:close/>
                    <a:moveTo>
                      <a:pt x="45" y="70"/>
                    </a:moveTo>
                    <a:lnTo>
                      <a:pt x="47" y="61"/>
                    </a:lnTo>
                    <a:lnTo>
                      <a:pt x="49" y="52"/>
                    </a:lnTo>
                    <a:lnTo>
                      <a:pt x="63" y="52"/>
                    </a:lnTo>
                    <a:lnTo>
                      <a:pt x="63" y="61"/>
                    </a:lnTo>
                    <a:lnTo>
                      <a:pt x="61" y="70"/>
                    </a:lnTo>
                    <a:lnTo>
                      <a:pt x="58" y="79"/>
                    </a:lnTo>
                    <a:lnTo>
                      <a:pt x="54" y="88"/>
                    </a:lnTo>
                    <a:lnTo>
                      <a:pt x="45" y="70"/>
                    </a:lnTo>
                    <a:close/>
                    <a:moveTo>
                      <a:pt x="49" y="52"/>
                    </a:moveTo>
                    <a:lnTo>
                      <a:pt x="49" y="52"/>
                    </a:lnTo>
                    <a:lnTo>
                      <a:pt x="63" y="52"/>
                    </a:lnTo>
                    <a:lnTo>
                      <a:pt x="49" y="52"/>
                    </a:lnTo>
                    <a:close/>
                    <a:moveTo>
                      <a:pt x="49" y="52"/>
                    </a:moveTo>
                    <a:lnTo>
                      <a:pt x="49" y="52"/>
                    </a:lnTo>
                    <a:lnTo>
                      <a:pt x="63" y="52"/>
                    </a:lnTo>
                    <a:lnTo>
                      <a:pt x="49" y="52"/>
                    </a:lnTo>
                    <a:close/>
                    <a:moveTo>
                      <a:pt x="49" y="52"/>
                    </a:moveTo>
                    <a:lnTo>
                      <a:pt x="47" y="43"/>
                    </a:lnTo>
                    <a:lnTo>
                      <a:pt x="45" y="34"/>
                    </a:lnTo>
                    <a:lnTo>
                      <a:pt x="54" y="15"/>
                    </a:lnTo>
                    <a:lnTo>
                      <a:pt x="58" y="21"/>
                    </a:lnTo>
                    <a:lnTo>
                      <a:pt x="61" y="31"/>
                    </a:lnTo>
                    <a:lnTo>
                      <a:pt x="63" y="40"/>
                    </a:lnTo>
                    <a:lnTo>
                      <a:pt x="63" y="52"/>
                    </a:lnTo>
                    <a:lnTo>
                      <a:pt x="49" y="52"/>
                    </a:lnTo>
                    <a:close/>
                    <a:moveTo>
                      <a:pt x="45" y="34"/>
                    </a:moveTo>
                    <a:lnTo>
                      <a:pt x="45" y="34"/>
                    </a:lnTo>
                    <a:lnTo>
                      <a:pt x="49" y="24"/>
                    </a:lnTo>
                    <a:lnTo>
                      <a:pt x="45" y="34"/>
                    </a:lnTo>
                    <a:close/>
                    <a:moveTo>
                      <a:pt x="45" y="34"/>
                    </a:moveTo>
                    <a:lnTo>
                      <a:pt x="40" y="27"/>
                    </a:lnTo>
                    <a:lnTo>
                      <a:pt x="33" y="24"/>
                    </a:lnTo>
                    <a:lnTo>
                      <a:pt x="33" y="0"/>
                    </a:lnTo>
                    <a:lnTo>
                      <a:pt x="38" y="0"/>
                    </a:lnTo>
                    <a:lnTo>
                      <a:pt x="45" y="3"/>
                    </a:lnTo>
                    <a:lnTo>
                      <a:pt x="50" y="9"/>
                    </a:lnTo>
                    <a:lnTo>
                      <a:pt x="54" y="15"/>
                    </a:lnTo>
                    <a:lnTo>
                      <a:pt x="45" y="34"/>
                    </a:lnTo>
                    <a:close/>
                    <a:moveTo>
                      <a:pt x="33" y="24"/>
                    </a:moveTo>
                    <a:lnTo>
                      <a:pt x="33" y="24"/>
                    </a:lnTo>
                    <a:lnTo>
                      <a:pt x="33" y="0"/>
                    </a:lnTo>
                    <a:lnTo>
                      <a:pt x="33" y="24"/>
                    </a:lnTo>
                    <a:close/>
                    <a:moveTo>
                      <a:pt x="33" y="24"/>
                    </a:moveTo>
                    <a:lnTo>
                      <a:pt x="33" y="24"/>
                    </a:lnTo>
                    <a:lnTo>
                      <a:pt x="33" y="0"/>
                    </a:lnTo>
                    <a:lnTo>
                      <a:pt x="33" y="24"/>
                    </a:lnTo>
                    <a:close/>
                    <a:moveTo>
                      <a:pt x="33" y="24"/>
                    </a:moveTo>
                    <a:lnTo>
                      <a:pt x="25" y="27"/>
                    </a:lnTo>
                    <a:lnTo>
                      <a:pt x="20" y="34"/>
                    </a:lnTo>
                    <a:lnTo>
                      <a:pt x="11" y="15"/>
                    </a:lnTo>
                    <a:lnTo>
                      <a:pt x="15" y="9"/>
                    </a:lnTo>
                    <a:lnTo>
                      <a:pt x="20" y="3"/>
                    </a:lnTo>
                    <a:lnTo>
                      <a:pt x="27" y="0"/>
                    </a:lnTo>
                    <a:lnTo>
                      <a:pt x="33" y="0"/>
                    </a:lnTo>
                    <a:lnTo>
                      <a:pt x="33" y="24"/>
                    </a:lnTo>
                    <a:close/>
                    <a:moveTo>
                      <a:pt x="20" y="34"/>
                    </a:moveTo>
                    <a:lnTo>
                      <a:pt x="18" y="43"/>
                    </a:lnTo>
                    <a:lnTo>
                      <a:pt x="16" y="52"/>
                    </a:lnTo>
                    <a:lnTo>
                      <a:pt x="0" y="52"/>
                    </a:lnTo>
                    <a:lnTo>
                      <a:pt x="2" y="40"/>
                    </a:lnTo>
                    <a:lnTo>
                      <a:pt x="4" y="31"/>
                    </a:lnTo>
                    <a:lnTo>
                      <a:pt x="7" y="21"/>
                    </a:lnTo>
                    <a:lnTo>
                      <a:pt x="11" y="15"/>
                    </a:lnTo>
                    <a:lnTo>
                      <a:pt x="20" y="34"/>
                    </a:lnTo>
                    <a:close/>
                    <a:moveTo>
                      <a:pt x="16" y="52"/>
                    </a:moveTo>
                    <a:lnTo>
                      <a:pt x="16" y="52"/>
                    </a:lnTo>
                    <a:lnTo>
                      <a:pt x="0" y="52"/>
                    </a:lnTo>
                    <a:lnTo>
                      <a:pt x="16" y="52"/>
                    </a:lnTo>
                    <a:close/>
                    <a:moveTo>
                      <a:pt x="16" y="52"/>
                    </a:moveTo>
                    <a:lnTo>
                      <a:pt x="16" y="52"/>
                    </a:lnTo>
                    <a:lnTo>
                      <a:pt x="0" y="52"/>
                    </a:lnTo>
                    <a:lnTo>
                      <a:pt x="16" y="52"/>
                    </a:lnTo>
                    <a:close/>
                    <a:moveTo>
                      <a:pt x="16" y="52"/>
                    </a:moveTo>
                    <a:lnTo>
                      <a:pt x="18" y="61"/>
                    </a:lnTo>
                    <a:lnTo>
                      <a:pt x="20" y="70"/>
                    </a:lnTo>
                    <a:lnTo>
                      <a:pt x="11" y="88"/>
                    </a:lnTo>
                    <a:lnTo>
                      <a:pt x="7" y="79"/>
                    </a:lnTo>
                    <a:lnTo>
                      <a:pt x="4" y="70"/>
                    </a:lnTo>
                    <a:lnTo>
                      <a:pt x="2" y="61"/>
                    </a:lnTo>
                    <a:lnTo>
                      <a:pt x="0" y="52"/>
                    </a:lnTo>
                    <a:lnTo>
                      <a:pt x="16" y="52"/>
                    </a:lnTo>
                    <a:close/>
                    <a:moveTo>
                      <a:pt x="20" y="70"/>
                    </a:moveTo>
                    <a:lnTo>
                      <a:pt x="25" y="73"/>
                    </a:lnTo>
                    <a:lnTo>
                      <a:pt x="33" y="76"/>
                    </a:lnTo>
                    <a:lnTo>
                      <a:pt x="33" y="100"/>
                    </a:lnTo>
                    <a:lnTo>
                      <a:pt x="25" y="100"/>
                    </a:lnTo>
                    <a:lnTo>
                      <a:pt x="20" y="97"/>
                    </a:lnTo>
                    <a:lnTo>
                      <a:pt x="15" y="94"/>
                    </a:lnTo>
                    <a:lnTo>
                      <a:pt x="11" y="88"/>
                    </a:lnTo>
                    <a:lnTo>
                      <a:pt x="20" y="70"/>
                    </a:lnTo>
                    <a:close/>
                    <a:moveTo>
                      <a:pt x="33" y="76"/>
                    </a:moveTo>
                    <a:lnTo>
                      <a:pt x="33" y="76"/>
                    </a:lnTo>
                    <a:lnTo>
                      <a:pt x="33" y="100"/>
                    </a:lnTo>
                    <a:lnTo>
                      <a:pt x="33"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82" name="Freeform 119"/>
              <p:cNvSpPr>
                <a:spLocks/>
              </p:cNvSpPr>
              <p:nvPr/>
            </p:nvSpPr>
            <p:spPr bwMode="auto">
              <a:xfrm>
                <a:off x="5285" y="9400"/>
                <a:ext cx="91" cy="142"/>
              </a:xfrm>
              <a:custGeom>
                <a:avLst/>
                <a:gdLst>
                  <a:gd name="T0" fmla="*/ 113 w 90"/>
                  <a:gd name="T1" fmla="*/ 2 h 185"/>
                  <a:gd name="T2" fmla="*/ 13 w 90"/>
                  <a:gd name="T3" fmla="*/ 2 h 185"/>
                  <a:gd name="T4" fmla="*/ 0 w 90"/>
                  <a:gd name="T5" fmla="*/ 2 h 185"/>
                  <a:gd name="T6" fmla="*/ 102 w 90"/>
                  <a:gd name="T7" fmla="*/ 0 h 185"/>
                  <a:gd name="T8" fmla="*/ 113 w 90"/>
                  <a:gd name="T9" fmla="*/ 2 h 185"/>
                  <a:gd name="T10" fmla="*/ 0 60000 65536"/>
                  <a:gd name="T11" fmla="*/ 0 60000 65536"/>
                  <a:gd name="T12" fmla="*/ 0 60000 65536"/>
                  <a:gd name="T13" fmla="*/ 0 60000 65536"/>
                  <a:gd name="T14" fmla="*/ 0 60000 65536"/>
                  <a:gd name="T15" fmla="*/ 0 w 90"/>
                  <a:gd name="T16" fmla="*/ 0 h 185"/>
                  <a:gd name="T17" fmla="*/ 90 w 90"/>
                  <a:gd name="T18" fmla="*/ 185 h 185"/>
                </a:gdLst>
                <a:ahLst/>
                <a:cxnLst>
                  <a:cxn ang="T10">
                    <a:pos x="T0" y="T1"/>
                  </a:cxn>
                  <a:cxn ang="T11">
                    <a:pos x="T2" y="T3"/>
                  </a:cxn>
                  <a:cxn ang="T12">
                    <a:pos x="T4" y="T5"/>
                  </a:cxn>
                  <a:cxn ang="T13">
                    <a:pos x="T6" y="T7"/>
                  </a:cxn>
                  <a:cxn ang="T14">
                    <a:pos x="T8" y="T9"/>
                  </a:cxn>
                </a:cxnLst>
                <a:rect l="T15" t="T16" r="T17" b="T18"/>
                <a:pathLst>
                  <a:path w="90" h="185">
                    <a:moveTo>
                      <a:pt x="90" y="18"/>
                    </a:moveTo>
                    <a:lnTo>
                      <a:pt x="13" y="185"/>
                    </a:lnTo>
                    <a:lnTo>
                      <a:pt x="0" y="167"/>
                    </a:lnTo>
                    <a:lnTo>
                      <a:pt x="79" y="0"/>
                    </a:lnTo>
                    <a:lnTo>
                      <a:pt x="90"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83" name="Freeform 120"/>
              <p:cNvSpPr>
                <a:spLocks/>
              </p:cNvSpPr>
              <p:nvPr/>
            </p:nvSpPr>
            <p:spPr bwMode="auto">
              <a:xfrm>
                <a:off x="5249" y="9386"/>
                <a:ext cx="79" cy="124"/>
              </a:xfrm>
              <a:custGeom>
                <a:avLst/>
                <a:gdLst>
                  <a:gd name="T0" fmla="*/ 101 w 78"/>
                  <a:gd name="T1" fmla="*/ 2 h 161"/>
                  <a:gd name="T2" fmla="*/ 37 w 78"/>
                  <a:gd name="T3" fmla="*/ 2 h 161"/>
                  <a:gd name="T4" fmla="*/ 14 w 78"/>
                  <a:gd name="T5" fmla="*/ 2 h 161"/>
                  <a:gd name="T6" fmla="*/ 3 w 78"/>
                  <a:gd name="T7" fmla="*/ 2 h 161"/>
                  <a:gd name="T8" fmla="*/ 1 w 78"/>
                  <a:gd name="T9" fmla="*/ 2 h 161"/>
                  <a:gd name="T10" fmla="*/ 0 w 78"/>
                  <a:gd name="T11" fmla="*/ 2 h 161"/>
                  <a:gd name="T12" fmla="*/ 0 w 78"/>
                  <a:gd name="T13" fmla="*/ 2 h 161"/>
                  <a:gd name="T14" fmla="*/ 9 w 78"/>
                  <a:gd name="T15" fmla="*/ 2 h 161"/>
                  <a:gd name="T16" fmla="*/ 28 w 78"/>
                  <a:gd name="T17" fmla="*/ 2 h 161"/>
                  <a:gd name="T18" fmla="*/ 89 w 78"/>
                  <a:gd name="T19" fmla="*/ 0 h 161"/>
                  <a:gd name="T20" fmla="*/ 101 w 78"/>
                  <a:gd name="T21" fmla="*/ 2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161"/>
                  <a:gd name="T35" fmla="*/ 78 w 78"/>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161">
                    <a:moveTo>
                      <a:pt x="78" y="15"/>
                    </a:moveTo>
                    <a:lnTo>
                      <a:pt x="37" y="100"/>
                    </a:lnTo>
                    <a:lnTo>
                      <a:pt x="14" y="142"/>
                    </a:lnTo>
                    <a:lnTo>
                      <a:pt x="3" y="157"/>
                    </a:lnTo>
                    <a:lnTo>
                      <a:pt x="1" y="161"/>
                    </a:lnTo>
                    <a:lnTo>
                      <a:pt x="0" y="136"/>
                    </a:lnTo>
                    <a:lnTo>
                      <a:pt x="0" y="133"/>
                    </a:lnTo>
                    <a:lnTo>
                      <a:pt x="9" y="118"/>
                    </a:lnTo>
                    <a:lnTo>
                      <a:pt x="28" y="79"/>
                    </a:lnTo>
                    <a:lnTo>
                      <a:pt x="66" y="0"/>
                    </a:lnTo>
                    <a:lnTo>
                      <a:pt x="78"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84" name="Freeform 121"/>
              <p:cNvSpPr>
                <a:spLocks/>
              </p:cNvSpPr>
              <p:nvPr/>
            </p:nvSpPr>
            <p:spPr bwMode="auto">
              <a:xfrm>
                <a:off x="5412" y="9452"/>
                <a:ext cx="47" cy="58"/>
              </a:xfrm>
              <a:custGeom>
                <a:avLst/>
                <a:gdLst>
                  <a:gd name="T0" fmla="*/ 46 w 46"/>
                  <a:gd name="T1" fmla="*/ 2 h 76"/>
                  <a:gd name="T2" fmla="*/ 55 w 46"/>
                  <a:gd name="T3" fmla="*/ 2 h 76"/>
                  <a:gd name="T4" fmla="*/ 64 w 46"/>
                  <a:gd name="T5" fmla="*/ 2 h 76"/>
                  <a:gd name="T6" fmla="*/ 66 w 46"/>
                  <a:gd name="T7" fmla="*/ 2 h 76"/>
                  <a:gd name="T8" fmla="*/ 68 w 46"/>
                  <a:gd name="T9" fmla="*/ 2 h 76"/>
                  <a:gd name="T10" fmla="*/ 69 w 46"/>
                  <a:gd name="T11" fmla="*/ 2 h 76"/>
                  <a:gd name="T12" fmla="*/ 69 w 46"/>
                  <a:gd name="T13" fmla="*/ 2 h 76"/>
                  <a:gd name="T14" fmla="*/ 69 w 46"/>
                  <a:gd name="T15" fmla="*/ 2 h 76"/>
                  <a:gd name="T16" fmla="*/ 68 w 46"/>
                  <a:gd name="T17" fmla="*/ 2 h 76"/>
                  <a:gd name="T18" fmla="*/ 66 w 46"/>
                  <a:gd name="T19" fmla="*/ 2 h 76"/>
                  <a:gd name="T20" fmla="*/ 64 w 46"/>
                  <a:gd name="T21" fmla="*/ 2 h 76"/>
                  <a:gd name="T22" fmla="*/ 55 w 46"/>
                  <a:gd name="T23" fmla="*/ 2 h 76"/>
                  <a:gd name="T24" fmla="*/ 46 w 46"/>
                  <a:gd name="T25" fmla="*/ 0 h 76"/>
                  <a:gd name="T26" fmla="*/ 14 w 46"/>
                  <a:gd name="T27" fmla="*/ 2 h 76"/>
                  <a:gd name="T28" fmla="*/ 7 w 46"/>
                  <a:gd name="T29" fmla="*/ 2 h 76"/>
                  <a:gd name="T30" fmla="*/ 3 w 46"/>
                  <a:gd name="T31" fmla="*/ 2 h 76"/>
                  <a:gd name="T32" fmla="*/ 2 w 46"/>
                  <a:gd name="T33" fmla="*/ 2 h 76"/>
                  <a:gd name="T34" fmla="*/ 0 w 46"/>
                  <a:gd name="T35" fmla="*/ 2 h 76"/>
                  <a:gd name="T36" fmla="*/ 0 w 46"/>
                  <a:gd name="T37" fmla="*/ 2 h 76"/>
                  <a:gd name="T38" fmla="*/ 0 w 46"/>
                  <a:gd name="T39" fmla="*/ 2 h 76"/>
                  <a:gd name="T40" fmla="*/ 2 w 46"/>
                  <a:gd name="T41" fmla="*/ 2 h 76"/>
                  <a:gd name="T42" fmla="*/ 3 w 46"/>
                  <a:gd name="T43" fmla="*/ 2 h 76"/>
                  <a:gd name="T44" fmla="*/ 7 w 46"/>
                  <a:gd name="T45" fmla="*/ 2 h 76"/>
                  <a:gd name="T46" fmla="*/ 14 w 46"/>
                  <a:gd name="T47" fmla="*/ 2 h 76"/>
                  <a:gd name="T48" fmla="*/ 46 w 46"/>
                  <a:gd name="T49" fmla="*/ 2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76"/>
                  <a:gd name="T77" fmla="*/ 46 w 46"/>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76">
                    <a:moveTo>
                      <a:pt x="23" y="76"/>
                    </a:moveTo>
                    <a:lnTo>
                      <a:pt x="32" y="72"/>
                    </a:lnTo>
                    <a:lnTo>
                      <a:pt x="41" y="63"/>
                    </a:lnTo>
                    <a:lnTo>
                      <a:pt x="43" y="57"/>
                    </a:lnTo>
                    <a:lnTo>
                      <a:pt x="45" y="51"/>
                    </a:lnTo>
                    <a:lnTo>
                      <a:pt x="46" y="45"/>
                    </a:lnTo>
                    <a:lnTo>
                      <a:pt x="46" y="36"/>
                    </a:lnTo>
                    <a:lnTo>
                      <a:pt x="46" y="30"/>
                    </a:lnTo>
                    <a:lnTo>
                      <a:pt x="45" y="21"/>
                    </a:lnTo>
                    <a:lnTo>
                      <a:pt x="43" y="15"/>
                    </a:lnTo>
                    <a:lnTo>
                      <a:pt x="41" y="9"/>
                    </a:lnTo>
                    <a:lnTo>
                      <a:pt x="32" y="3"/>
                    </a:lnTo>
                    <a:lnTo>
                      <a:pt x="23" y="0"/>
                    </a:lnTo>
                    <a:lnTo>
                      <a:pt x="14" y="3"/>
                    </a:lnTo>
                    <a:lnTo>
                      <a:pt x="7" y="9"/>
                    </a:lnTo>
                    <a:lnTo>
                      <a:pt x="3" y="15"/>
                    </a:lnTo>
                    <a:lnTo>
                      <a:pt x="2" y="21"/>
                    </a:lnTo>
                    <a:lnTo>
                      <a:pt x="0" y="30"/>
                    </a:lnTo>
                    <a:lnTo>
                      <a:pt x="0" y="36"/>
                    </a:lnTo>
                    <a:lnTo>
                      <a:pt x="0" y="45"/>
                    </a:lnTo>
                    <a:lnTo>
                      <a:pt x="2" y="51"/>
                    </a:lnTo>
                    <a:lnTo>
                      <a:pt x="3" y="57"/>
                    </a:lnTo>
                    <a:lnTo>
                      <a:pt x="7" y="63"/>
                    </a:lnTo>
                    <a:lnTo>
                      <a:pt x="14" y="72"/>
                    </a:lnTo>
                    <a:lnTo>
                      <a:pt x="23"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85" name="Freeform 122"/>
              <p:cNvSpPr>
                <a:spLocks noEditPoints="1"/>
              </p:cNvSpPr>
              <p:nvPr/>
            </p:nvSpPr>
            <p:spPr bwMode="auto">
              <a:xfrm>
                <a:off x="5405" y="9440"/>
                <a:ext cx="63" cy="79"/>
              </a:xfrm>
              <a:custGeom>
                <a:avLst/>
                <a:gdLst>
                  <a:gd name="T0" fmla="*/ 30 w 62"/>
                  <a:gd name="T1" fmla="*/ 2 h 103"/>
                  <a:gd name="T2" fmla="*/ 30 w 62"/>
                  <a:gd name="T3" fmla="*/ 2 h 103"/>
                  <a:gd name="T4" fmla="*/ 30 w 62"/>
                  <a:gd name="T5" fmla="*/ 2 h 103"/>
                  <a:gd name="T6" fmla="*/ 66 w 62"/>
                  <a:gd name="T7" fmla="*/ 2 h 103"/>
                  <a:gd name="T8" fmla="*/ 71 w 62"/>
                  <a:gd name="T9" fmla="*/ 2 h 103"/>
                  <a:gd name="T10" fmla="*/ 60 w 62"/>
                  <a:gd name="T11" fmla="*/ 2 h 103"/>
                  <a:gd name="T12" fmla="*/ 30 w 62"/>
                  <a:gd name="T13" fmla="*/ 2 h 103"/>
                  <a:gd name="T14" fmla="*/ 69 w 62"/>
                  <a:gd name="T15" fmla="*/ 2 h 103"/>
                  <a:gd name="T16" fmla="*/ 85 w 62"/>
                  <a:gd name="T17" fmla="*/ 2 h 103"/>
                  <a:gd name="T18" fmla="*/ 82 w 62"/>
                  <a:gd name="T19" fmla="*/ 2 h 103"/>
                  <a:gd name="T20" fmla="*/ 75 w 62"/>
                  <a:gd name="T21" fmla="*/ 2 h 103"/>
                  <a:gd name="T22" fmla="*/ 69 w 62"/>
                  <a:gd name="T23" fmla="*/ 2 h 103"/>
                  <a:gd name="T24" fmla="*/ 85 w 62"/>
                  <a:gd name="T25" fmla="*/ 2 h 103"/>
                  <a:gd name="T26" fmla="*/ 69 w 62"/>
                  <a:gd name="T27" fmla="*/ 2 h 103"/>
                  <a:gd name="T28" fmla="*/ 69 w 62"/>
                  <a:gd name="T29" fmla="*/ 2 h 103"/>
                  <a:gd name="T30" fmla="*/ 85 w 62"/>
                  <a:gd name="T31" fmla="*/ 2 h 103"/>
                  <a:gd name="T32" fmla="*/ 69 w 62"/>
                  <a:gd name="T33" fmla="*/ 2 h 103"/>
                  <a:gd name="T34" fmla="*/ 66 w 62"/>
                  <a:gd name="T35" fmla="*/ 2 h 103"/>
                  <a:gd name="T36" fmla="*/ 80 w 62"/>
                  <a:gd name="T37" fmla="*/ 2 h 103"/>
                  <a:gd name="T38" fmla="*/ 83 w 62"/>
                  <a:gd name="T39" fmla="*/ 2 h 103"/>
                  <a:gd name="T40" fmla="*/ 69 w 62"/>
                  <a:gd name="T41" fmla="*/ 2 h 103"/>
                  <a:gd name="T42" fmla="*/ 60 w 62"/>
                  <a:gd name="T43" fmla="*/ 2 h 103"/>
                  <a:gd name="T44" fmla="*/ 30 w 62"/>
                  <a:gd name="T45" fmla="*/ 0 h 103"/>
                  <a:gd name="T46" fmla="*/ 66 w 62"/>
                  <a:gd name="T47" fmla="*/ 2 h 103"/>
                  <a:gd name="T48" fmla="*/ 75 w 62"/>
                  <a:gd name="T49" fmla="*/ 2 h 103"/>
                  <a:gd name="T50" fmla="*/ 30 w 62"/>
                  <a:gd name="T51" fmla="*/ 2 h 103"/>
                  <a:gd name="T52" fmla="*/ 30 w 62"/>
                  <a:gd name="T53" fmla="*/ 0 h 103"/>
                  <a:gd name="T54" fmla="*/ 30 w 62"/>
                  <a:gd name="T55" fmla="*/ 2 h 103"/>
                  <a:gd name="T56" fmla="*/ 30 w 62"/>
                  <a:gd name="T57" fmla="*/ 2 h 103"/>
                  <a:gd name="T58" fmla="*/ 30 w 62"/>
                  <a:gd name="T59" fmla="*/ 0 h 103"/>
                  <a:gd name="T60" fmla="*/ 30 w 62"/>
                  <a:gd name="T61" fmla="*/ 2 h 103"/>
                  <a:gd name="T62" fmla="*/ 19 w 62"/>
                  <a:gd name="T63" fmla="*/ 2 h 103"/>
                  <a:gd name="T64" fmla="*/ 12 w 62"/>
                  <a:gd name="T65" fmla="*/ 2 h 103"/>
                  <a:gd name="T66" fmla="*/ 25 w 62"/>
                  <a:gd name="T67" fmla="*/ 2 h 103"/>
                  <a:gd name="T68" fmla="*/ 30 w 62"/>
                  <a:gd name="T69" fmla="*/ 2 h 103"/>
                  <a:gd name="T70" fmla="*/ 16 w 62"/>
                  <a:gd name="T71" fmla="*/ 2 h 103"/>
                  <a:gd name="T72" fmla="*/ 0 w 62"/>
                  <a:gd name="T73" fmla="*/ 2 h 103"/>
                  <a:gd name="T74" fmla="*/ 1 w 62"/>
                  <a:gd name="T75" fmla="*/ 2 h 103"/>
                  <a:gd name="T76" fmla="*/ 9 w 62"/>
                  <a:gd name="T77" fmla="*/ 2 h 103"/>
                  <a:gd name="T78" fmla="*/ 14 w 62"/>
                  <a:gd name="T79" fmla="*/ 2 h 103"/>
                  <a:gd name="T80" fmla="*/ 0 w 62"/>
                  <a:gd name="T81" fmla="*/ 2 h 103"/>
                  <a:gd name="T82" fmla="*/ 14 w 62"/>
                  <a:gd name="T83" fmla="*/ 2 h 103"/>
                  <a:gd name="T84" fmla="*/ 14 w 62"/>
                  <a:gd name="T85" fmla="*/ 2 h 103"/>
                  <a:gd name="T86" fmla="*/ 0 w 62"/>
                  <a:gd name="T87" fmla="*/ 2 h 103"/>
                  <a:gd name="T88" fmla="*/ 14 w 62"/>
                  <a:gd name="T89" fmla="*/ 2 h 103"/>
                  <a:gd name="T90" fmla="*/ 19 w 62"/>
                  <a:gd name="T91" fmla="*/ 2 h 103"/>
                  <a:gd name="T92" fmla="*/ 5 w 62"/>
                  <a:gd name="T93" fmla="*/ 2 h 103"/>
                  <a:gd name="T94" fmla="*/ 0 w 62"/>
                  <a:gd name="T95" fmla="*/ 2 h 103"/>
                  <a:gd name="T96" fmla="*/ 14 w 62"/>
                  <a:gd name="T97" fmla="*/ 2 h 103"/>
                  <a:gd name="T98" fmla="*/ 23 w 62"/>
                  <a:gd name="T99" fmla="*/ 2 h 103"/>
                  <a:gd name="T100" fmla="*/ 30 w 62"/>
                  <a:gd name="T101" fmla="*/ 2 h 103"/>
                  <a:gd name="T102" fmla="*/ 18 w 62"/>
                  <a:gd name="T103" fmla="*/ 2 h 103"/>
                  <a:gd name="T104" fmla="*/ 9 w 62"/>
                  <a:gd name="T105" fmla="*/ 2 h 103"/>
                  <a:gd name="T106" fmla="*/ 30 w 62"/>
                  <a:gd name="T107" fmla="*/ 2 h 103"/>
                  <a:gd name="T108" fmla="*/ 30 w 62"/>
                  <a:gd name="T109" fmla="*/ 2 h 103"/>
                  <a:gd name="T110" fmla="*/ 30 w 62"/>
                  <a:gd name="T111" fmla="*/ 2 h 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03"/>
                  <a:gd name="T170" fmla="*/ 62 w 62"/>
                  <a:gd name="T171" fmla="*/ 103 h 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03">
                    <a:moveTo>
                      <a:pt x="30" y="75"/>
                    </a:moveTo>
                    <a:lnTo>
                      <a:pt x="30" y="75"/>
                    </a:lnTo>
                    <a:lnTo>
                      <a:pt x="30" y="103"/>
                    </a:lnTo>
                    <a:lnTo>
                      <a:pt x="30" y="75"/>
                    </a:lnTo>
                    <a:close/>
                    <a:moveTo>
                      <a:pt x="30" y="75"/>
                    </a:moveTo>
                    <a:lnTo>
                      <a:pt x="37" y="75"/>
                    </a:lnTo>
                    <a:lnTo>
                      <a:pt x="43" y="69"/>
                    </a:lnTo>
                    <a:lnTo>
                      <a:pt x="52" y="87"/>
                    </a:lnTo>
                    <a:lnTo>
                      <a:pt x="48" y="94"/>
                    </a:lnTo>
                    <a:lnTo>
                      <a:pt x="43" y="97"/>
                    </a:lnTo>
                    <a:lnTo>
                      <a:pt x="37" y="100"/>
                    </a:lnTo>
                    <a:lnTo>
                      <a:pt x="30" y="103"/>
                    </a:lnTo>
                    <a:lnTo>
                      <a:pt x="30" y="75"/>
                    </a:lnTo>
                    <a:close/>
                    <a:moveTo>
                      <a:pt x="43" y="69"/>
                    </a:moveTo>
                    <a:lnTo>
                      <a:pt x="46" y="60"/>
                    </a:lnTo>
                    <a:lnTo>
                      <a:pt x="46" y="51"/>
                    </a:lnTo>
                    <a:lnTo>
                      <a:pt x="62" y="51"/>
                    </a:lnTo>
                    <a:lnTo>
                      <a:pt x="60" y="63"/>
                    </a:lnTo>
                    <a:lnTo>
                      <a:pt x="59" y="72"/>
                    </a:lnTo>
                    <a:lnTo>
                      <a:pt x="57" y="81"/>
                    </a:lnTo>
                    <a:lnTo>
                      <a:pt x="52" y="87"/>
                    </a:lnTo>
                    <a:lnTo>
                      <a:pt x="43" y="69"/>
                    </a:lnTo>
                    <a:close/>
                    <a:moveTo>
                      <a:pt x="46" y="51"/>
                    </a:moveTo>
                    <a:lnTo>
                      <a:pt x="46" y="51"/>
                    </a:lnTo>
                    <a:lnTo>
                      <a:pt x="62" y="51"/>
                    </a:lnTo>
                    <a:lnTo>
                      <a:pt x="46" y="51"/>
                    </a:lnTo>
                    <a:close/>
                    <a:moveTo>
                      <a:pt x="46" y="51"/>
                    </a:moveTo>
                    <a:lnTo>
                      <a:pt x="46" y="51"/>
                    </a:lnTo>
                    <a:lnTo>
                      <a:pt x="62" y="51"/>
                    </a:lnTo>
                    <a:lnTo>
                      <a:pt x="46" y="51"/>
                    </a:lnTo>
                    <a:close/>
                    <a:moveTo>
                      <a:pt x="46" y="51"/>
                    </a:moveTo>
                    <a:lnTo>
                      <a:pt x="46" y="42"/>
                    </a:lnTo>
                    <a:lnTo>
                      <a:pt x="43" y="33"/>
                    </a:lnTo>
                    <a:lnTo>
                      <a:pt x="52" y="15"/>
                    </a:lnTo>
                    <a:lnTo>
                      <a:pt x="57" y="24"/>
                    </a:lnTo>
                    <a:lnTo>
                      <a:pt x="59" y="33"/>
                    </a:lnTo>
                    <a:lnTo>
                      <a:pt x="60" y="42"/>
                    </a:lnTo>
                    <a:lnTo>
                      <a:pt x="62" y="51"/>
                    </a:lnTo>
                    <a:lnTo>
                      <a:pt x="46" y="51"/>
                    </a:lnTo>
                    <a:close/>
                    <a:moveTo>
                      <a:pt x="43" y="33"/>
                    </a:moveTo>
                    <a:lnTo>
                      <a:pt x="37" y="27"/>
                    </a:lnTo>
                    <a:lnTo>
                      <a:pt x="30" y="27"/>
                    </a:lnTo>
                    <a:lnTo>
                      <a:pt x="30" y="0"/>
                    </a:lnTo>
                    <a:lnTo>
                      <a:pt x="37" y="3"/>
                    </a:lnTo>
                    <a:lnTo>
                      <a:pt x="43" y="6"/>
                    </a:lnTo>
                    <a:lnTo>
                      <a:pt x="48" y="9"/>
                    </a:lnTo>
                    <a:lnTo>
                      <a:pt x="52" y="15"/>
                    </a:lnTo>
                    <a:lnTo>
                      <a:pt x="43" y="33"/>
                    </a:lnTo>
                    <a:close/>
                    <a:moveTo>
                      <a:pt x="30" y="27"/>
                    </a:moveTo>
                    <a:lnTo>
                      <a:pt x="30" y="27"/>
                    </a:lnTo>
                    <a:lnTo>
                      <a:pt x="30" y="0"/>
                    </a:lnTo>
                    <a:lnTo>
                      <a:pt x="30" y="27"/>
                    </a:lnTo>
                    <a:close/>
                    <a:moveTo>
                      <a:pt x="30" y="27"/>
                    </a:moveTo>
                    <a:lnTo>
                      <a:pt x="30" y="27"/>
                    </a:lnTo>
                    <a:lnTo>
                      <a:pt x="30" y="0"/>
                    </a:lnTo>
                    <a:lnTo>
                      <a:pt x="30" y="27"/>
                    </a:lnTo>
                    <a:close/>
                    <a:moveTo>
                      <a:pt x="30" y="27"/>
                    </a:moveTo>
                    <a:lnTo>
                      <a:pt x="23" y="27"/>
                    </a:lnTo>
                    <a:lnTo>
                      <a:pt x="19" y="33"/>
                    </a:lnTo>
                    <a:lnTo>
                      <a:pt x="9" y="15"/>
                    </a:lnTo>
                    <a:lnTo>
                      <a:pt x="12" y="9"/>
                    </a:lnTo>
                    <a:lnTo>
                      <a:pt x="18" y="6"/>
                    </a:lnTo>
                    <a:lnTo>
                      <a:pt x="25" y="3"/>
                    </a:lnTo>
                    <a:lnTo>
                      <a:pt x="30" y="0"/>
                    </a:lnTo>
                    <a:lnTo>
                      <a:pt x="30" y="27"/>
                    </a:lnTo>
                    <a:close/>
                    <a:moveTo>
                      <a:pt x="19" y="33"/>
                    </a:moveTo>
                    <a:lnTo>
                      <a:pt x="16" y="42"/>
                    </a:lnTo>
                    <a:lnTo>
                      <a:pt x="14" y="51"/>
                    </a:lnTo>
                    <a:lnTo>
                      <a:pt x="0" y="51"/>
                    </a:lnTo>
                    <a:lnTo>
                      <a:pt x="0" y="42"/>
                    </a:lnTo>
                    <a:lnTo>
                      <a:pt x="1" y="33"/>
                    </a:lnTo>
                    <a:lnTo>
                      <a:pt x="5" y="24"/>
                    </a:lnTo>
                    <a:lnTo>
                      <a:pt x="9" y="15"/>
                    </a:lnTo>
                    <a:lnTo>
                      <a:pt x="19" y="33"/>
                    </a:lnTo>
                    <a:close/>
                    <a:moveTo>
                      <a:pt x="14" y="51"/>
                    </a:moveTo>
                    <a:lnTo>
                      <a:pt x="14" y="51"/>
                    </a:lnTo>
                    <a:lnTo>
                      <a:pt x="0" y="51"/>
                    </a:lnTo>
                    <a:lnTo>
                      <a:pt x="14" y="51"/>
                    </a:lnTo>
                    <a:close/>
                    <a:moveTo>
                      <a:pt x="14" y="51"/>
                    </a:moveTo>
                    <a:lnTo>
                      <a:pt x="14" y="51"/>
                    </a:lnTo>
                    <a:lnTo>
                      <a:pt x="0" y="51"/>
                    </a:lnTo>
                    <a:lnTo>
                      <a:pt x="14" y="51"/>
                    </a:lnTo>
                    <a:close/>
                    <a:moveTo>
                      <a:pt x="14" y="51"/>
                    </a:moveTo>
                    <a:lnTo>
                      <a:pt x="16" y="60"/>
                    </a:lnTo>
                    <a:lnTo>
                      <a:pt x="19" y="69"/>
                    </a:lnTo>
                    <a:lnTo>
                      <a:pt x="9" y="87"/>
                    </a:lnTo>
                    <a:lnTo>
                      <a:pt x="5" y="81"/>
                    </a:lnTo>
                    <a:lnTo>
                      <a:pt x="1" y="72"/>
                    </a:lnTo>
                    <a:lnTo>
                      <a:pt x="0" y="63"/>
                    </a:lnTo>
                    <a:lnTo>
                      <a:pt x="0" y="51"/>
                    </a:lnTo>
                    <a:lnTo>
                      <a:pt x="14" y="51"/>
                    </a:lnTo>
                    <a:close/>
                    <a:moveTo>
                      <a:pt x="19" y="69"/>
                    </a:moveTo>
                    <a:lnTo>
                      <a:pt x="23" y="75"/>
                    </a:lnTo>
                    <a:lnTo>
                      <a:pt x="30" y="75"/>
                    </a:lnTo>
                    <a:lnTo>
                      <a:pt x="30" y="103"/>
                    </a:lnTo>
                    <a:lnTo>
                      <a:pt x="25" y="100"/>
                    </a:lnTo>
                    <a:lnTo>
                      <a:pt x="18" y="97"/>
                    </a:lnTo>
                    <a:lnTo>
                      <a:pt x="12" y="94"/>
                    </a:lnTo>
                    <a:lnTo>
                      <a:pt x="9" y="87"/>
                    </a:lnTo>
                    <a:lnTo>
                      <a:pt x="19" y="69"/>
                    </a:lnTo>
                    <a:close/>
                    <a:moveTo>
                      <a:pt x="30" y="75"/>
                    </a:moveTo>
                    <a:lnTo>
                      <a:pt x="30" y="75"/>
                    </a:lnTo>
                    <a:lnTo>
                      <a:pt x="30" y="103"/>
                    </a:lnTo>
                    <a:lnTo>
                      <a:pt x="30" y="7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86" name="Freeform 123"/>
              <p:cNvSpPr>
                <a:spLocks/>
              </p:cNvSpPr>
              <p:nvPr/>
            </p:nvSpPr>
            <p:spPr bwMode="auto">
              <a:xfrm>
                <a:off x="5333" y="9581"/>
                <a:ext cx="48" cy="59"/>
              </a:xfrm>
              <a:custGeom>
                <a:avLst/>
                <a:gdLst>
                  <a:gd name="T0" fmla="*/ 23 w 48"/>
                  <a:gd name="T1" fmla="*/ 2 h 76"/>
                  <a:gd name="T2" fmla="*/ 32 w 48"/>
                  <a:gd name="T3" fmla="*/ 2 h 76"/>
                  <a:gd name="T4" fmla="*/ 41 w 48"/>
                  <a:gd name="T5" fmla="*/ 2 h 76"/>
                  <a:gd name="T6" fmla="*/ 43 w 48"/>
                  <a:gd name="T7" fmla="*/ 2 h 76"/>
                  <a:gd name="T8" fmla="*/ 47 w 48"/>
                  <a:gd name="T9" fmla="*/ 2 h 76"/>
                  <a:gd name="T10" fmla="*/ 47 w 48"/>
                  <a:gd name="T11" fmla="*/ 2 h 76"/>
                  <a:gd name="T12" fmla="*/ 48 w 48"/>
                  <a:gd name="T13" fmla="*/ 2 h 76"/>
                  <a:gd name="T14" fmla="*/ 47 w 48"/>
                  <a:gd name="T15" fmla="*/ 2 h 76"/>
                  <a:gd name="T16" fmla="*/ 47 w 48"/>
                  <a:gd name="T17" fmla="*/ 2 h 76"/>
                  <a:gd name="T18" fmla="*/ 43 w 48"/>
                  <a:gd name="T19" fmla="*/ 2 h 76"/>
                  <a:gd name="T20" fmla="*/ 41 w 48"/>
                  <a:gd name="T21" fmla="*/ 2 h 76"/>
                  <a:gd name="T22" fmla="*/ 32 w 48"/>
                  <a:gd name="T23" fmla="*/ 2 h 76"/>
                  <a:gd name="T24" fmla="*/ 23 w 48"/>
                  <a:gd name="T25" fmla="*/ 0 h 76"/>
                  <a:gd name="T26" fmla="*/ 14 w 48"/>
                  <a:gd name="T27" fmla="*/ 2 h 76"/>
                  <a:gd name="T28" fmla="*/ 7 w 48"/>
                  <a:gd name="T29" fmla="*/ 2 h 76"/>
                  <a:gd name="T30" fmla="*/ 4 w 48"/>
                  <a:gd name="T31" fmla="*/ 2 h 76"/>
                  <a:gd name="T32" fmla="*/ 2 w 48"/>
                  <a:gd name="T33" fmla="*/ 2 h 76"/>
                  <a:gd name="T34" fmla="*/ 0 w 48"/>
                  <a:gd name="T35" fmla="*/ 2 h 76"/>
                  <a:gd name="T36" fmla="*/ 0 w 48"/>
                  <a:gd name="T37" fmla="*/ 2 h 76"/>
                  <a:gd name="T38" fmla="*/ 0 w 48"/>
                  <a:gd name="T39" fmla="*/ 2 h 76"/>
                  <a:gd name="T40" fmla="*/ 2 w 48"/>
                  <a:gd name="T41" fmla="*/ 2 h 76"/>
                  <a:gd name="T42" fmla="*/ 4 w 48"/>
                  <a:gd name="T43" fmla="*/ 2 h 76"/>
                  <a:gd name="T44" fmla="*/ 7 w 48"/>
                  <a:gd name="T45" fmla="*/ 2 h 76"/>
                  <a:gd name="T46" fmla="*/ 14 w 48"/>
                  <a:gd name="T47" fmla="*/ 2 h 76"/>
                  <a:gd name="T48" fmla="*/ 23 w 48"/>
                  <a:gd name="T49" fmla="*/ 2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6"/>
                  <a:gd name="T77" fmla="*/ 48 w 48"/>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6">
                    <a:moveTo>
                      <a:pt x="23" y="76"/>
                    </a:moveTo>
                    <a:lnTo>
                      <a:pt x="32" y="73"/>
                    </a:lnTo>
                    <a:lnTo>
                      <a:pt x="41" y="67"/>
                    </a:lnTo>
                    <a:lnTo>
                      <a:pt x="43" y="61"/>
                    </a:lnTo>
                    <a:lnTo>
                      <a:pt x="47" y="55"/>
                    </a:lnTo>
                    <a:lnTo>
                      <a:pt x="47" y="46"/>
                    </a:lnTo>
                    <a:lnTo>
                      <a:pt x="48" y="40"/>
                    </a:lnTo>
                    <a:lnTo>
                      <a:pt x="47" y="31"/>
                    </a:lnTo>
                    <a:lnTo>
                      <a:pt x="47" y="25"/>
                    </a:lnTo>
                    <a:lnTo>
                      <a:pt x="43" y="19"/>
                    </a:lnTo>
                    <a:lnTo>
                      <a:pt x="41" y="13"/>
                    </a:lnTo>
                    <a:lnTo>
                      <a:pt x="32" y="3"/>
                    </a:lnTo>
                    <a:lnTo>
                      <a:pt x="23" y="0"/>
                    </a:lnTo>
                    <a:lnTo>
                      <a:pt x="14" y="3"/>
                    </a:lnTo>
                    <a:lnTo>
                      <a:pt x="7" y="13"/>
                    </a:lnTo>
                    <a:lnTo>
                      <a:pt x="4" y="19"/>
                    </a:lnTo>
                    <a:lnTo>
                      <a:pt x="2" y="25"/>
                    </a:lnTo>
                    <a:lnTo>
                      <a:pt x="0" y="31"/>
                    </a:lnTo>
                    <a:lnTo>
                      <a:pt x="0" y="40"/>
                    </a:lnTo>
                    <a:lnTo>
                      <a:pt x="0" y="46"/>
                    </a:lnTo>
                    <a:lnTo>
                      <a:pt x="2" y="55"/>
                    </a:lnTo>
                    <a:lnTo>
                      <a:pt x="4" y="61"/>
                    </a:lnTo>
                    <a:lnTo>
                      <a:pt x="7" y="67"/>
                    </a:lnTo>
                    <a:lnTo>
                      <a:pt x="14" y="73"/>
                    </a:lnTo>
                    <a:lnTo>
                      <a:pt x="23"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87" name="Freeform 124"/>
              <p:cNvSpPr>
                <a:spLocks noEditPoints="1"/>
              </p:cNvSpPr>
              <p:nvPr/>
            </p:nvSpPr>
            <p:spPr bwMode="auto">
              <a:xfrm>
                <a:off x="5325" y="9572"/>
                <a:ext cx="63" cy="77"/>
              </a:xfrm>
              <a:custGeom>
                <a:avLst/>
                <a:gdLst>
                  <a:gd name="T0" fmla="*/ 30 w 62"/>
                  <a:gd name="T1" fmla="*/ 2 h 100"/>
                  <a:gd name="T2" fmla="*/ 30 w 62"/>
                  <a:gd name="T3" fmla="*/ 2 h 100"/>
                  <a:gd name="T4" fmla="*/ 30 w 62"/>
                  <a:gd name="T5" fmla="*/ 2 h 100"/>
                  <a:gd name="T6" fmla="*/ 66 w 62"/>
                  <a:gd name="T7" fmla="*/ 2 h 100"/>
                  <a:gd name="T8" fmla="*/ 71 w 62"/>
                  <a:gd name="T9" fmla="*/ 2 h 100"/>
                  <a:gd name="T10" fmla="*/ 60 w 62"/>
                  <a:gd name="T11" fmla="*/ 2 h 100"/>
                  <a:gd name="T12" fmla="*/ 30 w 62"/>
                  <a:gd name="T13" fmla="*/ 2 h 100"/>
                  <a:gd name="T14" fmla="*/ 69 w 62"/>
                  <a:gd name="T15" fmla="*/ 2 h 100"/>
                  <a:gd name="T16" fmla="*/ 85 w 62"/>
                  <a:gd name="T17" fmla="*/ 2 h 100"/>
                  <a:gd name="T18" fmla="*/ 82 w 62"/>
                  <a:gd name="T19" fmla="*/ 2 h 100"/>
                  <a:gd name="T20" fmla="*/ 77 w 62"/>
                  <a:gd name="T21" fmla="*/ 2 h 100"/>
                  <a:gd name="T22" fmla="*/ 69 w 62"/>
                  <a:gd name="T23" fmla="*/ 2 h 100"/>
                  <a:gd name="T24" fmla="*/ 85 w 62"/>
                  <a:gd name="T25" fmla="*/ 2 h 100"/>
                  <a:gd name="T26" fmla="*/ 69 w 62"/>
                  <a:gd name="T27" fmla="*/ 2 h 100"/>
                  <a:gd name="T28" fmla="*/ 69 w 62"/>
                  <a:gd name="T29" fmla="*/ 2 h 100"/>
                  <a:gd name="T30" fmla="*/ 85 w 62"/>
                  <a:gd name="T31" fmla="*/ 2 h 100"/>
                  <a:gd name="T32" fmla="*/ 69 w 62"/>
                  <a:gd name="T33" fmla="*/ 2 h 100"/>
                  <a:gd name="T34" fmla="*/ 66 w 62"/>
                  <a:gd name="T35" fmla="*/ 2 h 100"/>
                  <a:gd name="T36" fmla="*/ 80 w 62"/>
                  <a:gd name="T37" fmla="*/ 2 h 100"/>
                  <a:gd name="T38" fmla="*/ 84 w 62"/>
                  <a:gd name="T39" fmla="*/ 2 h 100"/>
                  <a:gd name="T40" fmla="*/ 69 w 62"/>
                  <a:gd name="T41" fmla="*/ 2 h 100"/>
                  <a:gd name="T42" fmla="*/ 66 w 62"/>
                  <a:gd name="T43" fmla="*/ 2 h 100"/>
                  <a:gd name="T44" fmla="*/ 66 w 62"/>
                  <a:gd name="T45" fmla="*/ 2 h 100"/>
                  <a:gd name="T46" fmla="*/ 60 w 62"/>
                  <a:gd name="T47" fmla="*/ 2 h 100"/>
                  <a:gd name="T48" fmla="*/ 30 w 62"/>
                  <a:gd name="T49" fmla="*/ 0 h 100"/>
                  <a:gd name="T50" fmla="*/ 66 w 62"/>
                  <a:gd name="T51" fmla="*/ 2 h 100"/>
                  <a:gd name="T52" fmla="*/ 77 w 62"/>
                  <a:gd name="T53" fmla="*/ 2 h 100"/>
                  <a:gd name="T54" fmla="*/ 30 w 62"/>
                  <a:gd name="T55" fmla="*/ 2 h 100"/>
                  <a:gd name="T56" fmla="*/ 30 w 62"/>
                  <a:gd name="T57" fmla="*/ 0 h 100"/>
                  <a:gd name="T58" fmla="*/ 30 w 62"/>
                  <a:gd name="T59" fmla="*/ 2 h 100"/>
                  <a:gd name="T60" fmla="*/ 30 w 62"/>
                  <a:gd name="T61" fmla="*/ 2 h 100"/>
                  <a:gd name="T62" fmla="*/ 30 w 62"/>
                  <a:gd name="T63" fmla="*/ 0 h 100"/>
                  <a:gd name="T64" fmla="*/ 30 w 62"/>
                  <a:gd name="T65" fmla="*/ 2 h 100"/>
                  <a:gd name="T66" fmla="*/ 20 w 62"/>
                  <a:gd name="T67" fmla="*/ 2 h 100"/>
                  <a:gd name="T68" fmla="*/ 14 w 62"/>
                  <a:gd name="T69" fmla="*/ 2 h 100"/>
                  <a:gd name="T70" fmla="*/ 25 w 62"/>
                  <a:gd name="T71" fmla="*/ 0 h 100"/>
                  <a:gd name="T72" fmla="*/ 30 w 62"/>
                  <a:gd name="T73" fmla="*/ 2 h 100"/>
                  <a:gd name="T74" fmla="*/ 16 w 62"/>
                  <a:gd name="T75" fmla="*/ 2 h 100"/>
                  <a:gd name="T76" fmla="*/ 0 w 62"/>
                  <a:gd name="T77" fmla="*/ 2 h 100"/>
                  <a:gd name="T78" fmla="*/ 2 w 62"/>
                  <a:gd name="T79" fmla="*/ 2 h 100"/>
                  <a:gd name="T80" fmla="*/ 9 w 62"/>
                  <a:gd name="T81" fmla="*/ 2 h 100"/>
                  <a:gd name="T82" fmla="*/ 14 w 62"/>
                  <a:gd name="T83" fmla="*/ 2 h 100"/>
                  <a:gd name="T84" fmla="*/ 0 w 62"/>
                  <a:gd name="T85" fmla="*/ 2 h 100"/>
                  <a:gd name="T86" fmla="*/ 14 w 62"/>
                  <a:gd name="T87" fmla="*/ 2 h 100"/>
                  <a:gd name="T88" fmla="*/ 14 w 62"/>
                  <a:gd name="T89" fmla="*/ 2 h 100"/>
                  <a:gd name="T90" fmla="*/ 0 w 62"/>
                  <a:gd name="T91" fmla="*/ 2 h 100"/>
                  <a:gd name="T92" fmla="*/ 14 w 62"/>
                  <a:gd name="T93" fmla="*/ 2 h 100"/>
                  <a:gd name="T94" fmla="*/ 20 w 62"/>
                  <a:gd name="T95" fmla="*/ 2 h 100"/>
                  <a:gd name="T96" fmla="*/ 5 w 62"/>
                  <a:gd name="T97" fmla="*/ 2 h 100"/>
                  <a:gd name="T98" fmla="*/ 0 w 62"/>
                  <a:gd name="T99" fmla="*/ 2 h 100"/>
                  <a:gd name="T100" fmla="*/ 14 w 62"/>
                  <a:gd name="T101" fmla="*/ 2 h 100"/>
                  <a:gd name="T102" fmla="*/ 25 w 62"/>
                  <a:gd name="T103" fmla="*/ 2 h 100"/>
                  <a:gd name="T104" fmla="*/ 30 w 62"/>
                  <a:gd name="T105" fmla="*/ 2 h 100"/>
                  <a:gd name="T106" fmla="*/ 20 w 62"/>
                  <a:gd name="T107" fmla="*/ 2 h 100"/>
                  <a:gd name="T108" fmla="*/ 9 w 62"/>
                  <a:gd name="T109" fmla="*/ 2 h 100"/>
                  <a:gd name="T110" fmla="*/ 30 w 62"/>
                  <a:gd name="T111" fmla="*/ 2 h 100"/>
                  <a:gd name="T112" fmla="*/ 30 w 62"/>
                  <a:gd name="T113" fmla="*/ 2 h 100"/>
                  <a:gd name="T114" fmla="*/ 30 w 62"/>
                  <a:gd name="T115" fmla="*/ 2 h 1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
                  <a:gd name="T175" fmla="*/ 0 h 100"/>
                  <a:gd name="T176" fmla="*/ 62 w 62"/>
                  <a:gd name="T177" fmla="*/ 100 h 1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 h="100">
                    <a:moveTo>
                      <a:pt x="30" y="76"/>
                    </a:moveTo>
                    <a:lnTo>
                      <a:pt x="30" y="76"/>
                    </a:lnTo>
                    <a:lnTo>
                      <a:pt x="30" y="100"/>
                    </a:lnTo>
                    <a:lnTo>
                      <a:pt x="30" y="76"/>
                    </a:lnTo>
                    <a:close/>
                    <a:moveTo>
                      <a:pt x="30" y="76"/>
                    </a:moveTo>
                    <a:lnTo>
                      <a:pt x="37" y="73"/>
                    </a:lnTo>
                    <a:lnTo>
                      <a:pt x="43" y="70"/>
                    </a:lnTo>
                    <a:lnTo>
                      <a:pt x="54" y="88"/>
                    </a:lnTo>
                    <a:lnTo>
                      <a:pt x="48" y="94"/>
                    </a:lnTo>
                    <a:lnTo>
                      <a:pt x="43" y="97"/>
                    </a:lnTo>
                    <a:lnTo>
                      <a:pt x="37" y="100"/>
                    </a:lnTo>
                    <a:lnTo>
                      <a:pt x="30" y="100"/>
                    </a:lnTo>
                    <a:lnTo>
                      <a:pt x="30" y="76"/>
                    </a:lnTo>
                    <a:close/>
                    <a:moveTo>
                      <a:pt x="43" y="70"/>
                    </a:moveTo>
                    <a:lnTo>
                      <a:pt x="46" y="61"/>
                    </a:lnTo>
                    <a:lnTo>
                      <a:pt x="46" y="52"/>
                    </a:lnTo>
                    <a:lnTo>
                      <a:pt x="62" y="52"/>
                    </a:lnTo>
                    <a:lnTo>
                      <a:pt x="61" y="61"/>
                    </a:lnTo>
                    <a:lnTo>
                      <a:pt x="59" y="70"/>
                    </a:lnTo>
                    <a:lnTo>
                      <a:pt x="57" y="79"/>
                    </a:lnTo>
                    <a:lnTo>
                      <a:pt x="54" y="88"/>
                    </a:lnTo>
                    <a:lnTo>
                      <a:pt x="43" y="70"/>
                    </a:lnTo>
                    <a:close/>
                    <a:moveTo>
                      <a:pt x="46" y="52"/>
                    </a:moveTo>
                    <a:lnTo>
                      <a:pt x="46" y="52"/>
                    </a:lnTo>
                    <a:lnTo>
                      <a:pt x="62" y="52"/>
                    </a:lnTo>
                    <a:lnTo>
                      <a:pt x="46" y="52"/>
                    </a:lnTo>
                    <a:close/>
                    <a:moveTo>
                      <a:pt x="46" y="52"/>
                    </a:moveTo>
                    <a:lnTo>
                      <a:pt x="46" y="52"/>
                    </a:lnTo>
                    <a:lnTo>
                      <a:pt x="62" y="52"/>
                    </a:lnTo>
                    <a:lnTo>
                      <a:pt x="46" y="52"/>
                    </a:lnTo>
                    <a:close/>
                    <a:moveTo>
                      <a:pt x="46" y="52"/>
                    </a:moveTo>
                    <a:lnTo>
                      <a:pt x="46" y="43"/>
                    </a:lnTo>
                    <a:lnTo>
                      <a:pt x="43" y="34"/>
                    </a:lnTo>
                    <a:lnTo>
                      <a:pt x="54" y="15"/>
                    </a:lnTo>
                    <a:lnTo>
                      <a:pt x="57" y="21"/>
                    </a:lnTo>
                    <a:lnTo>
                      <a:pt x="59" y="31"/>
                    </a:lnTo>
                    <a:lnTo>
                      <a:pt x="61" y="40"/>
                    </a:lnTo>
                    <a:lnTo>
                      <a:pt x="62" y="52"/>
                    </a:lnTo>
                    <a:lnTo>
                      <a:pt x="46" y="52"/>
                    </a:lnTo>
                    <a:close/>
                    <a:moveTo>
                      <a:pt x="43" y="34"/>
                    </a:moveTo>
                    <a:lnTo>
                      <a:pt x="43" y="34"/>
                    </a:lnTo>
                    <a:lnTo>
                      <a:pt x="48" y="25"/>
                    </a:lnTo>
                    <a:lnTo>
                      <a:pt x="43" y="34"/>
                    </a:lnTo>
                    <a:close/>
                    <a:moveTo>
                      <a:pt x="43" y="34"/>
                    </a:moveTo>
                    <a:lnTo>
                      <a:pt x="37" y="28"/>
                    </a:lnTo>
                    <a:lnTo>
                      <a:pt x="30" y="25"/>
                    </a:lnTo>
                    <a:lnTo>
                      <a:pt x="30" y="0"/>
                    </a:lnTo>
                    <a:lnTo>
                      <a:pt x="37" y="0"/>
                    </a:lnTo>
                    <a:lnTo>
                      <a:pt x="43" y="3"/>
                    </a:lnTo>
                    <a:lnTo>
                      <a:pt x="48" y="9"/>
                    </a:lnTo>
                    <a:lnTo>
                      <a:pt x="54" y="15"/>
                    </a:lnTo>
                    <a:lnTo>
                      <a:pt x="43" y="34"/>
                    </a:lnTo>
                    <a:close/>
                    <a:moveTo>
                      <a:pt x="30" y="25"/>
                    </a:moveTo>
                    <a:lnTo>
                      <a:pt x="30" y="25"/>
                    </a:lnTo>
                    <a:lnTo>
                      <a:pt x="30" y="0"/>
                    </a:lnTo>
                    <a:lnTo>
                      <a:pt x="30" y="25"/>
                    </a:lnTo>
                    <a:close/>
                    <a:moveTo>
                      <a:pt x="30" y="25"/>
                    </a:moveTo>
                    <a:lnTo>
                      <a:pt x="30" y="25"/>
                    </a:lnTo>
                    <a:lnTo>
                      <a:pt x="30" y="0"/>
                    </a:lnTo>
                    <a:lnTo>
                      <a:pt x="30" y="25"/>
                    </a:lnTo>
                    <a:close/>
                    <a:moveTo>
                      <a:pt x="30" y="25"/>
                    </a:moveTo>
                    <a:lnTo>
                      <a:pt x="25" y="28"/>
                    </a:lnTo>
                    <a:lnTo>
                      <a:pt x="20" y="34"/>
                    </a:lnTo>
                    <a:lnTo>
                      <a:pt x="9" y="15"/>
                    </a:lnTo>
                    <a:lnTo>
                      <a:pt x="14" y="9"/>
                    </a:lnTo>
                    <a:lnTo>
                      <a:pt x="20" y="3"/>
                    </a:lnTo>
                    <a:lnTo>
                      <a:pt x="25" y="0"/>
                    </a:lnTo>
                    <a:lnTo>
                      <a:pt x="30" y="0"/>
                    </a:lnTo>
                    <a:lnTo>
                      <a:pt x="30" y="25"/>
                    </a:lnTo>
                    <a:close/>
                    <a:moveTo>
                      <a:pt x="20" y="34"/>
                    </a:moveTo>
                    <a:lnTo>
                      <a:pt x="16" y="43"/>
                    </a:lnTo>
                    <a:lnTo>
                      <a:pt x="14" y="52"/>
                    </a:lnTo>
                    <a:lnTo>
                      <a:pt x="0" y="52"/>
                    </a:lnTo>
                    <a:lnTo>
                      <a:pt x="0" y="40"/>
                    </a:lnTo>
                    <a:lnTo>
                      <a:pt x="2" y="31"/>
                    </a:lnTo>
                    <a:lnTo>
                      <a:pt x="5" y="21"/>
                    </a:lnTo>
                    <a:lnTo>
                      <a:pt x="9" y="15"/>
                    </a:lnTo>
                    <a:lnTo>
                      <a:pt x="20" y="34"/>
                    </a:lnTo>
                    <a:close/>
                    <a:moveTo>
                      <a:pt x="14" y="52"/>
                    </a:moveTo>
                    <a:lnTo>
                      <a:pt x="14" y="52"/>
                    </a:lnTo>
                    <a:lnTo>
                      <a:pt x="0" y="52"/>
                    </a:lnTo>
                    <a:lnTo>
                      <a:pt x="14" y="52"/>
                    </a:lnTo>
                    <a:close/>
                    <a:moveTo>
                      <a:pt x="14" y="52"/>
                    </a:moveTo>
                    <a:lnTo>
                      <a:pt x="14" y="52"/>
                    </a:lnTo>
                    <a:lnTo>
                      <a:pt x="0" y="52"/>
                    </a:lnTo>
                    <a:lnTo>
                      <a:pt x="14" y="52"/>
                    </a:lnTo>
                    <a:close/>
                    <a:moveTo>
                      <a:pt x="14" y="52"/>
                    </a:moveTo>
                    <a:lnTo>
                      <a:pt x="16" y="61"/>
                    </a:lnTo>
                    <a:lnTo>
                      <a:pt x="20" y="70"/>
                    </a:lnTo>
                    <a:lnTo>
                      <a:pt x="9" y="88"/>
                    </a:lnTo>
                    <a:lnTo>
                      <a:pt x="5" y="79"/>
                    </a:lnTo>
                    <a:lnTo>
                      <a:pt x="2" y="70"/>
                    </a:lnTo>
                    <a:lnTo>
                      <a:pt x="0" y="61"/>
                    </a:lnTo>
                    <a:lnTo>
                      <a:pt x="0" y="52"/>
                    </a:lnTo>
                    <a:lnTo>
                      <a:pt x="14" y="52"/>
                    </a:lnTo>
                    <a:close/>
                    <a:moveTo>
                      <a:pt x="20" y="70"/>
                    </a:moveTo>
                    <a:lnTo>
                      <a:pt x="25" y="73"/>
                    </a:lnTo>
                    <a:lnTo>
                      <a:pt x="30" y="76"/>
                    </a:lnTo>
                    <a:lnTo>
                      <a:pt x="30" y="100"/>
                    </a:lnTo>
                    <a:lnTo>
                      <a:pt x="25" y="100"/>
                    </a:lnTo>
                    <a:lnTo>
                      <a:pt x="20" y="97"/>
                    </a:lnTo>
                    <a:lnTo>
                      <a:pt x="14" y="94"/>
                    </a:lnTo>
                    <a:lnTo>
                      <a:pt x="9" y="88"/>
                    </a:lnTo>
                    <a:lnTo>
                      <a:pt x="20" y="70"/>
                    </a:lnTo>
                    <a:close/>
                    <a:moveTo>
                      <a:pt x="30" y="76"/>
                    </a:moveTo>
                    <a:lnTo>
                      <a:pt x="30" y="76"/>
                    </a:lnTo>
                    <a:lnTo>
                      <a:pt x="30" y="100"/>
                    </a:lnTo>
                    <a:lnTo>
                      <a:pt x="30"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88" name="Freeform 125"/>
              <p:cNvSpPr>
                <a:spLocks/>
              </p:cNvSpPr>
              <p:nvPr/>
            </p:nvSpPr>
            <p:spPr bwMode="auto">
              <a:xfrm>
                <a:off x="5374" y="9486"/>
                <a:ext cx="92" cy="140"/>
              </a:xfrm>
              <a:custGeom>
                <a:avLst/>
                <a:gdLst>
                  <a:gd name="T0" fmla="*/ 114 w 91"/>
                  <a:gd name="T1" fmla="*/ 2 h 182"/>
                  <a:gd name="T2" fmla="*/ 13 w 91"/>
                  <a:gd name="T3" fmla="*/ 2 h 182"/>
                  <a:gd name="T4" fmla="*/ 0 w 91"/>
                  <a:gd name="T5" fmla="*/ 2 h 182"/>
                  <a:gd name="T6" fmla="*/ 102 w 91"/>
                  <a:gd name="T7" fmla="*/ 0 h 182"/>
                  <a:gd name="T8" fmla="*/ 114 w 91"/>
                  <a:gd name="T9" fmla="*/ 2 h 182"/>
                  <a:gd name="T10" fmla="*/ 0 60000 65536"/>
                  <a:gd name="T11" fmla="*/ 0 60000 65536"/>
                  <a:gd name="T12" fmla="*/ 0 60000 65536"/>
                  <a:gd name="T13" fmla="*/ 0 60000 65536"/>
                  <a:gd name="T14" fmla="*/ 0 60000 65536"/>
                  <a:gd name="T15" fmla="*/ 0 w 91"/>
                  <a:gd name="T16" fmla="*/ 0 h 182"/>
                  <a:gd name="T17" fmla="*/ 91 w 91"/>
                  <a:gd name="T18" fmla="*/ 182 h 182"/>
                </a:gdLst>
                <a:ahLst/>
                <a:cxnLst>
                  <a:cxn ang="T10">
                    <a:pos x="T0" y="T1"/>
                  </a:cxn>
                  <a:cxn ang="T11">
                    <a:pos x="T2" y="T3"/>
                  </a:cxn>
                  <a:cxn ang="T12">
                    <a:pos x="T4" y="T5"/>
                  </a:cxn>
                  <a:cxn ang="T13">
                    <a:pos x="T6" y="T7"/>
                  </a:cxn>
                  <a:cxn ang="T14">
                    <a:pos x="T8" y="T9"/>
                  </a:cxn>
                </a:cxnLst>
                <a:rect l="T15" t="T16" r="T17" b="T18"/>
                <a:pathLst>
                  <a:path w="91" h="182">
                    <a:moveTo>
                      <a:pt x="91" y="18"/>
                    </a:moveTo>
                    <a:lnTo>
                      <a:pt x="13" y="182"/>
                    </a:lnTo>
                    <a:lnTo>
                      <a:pt x="0" y="167"/>
                    </a:lnTo>
                    <a:lnTo>
                      <a:pt x="79" y="0"/>
                    </a:lnTo>
                    <a:lnTo>
                      <a:pt x="91"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89" name="Freeform 126"/>
              <p:cNvSpPr>
                <a:spLocks/>
              </p:cNvSpPr>
              <p:nvPr/>
            </p:nvSpPr>
            <p:spPr bwMode="auto">
              <a:xfrm>
                <a:off x="5337" y="9472"/>
                <a:ext cx="80" cy="124"/>
              </a:xfrm>
              <a:custGeom>
                <a:avLst/>
                <a:gdLst>
                  <a:gd name="T0" fmla="*/ 102 w 79"/>
                  <a:gd name="T1" fmla="*/ 2 h 161"/>
                  <a:gd name="T2" fmla="*/ 38 w 79"/>
                  <a:gd name="T3" fmla="*/ 2 h 161"/>
                  <a:gd name="T4" fmla="*/ 15 w 79"/>
                  <a:gd name="T5" fmla="*/ 2 h 161"/>
                  <a:gd name="T6" fmla="*/ 6 w 79"/>
                  <a:gd name="T7" fmla="*/ 2 h 161"/>
                  <a:gd name="T8" fmla="*/ 2 w 79"/>
                  <a:gd name="T9" fmla="*/ 2 h 161"/>
                  <a:gd name="T10" fmla="*/ 0 w 79"/>
                  <a:gd name="T11" fmla="*/ 2 h 161"/>
                  <a:gd name="T12" fmla="*/ 2 w 79"/>
                  <a:gd name="T13" fmla="*/ 2 h 161"/>
                  <a:gd name="T14" fmla="*/ 9 w 79"/>
                  <a:gd name="T15" fmla="*/ 2 h 161"/>
                  <a:gd name="T16" fmla="*/ 29 w 79"/>
                  <a:gd name="T17" fmla="*/ 2 h 161"/>
                  <a:gd name="T18" fmla="*/ 91 w 79"/>
                  <a:gd name="T19" fmla="*/ 0 h 161"/>
                  <a:gd name="T20" fmla="*/ 102 w 79"/>
                  <a:gd name="T21" fmla="*/ 2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161"/>
                  <a:gd name="T35" fmla="*/ 79 w 79"/>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161">
                    <a:moveTo>
                      <a:pt x="79" y="15"/>
                    </a:moveTo>
                    <a:lnTo>
                      <a:pt x="38" y="100"/>
                    </a:lnTo>
                    <a:lnTo>
                      <a:pt x="15" y="142"/>
                    </a:lnTo>
                    <a:lnTo>
                      <a:pt x="6" y="158"/>
                    </a:lnTo>
                    <a:lnTo>
                      <a:pt x="2" y="161"/>
                    </a:lnTo>
                    <a:lnTo>
                      <a:pt x="0" y="136"/>
                    </a:lnTo>
                    <a:lnTo>
                      <a:pt x="2" y="133"/>
                    </a:lnTo>
                    <a:lnTo>
                      <a:pt x="9" y="118"/>
                    </a:lnTo>
                    <a:lnTo>
                      <a:pt x="29" y="79"/>
                    </a:lnTo>
                    <a:lnTo>
                      <a:pt x="68" y="0"/>
                    </a:lnTo>
                    <a:lnTo>
                      <a:pt x="79"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90" name="Freeform 127"/>
              <p:cNvSpPr>
                <a:spLocks/>
              </p:cNvSpPr>
              <p:nvPr/>
            </p:nvSpPr>
            <p:spPr bwMode="auto">
              <a:xfrm>
                <a:off x="5349" y="9444"/>
                <a:ext cx="47" cy="58"/>
              </a:xfrm>
              <a:custGeom>
                <a:avLst/>
                <a:gdLst>
                  <a:gd name="T0" fmla="*/ 23 w 47"/>
                  <a:gd name="T1" fmla="*/ 2 h 75"/>
                  <a:gd name="T2" fmla="*/ 32 w 47"/>
                  <a:gd name="T3" fmla="*/ 2 h 75"/>
                  <a:gd name="T4" fmla="*/ 39 w 47"/>
                  <a:gd name="T5" fmla="*/ 2 h 75"/>
                  <a:gd name="T6" fmla="*/ 43 w 47"/>
                  <a:gd name="T7" fmla="*/ 2 h 75"/>
                  <a:gd name="T8" fmla="*/ 45 w 47"/>
                  <a:gd name="T9" fmla="*/ 2 h 75"/>
                  <a:gd name="T10" fmla="*/ 47 w 47"/>
                  <a:gd name="T11" fmla="*/ 2 h 75"/>
                  <a:gd name="T12" fmla="*/ 47 w 47"/>
                  <a:gd name="T13" fmla="*/ 2 h 75"/>
                  <a:gd name="T14" fmla="*/ 47 w 47"/>
                  <a:gd name="T15" fmla="*/ 2 h 75"/>
                  <a:gd name="T16" fmla="*/ 45 w 47"/>
                  <a:gd name="T17" fmla="*/ 2 h 75"/>
                  <a:gd name="T18" fmla="*/ 43 w 47"/>
                  <a:gd name="T19" fmla="*/ 2 h 75"/>
                  <a:gd name="T20" fmla="*/ 39 w 47"/>
                  <a:gd name="T21" fmla="*/ 2 h 75"/>
                  <a:gd name="T22" fmla="*/ 32 w 47"/>
                  <a:gd name="T23" fmla="*/ 2 h 75"/>
                  <a:gd name="T24" fmla="*/ 23 w 47"/>
                  <a:gd name="T25" fmla="*/ 0 h 75"/>
                  <a:gd name="T26" fmla="*/ 14 w 47"/>
                  <a:gd name="T27" fmla="*/ 2 h 75"/>
                  <a:gd name="T28" fmla="*/ 5 w 47"/>
                  <a:gd name="T29" fmla="*/ 2 h 75"/>
                  <a:gd name="T30" fmla="*/ 4 w 47"/>
                  <a:gd name="T31" fmla="*/ 2 h 75"/>
                  <a:gd name="T32" fmla="*/ 2 w 47"/>
                  <a:gd name="T33" fmla="*/ 2 h 75"/>
                  <a:gd name="T34" fmla="*/ 0 w 47"/>
                  <a:gd name="T35" fmla="*/ 2 h 75"/>
                  <a:gd name="T36" fmla="*/ 0 w 47"/>
                  <a:gd name="T37" fmla="*/ 2 h 75"/>
                  <a:gd name="T38" fmla="*/ 0 w 47"/>
                  <a:gd name="T39" fmla="*/ 2 h 75"/>
                  <a:gd name="T40" fmla="*/ 2 w 47"/>
                  <a:gd name="T41" fmla="*/ 2 h 75"/>
                  <a:gd name="T42" fmla="*/ 4 w 47"/>
                  <a:gd name="T43" fmla="*/ 2 h 75"/>
                  <a:gd name="T44" fmla="*/ 5 w 47"/>
                  <a:gd name="T45" fmla="*/ 2 h 75"/>
                  <a:gd name="T46" fmla="*/ 14 w 47"/>
                  <a:gd name="T47" fmla="*/ 2 h 75"/>
                  <a:gd name="T48" fmla="*/ 23 w 47"/>
                  <a:gd name="T49" fmla="*/ 2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75"/>
                  <a:gd name="T77" fmla="*/ 47 w 47"/>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75">
                    <a:moveTo>
                      <a:pt x="23" y="75"/>
                    </a:moveTo>
                    <a:lnTo>
                      <a:pt x="32" y="72"/>
                    </a:lnTo>
                    <a:lnTo>
                      <a:pt x="39" y="63"/>
                    </a:lnTo>
                    <a:lnTo>
                      <a:pt x="43" y="57"/>
                    </a:lnTo>
                    <a:lnTo>
                      <a:pt x="45" y="51"/>
                    </a:lnTo>
                    <a:lnTo>
                      <a:pt x="47" y="45"/>
                    </a:lnTo>
                    <a:lnTo>
                      <a:pt x="47" y="36"/>
                    </a:lnTo>
                    <a:lnTo>
                      <a:pt x="47" y="30"/>
                    </a:lnTo>
                    <a:lnTo>
                      <a:pt x="45" y="21"/>
                    </a:lnTo>
                    <a:lnTo>
                      <a:pt x="43" y="15"/>
                    </a:lnTo>
                    <a:lnTo>
                      <a:pt x="39" y="9"/>
                    </a:lnTo>
                    <a:lnTo>
                      <a:pt x="32" y="3"/>
                    </a:lnTo>
                    <a:lnTo>
                      <a:pt x="23" y="0"/>
                    </a:lnTo>
                    <a:lnTo>
                      <a:pt x="14" y="3"/>
                    </a:lnTo>
                    <a:lnTo>
                      <a:pt x="5" y="9"/>
                    </a:lnTo>
                    <a:lnTo>
                      <a:pt x="4" y="15"/>
                    </a:lnTo>
                    <a:lnTo>
                      <a:pt x="2" y="21"/>
                    </a:lnTo>
                    <a:lnTo>
                      <a:pt x="0" y="30"/>
                    </a:lnTo>
                    <a:lnTo>
                      <a:pt x="0" y="36"/>
                    </a:lnTo>
                    <a:lnTo>
                      <a:pt x="0" y="45"/>
                    </a:lnTo>
                    <a:lnTo>
                      <a:pt x="2" y="51"/>
                    </a:lnTo>
                    <a:lnTo>
                      <a:pt x="4" y="57"/>
                    </a:lnTo>
                    <a:lnTo>
                      <a:pt x="5" y="63"/>
                    </a:lnTo>
                    <a:lnTo>
                      <a:pt x="14" y="72"/>
                    </a:lnTo>
                    <a:lnTo>
                      <a:pt x="23" y="75"/>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91" name="Freeform 128"/>
              <p:cNvSpPr>
                <a:spLocks noEditPoints="1"/>
              </p:cNvSpPr>
              <p:nvPr/>
            </p:nvSpPr>
            <p:spPr bwMode="auto">
              <a:xfrm>
                <a:off x="5339" y="9433"/>
                <a:ext cx="65" cy="79"/>
              </a:xfrm>
              <a:custGeom>
                <a:avLst/>
                <a:gdLst>
                  <a:gd name="T0" fmla="*/ 62 w 63"/>
                  <a:gd name="T1" fmla="*/ 2 h 103"/>
                  <a:gd name="T2" fmla="*/ 62 w 63"/>
                  <a:gd name="T3" fmla="*/ 2 h 103"/>
                  <a:gd name="T4" fmla="*/ 62 w 63"/>
                  <a:gd name="T5" fmla="*/ 2 h 103"/>
                  <a:gd name="T6" fmla="*/ 86 w 63"/>
                  <a:gd name="T7" fmla="*/ 2 h 103"/>
                  <a:gd name="T8" fmla="*/ 104 w 63"/>
                  <a:gd name="T9" fmla="*/ 2 h 103"/>
                  <a:gd name="T10" fmla="*/ 74 w 63"/>
                  <a:gd name="T11" fmla="*/ 2 h 103"/>
                  <a:gd name="T12" fmla="*/ 62 w 63"/>
                  <a:gd name="T13" fmla="*/ 2 h 103"/>
                  <a:gd name="T14" fmla="*/ 98 w 63"/>
                  <a:gd name="T15" fmla="*/ 2 h 103"/>
                  <a:gd name="T16" fmla="*/ 128 w 63"/>
                  <a:gd name="T17" fmla="*/ 2 h 103"/>
                  <a:gd name="T18" fmla="*/ 124 w 63"/>
                  <a:gd name="T19" fmla="*/ 2 h 103"/>
                  <a:gd name="T20" fmla="*/ 110 w 63"/>
                  <a:gd name="T21" fmla="*/ 2 h 103"/>
                  <a:gd name="T22" fmla="*/ 101 w 63"/>
                  <a:gd name="T23" fmla="*/ 2 h 103"/>
                  <a:gd name="T24" fmla="*/ 128 w 63"/>
                  <a:gd name="T25" fmla="*/ 2 h 103"/>
                  <a:gd name="T26" fmla="*/ 101 w 63"/>
                  <a:gd name="T27" fmla="*/ 2 h 103"/>
                  <a:gd name="T28" fmla="*/ 101 w 63"/>
                  <a:gd name="T29" fmla="*/ 2 h 103"/>
                  <a:gd name="T30" fmla="*/ 128 w 63"/>
                  <a:gd name="T31" fmla="*/ 2 h 103"/>
                  <a:gd name="T32" fmla="*/ 101 w 63"/>
                  <a:gd name="T33" fmla="*/ 2 h 103"/>
                  <a:gd name="T34" fmla="*/ 86 w 63"/>
                  <a:gd name="T35" fmla="*/ 2 h 103"/>
                  <a:gd name="T36" fmla="*/ 116 w 63"/>
                  <a:gd name="T37" fmla="*/ 2 h 103"/>
                  <a:gd name="T38" fmla="*/ 128 w 63"/>
                  <a:gd name="T39" fmla="*/ 2 h 103"/>
                  <a:gd name="T40" fmla="*/ 101 w 63"/>
                  <a:gd name="T41" fmla="*/ 2 h 103"/>
                  <a:gd name="T42" fmla="*/ 74 w 63"/>
                  <a:gd name="T43" fmla="*/ 2 h 103"/>
                  <a:gd name="T44" fmla="*/ 62 w 63"/>
                  <a:gd name="T45" fmla="*/ 0 h 103"/>
                  <a:gd name="T46" fmla="*/ 92 w 63"/>
                  <a:gd name="T47" fmla="*/ 2 h 103"/>
                  <a:gd name="T48" fmla="*/ 110 w 63"/>
                  <a:gd name="T49" fmla="*/ 2 h 103"/>
                  <a:gd name="T50" fmla="*/ 62 w 63"/>
                  <a:gd name="T51" fmla="*/ 2 h 103"/>
                  <a:gd name="T52" fmla="*/ 62 w 63"/>
                  <a:gd name="T53" fmla="*/ 0 h 103"/>
                  <a:gd name="T54" fmla="*/ 62 w 63"/>
                  <a:gd name="T55" fmla="*/ 2 h 103"/>
                  <a:gd name="T56" fmla="*/ 62 w 63"/>
                  <a:gd name="T57" fmla="*/ 2 h 103"/>
                  <a:gd name="T58" fmla="*/ 62 w 63"/>
                  <a:gd name="T59" fmla="*/ 0 h 103"/>
                  <a:gd name="T60" fmla="*/ 62 w 63"/>
                  <a:gd name="T61" fmla="*/ 2 h 103"/>
                  <a:gd name="T62" fmla="*/ 43 w 63"/>
                  <a:gd name="T63" fmla="*/ 2 h 103"/>
                  <a:gd name="T64" fmla="*/ 14 w 63"/>
                  <a:gd name="T65" fmla="*/ 2 h 103"/>
                  <a:gd name="T66" fmla="*/ 48 w 63"/>
                  <a:gd name="T67" fmla="*/ 2 h 103"/>
                  <a:gd name="T68" fmla="*/ 62 w 63"/>
                  <a:gd name="T69" fmla="*/ 2 h 103"/>
                  <a:gd name="T70" fmla="*/ 39 w 63"/>
                  <a:gd name="T71" fmla="*/ 2 h 103"/>
                  <a:gd name="T72" fmla="*/ 0 w 63"/>
                  <a:gd name="T73" fmla="*/ 2 h 103"/>
                  <a:gd name="T74" fmla="*/ 4 w 63"/>
                  <a:gd name="T75" fmla="*/ 2 h 103"/>
                  <a:gd name="T76" fmla="*/ 11 w 63"/>
                  <a:gd name="T77" fmla="*/ 2 h 103"/>
                  <a:gd name="T78" fmla="*/ 39 w 63"/>
                  <a:gd name="T79" fmla="*/ 2 h 103"/>
                  <a:gd name="T80" fmla="*/ 0 w 63"/>
                  <a:gd name="T81" fmla="*/ 2 h 103"/>
                  <a:gd name="T82" fmla="*/ 39 w 63"/>
                  <a:gd name="T83" fmla="*/ 2 h 103"/>
                  <a:gd name="T84" fmla="*/ 39 w 63"/>
                  <a:gd name="T85" fmla="*/ 2 h 103"/>
                  <a:gd name="T86" fmla="*/ 0 w 63"/>
                  <a:gd name="T87" fmla="*/ 2 h 103"/>
                  <a:gd name="T88" fmla="*/ 39 w 63"/>
                  <a:gd name="T89" fmla="*/ 2 h 103"/>
                  <a:gd name="T90" fmla="*/ 43 w 63"/>
                  <a:gd name="T91" fmla="*/ 2 h 103"/>
                  <a:gd name="T92" fmla="*/ 6 w 63"/>
                  <a:gd name="T93" fmla="*/ 2 h 103"/>
                  <a:gd name="T94" fmla="*/ 2 w 63"/>
                  <a:gd name="T95" fmla="*/ 2 h 103"/>
                  <a:gd name="T96" fmla="*/ 39 w 63"/>
                  <a:gd name="T97" fmla="*/ 2 h 103"/>
                  <a:gd name="T98" fmla="*/ 48 w 63"/>
                  <a:gd name="T99" fmla="*/ 2 h 103"/>
                  <a:gd name="T100" fmla="*/ 62 w 63"/>
                  <a:gd name="T101" fmla="*/ 2 h 103"/>
                  <a:gd name="T102" fmla="*/ 43 w 63"/>
                  <a:gd name="T103" fmla="*/ 2 h 103"/>
                  <a:gd name="T104" fmla="*/ 11 w 63"/>
                  <a:gd name="T105" fmla="*/ 2 h 103"/>
                  <a:gd name="T106" fmla="*/ 62 w 63"/>
                  <a:gd name="T107" fmla="*/ 2 h 103"/>
                  <a:gd name="T108" fmla="*/ 62 w 63"/>
                  <a:gd name="T109" fmla="*/ 2 h 103"/>
                  <a:gd name="T110" fmla="*/ 62 w 63"/>
                  <a:gd name="T111" fmla="*/ 2 h 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3"/>
                  <a:gd name="T170" fmla="*/ 63 w 63"/>
                  <a:gd name="T171" fmla="*/ 103 h 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3">
                    <a:moveTo>
                      <a:pt x="32" y="75"/>
                    </a:moveTo>
                    <a:lnTo>
                      <a:pt x="32" y="75"/>
                    </a:lnTo>
                    <a:lnTo>
                      <a:pt x="32" y="103"/>
                    </a:lnTo>
                    <a:lnTo>
                      <a:pt x="32" y="75"/>
                    </a:lnTo>
                    <a:close/>
                    <a:moveTo>
                      <a:pt x="32" y="75"/>
                    </a:moveTo>
                    <a:lnTo>
                      <a:pt x="38" y="75"/>
                    </a:lnTo>
                    <a:lnTo>
                      <a:pt x="43" y="69"/>
                    </a:lnTo>
                    <a:lnTo>
                      <a:pt x="54" y="87"/>
                    </a:lnTo>
                    <a:lnTo>
                      <a:pt x="50" y="93"/>
                    </a:lnTo>
                    <a:lnTo>
                      <a:pt x="45" y="96"/>
                    </a:lnTo>
                    <a:lnTo>
                      <a:pt x="38" y="100"/>
                    </a:lnTo>
                    <a:lnTo>
                      <a:pt x="32" y="103"/>
                    </a:lnTo>
                    <a:lnTo>
                      <a:pt x="32" y="75"/>
                    </a:lnTo>
                    <a:close/>
                    <a:moveTo>
                      <a:pt x="43" y="69"/>
                    </a:moveTo>
                    <a:lnTo>
                      <a:pt x="47" y="60"/>
                    </a:lnTo>
                    <a:lnTo>
                      <a:pt x="48" y="51"/>
                    </a:lnTo>
                    <a:lnTo>
                      <a:pt x="63" y="51"/>
                    </a:lnTo>
                    <a:lnTo>
                      <a:pt x="63" y="60"/>
                    </a:lnTo>
                    <a:lnTo>
                      <a:pt x="61" y="72"/>
                    </a:lnTo>
                    <a:lnTo>
                      <a:pt x="57" y="78"/>
                    </a:lnTo>
                    <a:lnTo>
                      <a:pt x="54" y="87"/>
                    </a:lnTo>
                    <a:lnTo>
                      <a:pt x="43" y="69"/>
                    </a:lnTo>
                    <a:close/>
                    <a:moveTo>
                      <a:pt x="48" y="51"/>
                    </a:moveTo>
                    <a:lnTo>
                      <a:pt x="48" y="51"/>
                    </a:lnTo>
                    <a:lnTo>
                      <a:pt x="63" y="51"/>
                    </a:lnTo>
                    <a:lnTo>
                      <a:pt x="48" y="51"/>
                    </a:lnTo>
                    <a:close/>
                    <a:moveTo>
                      <a:pt x="48" y="51"/>
                    </a:moveTo>
                    <a:lnTo>
                      <a:pt x="48" y="51"/>
                    </a:lnTo>
                    <a:lnTo>
                      <a:pt x="63" y="51"/>
                    </a:lnTo>
                    <a:lnTo>
                      <a:pt x="48" y="51"/>
                    </a:lnTo>
                    <a:close/>
                    <a:moveTo>
                      <a:pt x="48" y="51"/>
                    </a:moveTo>
                    <a:lnTo>
                      <a:pt x="47" y="42"/>
                    </a:lnTo>
                    <a:lnTo>
                      <a:pt x="43" y="33"/>
                    </a:lnTo>
                    <a:lnTo>
                      <a:pt x="54" y="15"/>
                    </a:lnTo>
                    <a:lnTo>
                      <a:pt x="57" y="24"/>
                    </a:lnTo>
                    <a:lnTo>
                      <a:pt x="61" y="33"/>
                    </a:lnTo>
                    <a:lnTo>
                      <a:pt x="63" y="42"/>
                    </a:lnTo>
                    <a:lnTo>
                      <a:pt x="63" y="51"/>
                    </a:lnTo>
                    <a:lnTo>
                      <a:pt x="48" y="51"/>
                    </a:lnTo>
                    <a:close/>
                    <a:moveTo>
                      <a:pt x="43" y="33"/>
                    </a:moveTo>
                    <a:lnTo>
                      <a:pt x="38" y="27"/>
                    </a:lnTo>
                    <a:lnTo>
                      <a:pt x="32" y="27"/>
                    </a:lnTo>
                    <a:lnTo>
                      <a:pt x="32" y="0"/>
                    </a:lnTo>
                    <a:lnTo>
                      <a:pt x="38" y="3"/>
                    </a:lnTo>
                    <a:lnTo>
                      <a:pt x="45" y="6"/>
                    </a:lnTo>
                    <a:lnTo>
                      <a:pt x="50" y="9"/>
                    </a:lnTo>
                    <a:lnTo>
                      <a:pt x="54" y="15"/>
                    </a:lnTo>
                    <a:lnTo>
                      <a:pt x="43" y="33"/>
                    </a:lnTo>
                    <a:close/>
                    <a:moveTo>
                      <a:pt x="32" y="27"/>
                    </a:moveTo>
                    <a:lnTo>
                      <a:pt x="32" y="27"/>
                    </a:lnTo>
                    <a:lnTo>
                      <a:pt x="32" y="0"/>
                    </a:lnTo>
                    <a:lnTo>
                      <a:pt x="32" y="27"/>
                    </a:lnTo>
                    <a:close/>
                    <a:moveTo>
                      <a:pt x="32" y="27"/>
                    </a:moveTo>
                    <a:lnTo>
                      <a:pt x="32" y="27"/>
                    </a:lnTo>
                    <a:lnTo>
                      <a:pt x="32" y="0"/>
                    </a:lnTo>
                    <a:lnTo>
                      <a:pt x="32" y="27"/>
                    </a:lnTo>
                    <a:close/>
                    <a:moveTo>
                      <a:pt x="32" y="27"/>
                    </a:moveTo>
                    <a:lnTo>
                      <a:pt x="25" y="27"/>
                    </a:lnTo>
                    <a:lnTo>
                      <a:pt x="20" y="33"/>
                    </a:lnTo>
                    <a:lnTo>
                      <a:pt x="11" y="15"/>
                    </a:lnTo>
                    <a:lnTo>
                      <a:pt x="14" y="9"/>
                    </a:lnTo>
                    <a:lnTo>
                      <a:pt x="20" y="6"/>
                    </a:lnTo>
                    <a:lnTo>
                      <a:pt x="25" y="3"/>
                    </a:lnTo>
                    <a:lnTo>
                      <a:pt x="32" y="0"/>
                    </a:lnTo>
                    <a:lnTo>
                      <a:pt x="32" y="27"/>
                    </a:lnTo>
                    <a:close/>
                    <a:moveTo>
                      <a:pt x="20" y="33"/>
                    </a:moveTo>
                    <a:lnTo>
                      <a:pt x="16" y="42"/>
                    </a:lnTo>
                    <a:lnTo>
                      <a:pt x="16" y="51"/>
                    </a:lnTo>
                    <a:lnTo>
                      <a:pt x="0" y="51"/>
                    </a:lnTo>
                    <a:lnTo>
                      <a:pt x="2" y="42"/>
                    </a:lnTo>
                    <a:lnTo>
                      <a:pt x="4" y="33"/>
                    </a:lnTo>
                    <a:lnTo>
                      <a:pt x="6" y="24"/>
                    </a:lnTo>
                    <a:lnTo>
                      <a:pt x="11" y="15"/>
                    </a:lnTo>
                    <a:lnTo>
                      <a:pt x="20" y="33"/>
                    </a:lnTo>
                    <a:close/>
                    <a:moveTo>
                      <a:pt x="16" y="51"/>
                    </a:moveTo>
                    <a:lnTo>
                      <a:pt x="16" y="51"/>
                    </a:lnTo>
                    <a:lnTo>
                      <a:pt x="0" y="51"/>
                    </a:lnTo>
                    <a:lnTo>
                      <a:pt x="16" y="51"/>
                    </a:lnTo>
                    <a:close/>
                    <a:moveTo>
                      <a:pt x="16" y="51"/>
                    </a:moveTo>
                    <a:lnTo>
                      <a:pt x="16" y="51"/>
                    </a:lnTo>
                    <a:lnTo>
                      <a:pt x="0" y="51"/>
                    </a:lnTo>
                    <a:lnTo>
                      <a:pt x="16" y="51"/>
                    </a:lnTo>
                    <a:close/>
                    <a:moveTo>
                      <a:pt x="16" y="51"/>
                    </a:moveTo>
                    <a:lnTo>
                      <a:pt x="16" y="60"/>
                    </a:lnTo>
                    <a:lnTo>
                      <a:pt x="20" y="69"/>
                    </a:lnTo>
                    <a:lnTo>
                      <a:pt x="11" y="87"/>
                    </a:lnTo>
                    <a:lnTo>
                      <a:pt x="6" y="78"/>
                    </a:lnTo>
                    <a:lnTo>
                      <a:pt x="4" y="72"/>
                    </a:lnTo>
                    <a:lnTo>
                      <a:pt x="2" y="60"/>
                    </a:lnTo>
                    <a:lnTo>
                      <a:pt x="0" y="51"/>
                    </a:lnTo>
                    <a:lnTo>
                      <a:pt x="16" y="51"/>
                    </a:lnTo>
                    <a:close/>
                    <a:moveTo>
                      <a:pt x="20" y="69"/>
                    </a:moveTo>
                    <a:lnTo>
                      <a:pt x="25" y="75"/>
                    </a:lnTo>
                    <a:lnTo>
                      <a:pt x="32" y="75"/>
                    </a:lnTo>
                    <a:lnTo>
                      <a:pt x="32" y="103"/>
                    </a:lnTo>
                    <a:lnTo>
                      <a:pt x="25" y="100"/>
                    </a:lnTo>
                    <a:lnTo>
                      <a:pt x="20" y="96"/>
                    </a:lnTo>
                    <a:lnTo>
                      <a:pt x="14" y="93"/>
                    </a:lnTo>
                    <a:lnTo>
                      <a:pt x="11" y="87"/>
                    </a:lnTo>
                    <a:lnTo>
                      <a:pt x="20" y="69"/>
                    </a:lnTo>
                    <a:close/>
                    <a:moveTo>
                      <a:pt x="32" y="75"/>
                    </a:moveTo>
                    <a:lnTo>
                      <a:pt x="32" y="75"/>
                    </a:lnTo>
                    <a:lnTo>
                      <a:pt x="32" y="103"/>
                    </a:lnTo>
                    <a:lnTo>
                      <a:pt x="32" y="7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92" name="Freeform 129"/>
              <p:cNvSpPr>
                <a:spLocks/>
              </p:cNvSpPr>
              <p:nvPr/>
            </p:nvSpPr>
            <p:spPr bwMode="auto">
              <a:xfrm>
                <a:off x="5268" y="9575"/>
                <a:ext cx="48" cy="58"/>
              </a:xfrm>
              <a:custGeom>
                <a:avLst/>
                <a:gdLst>
                  <a:gd name="T0" fmla="*/ 47 w 47"/>
                  <a:gd name="T1" fmla="*/ 2 h 76"/>
                  <a:gd name="T2" fmla="*/ 56 w 47"/>
                  <a:gd name="T3" fmla="*/ 2 h 76"/>
                  <a:gd name="T4" fmla="*/ 63 w 47"/>
                  <a:gd name="T5" fmla="*/ 2 h 76"/>
                  <a:gd name="T6" fmla="*/ 66 w 47"/>
                  <a:gd name="T7" fmla="*/ 2 h 76"/>
                  <a:gd name="T8" fmla="*/ 68 w 47"/>
                  <a:gd name="T9" fmla="*/ 2 h 76"/>
                  <a:gd name="T10" fmla="*/ 70 w 47"/>
                  <a:gd name="T11" fmla="*/ 2 h 76"/>
                  <a:gd name="T12" fmla="*/ 70 w 47"/>
                  <a:gd name="T13" fmla="*/ 2 h 76"/>
                  <a:gd name="T14" fmla="*/ 70 w 47"/>
                  <a:gd name="T15" fmla="*/ 2 h 76"/>
                  <a:gd name="T16" fmla="*/ 68 w 47"/>
                  <a:gd name="T17" fmla="*/ 2 h 76"/>
                  <a:gd name="T18" fmla="*/ 66 w 47"/>
                  <a:gd name="T19" fmla="*/ 2 h 76"/>
                  <a:gd name="T20" fmla="*/ 63 w 47"/>
                  <a:gd name="T21" fmla="*/ 2 h 76"/>
                  <a:gd name="T22" fmla="*/ 56 w 47"/>
                  <a:gd name="T23" fmla="*/ 2 h 76"/>
                  <a:gd name="T24" fmla="*/ 47 w 47"/>
                  <a:gd name="T25" fmla="*/ 0 h 76"/>
                  <a:gd name="T26" fmla="*/ 15 w 47"/>
                  <a:gd name="T27" fmla="*/ 2 h 76"/>
                  <a:gd name="T28" fmla="*/ 7 w 47"/>
                  <a:gd name="T29" fmla="*/ 2 h 76"/>
                  <a:gd name="T30" fmla="*/ 4 w 47"/>
                  <a:gd name="T31" fmla="*/ 2 h 76"/>
                  <a:gd name="T32" fmla="*/ 2 w 47"/>
                  <a:gd name="T33" fmla="*/ 2 h 76"/>
                  <a:gd name="T34" fmla="*/ 0 w 47"/>
                  <a:gd name="T35" fmla="*/ 2 h 76"/>
                  <a:gd name="T36" fmla="*/ 0 w 47"/>
                  <a:gd name="T37" fmla="*/ 2 h 76"/>
                  <a:gd name="T38" fmla="*/ 0 w 47"/>
                  <a:gd name="T39" fmla="*/ 2 h 76"/>
                  <a:gd name="T40" fmla="*/ 2 w 47"/>
                  <a:gd name="T41" fmla="*/ 2 h 76"/>
                  <a:gd name="T42" fmla="*/ 4 w 47"/>
                  <a:gd name="T43" fmla="*/ 2 h 76"/>
                  <a:gd name="T44" fmla="*/ 7 w 47"/>
                  <a:gd name="T45" fmla="*/ 2 h 76"/>
                  <a:gd name="T46" fmla="*/ 15 w 47"/>
                  <a:gd name="T47" fmla="*/ 2 h 76"/>
                  <a:gd name="T48" fmla="*/ 47 w 47"/>
                  <a:gd name="T49" fmla="*/ 2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76"/>
                  <a:gd name="T77" fmla="*/ 47 w 47"/>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76">
                    <a:moveTo>
                      <a:pt x="24" y="76"/>
                    </a:moveTo>
                    <a:lnTo>
                      <a:pt x="33" y="73"/>
                    </a:lnTo>
                    <a:lnTo>
                      <a:pt x="40" y="64"/>
                    </a:lnTo>
                    <a:lnTo>
                      <a:pt x="43" y="61"/>
                    </a:lnTo>
                    <a:lnTo>
                      <a:pt x="45" y="52"/>
                    </a:lnTo>
                    <a:lnTo>
                      <a:pt x="47" y="46"/>
                    </a:lnTo>
                    <a:lnTo>
                      <a:pt x="47" y="40"/>
                    </a:lnTo>
                    <a:lnTo>
                      <a:pt x="47" y="31"/>
                    </a:lnTo>
                    <a:lnTo>
                      <a:pt x="45" y="25"/>
                    </a:lnTo>
                    <a:lnTo>
                      <a:pt x="43" y="18"/>
                    </a:lnTo>
                    <a:lnTo>
                      <a:pt x="40" y="12"/>
                    </a:lnTo>
                    <a:lnTo>
                      <a:pt x="33" y="3"/>
                    </a:lnTo>
                    <a:lnTo>
                      <a:pt x="24" y="0"/>
                    </a:lnTo>
                    <a:lnTo>
                      <a:pt x="15" y="3"/>
                    </a:lnTo>
                    <a:lnTo>
                      <a:pt x="7" y="12"/>
                    </a:lnTo>
                    <a:lnTo>
                      <a:pt x="4" y="18"/>
                    </a:lnTo>
                    <a:lnTo>
                      <a:pt x="2" y="25"/>
                    </a:lnTo>
                    <a:lnTo>
                      <a:pt x="0" y="31"/>
                    </a:lnTo>
                    <a:lnTo>
                      <a:pt x="0" y="40"/>
                    </a:lnTo>
                    <a:lnTo>
                      <a:pt x="0" y="46"/>
                    </a:lnTo>
                    <a:lnTo>
                      <a:pt x="2" y="52"/>
                    </a:lnTo>
                    <a:lnTo>
                      <a:pt x="4" y="61"/>
                    </a:lnTo>
                    <a:lnTo>
                      <a:pt x="7" y="64"/>
                    </a:lnTo>
                    <a:lnTo>
                      <a:pt x="15" y="73"/>
                    </a:lnTo>
                    <a:lnTo>
                      <a:pt x="24"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93" name="Freeform 130"/>
              <p:cNvSpPr>
                <a:spLocks noEditPoints="1"/>
              </p:cNvSpPr>
              <p:nvPr/>
            </p:nvSpPr>
            <p:spPr bwMode="auto">
              <a:xfrm>
                <a:off x="5262" y="9565"/>
                <a:ext cx="63" cy="77"/>
              </a:xfrm>
              <a:custGeom>
                <a:avLst/>
                <a:gdLst>
                  <a:gd name="T0" fmla="*/ 31 w 63"/>
                  <a:gd name="T1" fmla="*/ 2 h 100"/>
                  <a:gd name="T2" fmla="*/ 31 w 63"/>
                  <a:gd name="T3" fmla="*/ 2 h 100"/>
                  <a:gd name="T4" fmla="*/ 31 w 63"/>
                  <a:gd name="T5" fmla="*/ 2 h 100"/>
                  <a:gd name="T6" fmla="*/ 43 w 63"/>
                  <a:gd name="T7" fmla="*/ 2 h 100"/>
                  <a:gd name="T8" fmla="*/ 48 w 63"/>
                  <a:gd name="T9" fmla="*/ 2 h 100"/>
                  <a:gd name="T10" fmla="*/ 38 w 63"/>
                  <a:gd name="T11" fmla="*/ 2 h 100"/>
                  <a:gd name="T12" fmla="*/ 31 w 63"/>
                  <a:gd name="T13" fmla="*/ 2 h 100"/>
                  <a:gd name="T14" fmla="*/ 47 w 63"/>
                  <a:gd name="T15" fmla="*/ 2 h 100"/>
                  <a:gd name="T16" fmla="*/ 63 w 63"/>
                  <a:gd name="T17" fmla="*/ 2 h 100"/>
                  <a:gd name="T18" fmla="*/ 59 w 63"/>
                  <a:gd name="T19" fmla="*/ 2 h 100"/>
                  <a:gd name="T20" fmla="*/ 52 w 63"/>
                  <a:gd name="T21" fmla="*/ 2 h 100"/>
                  <a:gd name="T22" fmla="*/ 47 w 63"/>
                  <a:gd name="T23" fmla="*/ 2 h 100"/>
                  <a:gd name="T24" fmla="*/ 63 w 63"/>
                  <a:gd name="T25" fmla="*/ 2 h 100"/>
                  <a:gd name="T26" fmla="*/ 47 w 63"/>
                  <a:gd name="T27" fmla="*/ 2 h 100"/>
                  <a:gd name="T28" fmla="*/ 47 w 63"/>
                  <a:gd name="T29" fmla="*/ 2 h 100"/>
                  <a:gd name="T30" fmla="*/ 63 w 63"/>
                  <a:gd name="T31" fmla="*/ 2 h 100"/>
                  <a:gd name="T32" fmla="*/ 47 w 63"/>
                  <a:gd name="T33" fmla="*/ 2 h 100"/>
                  <a:gd name="T34" fmla="*/ 43 w 63"/>
                  <a:gd name="T35" fmla="*/ 2 h 100"/>
                  <a:gd name="T36" fmla="*/ 57 w 63"/>
                  <a:gd name="T37" fmla="*/ 2 h 100"/>
                  <a:gd name="T38" fmla="*/ 61 w 63"/>
                  <a:gd name="T39" fmla="*/ 2 h 100"/>
                  <a:gd name="T40" fmla="*/ 47 w 63"/>
                  <a:gd name="T41" fmla="*/ 2 h 100"/>
                  <a:gd name="T42" fmla="*/ 43 w 63"/>
                  <a:gd name="T43" fmla="*/ 2 h 100"/>
                  <a:gd name="T44" fmla="*/ 43 w 63"/>
                  <a:gd name="T45" fmla="*/ 2 h 100"/>
                  <a:gd name="T46" fmla="*/ 38 w 63"/>
                  <a:gd name="T47" fmla="*/ 2 h 100"/>
                  <a:gd name="T48" fmla="*/ 31 w 63"/>
                  <a:gd name="T49" fmla="*/ 0 h 100"/>
                  <a:gd name="T50" fmla="*/ 43 w 63"/>
                  <a:gd name="T51" fmla="*/ 2 h 100"/>
                  <a:gd name="T52" fmla="*/ 52 w 63"/>
                  <a:gd name="T53" fmla="*/ 2 h 100"/>
                  <a:gd name="T54" fmla="*/ 31 w 63"/>
                  <a:gd name="T55" fmla="*/ 2 h 100"/>
                  <a:gd name="T56" fmla="*/ 31 w 63"/>
                  <a:gd name="T57" fmla="*/ 0 h 100"/>
                  <a:gd name="T58" fmla="*/ 31 w 63"/>
                  <a:gd name="T59" fmla="*/ 2 h 100"/>
                  <a:gd name="T60" fmla="*/ 31 w 63"/>
                  <a:gd name="T61" fmla="*/ 2 h 100"/>
                  <a:gd name="T62" fmla="*/ 31 w 63"/>
                  <a:gd name="T63" fmla="*/ 0 h 100"/>
                  <a:gd name="T64" fmla="*/ 31 w 63"/>
                  <a:gd name="T65" fmla="*/ 2 h 100"/>
                  <a:gd name="T66" fmla="*/ 20 w 63"/>
                  <a:gd name="T67" fmla="*/ 2 h 100"/>
                  <a:gd name="T68" fmla="*/ 13 w 63"/>
                  <a:gd name="T69" fmla="*/ 2 h 100"/>
                  <a:gd name="T70" fmla="*/ 25 w 63"/>
                  <a:gd name="T71" fmla="*/ 0 h 100"/>
                  <a:gd name="T72" fmla="*/ 31 w 63"/>
                  <a:gd name="T73" fmla="*/ 2 h 100"/>
                  <a:gd name="T74" fmla="*/ 16 w 63"/>
                  <a:gd name="T75" fmla="*/ 2 h 100"/>
                  <a:gd name="T76" fmla="*/ 0 w 63"/>
                  <a:gd name="T77" fmla="*/ 2 h 100"/>
                  <a:gd name="T78" fmla="*/ 2 w 63"/>
                  <a:gd name="T79" fmla="*/ 2 h 100"/>
                  <a:gd name="T80" fmla="*/ 9 w 63"/>
                  <a:gd name="T81" fmla="*/ 2 h 100"/>
                  <a:gd name="T82" fmla="*/ 14 w 63"/>
                  <a:gd name="T83" fmla="*/ 2 h 100"/>
                  <a:gd name="T84" fmla="*/ 0 w 63"/>
                  <a:gd name="T85" fmla="*/ 2 h 100"/>
                  <a:gd name="T86" fmla="*/ 14 w 63"/>
                  <a:gd name="T87" fmla="*/ 2 h 100"/>
                  <a:gd name="T88" fmla="*/ 14 w 63"/>
                  <a:gd name="T89" fmla="*/ 2 h 100"/>
                  <a:gd name="T90" fmla="*/ 0 w 63"/>
                  <a:gd name="T91" fmla="*/ 2 h 100"/>
                  <a:gd name="T92" fmla="*/ 14 w 63"/>
                  <a:gd name="T93" fmla="*/ 2 h 100"/>
                  <a:gd name="T94" fmla="*/ 20 w 63"/>
                  <a:gd name="T95" fmla="*/ 2 h 100"/>
                  <a:gd name="T96" fmla="*/ 6 w 63"/>
                  <a:gd name="T97" fmla="*/ 2 h 100"/>
                  <a:gd name="T98" fmla="*/ 0 w 63"/>
                  <a:gd name="T99" fmla="*/ 2 h 100"/>
                  <a:gd name="T100" fmla="*/ 14 w 63"/>
                  <a:gd name="T101" fmla="*/ 2 h 100"/>
                  <a:gd name="T102" fmla="*/ 9 w 63"/>
                  <a:gd name="T103" fmla="*/ 2 h 100"/>
                  <a:gd name="T104" fmla="*/ 9 w 63"/>
                  <a:gd name="T105" fmla="*/ 2 h 100"/>
                  <a:gd name="T106" fmla="*/ 23 w 63"/>
                  <a:gd name="T107" fmla="*/ 2 h 100"/>
                  <a:gd name="T108" fmla="*/ 31 w 63"/>
                  <a:gd name="T109" fmla="*/ 2 h 100"/>
                  <a:gd name="T110" fmla="*/ 18 w 63"/>
                  <a:gd name="T111" fmla="*/ 2 h 100"/>
                  <a:gd name="T112" fmla="*/ 9 w 63"/>
                  <a:gd name="T113" fmla="*/ 2 h 100"/>
                  <a:gd name="T114" fmla="*/ 31 w 63"/>
                  <a:gd name="T115" fmla="*/ 2 h 100"/>
                  <a:gd name="T116" fmla="*/ 31 w 63"/>
                  <a:gd name="T117" fmla="*/ 2 h 100"/>
                  <a:gd name="T118" fmla="*/ 31 w 63"/>
                  <a:gd name="T119" fmla="*/ 2 h 1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100"/>
                  <a:gd name="T182" fmla="*/ 63 w 63"/>
                  <a:gd name="T183" fmla="*/ 100 h 1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100">
                    <a:moveTo>
                      <a:pt x="31" y="76"/>
                    </a:moveTo>
                    <a:lnTo>
                      <a:pt x="31" y="76"/>
                    </a:lnTo>
                    <a:lnTo>
                      <a:pt x="31" y="100"/>
                    </a:lnTo>
                    <a:lnTo>
                      <a:pt x="31" y="76"/>
                    </a:lnTo>
                    <a:close/>
                    <a:moveTo>
                      <a:pt x="31" y="76"/>
                    </a:moveTo>
                    <a:lnTo>
                      <a:pt x="38" y="73"/>
                    </a:lnTo>
                    <a:lnTo>
                      <a:pt x="43" y="67"/>
                    </a:lnTo>
                    <a:lnTo>
                      <a:pt x="52" y="85"/>
                    </a:lnTo>
                    <a:lnTo>
                      <a:pt x="48" y="91"/>
                    </a:lnTo>
                    <a:lnTo>
                      <a:pt x="43" y="97"/>
                    </a:lnTo>
                    <a:lnTo>
                      <a:pt x="38" y="100"/>
                    </a:lnTo>
                    <a:lnTo>
                      <a:pt x="31" y="100"/>
                    </a:lnTo>
                    <a:lnTo>
                      <a:pt x="31" y="76"/>
                    </a:lnTo>
                    <a:close/>
                    <a:moveTo>
                      <a:pt x="43" y="67"/>
                    </a:moveTo>
                    <a:lnTo>
                      <a:pt x="47" y="61"/>
                    </a:lnTo>
                    <a:lnTo>
                      <a:pt x="47" y="52"/>
                    </a:lnTo>
                    <a:lnTo>
                      <a:pt x="63" y="52"/>
                    </a:lnTo>
                    <a:lnTo>
                      <a:pt x="61" y="61"/>
                    </a:lnTo>
                    <a:lnTo>
                      <a:pt x="59" y="70"/>
                    </a:lnTo>
                    <a:lnTo>
                      <a:pt x="57" y="79"/>
                    </a:lnTo>
                    <a:lnTo>
                      <a:pt x="52" y="85"/>
                    </a:lnTo>
                    <a:lnTo>
                      <a:pt x="43" y="67"/>
                    </a:lnTo>
                    <a:close/>
                    <a:moveTo>
                      <a:pt x="47" y="52"/>
                    </a:moveTo>
                    <a:lnTo>
                      <a:pt x="47" y="52"/>
                    </a:lnTo>
                    <a:lnTo>
                      <a:pt x="63" y="52"/>
                    </a:lnTo>
                    <a:lnTo>
                      <a:pt x="47" y="52"/>
                    </a:lnTo>
                    <a:close/>
                    <a:moveTo>
                      <a:pt x="47" y="52"/>
                    </a:moveTo>
                    <a:lnTo>
                      <a:pt x="47" y="52"/>
                    </a:lnTo>
                    <a:lnTo>
                      <a:pt x="63" y="52"/>
                    </a:lnTo>
                    <a:lnTo>
                      <a:pt x="47" y="52"/>
                    </a:lnTo>
                    <a:close/>
                    <a:moveTo>
                      <a:pt x="47" y="52"/>
                    </a:moveTo>
                    <a:lnTo>
                      <a:pt x="47" y="40"/>
                    </a:lnTo>
                    <a:lnTo>
                      <a:pt x="43" y="34"/>
                    </a:lnTo>
                    <a:lnTo>
                      <a:pt x="52" y="15"/>
                    </a:lnTo>
                    <a:lnTo>
                      <a:pt x="57" y="21"/>
                    </a:lnTo>
                    <a:lnTo>
                      <a:pt x="59" y="30"/>
                    </a:lnTo>
                    <a:lnTo>
                      <a:pt x="61" y="40"/>
                    </a:lnTo>
                    <a:lnTo>
                      <a:pt x="63" y="52"/>
                    </a:lnTo>
                    <a:lnTo>
                      <a:pt x="47" y="52"/>
                    </a:lnTo>
                    <a:close/>
                    <a:moveTo>
                      <a:pt x="43" y="34"/>
                    </a:moveTo>
                    <a:lnTo>
                      <a:pt x="43" y="34"/>
                    </a:lnTo>
                    <a:lnTo>
                      <a:pt x="47" y="24"/>
                    </a:lnTo>
                    <a:lnTo>
                      <a:pt x="43" y="34"/>
                    </a:lnTo>
                    <a:close/>
                    <a:moveTo>
                      <a:pt x="43" y="34"/>
                    </a:moveTo>
                    <a:lnTo>
                      <a:pt x="38" y="27"/>
                    </a:lnTo>
                    <a:lnTo>
                      <a:pt x="31" y="24"/>
                    </a:lnTo>
                    <a:lnTo>
                      <a:pt x="31" y="0"/>
                    </a:lnTo>
                    <a:lnTo>
                      <a:pt x="38" y="0"/>
                    </a:lnTo>
                    <a:lnTo>
                      <a:pt x="43" y="3"/>
                    </a:lnTo>
                    <a:lnTo>
                      <a:pt x="48" y="9"/>
                    </a:lnTo>
                    <a:lnTo>
                      <a:pt x="52" y="15"/>
                    </a:lnTo>
                    <a:lnTo>
                      <a:pt x="43" y="34"/>
                    </a:lnTo>
                    <a:close/>
                    <a:moveTo>
                      <a:pt x="31" y="24"/>
                    </a:moveTo>
                    <a:lnTo>
                      <a:pt x="31" y="24"/>
                    </a:lnTo>
                    <a:lnTo>
                      <a:pt x="31" y="0"/>
                    </a:lnTo>
                    <a:lnTo>
                      <a:pt x="31" y="24"/>
                    </a:lnTo>
                    <a:close/>
                    <a:moveTo>
                      <a:pt x="31" y="24"/>
                    </a:moveTo>
                    <a:lnTo>
                      <a:pt x="31" y="24"/>
                    </a:lnTo>
                    <a:lnTo>
                      <a:pt x="31" y="0"/>
                    </a:lnTo>
                    <a:lnTo>
                      <a:pt x="31" y="24"/>
                    </a:lnTo>
                    <a:close/>
                    <a:moveTo>
                      <a:pt x="31" y="24"/>
                    </a:moveTo>
                    <a:lnTo>
                      <a:pt x="23" y="27"/>
                    </a:lnTo>
                    <a:lnTo>
                      <a:pt x="20" y="34"/>
                    </a:lnTo>
                    <a:lnTo>
                      <a:pt x="9" y="15"/>
                    </a:lnTo>
                    <a:lnTo>
                      <a:pt x="13" y="9"/>
                    </a:lnTo>
                    <a:lnTo>
                      <a:pt x="18" y="3"/>
                    </a:lnTo>
                    <a:lnTo>
                      <a:pt x="25" y="0"/>
                    </a:lnTo>
                    <a:lnTo>
                      <a:pt x="31" y="0"/>
                    </a:lnTo>
                    <a:lnTo>
                      <a:pt x="31" y="24"/>
                    </a:lnTo>
                    <a:close/>
                    <a:moveTo>
                      <a:pt x="20" y="34"/>
                    </a:moveTo>
                    <a:lnTo>
                      <a:pt x="16" y="40"/>
                    </a:lnTo>
                    <a:lnTo>
                      <a:pt x="14" y="52"/>
                    </a:lnTo>
                    <a:lnTo>
                      <a:pt x="0" y="52"/>
                    </a:lnTo>
                    <a:lnTo>
                      <a:pt x="0" y="40"/>
                    </a:lnTo>
                    <a:lnTo>
                      <a:pt x="2" y="30"/>
                    </a:lnTo>
                    <a:lnTo>
                      <a:pt x="6" y="21"/>
                    </a:lnTo>
                    <a:lnTo>
                      <a:pt x="9" y="15"/>
                    </a:lnTo>
                    <a:lnTo>
                      <a:pt x="20" y="34"/>
                    </a:lnTo>
                    <a:close/>
                    <a:moveTo>
                      <a:pt x="14" y="52"/>
                    </a:moveTo>
                    <a:lnTo>
                      <a:pt x="14" y="52"/>
                    </a:lnTo>
                    <a:lnTo>
                      <a:pt x="0" y="52"/>
                    </a:lnTo>
                    <a:lnTo>
                      <a:pt x="14" y="52"/>
                    </a:lnTo>
                    <a:close/>
                    <a:moveTo>
                      <a:pt x="14" y="52"/>
                    </a:moveTo>
                    <a:lnTo>
                      <a:pt x="14" y="52"/>
                    </a:lnTo>
                    <a:lnTo>
                      <a:pt x="0" y="52"/>
                    </a:lnTo>
                    <a:lnTo>
                      <a:pt x="14" y="52"/>
                    </a:lnTo>
                    <a:close/>
                    <a:moveTo>
                      <a:pt x="14" y="52"/>
                    </a:moveTo>
                    <a:lnTo>
                      <a:pt x="16" y="61"/>
                    </a:lnTo>
                    <a:lnTo>
                      <a:pt x="20" y="67"/>
                    </a:lnTo>
                    <a:lnTo>
                      <a:pt x="9" y="85"/>
                    </a:lnTo>
                    <a:lnTo>
                      <a:pt x="6" y="79"/>
                    </a:lnTo>
                    <a:lnTo>
                      <a:pt x="2" y="70"/>
                    </a:lnTo>
                    <a:lnTo>
                      <a:pt x="0" y="61"/>
                    </a:lnTo>
                    <a:lnTo>
                      <a:pt x="0" y="52"/>
                    </a:lnTo>
                    <a:lnTo>
                      <a:pt x="14" y="52"/>
                    </a:lnTo>
                    <a:close/>
                    <a:moveTo>
                      <a:pt x="9" y="88"/>
                    </a:moveTo>
                    <a:lnTo>
                      <a:pt x="9" y="85"/>
                    </a:lnTo>
                    <a:lnTo>
                      <a:pt x="14" y="76"/>
                    </a:lnTo>
                    <a:lnTo>
                      <a:pt x="9" y="88"/>
                    </a:lnTo>
                    <a:close/>
                    <a:moveTo>
                      <a:pt x="20" y="67"/>
                    </a:moveTo>
                    <a:lnTo>
                      <a:pt x="23" y="73"/>
                    </a:lnTo>
                    <a:lnTo>
                      <a:pt x="31" y="76"/>
                    </a:lnTo>
                    <a:lnTo>
                      <a:pt x="31" y="100"/>
                    </a:lnTo>
                    <a:lnTo>
                      <a:pt x="25" y="100"/>
                    </a:lnTo>
                    <a:lnTo>
                      <a:pt x="18" y="97"/>
                    </a:lnTo>
                    <a:lnTo>
                      <a:pt x="13" y="94"/>
                    </a:lnTo>
                    <a:lnTo>
                      <a:pt x="9" y="88"/>
                    </a:lnTo>
                    <a:lnTo>
                      <a:pt x="20" y="67"/>
                    </a:lnTo>
                    <a:close/>
                    <a:moveTo>
                      <a:pt x="31" y="76"/>
                    </a:moveTo>
                    <a:lnTo>
                      <a:pt x="31" y="76"/>
                    </a:lnTo>
                    <a:lnTo>
                      <a:pt x="31" y="100"/>
                    </a:lnTo>
                    <a:lnTo>
                      <a:pt x="31"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94" name="Freeform 131"/>
              <p:cNvSpPr>
                <a:spLocks/>
              </p:cNvSpPr>
              <p:nvPr/>
            </p:nvSpPr>
            <p:spPr bwMode="auto">
              <a:xfrm>
                <a:off x="5310" y="9479"/>
                <a:ext cx="91" cy="140"/>
              </a:xfrm>
              <a:custGeom>
                <a:avLst/>
                <a:gdLst>
                  <a:gd name="T0" fmla="*/ 113 w 90"/>
                  <a:gd name="T1" fmla="*/ 2 h 182"/>
                  <a:gd name="T2" fmla="*/ 13 w 90"/>
                  <a:gd name="T3" fmla="*/ 2 h 182"/>
                  <a:gd name="T4" fmla="*/ 0 w 90"/>
                  <a:gd name="T5" fmla="*/ 2 h 182"/>
                  <a:gd name="T6" fmla="*/ 102 w 90"/>
                  <a:gd name="T7" fmla="*/ 0 h 182"/>
                  <a:gd name="T8" fmla="*/ 113 w 90"/>
                  <a:gd name="T9" fmla="*/ 2 h 182"/>
                  <a:gd name="T10" fmla="*/ 0 60000 65536"/>
                  <a:gd name="T11" fmla="*/ 0 60000 65536"/>
                  <a:gd name="T12" fmla="*/ 0 60000 65536"/>
                  <a:gd name="T13" fmla="*/ 0 60000 65536"/>
                  <a:gd name="T14" fmla="*/ 0 60000 65536"/>
                  <a:gd name="T15" fmla="*/ 0 w 90"/>
                  <a:gd name="T16" fmla="*/ 0 h 182"/>
                  <a:gd name="T17" fmla="*/ 90 w 90"/>
                  <a:gd name="T18" fmla="*/ 182 h 182"/>
                </a:gdLst>
                <a:ahLst/>
                <a:cxnLst>
                  <a:cxn ang="T10">
                    <a:pos x="T0" y="T1"/>
                  </a:cxn>
                  <a:cxn ang="T11">
                    <a:pos x="T2" y="T3"/>
                  </a:cxn>
                  <a:cxn ang="T12">
                    <a:pos x="T4" y="T5"/>
                  </a:cxn>
                  <a:cxn ang="T13">
                    <a:pos x="T6" y="T7"/>
                  </a:cxn>
                  <a:cxn ang="T14">
                    <a:pos x="T8" y="T9"/>
                  </a:cxn>
                </a:cxnLst>
                <a:rect l="T15" t="T16" r="T17" b="T18"/>
                <a:pathLst>
                  <a:path w="90" h="182">
                    <a:moveTo>
                      <a:pt x="90" y="15"/>
                    </a:moveTo>
                    <a:lnTo>
                      <a:pt x="13" y="182"/>
                    </a:lnTo>
                    <a:lnTo>
                      <a:pt x="0" y="167"/>
                    </a:lnTo>
                    <a:lnTo>
                      <a:pt x="79" y="0"/>
                    </a:lnTo>
                    <a:lnTo>
                      <a:pt x="9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95" name="Freeform 132"/>
              <p:cNvSpPr>
                <a:spLocks/>
              </p:cNvSpPr>
              <p:nvPr/>
            </p:nvSpPr>
            <p:spPr bwMode="auto">
              <a:xfrm>
                <a:off x="5274" y="9466"/>
                <a:ext cx="80" cy="122"/>
              </a:xfrm>
              <a:custGeom>
                <a:avLst/>
                <a:gdLst>
                  <a:gd name="T0" fmla="*/ 137 w 78"/>
                  <a:gd name="T1" fmla="*/ 2 h 160"/>
                  <a:gd name="T2" fmla="*/ 61 w 78"/>
                  <a:gd name="T3" fmla="*/ 2 h 160"/>
                  <a:gd name="T4" fmla="*/ 14 w 78"/>
                  <a:gd name="T5" fmla="*/ 2 h 160"/>
                  <a:gd name="T6" fmla="*/ 3 w 78"/>
                  <a:gd name="T7" fmla="*/ 2 h 160"/>
                  <a:gd name="T8" fmla="*/ 1 w 78"/>
                  <a:gd name="T9" fmla="*/ 2 h 160"/>
                  <a:gd name="T10" fmla="*/ 0 w 78"/>
                  <a:gd name="T11" fmla="*/ 2 h 160"/>
                  <a:gd name="T12" fmla="*/ 1 w 78"/>
                  <a:gd name="T13" fmla="*/ 2 h 160"/>
                  <a:gd name="T14" fmla="*/ 9 w 78"/>
                  <a:gd name="T15" fmla="*/ 2 h 160"/>
                  <a:gd name="T16" fmla="*/ 51 w 78"/>
                  <a:gd name="T17" fmla="*/ 2 h 160"/>
                  <a:gd name="T18" fmla="*/ 119 w 78"/>
                  <a:gd name="T19" fmla="*/ 0 h 160"/>
                  <a:gd name="T20" fmla="*/ 137 w 78"/>
                  <a:gd name="T21" fmla="*/ 2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160"/>
                  <a:gd name="T35" fmla="*/ 78 w 78"/>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160">
                    <a:moveTo>
                      <a:pt x="78" y="15"/>
                    </a:moveTo>
                    <a:lnTo>
                      <a:pt x="37" y="100"/>
                    </a:lnTo>
                    <a:lnTo>
                      <a:pt x="14" y="142"/>
                    </a:lnTo>
                    <a:lnTo>
                      <a:pt x="3" y="157"/>
                    </a:lnTo>
                    <a:lnTo>
                      <a:pt x="1" y="160"/>
                    </a:lnTo>
                    <a:lnTo>
                      <a:pt x="0" y="136"/>
                    </a:lnTo>
                    <a:lnTo>
                      <a:pt x="1" y="133"/>
                    </a:lnTo>
                    <a:lnTo>
                      <a:pt x="9" y="118"/>
                    </a:lnTo>
                    <a:lnTo>
                      <a:pt x="28" y="79"/>
                    </a:lnTo>
                    <a:lnTo>
                      <a:pt x="66" y="0"/>
                    </a:lnTo>
                    <a:lnTo>
                      <a:pt x="78"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96" name="Freeform 133"/>
              <p:cNvSpPr>
                <a:spLocks/>
              </p:cNvSpPr>
              <p:nvPr/>
            </p:nvSpPr>
            <p:spPr bwMode="auto">
              <a:xfrm>
                <a:off x="5960" y="9273"/>
                <a:ext cx="156" cy="25"/>
              </a:xfrm>
              <a:custGeom>
                <a:avLst/>
                <a:gdLst>
                  <a:gd name="T0" fmla="*/ 203 w 154"/>
                  <a:gd name="T1" fmla="*/ 2 h 33"/>
                  <a:gd name="T2" fmla="*/ 0 w 154"/>
                  <a:gd name="T3" fmla="*/ 2 h 33"/>
                  <a:gd name="T4" fmla="*/ 0 w 154"/>
                  <a:gd name="T5" fmla="*/ 0 h 33"/>
                  <a:gd name="T6" fmla="*/ 203 w 154"/>
                  <a:gd name="T7" fmla="*/ 2 h 33"/>
                  <a:gd name="T8" fmla="*/ 203 w 154"/>
                  <a:gd name="T9" fmla="*/ 2 h 33"/>
                  <a:gd name="T10" fmla="*/ 0 60000 65536"/>
                  <a:gd name="T11" fmla="*/ 0 60000 65536"/>
                  <a:gd name="T12" fmla="*/ 0 60000 65536"/>
                  <a:gd name="T13" fmla="*/ 0 60000 65536"/>
                  <a:gd name="T14" fmla="*/ 0 60000 65536"/>
                  <a:gd name="T15" fmla="*/ 0 w 154"/>
                  <a:gd name="T16" fmla="*/ 0 h 33"/>
                  <a:gd name="T17" fmla="*/ 154 w 154"/>
                  <a:gd name="T18" fmla="*/ 33 h 33"/>
                </a:gdLst>
                <a:ahLst/>
                <a:cxnLst>
                  <a:cxn ang="T10">
                    <a:pos x="T0" y="T1"/>
                  </a:cxn>
                  <a:cxn ang="T11">
                    <a:pos x="T2" y="T3"/>
                  </a:cxn>
                  <a:cxn ang="T12">
                    <a:pos x="T4" y="T5"/>
                  </a:cxn>
                  <a:cxn ang="T13">
                    <a:pos x="T6" y="T7"/>
                  </a:cxn>
                  <a:cxn ang="T14">
                    <a:pos x="T8" y="T9"/>
                  </a:cxn>
                </a:cxnLst>
                <a:rect l="T15" t="T16" r="T17" b="T18"/>
                <a:pathLst>
                  <a:path w="154" h="33">
                    <a:moveTo>
                      <a:pt x="154" y="33"/>
                    </a:moveTo>
                    <a:lnTo>
                      <a:pt x="0" y="27"/>
                    </a:lnTo>
                    <a:lnTo>
                      <a:pt x="0" y="0"/>
                    </a:lnTo>
                    <a:lnTo>
                      <a:pt x="154" y="9"/>
                    </a:lnTo>
                    <a:lnTo>
                      <a:pt x="154" y="3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15" name="Freeform 134"/>
              <p:cNvSpPr>
                <a:spLocks/>
              </p:cNvSpPr>
              <p:nvPr/>
            </p:nvSpPr>
            <p:spPr bwMode="auto">
              <a:xfrm>
                <a:off x="6120" y="9249"/>
                <a:ext cx="59" cy="72"/>
              </a:xfrm>
              <a:custGeom>
                <a:avLst/>
                <a:gdLst>
                  <a:gd name="T0" fmla="*/ 30 w 59"/>
                  <a:gd name="T1" fmla="*/ 3 h 94"/>
                  <a:gd name="T2" fmla="*/ 36 w 59"/>
                  <a:gd name="T3" fmla="*/ 3 h 94"/>
                  <a:gd name="T4" fmla="*/ 41 w 59"/>
                  <a:gd name="T5" fmla="*/ 3 h 94"/>
                  <a:gd name="T6" fmla="*/ 46 w 59"/>
                  <a:gd name="T7" fmla="*/ 3 h 94"/>
                  <a:gd name="T8" fmla="*/ 52 w 59"/>
                  <a:gd name="T9" fmla="*/ 2 h 94"/>
                  <a:gd name="T10" fmla="*/ 55 w 59"/>
                  <a:gd name="T11" fmla="*/ 2 h 94"/>
                  <a:gd name="T12" fmla="*/ 57 w 59"/>
                  <a:gd name="T13" fmla="*/ 2 h 94"/>
                  <a:gd name="T14" fmla="*/ 59 w 59"/>
                  <a:gd name="T15" fmla="*/ 2 h 94"/>
                  <a:gd name="T16" fmla="*/ 59 w 59"/>
                  <a:gd name="T17" fmla="*/ 2 h 94"/>
                  <a:gd name="T18" fmla="*/ 59 w 59"/>
                  <a:gd name="T19" fmla="*/ 2 h 94"/>
                  <a:gd name="T20" fmla="*/ 57 w 59"/>
                  <a:gd name="T21" fmla="*/ 2 h 94"/>
                  <a:gd name="T22" fmla="*/ 55 w 59"/>
                  <a:gd name="T23" fmla="*/ 2 h 94"/>
                  <a:gd name="T24" fmla="*/ 52 w 59"/>
                  <a:gd name="T25" fmla="*/ 2 h 94"/>
                  <a:gd name="T26" fmla="*/ 46 w 59"/>
                  <a:gd name="T27" fmla="*/ 2 h 94"/>
                  <a:gd name="T28" fmla="*/ 41 w 59"/>
                  <a:gd name="T29" fmla="*/ 2 h 94"/>
                  <a:gd name="T30" fmla="*/ 36 w 59"/>
                  <a:gd name="T31" fmla="*/ 0 h 94"/>
                  <a:gd name="T32" fmla="*/ 30 w 59"/>
                  <a:gd name="T33" fmla="*/ 0 h 94"/>
                  <a:gd name="T34" fmla="*/ 23 w 59"/>
                  <a:gd name="T35" fmla="*/ 0 h 94"/>
                  <a:gd name="T36" fmla="*/ 18 w 59"/>
                  <a:gd name="T37" fmla="*/ 2 h 94"/>
                  <a:gd name="T38" fmla="*/ 12 w 59"/>
                  <a:gd name="T39" fmla="*/ 2 h 94"/>
                  <a:gd name="T40" fmla="*/ 9 w 59"/>
                  <a:gd name="T41" fmla="*/ 2 h 94"/>
                  <a:gd name="T42" fmla="*/ 5 w 59"/>
                  <a:gd name="T43" fmla="*/ 2 h 94"/>
                  <a:gd name="T44" fmla="*/ 2 w 59"/>
                  <a:gd name="T45" fmla="*/ 2 h 94"/>
                  <a:gd name="T46" fmla="*/ 0 w 59"/>
                  <a:gd name="T47" fmla="*/ 2 h 94"/>
                  <a:gd name="T48" fmla="*/ 0 w 59"/>
                  <a:gd name="T49" fmla="*/ 2 h 94"/>
                  <a:gd name="T50" fmla="*/ 0 w 59"/>
                  <a:gd name="T51" fmla="*/ 2 h 94"/>
                  <a:gd name="T52" fmla="*/ 2 w 59"/>
                  <a:gd name="T53" fmla="*/ 2 h 94"/>
                  <a:gd name="T54" fmla="*/ 5 w 59"/>
                  <a:gd name="T55" fmla="*/ 2 h 94"/>
                  <a:gd name="T56" fmla="*/ 9 w 59"/>
                  <a:gd name="T57" fmla="*/ 2 h 94"/>
                  <a:gd name="T58" fmla="*/ 12 w 59"/>
                  <a:gd name="T59" fmla="*/ 3 h 94"/>
                  <a:gd name="T60" fmla="*/ 18 w 59"/>
                  <a:gd name="T61" fmla="*/ 3 h 94"/>
                  <a:gd name="T62" fmla="*/ 23 w 59"/>
                  <a:gd name="T63" fmla="*/ 3 h 94"/>
                  <a:gd name="T64" fmla="*/ 30 w 59"/>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30" y="94"/>
                    </a:moveTo>
                    <a:lnTo>
                      <a:pt x="36" y="94"/>
                    </a:lnTo>
                    <a:lnTo>
                      <a:pt x="41" y="91"/>
                    </a:lnTo>
                    <a:lnTo>
                      <a:pt x="46" y="88"/>
                    </a:lnTo>
                    <a:lnTo>
                      <a:pt x="52" y="82"/>
                    </a:lnTo>
                    <a:lnTo>
                      <a:pt x="55" y="73"/>
                    </a:lnTo>
                    <a:lnTo>
                      <a:pt x="57" y="67"/>
                    </a:lnTo>
                    <a:lnTo>
                      <a:pt x="59" y="58"/>
                    </a:lnTo>
                    <a:lnTo>
                      <a:pt x="59" y="49"/>
                    </a:lnTo>
                    <a:lnTo>
                      <a:pt x="59" y="40"/>
                    </a:lnTo>
                    <a:lnTo>
                      <a:pt x="57" y="31"/>
                    </a:lnTo>
                    <a:lnTo>
                      <a:pt x="55" y="22"/>
                    </a:lnTo>
                    <a:lnTo>
                      <a:pt x="52" y="16"/>
                    </a:lnTo>
                    <a:lnTo>
                      <a:pt x="46" y="9"/>
                    </a:lnTo>
                    <a:lnTo>
                      <a:pt x="41" y="3"/>
                    </a:lnTo>
                    <a:lnTo>
                      <a:pt x="36" y="0"/>
                    </a:lnTo>
                    <a:lnTo>
                      <a:pt x="30" y="0"/>
                    </a:lnTo>
                    <a:lnTo>
                      <a:pt x="23" y="0"/>
                    </a:lnTo>
                    <a:lnTo>
                      <a:pt x="18" y="3"/>
                    </a:lnTo>
                    <a:lnTo>
                      <a:pt x="12" y="9"/>
                    </a:lnTo>
                    <a:lnTo>
                      <a:pt x="9" y="16"/>
                    </a:lnTo>
                    <a:lnTo>
                      <a:pt x="5" y="22"/>
                    </a:lnTo>
                    <a:lnTo>
                      <a:pt x="2" y="31"/>
                    </a:lnTo>
                    <a:lnTo>
                      <a:pt x="0" y="40"/>
                    </a:lnTo>
                    <a:lnTo>
                      <a:pt x="0" y="49"/>
                    </a:lnTo>
                    <a:lnTo>
                      <a:pt x="0" y="58"/>
                    </a:lnTo>
                    <a:lnTo>
                      <a:pt x="2" y="67"/>
                    </a:lnTo>
                    <a:lnTo>
                      <a:pt x="5" y="73"/>
                    </a:lnTo>
                    <a:lnTo>
                      <a:pt x="9" y="82"/>
                    </a:lnTo>
                    <a:lnTo>
                      <a:pt x="12" y="88"/>
                    </a:lnTo>
                    <a:lnTo>
                      <a:pt x="18" y="91"/>
                    </a:lnTo>
                    <a:lnTo>
                      <a:pt x="23" y="94"/>
                    </a:lnTo>
                    <a:lnTo>
                      <a:pt x="30" y="94"/>
                    </a:lnTo>
                    <a:close/>
                  </a:path>
                </a:pathLst>
              </a:custGeom>
              <a:solidFill>
                <a:schemeClr val="accent6">
                  <a:lumMod val="75000"/>
                </a:schemeClr>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698" name="Freeform 135"/>
              <p:cNvSpPr>
                <a:spLocks noEditPoints="1"/>
              </p:cNvSpPr>
              <p:nvPr/>
            </p:nvSpPr>
            <p:spPr bwMode="auto">
              <a:xfrm>
                <a:off x="6112" y="9239"/>
                <a:ext cx="77" cy="92"/>
              </a:xfrm>
              <a:custGeom>
                <a:avLst/>
                <a:gdLst>
                  <a:gd name="T0" fmla="*/ 63 w 75"/>
                  <a:gd name="T1" fmla="*/ 2 h 118"/>
                  <a:gd name="T2" fmla="*/ 63 w 75"/>
                  <a:gd name="T3" fmla="*/ 2 h 118"/>
                  <a:gd name="T4" fmla="*/ 63 w 75"/>
                  <a:gd name="T5" fmla="*/ 2 h 118"/>
                  <a:gd name="T6" fmla="*/ 95 w 75"/>
                  <a:gd name="T7" fmla="*/ 2 h 118"/>
                  <a:gd name="T8" fmla="*/ 107 w 75"/>
                  <a:gd name="T9" fmla="*/ 2 h 118"/>
                  <a:gd name="T10" fmla="*/ 79 w 75"/>
                  <a:gd name="T11" fmla="*/ 2 h 118"/>
                  <a:gd name="T12" fmla="*/ 63 w 75"/>
                  <a:gd name="T13" fmla="*/ 2 h 118"/>
                  <a:gd name="T14" fmla="*/ 107 w 75"/>
                  <a:gd name="T15" fmla="*/ 2 h 118"/>
                  <a:gd name="T16" fmla="*/ 134 w 75"/>
                  <a:gd name="T17" fmla="*/ 2 h 118"/>
                  <a:gd name="T18" fmla="*/ 128 w 75"/>
                  <a:gd name="T19" fmla="*/ 2 h 118"/>
                  <a:gd name="T20" fmla="*/ 115 w 75"/>
                  <a:gd name="T21" fmla="*/ 2 h 118"/>
                  <a:gd name="T22" fmla="*/ 110 w 75"/>
                  <a:gd name="T23" fmla="*/ 2 h 118"/>
                  <a:gd name="T24" fmla="*/ 134 w 75"/>
                  <a:gd name="T25" fmla="*/ 2 h 118"/>
                  <a:gd name="T26" fmla="*/ 110 w 75"/>
                  <a:gd name="T27" fmla="*/ 2 h 118"/>
                  <a:gd name="T28" fmla="*/ 110 w 75"/>
                  <a:gd name="T29" fmla="*/ 2 h 118"/>
                  <a:gd name="T30" fmla="*/ 134 w 75"/>
                  <a:gd name="T31" fmla="*/ 2 h 118"/>
                  <a:gd name="T32" fmla="*/ 110 w 75"/>
                  <a:gd name="T33" fmla="*/ 2 h 118"/>
                  <a:gd name="T34" fmla="*/ 95 w 75"/>
                  <a:gd name="T35" fmla="*/ 2 h 118"/>
                  <a:gd name="T36" fmla="*/ 124 w 75"/>
                  <a:gd name="T37" fmla="*/ 2 h 118"/>
                  <a:gd name="T38" fmla="*/ 131 w 75"/>
                  <a:gd name="T39" fmla="*/ 2 h 118"/>
                  <a:gd name="T40" fmla="*/ 110 w 75"/>
                  <a:gd name="T41" fmla="*/ 2 h 118"/>
                  <a:gd name="T42" fmla="*/ 81 w 75"/>
                  <a:gd name="T43" fmla="*/ 2 h 118"/>
                  <a:gd name="T44" fmla="*/ 63 w 75"/>
                  <a:gd name="T45" fmla="*/ 0 h 118"/>
                  <a:gd name="T46" fmla="*/ 93 w 75"/>
                  <a:gd name="T47" fmla="*/ 2 h 118"/>
                  <a:gd name="T48" fmla="*/ 115 w 75"/>
                  <a:gd name="T49" fmla="*/ 2 h 118"/>
                  <a:gd name="T50" fmla="*/ 63 w 75"/>
                  <a:gd name="T51" fmla="*/ 2 h 118"/>
                  <a:gd name="T52" fmla="*/ 63 w 75"/>
                  <a:gd name="T53" fmla="*/ 0 h 118"/>
                  <a:gd name="T54" fmla="*/ 63 w 75"/>
                  <a:gd name="T55" fmla="*/ 2 h 118"/>
                  <a:gd name="T56" fmla="*/ 63 w 75"/>
                  <a:gd name="T57" fmla="*/ 2 h 118"/>
                  <a:gd name="T58" fmla="*/ 63 w 75"/>
                  <a:gd name="T59" fmla="*/ 0 h 118"/>
                  <a:gd name="T60" fmla="*/ 63 w 75"/>
                  <a:gd name="T61" fmla="*/ 2 h 118"/>
                  <a:gd name="T62" fmla="*/ 44 w 75"/>
                  <a:gd name="T63" fmla="*/ 2 h 118"/>
                  <a:gd name="T64" fmla="*/ 16 w 75"/>
                  <a:gd name="T65" fmla="*/ 2 h 118"/>
                  <a:gd name="T66" fmla="*/ 53 w 75"/>
                  <a:gd name="T67" fmla="*/ 0 h 118"/>
                  <a:gd name="T68" fmla="*/ 63 w 75"/>
                  <a:gd name="T69" fmla="*/ 2 h 118"/>
                  <a:gd name="T70" fmla="*/ 16 w 75"/>
                  <a:gd name="T71" fmla="*/ 2 h 118"/>
                  <a:gd name="T72" fmla="*/ 0 w 75"/>
                  <a:gd name="T73" fmla="*/ 2 h 118"/>
                  <a:gd name="T74" fmla="*/ 3 w 75"/>
                  <a:gd name="T75" fmla="*/ 2 h 118"/>
                  <a:gd name="T76" fmla="*/ 10 w 75"/>
                  <a:gd name="T77" fmla="*/ 2 h 118"/>
                  <a:gd name="T78" fmla="*/ 14 w 75"/>
                  <a:gd name="T79" fmla="*/ 2 h 118"/>
                  <a:gd name="T80" fmla="*/ 0 w 75"/>
                  <a:gd name="T81" fmla="*/ 2 h 118"/>
                  <a:gd name="T82" fmla="*/ 14 w 75"/>
                  <a:gd name="T83" fmla="*/ 2 h 118"/>
                  <a:gd name="T84" fmla="*/ 14 w 75"/>
                  <a:gd name="T85" fmla="*/ 2 h 118"/>
                  <a:gd name="T86" fmla="*/ 0 w 75"/>
                  <a:gd name="T87" fmla="*/ 2 h 118"/>
                  <a:gd name="T88" fmla="*/ 14 w 75"/>
                  <a:gd name="T89" fmla="*/ 2 h 118"/>
                  <a:gd name="T90" fmla="*/ 44 w 75"/>
                  <a:gd name="T91" fmla="*/ 2 h 118"/>
                  <a:gd name="T92" fmla="*/ 7 w 75"/>
                  <a:gd name="T93" fmla="*/ 2 h 118"/>
                  <a:gd name="T94" fmla="*/ 0 w 75"/>
                  <a:gd name="T95" fmla="*/ 2 h 118"/>
                  <a:gd name="T96" fmla="*/ 14 w 75"/>
                  <a:gd name="T97" fmla="*/ 2 h 118"/>
                  <a:gd name="T98" fmla="*/ 51 w 75"/>
                  <a:gd name="T99" fmla="*/ 2 h 118"/>
                  <a:gd name="T100" fmla="*/ 63 w 75"/>
                  <a:gd name="T101" fmla="*/ 2 h 118"/>
                  <a:gd name="T102" fmla="*/ 46 w 75"/>
                  <a:gd name="T103" fmla="*/ 2 h 118"/>
                  <a:gd name="T104" fmla="*/ 10 w 75"/>
                  <a:gd name="T105" fmla="*/ 2 h 118"/>
                  <a:gd name="T106" fmla="*/ 63 w 75"/>
                  <a:gd name="T107" fmla="*/ 2 h 118"/>
                  <a:gd name="T108" fmla="*/ 63 w 75"/>
                  <a:gd name="T109" fmla="*/ 2 h 118"/>
                  <a:gd name="T110" fmla="*/ 63 w 75"/>
                  <a:gd name="T111" fmla="*/ 2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18"/>
                  <a:gd name="T170" fmla="*/ 75 w 75"/>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18">
                    <a:moveTo>
                      <a:pt x="37" y="94"/>
                    </a:moveTo>
                    <a:lnTo>
                      <a:pt x="37" y="94"/>
                    </a:lnTo>
                    <a:lnTo>
                      <a:pt x="37" y="118"/>
                    </a:lnTo>
                    <a:lnTo>
                      <a:pt x="37" y="94"/>
                    </a:lnTo>
                    <a:close/>
                    <a:moveTo>
                      <a:pt x="37" y="94"/>
                    </a:moveTo>
                    <a:lnTo>
                      <a:pt x="46" y="91"/>
                    </a:lnTo>
                    <a:lnTo>
                      <a:pt x="53" y="85"/>
                    </a:lnTo>
                    <a:lnTo>
                      <a:pt x="62" y="103"/>
                    </a:lnTo>
                    <a:lnTo>
                      <a:pt x="57" y="109"/>
                    </a:lnTo>
                    <a:lnTo>
                      <a:pt x="52" y="115"/>
                    </a:lnTo>
                    <a:lnTo>
                      <a:pt x="45" y="118"/>
                    </a:lnTo>
                    <a:lnTo>
                      <a:pt x="37" y="118"/>
                    </a:lnTo>
                    <a:lnTo>
                      <a:pt x="37" y="94"/>
                    </a:lnTo>
                    <a:close/>
                    <a:moveTo>
                      <a:pt x="53" y="85"/>
                    </a:moveTo>
                    <a:lnTo>
                      <a:pt x="57" y="73"/>
                    </a:lnTo>
                    <a:lnTo>
                      <a:pt x="59" y="61"/>
                    </a:lnTo>
                    <a:lnTo>
                      <a:pt x="75" y="61"/>
                    </a:lnTo>
                    <a:lnTo>
                      <a:pt x="73" y="73"/>
                    </a:lnTo>
                    <a:lnTo>
                      <a:pt x="71" y="82"/>
                    </a:lnTo>
                    <a:lnTo>
                      <a:pt x="68" y="94"/>
                    </a:lnTo>
                    <a:lnTo>
                      <a:pt x="62" y="103"/>
                    </a:lnTo>
                    <a:lnTo>
                      <a:pt x="53" y="85"/>
                    </a:lnTo>
                    <a:close/>
                    <a:moveTo>
                      <a:pt x="59" y="61"/>
                    </a:moveTo>
                    <a:lnTo>
                      <a:pt x="59" y="61"/>
                    </a:lnTo>
                    <a:lnTo>
                      <a:pt x="75" y="61"/>
                    </a:lnTo>
                    <a:lnTo>
                      <a:pt x="59" y="61"/>
                    </a:lnTo>
                    <a:close/>
                    <a:moveTo>
                      <a:pt x="59" y="61"/>
                    </a:moveTo>
                    <a:lnTo>
                      <a:pt x="59" y="61"/>
                    </a:lnTo>
                    <a:lnTo>
                      <a:pt x="75" y="61"/>
                    </a:lnTo>
                    <a:lnTo>
                      <a:pt x="59" y="61"/>
                    </a:lnTo>
                    <a:close/>
                    <a:moveTo>
                      <a:pt x="59" y="61"/>
                    </a:moveTo>
                    <a:lnTo>
                      <a:pt x="57" y="46"/>
                    </a:lnTo>
                    <a:lnTo>
                      <a:pt x="53" y="37"/>
                    </a:lnTo>
                    <a:lnTo>
                      <a:pt x="62" y="18"/>
                    </a:lnTo>
                    <a:lnTo>
                      <a:pt x="68" y="28"/>
                    </a:lnTo>
                    <a:lnTo>
                      <a:pt x="71" y="37"/>
                    </a:lnTo>
                    <a:lnTo>
                      <a:pt x="73" y="49"/>
                    </a:lnTo>
                    <a:lnTo>
                      <a:pt x="75" y="61"/>
                    </a:lnTo>
                    <a:lnTo>
                      <a:pt x="59" y="61"/>
                    </a:lnTo>
                    <a:close/>
                    <a:moveTo>
                      <a:pt x="53" y="37"/>
                    </a:moveTo>
                    <a:lnTo>
                      <a:pt x="46" y="28"/>
                    </a:lnTo>
                    <a:lnTo>
                      <a:pt x="37" y="24"/>
                    </a:lnTo>
                    <a:lnTo>
                      <a:pt x="37" y="0"/>
                    </a:lnTo>
                    <a:lnTo>
                      <a:pt x="45" y="0"/>
                    </a:lnTo>
                    <a:lnTo>
                      <a:pt x="52" y="3"/>
                    </a:lnTo>
                    <a:lnTo>
                      <a:pt x="57" y="9"/>
                    </a:lnTo>
                    <a:lnTo>
                      <a:pt x="62" y="18"/>
                    </a:lnTo>
                    <a:lnTo>
                      <a:pt x="53" y="37"/>
                    </a:lnTo>
                    <a:close/>
                    <a:moveTo>
                      <a:pt x="37" y="24"/>
                    </a:moveTo>
                    <a:lnTo>
                      <a:pt x="37" y="24"/>
                    </a:lnTo>
                    <a:lnTo>
                      <a:pt x="37" y="0"/>
                    </a:lnTo>
                    <a:lnTo>
                      <a:pt x="37" y="24"/>
                    </a:lnTo>
                    <a:close/>
                    <a:moveTo>
                      <a:pt x="37" y="24"/>
                    </a:moveTo>
                    <a:lnTo>
                      <a:pt x="37" y="24"/>
                    </a:lnTo>
                    <a:lnTo>
                      <a:pt x="37" y="0"/>
                    </a:lnTo>
                    <a:lnTo>
                      <a:pt x="37" y="24"/>
                    </a:lnTo>
                    <a:close/>
                    <a:moveTo>
                      <a:pt x="37" y="24"/>
                    </a:moveTo>
                    <a:lnTo>
                      <a:pt x="28" y="28"/>
                    </a:lnTo>
                    <a:lnTo>
                      <a:pt x="21" y="37"/>
                    </a:lnTo>
                    <a:lnTo>
                      <a:pt x="10" y="18"/>
                    </a:lnTo>
                    <a:lnTo>
                      <a:pt x="16" y="9"/>
                    </a:lnTo>
                    <a:lnTo>
                      <a:pt x="23" y="3"/>
                    </a:lnTo>
                    <a:lnTo>
                      <a:pt x="30" y="0"/>
                    </a:lnTo>
                    <a:lnTo>
                      <a:pt x="37" y="0"/>
                    </a:lnTo>
                    <a:lnTo>
                      <a:pt x="37" y="24"/>
                    </a:lnTo>
                    <a:close/>
                    <a:moveTo>
                      <a:pt x="21" y="37"/>
                    </a:moveTo>
                    <a:lnTo>
                      <a:pt x="16" y="46"/>
                    </a:lnTo>
                    <a:lnTo>
                      <a:pt x="14" y="61"/>
                    </a:lnTo>
                    <a:lnTo>
                      <a:pt x="0" y="61"/>
                    </a:lnTo>
                    <a:lnTo>
                      <a:pt x="0" y="49"/>
                    </a:lnTo>
                    <a:lnTo>
                      <a:pt x="3" y="37"/>
                    </a:lnTo>
                    <a:lnTo>
                      <a:pt x="7" y="28"/>
                    </a:lnTo>
                    <a:lnTo>
                      <a:pt x="10" y="18"/>
                    </a:lnTo>
                    <a:lnTo>
                      <a:pt x="21" y="37"/>
                    </a:lnTo>
                    <a:close/>
                    <a:moveTo>
                      <a:pt x="14" y="61"/>
                    </a:moveTo>
                    <a:lnTo>
                      <a:pt x="14" y="61"/>
                    </a:lnTo>
                    <a:lnTo>
                      <a:pt x="0" y="61"/>
                    </a:lnTo>
                    <a:lnTo>
                      <a:pt x="14" y="61"/>
                    </a:lnTo>
                    <a:close/>
                    <a:moveTo>
                      <a:pt x="14" y="61"/>
                    </a:moveTo>
                    <a:lnTo>
                      <a:pt x="14" y="61"/>
                    </a:lnTo>
                    <a:lnTo>
                      <a:pt x="0" y="61"/>
                    </a:lnTo>
                    <a:lnTo>
                      <a:pt x="14" y="61"/>
                    </a:lnTo>
                    <a:close/>
                    <a:moveTo>
                      <a:pt x="14" y="61"/>
                    </a:moveTo>
                    <a:lnTo>
                      <a:pt x="16" y="73"/>
                    </a:lnTo>
                    <a:lnTo>
                      <a:pt x="21" y="85"/>
                    </a:lnTo>
                    <a:lnTo>
                      <a:pt x="10" y="103"/>
                    </a:lnTo>
                    <a:lnTo>
                      <a:pt x="7" y="94"/>
                    </a:lnTo>
                    <a:lnTo>
                      <a:pt x="3" y="82"/>
                    </a:lnTo>
                    <a:lnTo>
                      <a:pt x="0" y="73"/>
                    </a:lnTo>
                    <a:lnTo>
                      <a:pt x="0" y="61"/>
                    </a:lnTo>
                    <a:lnTo>
                      <a:pt x="14" y="61"/>
                    </a:lnTo>
                    <a:close/>
                    <a:moveTo>
                      <a:pt x="21" y="85"/>
                    </a:moveTo>
                    <a:lnTo>
                      <a:pt x="28" y="91"/>
                    </a:lnTo>
                    <a:lnTo>
                      <a:pt x="37" y="94"/>
                    </a:lnTo>
                    <a:lnTo>
                      <a:pt x="37" y="118"/>
                    </a:lnTo>
                    <a:lnTo>
                      <a:pt x="30" y="118"/>
                    </a:lnTo>
                    <a:lnTo>
                      <a:pt x="23" y="115"/>
                    </a:lnTo>
                    <a:lnTo>
                      <a:pt x="16" y="109"/>
                    </a:lnTo>
                    <a:lnTo>
                      <a:pt x="10" y="103"/>
                    </a:lnTo>
                    <a:lnTo>
                      <a:pt x="21" y="85"/>
                    </a:lnTo>
                    <a:close/>
                    <a:moveTo>
                      <a:pt x="37" y="94"/>
                    </a:moveTo>
                    <a:lnTo>
                      <a:pt x="37" y="94"/>
                    </a:lnTo>
                    <a:lnTo>
                      <a:pt x="37" y="118"/>
                    </a:lnTo>
                    <a:lnTo>
                      <a:pt x="37"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16" name="Freeform 136"/>
              <p:cNvSpPr>
                <a:spLocks/>
              </p:cNvSpPr>
              <p:nvPr/>
            </p:nvSpPr>
            <p:spPr bwMode="auto">
              <a:xfrm>
                <a:off x="5903" y="9249"/>
                <a:ext cx="61" cy="72"/>
              </a:xfrm>
              <a:custGeom>
                <a:avLst/>
                <a:gdLst>
                  <a:gd name="T0" fmla="*/ 30 w 61"/>
                  <a:gd name="T1" fmla="*/ 3 h 94"/>
                  <a:gd name="T2" fmla="*/ 36 w 61"/>
                  <a:gd name="T3" fmla="*/ 3 h 94"/>
                  <a:gd name="T4" fmla="*/ 41 w 61"/>
                  <a:gd name="T5" fmla="*/ 3 h 94"/>
                  <a:gd name="T6" fmla="*/ 47 w 61"/>
                  <a:gd name="T7" fmla="*/ 3 h 94"/>
                  <a:gd name="T8" fmla="*/ 52 w 61"/>
                  <a:gd name="T9" fmla="*/ 2 h 94"/>
                  <a:gd name="T10" fmla="*/ 56 w 61"/>
                  <a:gd name="T11" fmla="*/ 2 h 94"/>
                  <a:gd name="T12" fmla="*/ 57 w 61"/>
                  <a:gd name="T13" fmla="*/ 2 h 94"/>
                  <a:gd name="T14" fmla="*/ 59 w 61"/>
                  <a:gd name="T15" fmla="*/ 2 h 94"/>
                  <a:gd name="T16" fmla="*/ 61 w 61"/>
                  <a:gd name="T17" fmla="*/ 2 h 94"/>
                  <a:gd name="T18" fmla="*/ 59 w 61"/>
                  <a:gd name="T19" fmla="*/ 2 h 94"/>
                  <a:gd name="T20" fmla="*/ 57 w 61"/>
                  <a:gd name="T21" fmla="*/ 2 h 94"/>
                  <a:gd name="T22" fmla="*/ 56 w 61"/>
                  <a:gd name="T23" fmla="*/ 2 h 94"/>
                  <a:gd name="T24" fmla="*/ 52 w 61"/>
                  <a:gd name="T25" fmla="*/ 2 h 94"/>
                  <a:gd name="T26" fmla="*/ 47 w 61"/>
                  <a:gd name="T27" fmla="*/ 2 h 94"/>
                  <a:gd name="T28" fmla="*/ 41 w 61"/>
                  <a:gd name="T29" fmla="*/ 2 h 94"/>
                  <a:gd name="T30" fmla="*/ 36 w 61"/>
                  <a:gd name="T31" fmla="*/ 0 h 94"/>
                  <a:gd name="T32" fmla="*/ 30 w 61"/>
                  <a:gd name="T33" fmla="*/ 0 h 94"/>
                  <a:gd name="T34" fmla="*/ 25 w 61"/>
                  <a:gd name="T35" fmla="*/ 0 h 94"/>
                  <a:gd name="T36" fmla="*/ 20 w 61"/>
                  <a:gd name="T37" fmla="*/ 2 h 94"/>
                  <a:gd name="T38" fmla="*/ 14 w 61"/>
                  <a:gd name="T39" fmla="*/ 2 h 94"/>
                  <a:gd name="T40" fmla="*/ 9 w 61"/>
                  <a:gd name="T41" fmla="*/ 2 h 94"/>
                  <a:gd name="T42" fmla="*/ 5 w 61"/>
                  <a:gd name="T43" fmla="*/ 2 h 94"/>
                  <a:gd name="T44" fmla="*/ 4 w 61"/>
                  <a:gd name="T45" fmla="*/ 2 h 94"/>
                  <a:gd name="T46" fmla="*/ 2 w 61"/>
                  <a:gd name="T47" fmla="*/ 2 h 94"/>
                  <a:gd name="T48" fmla="*/ 0 w 61"/>
                  <a:gd name="T49" fmla="*/ 2 h 94"/>
                  <a:gd name="T50" fmla="*/ 2 w 61"/>
                  <a:gd name="T51" fmla="*/ 2 h 94"/>
                  <a:gd name="T52" fmla="*/ 4 w 61"/>
                  <a:gd name="T53" fmla="*/ 2 h 94"/>
                  <a:gd name="T54" fmla="*/ 5 w 61"/>
                  <a:gd name="T55" fmla="*/ 2 h 94"/>
                  <a:gd name="T56" fmla="*/ 9 w 61"/>
                  <a:gd name="T57" fmla="*/ 2 h 94"/>
                  <a:gd name="T58" fmla="*/ 14 w 61"/>
                  <a:gd name="T59" fmla="*/ 3 h 94"/>
                  <a:gd name="T60" fmla="*/ 20 w 61"/>
                  <a:gd name="T61" fmla="*/ 3 h 94"/>
                  <a:gd name="T62" fmla="*/ 25 w 61"/>
                  <a:gd name="T63" fmla="*/ 3 h 94"/>
                  <a:gd name="T64" fmla="*/ 30 w 61"/>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4"/>
                  <a:gd name="T101" fmla="*/ 61 w 61"/>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4">
                    <a:moveTo>
                      <a:pt x="30" y="94"/>
                    </a:moveTo>
                    <a:lnTo>
                      <a:pt x="36" y="94"/>
                    </a:lnTo>
                    <a:lnTo>
                      <a:pt x="41" y="91"/>
                    </a:lnTo>
                    <a:lnTo>
                      <a:pt x="47" y="88"/>
                    </a:lnTo>
                    <a:lnTo>
                      <a:pt x="52" y="82"/>
                    </a:lnTo>
                    <a:lnTo>
                      <a:pt x="56" y="73"/>
                    </a:lnTo>
                    <a:lnTo>
                      <a:pt x="57" y="67"/>
                    </a:lnTo>
                    <a:lnTo>
                      <a:pt x="59" y="58"/>
                    </a:lnTo>
                    <a:lnTo>
                      <a:pt x="61" y="49"/>
                    </a:lnTo>
                    <a:lnTo>
                      <a:pt x="59" y="40"/>
                    </a:lnTo>
                    <a:lnTo>
                      <a:pt x="57" y="31"/>
                    </a:lnTo>
                    <a:lnTo>
                      <a:pt x="56" y="22"/>
                    </a:lnTo>
                    <a:lnTo>
                      <a:pt x="52" y="16"/>
                    </a:lnTo>
                    <a:lnTo>
                      <a:pt x="47" y="9"/>
                    </a:lnTo>
                    <a:lnTo>
                      <a:pt x="41" y="3"/>
                    </a:lnTo>
                    <a:lnTo>
                      <a:pt x="36" y="0"/>
                    </a:lnTo>
                    <a:lnTo>
                      <a:pt x="30" y="0"/>
                    </a:lnTo>
                    <a:lnTo>
                      <a:pt x="25" y="0"/>
                    </a:lnTo>
                    <a:lnTo>
                      <a:pt x="20" y="3"/>
                    </a:lnTo>
                    <a:lnTo>
                      <a:pt x="14" y="9"/>
                    </a:lnTo>
                    <a:lnTo>
                      <a:pt x="9" y="16"/>
                    </a:lnTo>
                    <a:lnTo>
                      <a:pt x="5" y="22"/>
                    </a:lnTo>
                    <a:lnTo>
                      <a:pt x="4" y="31"/>
                    </a:lnTo>
                    <a:lnTo>
                      <a:pt x="2" y="40"/>
                    </a:lnTo>
                    <a:lnTo>
                      <a:pt x="0" y="49"/>
                    </a:lnTo>
                    <a:lnTo>
                      <a:pt x="2" y="58"/>
                    </a:lnTo>
                    <a:lnTo>
                      <a:pt x="4" y="67"/>
                    </a:lnTo>
                    <a:lnTo>
                      <a:pt x="5" y="73"/>
                    </a:lnTo>
                    <a:lnTo>
                      <a:pt x="9" y="82"/>
                    </a:lnTo>
                    <a:lnTo>
                      <a:pt x="14" y="88"/>
                    </a:lnTo>
                    <a:lnTo>
                      <a:pt x="20" y="91"/>
                    </a:lnTo>
                    <a:lnTo>
                      <a:pt x="25" y="94"/>
                    </a:lnTo>
                    <a:lnTo>
                      <a:pt x="30" y="94"/>
                    </a:lnTo>
                    <a:close/>
                  </a:path>
                </a:pathLst>
              </a:custGeom>
              <a:solidFill>
                <a:schemeClr val="accent6">
                  <a:lumMod val="75000"/>
                </a:schemeClr>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700" name="Freeform 137"/>
              <p:cNvSpPr>
                <a:spLocks noEditPoints="1"/>
              </p:cNvSpPr>
              <p:nvPr/>
            </p:nvSpPr>
            <p:spPr bwMode="auto">
              <a:xfrm>
                <a:off x="5896" y="9239"/>
                <a:ext cx="76" cy="92"/>
              </a:xfrm>
              <a:custGeom>
                <a:avLst/>
                <a:gdLst>
                  <a:gd name="T0" fmla="*/ 37 w 75"/>
                  <a:gd name="T1" fmla="*/ 2 h 118"/>
                  <a:gd name="T2" fmla="*/ 37 w 75"/>
                  <a:gd name="T3" fmla="*/ 2 h 118"/>
                  <a:gd name="T4" fmla="*/ 37 w 75"/>
                  <a:gd name="T5" fmla="*/ 2 h 118"/>
                  <a:gd name="T6" fmla="*/ 77 w 75"/>
                  <a:gd name="T7" fmla="*/ 2 h 118"/>
                  <a:gd name="T8" fmla="*/ 82 w 75"/>
                  <a:gd name="T9" fmla="*/ 2 h 118"/>
                  <a:gd name="T10" fmla="*/ 68 w 75"/>
                  <a:gd name="T11" fmla="*/ 2 h 118"/>
                  <a:gd name="T12" fmla="*/ 37 w 75"/>
                  <a:gd name="T13" fmla="*/ 2 h 118"/>
                  <a:gd name="T14" fmla="*/ 82 w 75"/>
                  <a:gd name="T15" fmla="*/ 2 h 118"/>
                  <a:gd name="T16" fmla="*/ 98 w 75"/>
                  <a:gd name="T17" fmla="*/ 2 h 118"/>
                  <a:gd name="T18" fmla="*/ 95 w 75"/>
                  <a:gd name="T19" fmla="*/ 2 h 118"/>
                  <a:gd name="T20" fmla="*/ 87 w 75"/>
                  <a:gd name="T21" fmla="*/ 2 h 118"/>
                  <a:gd name="T22" fmla="*/ 82 w 75"/>
                  <a:gd name="T23" fmla="*/ 2 h 118"/>
                  <a:gd name="T24" fmla="*/ 98 w 75"/>
                  <a:gd name="T25" fmla="*/ 2 h 118"/>
                  <a:gd name="T26" fmla="*/ 82 w 75"/>
                  <a:gd name="T27" fmla="*/ 2 h 118"/>
                  <a:gd name="T28" fmla="*/ 82 w 75"/>
                  <a:gd name="T29" fmla="*/ 2 h 118"/>
                  <a:gd name="T30" fmla="*/ 98 w 75"/>
                  <a:gd name="T31" fmla="*/ 2 h 118"/>
                  <a:gd name="T32" fmla="*/ 82 w 75"/>
                  <a:gd name="T33" fmla="*/ 2 h 118"/>
                  <a:gd name="T34" fmla="*/ 77 w 75"/>
                  <a:gd name="T35" fmla="*/ 2 h 118"/>
                  <a:gd name="T36" fmla="*/ 91 w 75"/>
                  <a:gd name="T37" fmla="*/ 2 h 118"/>
                  <a:gd name="T38" fmla="*/ 96 w 75"/>
                  <a:gd name="T39" fmla="*/ 2 h 118"/>
                  <a:gd name="T40" fmla="*/ 82 w 75"/>
                  <a:gd name="T41" fmla="*/ 2 h 118"/>
                  <a:gd name="T42" fmla="*/ 69 w 75"/>
                  <a:gd name="T43" fmla="*/ 2 h 118"/>
                  <a:gd name="T44" fmla="*/ 37 w 75"/>
                  <a:gd name="T45" fmla="*/ 0 h 118"/>
                  <a:gd name="T46" fmla="*/ 75 w 75"/>
                  <a:gd name="T47" fmla="*/ 2 h 118"/>
                  <a:gd name="T48" fmla="*/ 87 w 75"/>
                  <a:gd name="T49" fmla="*/ 2 h 118"/>
                  <a:gd name="T50" fmla="*/ 37 w 75"/>
                  <a:gd name="T51" fmla="*/ 2 h 118"/>
                  <a:gd name="T52" fmla="*/ 37 w 75"/>
                  <a:gd name="T53" fmla="*/ 0 h 118"/>
                  <a:gd name="T54" fmla="*/ 37 w 75"/>
                  <a:gd name="T55" fmla="*/ 2 h 118"/>
                  <a:gd name="T56" fmla="*/ 37 w 75"/>
                  <a:gd name="T57" fmla="*/ 2 h 118"/>
                  <a:gd name="T58" fmla="*/ 37 w 75"/>
                  <a:gd name="T59" fmla="*/ 0 h 118"/>
                  <a:gd name="T60" fmla="*/ 37 w 75"/>
                  <a:gd name="T61" fmla="*/ 2 h 118"/>
                  <a:gd name="T62" fmla="*/ 21 w 75"/>
                  <a:gd name="T63" fmla="*/ 2 h 118"/>
                  <a:gd name="T64" fmla="*/ 16 w 75"/>
                  <a:gd name="T65" fmla="*/ 2 h 118"/>
                  <a:gd name="T66" fmla="*/ 30 w 75"/>
                  <a:gd name="T67" fmla="*/ 0 h 118"/>
                  <a:gd name="T68" fmla="*/ 37 w 75"/>
                  <a:gd name="T69" fmla="*/ 2 h 118"/>
                  <a:gd name="T70" fmla="*/ 16 w 75"/>
                  <a:gd name="T71" fmla="*/ 2 h 118"/>
                  <a:gd name="T72" fmla="*/ 0 w 75"/>
                  <a:gd name="T73" fmla="*/ 2 h 118"/>
                  <a:gd name="T74" fmla="*/ 3 w 75"/>
                  <a:gd name="T75" fmla="*/ 2 h 118"/>
                  <a:gd name="T76" fmla="*/ 11 w 75"/>
                  <a:gd name="T77" fmla="*/ 2 h 118"/>
                  <a:gd name="T78" fmla="*/ 16 w 75"/>
                  <a:gd name="T79" fmla="*/ 2 h 118"/>
                  <a:gd name="T80" fmla="*/ 0 w 75"/>
                  <a:gd name="T81" fmla="*/ 2 h 118"/>
                  <a:gd name="T82" fmla="*/ 16 w 75"/>
                  <a:gd name="T83" fmla="*/ 2 h 118"/>
                  <a:gd name="T84" fmla="*/ 16 w 75"/>
                  <a:gd name="T85" fmla="*/ 2 h 118"/>
                  <a:gd name="T86" fmla="*/ 0 w 75"/>
                  <a:gd name="T87" fmla="*/ 2 h 118"/>
                  <a:gd name="T88" fmla="*/ 16 w 75"/>
                  <a:gd name="T89" fmla="*/ 2 h 118"/>
                  <a:gd name="T90" fmla="*/ 21 w 75"/>
                  <a:gd name="T91" fmla="*/ 2 h 118"/>
                  <a:gd name="T92" fmla="*/ 7 w 75"/>
                  <a:gd name="T93" fmla="*/ 2 h 118"/>
                  <a:gd name="T94" fmla="*/ 2 w 75"/>
                  <a:gd name="T95" fmla="*/ 2 h 118"/>
                  <a:gd name="T96" fmla="*/ 16 w 75"/>
                  <a:gd name="T97" fmla="*/ 2 h 118"/>
                  <a:gd name="T98" fmla="*/ 29 w 75"/>
                  <a:gd name="T99" fmla="*/ 2 h 118"/>
                  <a:gd name="T100" fmla="*/ 37 w 75"/>
                  <a:gd name="T101" fmla="*/ 2 h 118"/>
                  <a:gd name="T102" fmla="*/ 23 w 75"/>
                  <a:gd name="T103" fmla="*/ 2 h 118"/>
                  <a:gd name="T104" fmla="*/ 11 w 75"/>
                  <a:gd name="T105" fmla="*/ 2 h 118"/>
                  <a:gd name="T106" fmla="*/ 37 w 75"/>
                  <a:gd name="T107" fmla="*/ 2 h 118"/>
                  <a:gd name="T108" fmla="*/ 37 w 75"/>
                  <a:gd name="T109" fmla="*/ 2 h 118"/>
                  <a:gd name="T110" fmla="*/ 37 w 75"/>
                  <a:gd name="T111" fmla="*/ 2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18"/>
                  <a:gd name="T170" fmla="*/ 75 w 75"/>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18">
                    <a:moveTo>
                      <a:pt x="37" y="94"/>
                    </a:moveTo>
                    <a:lnTo>
                      <a:pt x="37" y="94"/>
                    </a:lnTo>
                    <a:lnTo>
                      <a:pt x="37" y="118"/>
                    </a:lnTo>
                    <a:lnTo>
                      <a:pt x="37" y="94"/>
                    </a:lnTo>
                    <a:close/>
                    <a:moveTo>
                      <a:pt x="37" y="94"/>
                    </a:moveTo>
                    <a:lnTo>
                      <a:pt x="46" y="91"/>
                    </a:lnTo>
                    <a:lnTo>
                      <a:pt x="54" y="85"/>
                    </a:lnTo>
                    <a:lnTo>
                      <a:pt x="64" y="103"/>
                    </a:lnTo>
                    <a:lnTo>
                      <a:pt x="59" y="109"/>
                    </a:lnTo>
                    <a:lnTo>
                      <a:pt x="52" y="115"/>
                    </a:lnTo>
                    <a:lnTo>
                      <a:pt x="45" y="118"/>
                    </a:lnTo>
                    <a:lnTo>
                      <a:pt x="37" y="118"/>
                    </a:lnTo>
                    <a:lnTo>
                      <a:pt x="37" y="94"/>
                    </a:lnTo>
                    <a:close/>
                    <a:moveTo>
                      <a:pt x="54" y="85"/>
                    </a:moveTo>
                    <a:lnTo>
                      <a:pt x="59" y="73"/>
                    </a:lnTo>
                    <a:lnTo>
                      <a:pt x="59" y="61"/>
                    </a:lnTo>
                    <a:lnTo>
                      <a:pt x="75" y="61"/>
                    </a:lnTo>
                    <a:lnTo>
                      <a:pt x="73" y="73"/>
                    </a:lnTo>
                    <a:lnTo>
                      <a:pt x="72" y="82"/>
                    </a:lnTo>
                    <a:lnTo>
                      <a:pt x="68" y="94"/>
                    </a:lnTo>
                    <a:lnTo>
                      <a:pt x="64" y="103"/>
                    </a:lnTo>
                    <a:lnTo>
                      <a:pt x="54" y="85"/>
                    </a:lnTo>
                    <a:close/>
                    <a:moveTo>
                      <a:pt x="59" y="61"/>
                    </a:moveTo>
                    <a:lnTo>
                      <a:pt x="59" y="61"/>
                    </a:lnTo>
                    <a:lnTo>
                      <a:pt x="75" y="61"/>
                    </a:lnTo>
                    <a:lnTo>
                      <a:pt x="59" y="61"/>
                    </a:lnTo>
                    <a:close/>
                    <a:moveTo>
                      <a:pt x="59" y="61"/>
                    </a:moveTo>
                    <a:lnTo>
                      <a:pt x="59" y="61"/>
                    </a:lnTo>
                    <a:lnTo>
                      <a:pt x="75" y="61"/>
                    </a:lnTo>
                    <a:lnTo>
                      <a:pt x="59" y="61"/>
                    </a:lnTo>
                    <a:close/>
                    <a:moveTo>
                      <a:pt x="59" y="61"/>
                    </a:moveTo>
                    <a:lnTo>
                      <a:pt x="59" y="46"/>
                    </a:lnTo>
                    <a:lnTo>
                      <a:pt x="54" y="37"/>
                    </a:lnTo>
                    <a:lnTo>
                      <a:pt x="64" y="18"/>
                    </a:lnTo>
                    <a:lnTo>
                      <a:pt x="68" y="28"/>
                    </a:lnTo>
                    <a:lnTo>
                      <a:pt x="72" y="37"/>
                    </a:lnTo>
                    <a:lnTo>
                      <a:pt x="73" y="49"/>
                    </a:lnTo>
                    <a:lnTo>
                      <a:pt x="75" y="61"/>
                    </a:lnTo>
                    <a:lnTo>
                      <a:pt x="59" y="61"/>
                    </a:lnTo>
                    <a:close/>
                    <a:moveTo>
                      <a:pt x="54" y="37"/>
                    </a:moveTo>
                    <a:lnTo>
                      <a:pt x="46" y="28"/>
                    </a:lnTo>
                    <a:lnTo>
                      <a:pt x="37" y="24"/>
                    </a:lnTo>
                    <a:lnTo>
                      <a:pt x="37" y="0"/>
                    </a:lnTo>
                    <a:lnTo>
                      <a:pt x="45" y="0"/>
                    </a:lnTo>
                    <a:lnTo>
                      <a:pt x="52" y="3"/>
                    </a:lnTo>
                    <a:lnTo>
                      <a:pt x="59" y="9"/>
                    </a:lnTo>
                    <a:lnTo>
                      <a:pt x="64" y="18"/>
                    </a:lnTo>
                    <a:lnTo>
                      <a:pt x="54" y="37"/>
                    </a:lnTo>
                    <a:close/>
                    <a:moveTo>
                      <a:pt x="37" y="24"/>
                    </a:moveTo>
                    <a:lnTo>
                      <a:pt x="37" y="24"/>
                    </a:lnTo>
                    <a:lnTo>
                      <a:pt x="37" y="0"/>
                    </a:lnTo>
                    <a:lnTo>
                      <a:pt x="37" y="24"/>
                    </a:lnTo>
                    <a:close/>
                    <a:moveTo>
                      <a:pt x="37" y="24"/>
                    </a:moveTo>
                    <a:lnTo>
                      <a:pt x="37" y="24"/>
                    </a:lnTo>
                    <a:lnTo>
                      <a:pt x="37" y="0"/>
                    </a:lnTo>
                    <a:lnTo>
                      <a:pt x="37" y="24"/>
                    </a:lnTo>
                    <a:close/>
                    <a:moveTo>
                      <a:pt x="37" y="24"/>
                    </a:moveTo>
                    <a:lnTo>
                      <a:pt x="29" y="28"/>
                    </a:lnTo>
                    <a:lnTo>
                      <a:pt x="21" y="37"/>
                    </a:lnTo>
                    <a:lnTo>
                      <a:pt x="11" y="18"/>
                    </a:lnTo>
                    <a:lnTo>
                      <a:pt x="16" y="9"/>
                    </a:lnTo>
                    <a:lnTo>
                      <a:pt x="23" y="3"/>
                    </a:lnTo>
                    <a:lnTo>
                      <a:pt x="30" y="0"/>
                    </a:lnTo>
                    <a:lnTo>
                      <a:pt x="37" y="0"/>
                    </a:lnTo>
                    <a:lnTo>
                      <a:pt x="37" y="24"/>
                    </a:lnTo>
                    <a:close/>
                    <a:moveTo>
                      <a:pt x="21" y="37"/>
                    </a:moveTo>
                    <a:lnTo>
                      <a:pt x="16" y="46"/>
                    </a:lnTo>
                    <a:lnTo>
                      <a:pt x="16" y="61"/>
                    </a:lnTo>
                    <a:lnTo>
                      <a:pt x="0" y="61"/>
                    </a:lnTo>
                    <a:lnTo>
                      <a:pt x="2" y="49"/>
                    </a:lnTo>
                    <a:lnTo>
                      <a:pt x="3" y="37"/>
                    </a:lnTo>
                    <a:lnTo>
                      <a:pt x="7" y="28"/>
                    </a:lnTo>
                    <a:lnTo>
                      <a:pt x="11" y="18"/>
                    </a:lnTo>
                    <a:lnTo>
                      <a:pt x="21" y="37"/>
                    </a:lnTo>
                    <a:close/>
                    <a:moveTo>
                      <a:pt x="16" y="61"/>
                    </a:moveTo>
                    <a:lnTo>
                      <a:pt x="16" y="61"/>
                    </a:lnTo>
                    <a:lnTo>
                      <a:pt x="0" y="61"/>
                    </a:lnTo>
                    <a:lnTo>
                      <a:pt x="16" y="61"/>
                    </a:lnTo>
                    <a:close/>
                    <a:moveTo>
                      <a:pt x="16" y="61"/>
                    </a:moveTo>
                    <a:lnTo>
                      <a:pt x="16" y="61"/>
                    </a:lnTo>
                    <a:lnTo>
                      <a:pt x="0" y="61"/>
                    </a:lnTo>
                    <a:lnTo>
                      <a:pt x="16" y="61"/>
                    </a:lnTo>
                    <a:close/>
                    <a:moveTo>
                      <a:pt x="16" y="61"/>
                    </a:moveTo>
                    <a:lnTo>
                      <a:pt x="16" y="73"/>
                    </a:lnTo>
                    <a:lnTo>
                      <a:pt x="21" y="85"/>
                    </a:lnTo>
                    <a:lnTo>
                      <a:pt x="11" y="103"/>
                    </a:lnTo>
                    <a:lnTo>
                      <a:pt x="7" y="94"/>
                    </a:lnTo>
                    <a:lnTo>
                      <a:pt x="3" y="82"/>
                    </a:lnTo>
                    <a:lnTo>
                      <a:pt x="2" y="73"/>
                    </a:lnTo>
                    <a:lnTo>
                      <a:pt x="0" y="61"/>
                    </a:lnTo>
                    <a:lnTo>
                      <a:pt x="16" y="61"/>
                    </a:lnTo>
                    <a:close/>
                    <a:moveTo>
                      <a:pt x="21" y="85"/>
                    </a:moveTo>
                    <a:lnTo>
                      <a:pt x="29" y="91"/>
                    </a:lnTo>
                    <a:lnTo>
                      <a:pt x="37" y="94"/>
                    </a:lnTo>
                    <a:lnTo>
                      <a:pt x="37" y="118"/>
                    </a:lnTo>
                    <a:lnTo>
                      <a:pt x="30" y="118"/>
                    </a:lnTo>
                    <a:lnTo>
                      <a:pt x="23" y="115"/>
                    </a:lnTo>
                    <a:lnTo>
                      <a:pt x="16" y="109"/>
                    </a:lnTo>
                    <a:lnTo>
                      <a:pt x="11" y="103"/>
                    </a:lnTo>
                    <a:lnTo>
                      <a:pt x="21" y="85"/>
                    </a:lnTo>
                    <a:close/>
                    <a:moveTo>
                      <a:pt x="37" y="94"/>
                    </a:moveTo>
                    <a:lnTo>
                      <a:pt x="37" y="94"/>
                    </a:lnTo>
                    <a:lnTo>
                      <a:pt x="37" y="118"/>
                    </a:lnTo>
                    <a:lnTo>
                      <a:pt x="37"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01" name="Freeform 138"/>
              <p:cNvSpPr>
                <a:spLocks/>
              </p:cNvSpPr>
              <p:nvPr/>
            </p:nvSpPr>
            <p:spPr bwMode="auto">
              <a:xfrm>
                <a:off x="5362" y="9158"/>
                <a:ext cx="128" cy="131"/>
              </a:xfrm>
              <a:custGeom>
                <a:avLst/>
                <a:gdLst>
                  <a:gd name="T0" fmla="*/ 179 w 126"/>
                  <a:gd name="T1" fmla="*/ 2 h 170"/>
                  <a:gd name="T2" fmla="*/ 9 w 126"/>
                  <a:gd name="T3" fmla="*/ 2 h 170"/>
                  <a:gd name="T4" fmla="*/ 0 w 126"/>
                  <a:gd name="T5" fmla="*/ 2 h 170"/>
                  <a:gd name="T6" fmla="*/ 165 w 126"/>
                  <a:gd name="T7" fmla="*/ 0 h 170"/>
                  <a:gd name="T8" fmla="*/ 179 w 126"/>
                  <a:gd name="T9" fmla="*/ 2 h 170"/>
                  <a:gd name="T10" fmla="*/ 0 60000 65536"/>
                  <a:gd name="T11" fmla="*/ 0 60000 65536"/>
                  <a:gd name="T12" fmla="*/ 0 60000 65536"/>
                  <a:gd name="T13" fmla="*/ 0 60000 65536"/>
                  <a:gd name="T14" fmla="*/ 0 60000 65536"/>
                  <a:gd name="T15" fmla="*/ 0 w 126"/>
                  <a:gd name="T16" fmla="*/ 0 h 170"/>
                  <a:gd name="T17" fmla="*/ 126 w 126"/>
                  <a:gd name="T18" fmla="*/ 170 h 170"/>
                </a:gdLst>
                <a:ahLst/>
                <a:cxnLst>
                  <a:cxn ang="T10">
                    <a:pos x="T0" y="T1"/>
                  </a:cxn>
                  <a:cxn ang="T11">
                    <a:pos x="T2" y="T3"/>
                  </a:cxn>
                  <a:cxn ang="T12">
                    <a:pos x="T4" y="T5"/>
                  </a:cxn>
                  <a:cxn ang="T13">
                    <a:pos x="T6" y="T7"/>
                  </a:cxn>
                  <a:cxn ang="T14">
                    <a:pos x="T8" y="T9"/>
                  </a:cxn>
                </a:cxnLst>
                <a:rect l="T15" t="T16" r="T17" b="T18"/>
                <a:pathLst>
                  <a:path w="126" h="170">
                    <a:moveTo>
                      <a:pt x="126" y="21"/>
                    </a:moveTo>
                    <a:lnTo>
                      <a:pt x="9" y="170"/>
                    </a:lnTo>
                    <a:lnTo>
                      <a:pt x="0" y="152"/>
                    </a:lnTo>
                    <a:lnTo>
                      <a:pt x="117" y="0"/>
                    </a:lnTo>
                    <a:lnTo>
                      <a:pt x="126"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17" name="Freeform 139"/>
              <p:cNvSpPr>
                <a:spLocks/>
              </p:cNvSpPr>
              <p:nvPr/>
            </p:nvSpPr>
            <p:spPr bwMode="auto">
              <a:xfrm>
                <a:off x="5479" y="9103"/>
                <a:ext cx="62" cy="71"/>
              </a:xfrm>
              <a:custGeom>
                <a:avLst/>
                <a:gdLst>
                  <a:gd name="T0" fmla="*/ 9 w 61"/>
                  <a:gd name="T1" fmla="*/ 2 h 93"/>
                  <a:gd name="T2" fmla="*/ 13 w 61"/>
                  <a:gd name="T3" fmla="*/ 2 h 93"/>
                  <a:gd name="T4" fmla="*/ 18 w 61"/>
                  <a:gd name="T5" fmla="*/ 2 h 93"/>
                  <a:gd name="T6" fmla="*/ 25 w 61"/>
                  <a:gd name="T7" fmla="*/ 0 h 93"/>
                  <a:gd name="T8" fmla="*/ 30 w 61"/>
                  <a:gd name="T9" fmla="*/ 0 h 93"/>
                  <a:gd name="T10" fmla="*/ 49 w 61"/>
                  <a:gd name="T11" fmla="*/ 2 h 93"/>
                  <a:gd name="T12" fmla="*/ 54 w 61"/>
                  <a:gd name="T13" fmla="*/ 2 h 93"/>
                  <a:gd name="T14" fmla="*/ 60 w 61"/>
                  <a:gd name="T15" fmla="*/ 2 h 93"/>
                  <a:gd name="T16" fmla="*/ 65 w 61"/>
                  <a:gd name="T17" fmla="*/ 2 h 93"/>
                  <a:gd name="T18" fmla="*/ 69 w 61"/>
                  <a:gd name="T19" fmla="*/ 2 h 93"/>
                  <a:gd name="T20" fmla="*/ 72 w 61"/>
                  <a:gd name="T21" fmla="*/ 2 h 93"/>
                  <a:gd name="T22" fmla="*/ 74 w 61"/>
                  <a:gd name="T23" fmla="*/ 2 h 93"/>
                  <a:gd name="T24" fmla="*/ 74 w 61"/>
                  <a:gd name="T25" fmla="*/ 2 h 93"/>
                  <a:gd name="T26" fmla="*/ 74 w 61"/>
                  <a:gd name="T27" fmla="*/ 2 h 93"/>
                  <a:gd name="T28" fmla="*/ 72 w 61"/>
                  <a:gd name="T29" fmla="*/ 2 h 93"/>
                  <a:gd name="T30" fmla="*/ 69 w 61"/>
                  <a:gd name="T31" fmla="*/ 2 h 93"/>
                  <a:gd name="T32" fmla="*/ 65 w 61"/>
                  <a:gd name="T33" fmla="*/ 2 h 93"/>
                  <a:gd name="T34" fmla="*/ 60 w 61"/>
                  <a:gd name="T35" fmla="*/ 3 h 93"/>
                  <a:gd name="T36" fmla="*/ 54 w 61"/>
                  <a:gd name="T37" fmla="*/ 3 h 93"/>
                  <a:gd name="T38" fmla="*/ 49 w 61"/>
                  <a:gd name="T39" fmla="*/ 3 h 93"/>
                  <a:gd name="T40" fmla="*/ 30 w 61"/>
                  <a:gd name="T41" fmla="*/ 3 h 93"/>
                  <a:gd name="T42" fmla="*/ 23 w 61"/>
                  <a:gd name="T43" fmla="*/ 3 h 93"/>
                  <a:gd name="T44" fmla="*/ 18 w 61"/>
                  <a:gd name="T45" fmla="*/ 3 h 93"/>
                  <a:gd name="T46" fmla="*/ 13 w 61"/>
                  <a:gd name="T47" fmla="*/ 2 h 93"/>
                  <a:gd name="T48" fmla="*/ 7 w 61"/>
                  <a:gd name="T49" fmla="*/ 2 h 93"/>
                  <a:gd name="T50" fmla="*/ 4 w 61"/>
                  <a:gd name="T51" fmla="*/ 2 h 93"/>
                  <a:gd name="T52" fmla="*/ 2 w 61"/>
                  <a:gd name="T53" fmla="*/ 2 h 93"/>
                  <a:gd name="T54" fmla="*/ 0 w 61"/>
                  <a:gd name="T55" fmla="*/ 2 h 93"/>
                  <a:gd name="T56" fmla="*/ 0 w 61"/>
                  <a:gd name="T57" fmla="*/ 2 h 93"/>
                  <a:gd name="T58" fmla="*/ 0 w 61"/>
                  <a:gd name="T59" fmla="*/ 2 h 93"/>
                  <a:gd name="T60" fmla="*/ 2 w 61"/>
                  <a:gd name="T61" fmla="*/ 2 h 93"/>
                  <a:gd name="T62" fmla="*/ 4 w 61"/>
                  <a:gd name="T63" fmla="*/ 2 h 93"/>
                  <a:gd name="T64" fmla="*/ 9 w 61"/>
                  <a:gd name="T65" fmla="*/ 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3"/>
                  <a:gd name="T101" fmla="*/ 61 w 61"/>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3">
                    <a:moveTo>
                      <a:pt x="9" y="12"/>
                    </a:moveTo>
                    <a:lnTo>
                      <a:pt x="13" y="6"/>
                    </a:lnTo>
                    <a:lnTo>
                      <a:pt x="18" y="3"/>
                    </a:lnTo>
                    <a:lnTo>
                      <a:pt x="25" y="0"/>
                    </a:lnTo>
                    <a:lnTo>
                      <a:pt x="30" y="0"/>
                    </a:lnTo>
                    <a:lnTo>
                      <a:pt x="36" y="3"/>
                    </a:lnTo>
                    <a:lnTo>
                      <a:pt x="41" y="6"/>
                    </a:lnTo>
                    <a:lnTo>
                      <a:pt x="47" y="9"/>
                    </a:lnTo>
                    <a:lnTo>
                      <a:pt x="52" y="18"/>
                    </a:lnTo>
                    <a:lnTo>
                      <a:pt x="56" y="24"/>
                    </a:lnTo>
                    <a:lnTo>
                      <a:pt x="59" y="33"/>
                    </a:lnTo>
                    <a:lnTo>
                      <a:pt x="61" y="42"/>
                    </a:lnTo>
                    <a:lnTo>
                      <a:pt x="61" y="51"/>
                    </a:lnTo>
                    <a:lnTo>
                      <a:pt x="61" y="57"/>
                    </a:lnTo>
                    <a:lnTo>
                      <a:pt x="59" y="66"/>
                    </a:lnTo>
                    <a:lnTo>
                      <a:pt x="56" y="75"/>
                    </a:lnTo>
                    <a:lnTo>
                      <a:pt x="52" y="81"/>
                    </a:lnTo>
                    <a:lnTo>
                      <a:pt x="47" y="87"/>
                    </a:lnTo>
                    <a:lnTo>
                      <a:pt x="41" y="90"/>
                    </a:lnTo>
                    <a:lnTo>
                      <a:pt x="36" y="90"/>
                    </a:lnTo>
                    <a:lnTo>
                      <a:pt x="30" y="93"/>
                    </a:lnTo>
                    <a:lnTo>
                      <a:pt x="23" y="90"/>
                    </a:lnTo>
                    <a:lnTo>
                      <a:pt x="18" y="87"/>
                    </a:lnTo>
                    <a:lnTo>
                      <a:pt x="13" y="81"/>
                    </a:lnTo>
                    <a:lnTo>
                      <a:pt x="7" y="75"/>
                    </a:lnTo>
                    <a:lnTo>
                      <a:pt x="4" y="69"/>
                    </a:lnTo>
                    <a:lnTo>
                      <a:pt x="2" y="60"/>
                    </a:lnTo>
                    <a:lnTo>
                      <a:pt x="0" y="51"/>
                    </a:lnTo>
                    <a:lnTo>
                      <a:pt x="0" y="42"/>
                    </a:lnTo>
                    <a:lnTo>
                      <a:pt x="0" y="33"/>
                    </a:lnTo>
                    <a:lnTo>
                      <a:pt x="2" y="27"/>
                    </a:lnTo>
                    <a:lnTo>
                      <a:pt x="4" y="18"/>
                    </a:lnTo>
                    <a:lnTo>
                      <a:pt x="9" y="12"/>
                    </a:lnTo>
                    <a:close/>
                  </a:path>
                </a:pathLst>
              </a:custGeom>
              <a:solidFill>
                <a:schemeClr val="accent6">
                  <a:lumMod val="75000"/>
                </a:schemeClr>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703" name="Freeform 140"/>
              <p:cNvSpPr>
                <a:spLocks noEditPoints="1"/>
              </p:cNvSpPr>
              <p:nvPr/>
            </p:nvSpPr>
            <p:spPr bwMode="auto">
              <a:xfrm>
                <a:off x="5470" y="9093"/>
                <a:ext cx="77" cy="91"/>
              </a:xfrm>
              <a:custGeom>
                <a:avLst/>
                <a:gdLst>
                  <a:gd name="T0" fmla="*/ 22 w 77"/>
                  <a:gd name="T1" fmla="*/ 2 h 119"/>
                  <a:gd name="T2" fmla="*/ 13 w 77"/>
                  <a:gd name="T3" fmla="*/ 2 h 119"/>
                  <a:gd name="T4" fmla="*/ 13 w 77"/>
                  <a:gd name="T5" fmla="*/ 2 h 119"/>
                  <a:gd name="T6" fmla="*/ 20 w 77"/>
                  <a:gd name="T7" fmla="*/ 2 h 119"/>
                  <a:gd name="T8" fmla="*/ 22 w 77"/>
                  <a:gd name="T9" fmla="*/ 2 h 119"/>
                  <a:gd name="T10" fmla="*/ 27 w 77"/>
                  <a:gd name="T11" fmla="*/ 2 h 119"/>
                  <a:gd name="T12" fmla="*/ 20 w 77"/>
                  <a:gd name="T13" fmla="*/ 2 h 119"/>
                  <a:gd name="T14" fmla="*/ 31 w 77"/>
                  <a:gd name="T15" fmla="*/ 2 h 119"/>
                  <a:gd name="T16" fmla="*/ 20 w 77"/>
                  <a:gd name="T17" fmla="*/ 2 h 119"/>
                  <a:gd name="T18" fmla="*/ 48 w 77"/>
                  <a:gd name="T19" fmla="*/ 2 h 119"/>
                  <a:gd name="T20" fmla="*/ 56 w 77"/>
                  <a:gd name="T21" fmla="*/ 2 h 119"/>
                  <a:gd name="T22" fmla="*/ 38 w 77"/>
                  <a:gd name="T23" fmla="*/ 2 h 119"/>
                  <a:gd name="T24" fmla="*/ 66 w 77"/>
                  <a:gd name="T25" fmla="*/ 2 h 119"/>
                  <a:gd name="T26" fmla="*/ 57 w 77"/>
                  <a:gd name="T27" fmla="*/ 2 h 119"/>
                  <a:gd name="T28" fmla="*/ 66 w 77"/>
                  <a:gd name="T29" fmla="*/ 2 h 119"/>
                  <a:gd name="T30" fmla="*/ 65 w 77"/>
                  <a:gd name="T31" fmla="*/ 2 h 119"/>
                  <a:gd name="T32" fmla="*/ 73 w 77"/>
                  <a:gd name="T33" fmla="*/ 2 h 119"/>
                  <a:gd name="T34" fmla="*/ 77 w 77"/>
                  <a:gd name="T35" fmla="*/ 2 h 119"/>
                  <a:gd name="T36" fmla="*/ 57 w 77"/>
                  <a:gd name="T37" fmla="*/ 2 h 119"/>
                  <a:gd name="T38" fmla="*/ 77 w 77"/>
                  <a:gd name="T39" fmla="*/ 2 h 119"/>
                  <a:gd name="T40" fmla="*/ 68 w 77"/>
                  <a:gd name="T41" fmla="*/ 2 h 119"/>
                  <a:gd name="T42" fmla="*/ 63 w 77"/>
                  <a:gd name="T43" fmla="*/ 2 h 119"/>
                  <a:gd name="T44" fmla="*/ 66 w 77"/>
                  <a:gd name="T45" fmla="*/ 2 h 119"/>
                  <a:gd name="T46" fmla="*/ 57 w 77"/>
                  <a:gd name="T47" fmla="*/ 2 h 119"/>
                  <a:gd name="T48" fmla="*/ 65 w 77"/>
                  <a:gd name="T49" fmla="*/ 2 h 119"/>
                  <a:gd name="T50" fmla="*/ 65 w 77"/>
                  <a:gd name="T51" fmla="*/ 2 h 119"/>
                  <a:gd name="T52" fmla="*/ 56 w 77"/>
                  <a:gd name="T53" fmla="*/ 2 h 119"/>
                  <a:gd name="T54" fmla="*/ 65 w 77"/>
                  <a:gd name="T55" fmla="*/ 2 h 119"/>
                  <a:gd name="T56" fmla="*/ 65 w 77"/>
                  <a:gd name="T57" fmla="*/ 2 h 119"/>
                  <a:gd name="T58" fmla="*/ 59 w 77"/>
                  <a:gd name="T59" fmla="*/ 2 h 119"/>
                  <a:gd name="T60" fmla="*/ 56 w 77"/>
                  <a:gd name="T61" fmla="*/ 2 h 119"/>
                  <a:gd name="T62" fmla="*/ 54 w 77"/>
                  <a:gd name="T63" fmla="*/ 2 h 119"/>
                  <a:gd name="T64" fmla="*/ 50 w 77"/>
                  <a:gd name="T65" fmla="*/ 2 h 119"/>
                  <a:gd name="T66" fmla="*/ 50 w 77"/>
                  <a:gd name="T67" fmla="*/ 2 h 119"/>
                  <a:gd name="T68" fmla="*/ 20 w 77"/>
                  <a:gd name="T69" fmla="*/ 2 h 119"/>
                  <a:gd name="T70" fmla="*/ 27 w 77"/>
                  <a:gd name="T71" fmla="*/ 2 h 119"/>
                  <a:gd name="T72" fmla="*/ 47 w 77"/>
                  <a:gd name="T73" fmla="*/ 2 h 119"/>
                  <a:gd name="T74" fmla="*/ 11 w 77"/>
                  <a:gd name="T75" fmla="*/ 2 h 119"/>
                  <a:gd name="T76" fmla="*/ 22 w 77"/>
                  <a:gd name="T77" fmla="*/ 2 h 119"/>
                  <a:gd name="T78" fmla="*/ 9 w 77"/>
                  <a:gd name="T79" fmla="*/ 2 h 119"/>
                  <a:gd name="T80" fmla="*/ 9 w 77"/>
                  <a:gd name="T81" fmla="*/ 2 h 119"/>
                  <a:gd name="T82" fmla="*/ 2 w 77"/>
                  <a:gd name="T83" fmla="*/ 2 h 119"/>
                  <a:gd name="T84" fmla="*/ 16 w 77"/>
                  <a:gd name="T85" fmla="*/ 2 h 119"/>
                  <a:gd name="T86" fmla="*/ 9 w 77"/>
                  <a:gd name="T87" fmla="*/ 2 h 119"/>
                  <a:gd name="T88" fmla="*/ 4 w 77"/>
                  <a:gd name="T89" fmla="*/ 2 h 119"/>
                  <a:gd name="T90" fmla="*/ 20 w 77"/>
                  <a:gd name="T91" fmla="*/ 2 h 119"/>
                  <a:gd name="T92" fmla="*/ 0 w 77"/>
                  <a:gd name="T93" fmla="*/ 2 h 119"/>
                  <a:gd name="T94" fmla="*/ 14 w 77"/>
                  <a:gd name="T95" fmla="*/ 2 h 119"/>
                  <a:gd name="T96" fmla="*/ 11 w 77"/>
                  <a:gd name="T97" fmla="*/ 2 h 119"/>
                  <a:gd name="T98" fmla="*/ 22 w 77"/>
                  <a:gd name="T99" fmla="*/ 2 h 119"/>
                  <a:gd name="T100" fmla="*/ 13 w 77"/>
                  <a:gd name="T101" fmla="*/ 2 h 119"/>
                  <a:gd name="T102" fmla="*/ 13 w 77"/>
                  <a:gd name="T103" fmla="*/ 2 h 1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
                  <a:gd name="T157" fmla="*/ 0 h 119"/>
                  <a:gd name="T158" fmla="*/ 77 w 77"/>
                  <a:gd name="T159" fmla="*/ 119 h 11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 h="119">
                    <a:moveTo>
                      <a:pt x="13" y="16"/>
                    </a:moveTo>
                    <a:lnTo>
                      <a:pt x="13" y="16"/>
                    </a:lnTo>
                    <a:lnTo>
                      <a:pt x="22" y="34"/>
                    </a:lnTo>
                    <a:lnTo>
                      <a:pt x="13" y="16"/>
                    </a:lnTo>
                    <a:close/>
                    <a:moveTo>
                      <a:pt x="13" y="16"/>
                    </a:moveTo>
                    <a:lnTo>
                      <a:pt x="13" y="16"/>
                    </a:lnTo>
                    <a:lnTo>
                      <a:pt x="18" y="25"/>
                    </a:lnTo>
                    <a:lnTo>
                      <a:pt x="13" y="16"/>
                    </a:lnTo>
                    <a:close/>
                    <a:moveTo>
                      <a:pt x="13" y="16"/>
                    </a:moveTo>
                    <a:lnTo>
                      <a:pt x="16" y="10"/>
                    </a:lnTo>
                    <a:lnTo>
                      <a:pt x="20" y="7"/>
                    </a:lnTo>
                    <a:lnTo>
                      <a:pt x="27" y="31"/>
                    </a:lnTo>
                    <a:lnTo>
                      <a:pt x="23" y="31"/>
                    </a:lnTo>
                    <a:lnTo>
                      <a:pt x="22" y="34"/>
                    </a:lnTo>
                    <a:lnTo>
                      <a:pt x="13" y="16"/>
                    </a:lnTo>
                    <a:close/>
                    <a:moveTo>
                      <a:pt x="27" y="31"/>
                    </a:moveTo>
                    <a:lnTo>
                      <a:pt x="27" y="31"/>
                    </a:lnTo>
                    <a:lnTo>
                      <a:pt x="23" y="19"/>
                    </a:lnTo>
                    <a:lnTo>
                      <a:pt x="27" y="31"/>
                    </a:lnTo>
                    <a:close/>
                    <a:moveTo>
                      <a:pt x="20" y="7"/>
                    </a:moveTo>
                    <a:lnTo>
                      <a:pt x="23" y="3"/>
                    </a:lnTo>
                    <a:lnTo>
                      <a:pt x="27" y="3"/>
                    </a:lnTo>
                    <a:lnTo>
                      <a:pt x="31" y="28"/>
                    </a:lnTo>
                    <a:lnTo>
                      <a:pt x="29" y="28"/>
                    </a:lnTo>
                    <a:lnTo>
                      <a:pt x="27" y="31"/>
                    </a:lnTo>
                    <a:lnTo>
                      <a:pt x="20" y="7"/>
                    </a:lnTo>
                    <a:close/>
                    <a:moveTo>
                      <a:pt x="27" y="3"/>
                    </a:moveTo>
                    <a:lnTo>
                      <a:pt x="38" y="0"/>
                    </a:lnTo>
                    <a:lnTo>
                      <a:pt x="48" y="3"/>
                    </a:lnTo>
                    <a:lnTo>
                      <a:pt x="57" y="10"/>
                    </a:lnTo>
                    <a:lnTo>
                      <a:pt x="66" y="22"/>
                    </a:lnTo>
                    <a:lnTo>
                      <a:pt x="56" y="40"/>
                    </a:lnTo>
                    <a:lnTo>
                      <a:pt x="50" y="31"/>
                    </a:lnTo>
                    <a:lnTo>
                      <a:pt x="43" y="28"/>
                    </a:lnTo>
                    <a:lnTo>
                      <a:pt x="38" y="25"/>
                    </a:lnTo>
                    <a:lnTo>
                      <a:pt x="31" y="28"/>
                    </a:lnTo>
                    <a:lnTo>
                      <a:pt x="27" y="3"/>
                    </a:lnTo>
                    <a:close/>
                    <a:moveTo>
                      <a:pt x="66" y="22"/>
                    </a:moveTo>
                    <a:lnTo>
                      <a:pt x="68" y="25"/>
                    </a:lnTo>
                    <a:lnTo>
                      <a:pt x="70" y="28"/>
                    </a:lnTo>
                    <a:lnTo>
                      <a:pt x="57" y="43"/>
                    </a:lnTo>
                    <a:lnTo>
                      <a:pt x="57" y="40"/>
                    </a:lnTo>
                    <a:lnTo>
                      <a:pt x="56" y="40"/>
                    </a:lnTo>
                    <a:lnTo>
                      <a:pt x="66" y="22"/>
                    </a:lnTo>
                    <a:close/>
                    <a:moveTo>
                      <a:pt x="70" y="28"/>
                    </a:moveTo>
                    <a:lnTo>
                      <a:pt x="70" y="28"/>
                    </a:lnTo>
                    <a:lnTo>
                      <a:pt x="65" y="34"/>
                    </a:lnTo>
                    <a:lnTo>
                      <a:pt x="70" y="28"/>
                    </a:lnTo>
                    <a:close/>
                    <a:moveTo>
                      <a:pt x="70" y="28"/>
                    </a:moveTo>
                    <a:lnTo>
                      <a:pt x="73" y="34"/>
                    </a:lnTo>
                    <a:lnTo>
                      <a:pt x="75" y="43"/>
                    </a:lnTo>
                    <a:lnTo>
                      <a:pt x="77" y="55"/>
                    </a:lnTo>
                    <a:lnTo>
                      <a:pt x="77" y="64"/>
                    </a:lnTo>
                    <a:lnTo>
                      <a:pt x="63" y="64"/>
                    </a:lnTo>
                    <a:lnTo>
                      <a:pt x="61" y="52"/>
                    </a:lnTo>
                    <a:lnTo>
                      <a:pt x="57" y="43"/>
                    </a:lnTo>
                    <a:lnTo>
                      <a:pt x="70" y="28"/>
                    </a:lnTo>
                    <a:close/>
                    <a:moveTo>
                      <a:pt x="77" y="64"/>
                    </a:moveTo>
                    <a:lnTo>
                      <a:pt x="77" y="73"/>
                    </a:lnTo>
                    <a:lnTo>
                      <a:pt x="75" y="82"/>
                    </a:lnTo>
                    <a:lnTo>
                      <a:pt x="72" y="91"/>
                    </a:lnTo>
                    <a:lnTo>
                      <a:pt x="68" y="97"/>
                    </a:lnTo>
                    <a:lnTo>
                      <a:pt x="57" y="82"/>
                    </a:lnTo>
                    <a:lnTo>
                      <a:pt x="61" y="73"/>
                    </a:lnTo>
                    <a:lnTo>
                      <a:pt x="63" y="64"/>
                    </a:lnTo>
                    <a:lnTo>
                      <a:pt x="77" y="64"/>
                    </a:lnTo>
                    <a:close/>
                    <a:moveTo>
                      <a:pt x="68" y="97"/>
                    </a:moveTo>
                    <a:lnTo>
                      <a:pt x="66" y="100"/>
                    </a:lnTo>
                    <a:lnTo>
                      <a:pt x="65" y="103"/>
                    </a:lnTo>
                    <a:lnTo>
                      <a:pt x="56" y="85"/>
                    </a:lnTo>
                    <a:lnTo>
                      <a:pt x="57" y="82"/>
                    </a:lnTo>
                    <a:lnTo>
                      <a:pt x="68" y="97"/>
                    </a:lnTo>
                    <a:close/>
                    <a:moveTo>
                      <a:pt x="65" y="103"/>
                    </a:moveTo>
                    <a:lnTo>
                      <a:pt x="65" y="103"/>
                    </a:lnTo>
                    <a:lnTo>
                      <a:pt x="61" y="94"/>
                    </a:lnTo>
                    <a:lnTo>
                      <a:pt x="65" y="103"/>
                    </a:lnTo>
                    <a:close/>
                    <a:moveTo>
                      <a:pt x="65" y="103"/>
                    </a:moveTo>
                    <a:lnTo>
                      <a:pt x="65" y="103"/>
                    </a:lnTo>
                    <a:lnTo>
                      <a:pt x="56" y="85"/>
                    </a:lnTo>
                    <a:lnTo>
                      <a:pt x="65" y="103"/>
                    </a:lnTo>
                    <a:close/>
                    <a:moveTo>
                      <a:pt x="65" y="103"/>
                    </a:moveTo>
                    <a:lnTo>
                      <a:pt x="65" y="103"/>
                    </a:lnTo>
                    <a:lnTo>
                      <a:pt x="61" y="94"/>
                    </a:lnTo>
                    <a:lnTo>
                      <a:pt x="65" y="103"/>
                    </a:lnTo>
                    <a:close/>
                    <a:moveTo>
                      <a:pt x="65" y="103"/>
                    </a:moveTo>
                    <a:lnTo>
                      <a:pt x="63" y="109"/>
                    </a:lnTo>
                    <a:lnTo>
                      <a:pt x="59" y="113"/>
                    </a:lnTo>
                    <a:lnTo>
                      <a:pt x="52" y="88"/>
                    </a:lnTo>
                    <a:lnTo>
                      <a:pt x="54" y="85"/>
                    </a:lnTo>
                    <a:lnTo>
                      <a:pt x="56" y="85"/>
                    </a:lnTo>
                    <a:lnTo>
                      <a:pt x="65" y="103"/>
                    </a:lnTo>
                    <a:close/>
                    <a:moveTo>
                      <a:pt x="59" y="113"/>
                    </a:moveTo>
                    <a:lnTo>
                      <a:pt x="54" y="113"/>
                    </a:lnTo>
                    <a:lnTo>
                      <a:pt x="50" y="116"/>
                    </a:lnTo>
                    <a:lnTo>
                      <a:pt x="47" y="91"/>
                    </a:lnTo>
                    <a:lnTo>
                      <a:pt x="50" y="91"/>
                    </a:lnTo>
                    <a:lnTo>
                      <a:pt x="52" y="88"/>
                    </a:lnTo>
                    <a:lnTo>
                      <a:pt x="59" y="113"/>
                    </a:lnTo>
                    <a:close/>
                    <a:moveTo>
                      <a:pt x="50" y="116"/>
                    </a:moveTo>
                    <a:lnTo>
                      <a:pt x="41" y="119"/>
                    </a:lnTo>
                    <a:lnTo>
                      <a:pt x="31" y="116"/>
                    </a:lnTo>
                    <a:lnTo>
                      <a:pt x="20" y="109"/>
                    </a:lnTo>
                    <a:lnTo>
                      <a:pt x="13" y="97"/>
                    </a:lnTo>
                    <a:lnTo>
                      <a:pt x="22" y="79"/>
                    </a:lnTo>
                    <a:lnTo>
                      <a:pt x="27" y="88"/>
                    </a:lnTo>
                    <a:lnTo>
                      <a:pt x="34" y="91"/>
                    </a:lnTo>
                    <a:lnTo>
                      <a:pt x="41" y="91"/>
                    </a:lnTo>
                    <a:lnTo>
                      <a:pt x="47" y="91"/>
                    </a:lnTo>
                    <a:lnTo>
                      <a:pt x="50" y="116"/>
                    </a:lnTo>
                    <a:close/>
                    <a:moveTo>
                      <a:pt x="13" y="97"/>
                    </a:moveTo>
                    <a:lnTo>
                      <a:pt x="11" y="94"/>
                    </a:lnTo>
                    <a:lnTo>
                      <a:pt x="9" y="91"/>
                    </a:lnTo>
                    <a:lnTo>
                      <a:pt x="20" y="76"/>
                    </a:lnTo>
                    <a:lnTo>
                      <a:pt x="22" y="79"/>
                    </a:lnTo>
                    <a:lnTo>
                      <a:pt x="13" y="97"/>
                    </a:lnTo>
                    <a:close/>
                    <a:moveTo>
                      <a:pt x="9" y="91"/>
                    </a:moveTo>
                    <a:lnTo>
                      <a:pt x="9" y="91"/>
                    </a:lnTo>
                    <a:lnTo>
                      <a:pt x="14" y="85"/>
                    </a:lnTo>
                    <a:lnTo>
                      <a:pt x="9" y="91"/>
                    </a:lnTo>
                    <a:close/>
                    <a:moveTo>
                      <a:pt x="9" y="91"/>
                    </a:moveTo>
                    <a:lnTo>
                      <a:pt x="5" y="82"/>
                    </a:lnTo>
                    <a:lnTo>
                      <a:pt x="2" y="73"/>
                    </a:lnTo>
                    <a:lnTo>
                      <a:pt x="2" y="64"/>
                    </a:lnTo>
                    <a:lnTo>
                      <a:pt x="0" y="55"/>
                    </a:lnTo>
                    <a:lnTo>
                      <a:pt x="16" y="55"/>
                    </a:lnTo>
                    <a:lnTo>
                      <a:pt x="16" y="67"/>
                    </a:lnTo>
                    <a:lnTo>
                      <a:pt x="20" y="76"/>
                    </a:lnTo>
                    <a:lnTo>
                      <a:pt x="9" y="91"/>
                    </a:lnTo>
                    <a:close/>
                    <a:moveTo>
                      <a:pt x="0" y="55"/>
                    </a:moveTo>
                    <a:lnTo>
                      <a:pt x="2" y="46"/>
                    </a:lnTo>
                    <a:lnTo>
                      <a:pt x="4" y="37"/>
                    </a:lnTo>
                    <a:lnTo>
                      <a:pt x="5" y="28"/>
                    </a:lnTo>
                    <a:lnTo>
                      <a:pt x="9" y="19"/>
                    </a:lnTo>
                    <a:lnTo>
                      <a:pt x="20" y="37"/>
                    </a:lnTo>
                    <a:lnTo>
                      <a:pt x="16" y="46"/>
                    </a:lnTo>
                    <a:lnTo>
                      <a:pt x="16" y="55"/>
                    </a:lnTo>
                    <a:lnTo>
                      <a:pt x="0" y="55"/>
                    </a:lnTo>
                    <a:close/>
                    <a:moveTo>
                      <a:pt x="20" y="37"/>
                    </a:moveTo>
                    <a:lnTo>
                      <a:pt x="20" y="37"/>
                    </a:lnTo>
                    <a:lnTo>
                      <a:pt x="14" y="28"/>
                    </a:lnTo>
                    <a:lnTo>
                      <a:pt x="20" y="37"/>
                    </a:lnTo>
                    <a:close/>
                    <a:moveTo>
                      <a:pt x="9" y="19"/>
                    </a:moveTo>
                    <a:lnTo>
                      <a:pt x="11" y="19"/>
                    </a:lnTo>
                    <a:lnTo>
                      <a:pt x="13" y="16"/>
                    </a:lnTo>
                    <a:lnTo>
                      <a:pt x="22" y="34"/>
                    </a:lnTo>
                    <a:lnTo>
                      <a:pt x="22" y="37"/>
                    </a:lnTo>
                    <a:lnTo>
                      <a:pt x="20" y="37"/>
                    </a:lnTo>
                    <a:lnTo>
                      <a:pt x="9" y="19"/>
                    </a:lnTo>
                    <a:close/>
                    <a:moveTo>
                      <a:pt x="13" y="16"/>
                    </a:moveTo>
                    <a:lnTo>
                      <a:pt x="13" y="16"/>
                    </a:lnTo>
                    <a:lnTo>
                      <a:pt x="18" y="25"/>
                    </a:lnTo>
                    <a:lnTo>
                      <a:pt x="1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18" name="Freeform 141"/>
              <p:cNvSpPr>
                <a:spLocks/>
              </p:cNvSpPr>
              <p:nvPr/>
            </p:nvSpPr>
            <p:spPr bwMode="auto">
              <a:xfrm>
                <a:off x="5319" y="9268"/>
                <a:ext cx="62" cy="72"/>
              </a:xfrm>
              <a:custGeom>
                <a:avLst/>
                <a:gdLst>
                  <a:gd name="T0" fmla="*/ 9 w 61"/>
                  <a:gd name="T1" fmla="*/ 2 h 93"/>
                  <a:gd name="T2" fmla="*/ 13 w 61"/>
                  <a:gd name="T3" fmla="*/ 2 h 93"/>
                  <a:gd name="T4" fmla="*/ 18 w 61"/>
                  <a:gd name="T5" fmla="*/ 2 h 93"/>
                  <a:gd name="T6" fmla="*/ 26 w 61"/>
                  <a:gd name="T7" fmla="*/ 2 h 93"/>
                  <a:gd name="T8" fmla="*/ 44 w 61"/>
                  <a:gd name="T9" fmla="*/ 0 h 93"/>
                  <a:gd name="T10" fmla="*/ 49 w 61"/>
                  <a:gd name="T11" fmla="*/ 2 h 93"/>
                  <a:gd name="T12" fmla="*/ 55 w 61"/>
                  <a:gd name="T13" fmla="*/ 2 h 93"/>
                  <a:gd name="T14" fmla="*/ 60 w 61"/>
                  <a:gd name="T15" fmla="*/ 2 h 93"/>
                  <a:gd name="T16" fmla="*/ 65 w 61"/>
                  <a:gd name="T17" fmla="*/ 2 h 93"/>
                  <a:gd name="T18" fmla="*/ 69 w 61"/>
                  <a:gd name="T19" fmla="*/ 2 h 93"/>
                  <a:gd name="T20" fmla="*/ 73 w 61"/>
                  <a:gd name="T21" fmla="*/ 2 h 93"/>
                  <a:gd name="T22" fmla="*/ 74 w 61"/>
                  <a:gd name="T23" fmla="*/ 2 h 93"/>
                  <a:gd name="T24" fmla="*/ 74 w 61"/>
                  <a:gd name="T25" fmla="*/ 2 h 93"/>
                  <a:gd name="T26" fmla="*/ 74 w 61"/>
                  <a:gd name="T27" fmla="*/ 2 h 93"/>
                  <a:gd name="T28" fmla="*/ 73 w 61"/>
                  <a:gd name="T29" fmla="*/ 2 h 93"/>
                  <a:gd name="T30" fmla="*/ 69 w 61"/>
                  <a:gd name="T31" fmla="*/ 2 h 93"/>
                  <a:gd name="T32" fmla="*/ 65 w 61"/>
                  <a:gd name="T33" fmla="*/ 3 h 93"/>
                  <a:gd name="T34" fmla="*/ 60 w 61"/>
                  <a:gd name="T35" fmla="*/ 3 h 93"/>
                  <a:gd name="T36" fmla="*/ 55 w 61"/>
                  <a:gd name="T37" fmla="*/ 3 h 93"/>
                  <a:gd name="T38" fmla="*/ 49 w 61"/>
                  <a:gd name="T39" fmla="*/ 3 h 93"/>
                  <a:gd name="T40" fmla="*/ 44 w 61"/>
                  <a:gd name="T41" fmla="*/ 3 h 93"/>
                  <a:gd name="T42" fmla="*/ 24 w 61"/>
                  <a:gd name="T43" fmla="*/ 3 h 93"/>
                  <a:gd name="T44" fmla="*/ 18 w 61"/>
                  <a:gd name="T45" fmla="*/ 3 h 93"/>
                  <a:gd name="T46" fmla="*/ 13 w 61"/>
                  <a:gd name="T47" fmla="*/ 3 h 93"/>
                  <a:gd name="T48" fmla="*/ 9 w 61"/>
                  <a:gd name="T49" fmla="*/ 2 h 93"/>
                  <a:gd name="T50" fmla="*/ 4 w 61"/>
                  <a:gd name="T51" fmla="*/ 2 h 93"/>
                  <a:gd name="T52" fmla="*/ 2 w 61"/>
                  <a:gd name="T53" fmla="*/ 2 h 93"/>
                  <a:gd name="T54" fmla="*/ 0 w 61"/>
                  <a:gd name="T55" fmla="*/ 2 h 93"/>
                  <a:gd name="T56" fmla="*/ 0 w 61"/>
                  <a:gd name="T57" fmla="*/ 2 h 93"/>
                  <a:gd name="T58" fmla="*/ 0 w 61"/>
                  <a:gd name="T59" fmla="*/ 2 h 93"/>
                  <a:gd name="T60" fmla="*/ 2 w 61"/>
                  <a:gd name="T61" fmla="*/ 2 h 93"/>
                  <a:gd name="T62" fmla="*/ 4 w 61"/>
                  <a:gd name="T63" fmla="*/ 2 h 93"/>
                  <a:gd name="T64" fmla="*/ 9 w 61"/>
                  <a:gd name="T65" fmla="*/ 2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3"/>
                  <a:gd name="T101" fmla="*/ 61 w 61"/>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3">
                    <a:moveTo>
                      <a:pt x="9" y="12"/>
                    </a:moveTo>
                    <a:lnTo>
                      <a:pt x="13" y="6"/>
                    </a:lnTo>
                    <a:lnTo>
                      <a:pt x="18" y="3"/>
                    </a:lnTo>
                    <a:lnTo>
                      <a:pt x="26" y="3"/>
                    </a:lnTo>
                    <a:lnTo>
                      <a:pt x="31" y="0"/>
                    </a:lnTo>
                    <a:lnTo>
                      <a:pt x="36" y="3"/>
                    </a:lnTo>
                    <a:lnTo>
                      <a:pt x="42" y="6"/>
                    </a:lnTo>
                    <a:lnTo>
                      <a:pt x="47" y="12"/>
                    </a:lnTo>
                    <a:lnTo>
                      <a:pt x="52" y="18"/>
                    </a:lnTo>
                    <a:lnTo>
                      <a:pt x="56" y="24"/>
                    </a:lnTo>
                    <a:lnTo>
                      <a:pt x="60" y="33"/>
                    </a:lnTo>
                    <a:lnTo>
                      <a:pt x="61" y="42"/>
                    </a:lnTo>
                    <a:lnTo>
                      <a:pt x="61" y="51"/>
                    </a:lnTo>
                    <a:lnTo>
                      <a:pt x="61" y="57"/>
                    </a:lnTo>
                    <a:lnTo>
                      <a:pt x="60" y="66"/>
                    </a:lnTo>
                    <a:lnTo>
                      <a:pt x="56" y="75"/>
                    </a:lnTo>
                    <a:lnTo>
                      <a:pt x="52" y="81"/>
                    </a:lnTo>
                    <a:lnTo>
                      <a:pt x="47" y="87"/>
                    </a:lnTo>
                    <a:lnTo>
                      <a:pt x="42" y="90"/>
                    </a:lnTo>
                    <a:lnTo>
                      <a:pt x="36" y="93"/>
                    </a:lnTo>
                    <a:lnTo>
                      <a:pt x="31" y="93"/>
                    </a:lnTo>
                    <a:lnTo>
                      <a:pt x="24" y="90"/>
                    </a:lnTo>
                    <a:lnTo>
                      <a:pt x="18" y="87"/>
                    </a:lnTo>
                    <a:lnTo>
                      <a:pt x="13" y="84"/>
                    </a:lnTo>
                    <a:lnTo>
                      <a:pt x="9" y="75"/>
                    </a:lnTo>
                    <a:lnTo>
                      <a:pt x="4" y="69"/>
                    </a:lnTo>
                    <a:lnTo>
                      <a:pt x="2" y="60"/>
                    </a:lnTo>
                    <a:lnTo>
                      <a:pt x="0" y="51"/>
                    </a:lnTo>
                    <a:lnTo>
                      <a:pt x="0" y="42"/>
                    </a:lnTo>
                    <a:lnTo>
                      <a:pt x="0" y="36"/>
                    </a:lnTo>
                    <a:lnTo>
                      <a:pt x="2" y="27"/>
                    </a:lnTo>
                    <a:lnTo>
                      <a:pt x="4" y="18"/>
                    </a:lnTo>
                    <a:lnTo>
                      <a:pt x="9" y="12"/>
                    </a:lnTo>
                    <a:close/>
                  </a:path>
                </a:pathLst>
              </a:custGeom>
              <a:solidFill>
                <a:schemeClr val="accent6">
                  <a:lumMod val="75000"/>
                </a:schemeClr>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705" name="Freeform 142"/>
              <p:cNvSpPr>
                <a:spLocks noEditPoints="1"/>
              </p:cNvSpPr>
              <p:nvPr/>
            </p:nvSpPr>
            <p:spPr bwMode="auto">
              <a:xfrm>
                <a:off x="5310" y="9258"/>
                <a:ext cx="78" cy="91"/>
              </a:xfrm>
              <a:custGeom>
                <a:avLst/>
                <a:gdLst>
                  <a:gd name="T0" fmla="*/ 22 w 77"/>
                  <a:gd name="T1" fmla="*/ 2 h 119"/>
                  <a:gd name="T2" fmla="*/ 13 w 77"/>
                  <a:gd name="T3" fmla="*/ 2 h 119"/>
                  <a:gd name="T4" fmla="*/ 13 w 77"/>
                  <a:gd name="T5" fmla="*/ 2 h 119"/>
                  <a:gd name="T6" fmla="*/ 20 w 77"/>
                  <a:gd name="T7" fmla="*/ 2 h 119"/>
                  <a:gd name="T8" fmla="*/ 22 w 77"/>
                  <a:gd name="T9" fmla="*/ 2 h 119"/>
                  <a:gd name="T10" fmla="*/ 27 w 77"/>
                  <a:gd name="T11" fmla="*/ 2 h 119"/>
                  <a:gd name="T12" fmla="*/ 20 w 77"/>
                  <a:gd name="T13" fmla="*/ 2 h 119"/>
                  <a:gd name="T14" fmla="*/ 31 w 77"/>
                  <a:gd name="T15" fmla="*/ 2 h 119"/>
                  <a:gd name="T16" fmla="*/ 20 w 77"/>
                  <a:gd name="T17" fmla="*/ 2 h 119"/>
                  <a:gd name="T18" fmla="*/ 72 w 77"/>
                  <a:gd name="T19" fmla="*/ 2 h 119"/>
                  <a:gd name="T20" fmla="*/ 79 w 77"/>
                  <a:gd name="T21" fmla="*/ 2 h 119"/>
                  <a:gd name="T22" fmla="*/ 38 w 77"/>
                  <a:gd name="T23" fmla="*/ 2 h 119"/>
                  <a:gd name="T24" fmla="*/ 90 w 77"/>
                  <a:gd name="T25" fmla="*/ 2 h 119"/>
                  <a:gd name="T26" fmla="*/ 90 w 77"/>
                  <a:gd name="T27" fmla="*/ 2 h 119"/>
                  <a:gd name="T28" fmla="*/ 93 w 77"/>
                  <a:gd name="T29" fmla="*/ 2 h 119"/>
                  <a:gd name="T30" fmla="*/ 79 w 77"/>
                  <a:gd name="T31" fmla="*/ 2 h 119"/>
                  <a:gd name="T32" fmla="*/ 93 w 77"/>
                  <a:gd name="T33" fmla="*/ 2 h 119"/>
                  <a:gd name="T34" fmla="*/ 93 w 77"/>
                  <a:gd name="T35" fmla="*/ 2 h 119"/>
                  <a:gd name="T36" fmla="*/ 100 w 77"/>
                  <a:gd name="T37" fmla="*/ 2 h 119"/>
                  <a:gd name="T38" fmla="*/ 84 w 77"/>
                  <a:gd name="T39" fmla="*/ 2 h 119"/>
                  <a:gd name="T40" fmla="*/ 100 w 77"/>
                  <a:gd name="T41" fmla="*/ 2 h 119"/>
                  <a:gd name="T42" fmla="*/ 95 w 77"/>
                  <a:gd name="T43" fmla="*/ 2 h 119"/>
                  <a:gd name="T44" fmla="*/ 84 w 77"/>
                  <a:gd name="T45" fmla="*/ 2 h 119"/>
                  <a:gd name="T46" fmla="*/ 81 w 77"/>
                  <a:gd name="T47" fmla="*/ 2 h 119"/>
                  <a:gd name="T48" fmla="*/ 81 w 77"/>
                  <a:gd name="T49" fmla="*/ 2 h 119"/>
                  <a:gd name="T50" fmla="*/ 90 w 77"/>
                  <a:gd name="T51" fmla="*/ 2 h 119"/>
                  <a:gd name="T52" fmla="*/ 81 w 77"/>
                  <a:gd name="T53" fmla="*/ 2 h 119"/>
                  <a:gd name="T54" fmla="*/ 90 w 77"/>
                  <a:gd name="T55" fmla="*/ 2 h 119"/>
                  <a:gd name="T56" fmla="*/ 90 w 77"/>
                  <a:gd name="T57" fmla="*/ 2 h 119"/>
                  <a:gd name="T58" fmla="*/ 79 w 77"/>
                  <a:gd name="T59" fmla="*/ 2 h 119"/>
                  <a:gd name="T60" fmla="*/ 88 w 77"/>
                  <a:gd name="T61" fmla="*/ 2 h 119"/>
                  <a:gd name="T62" fmla="*/ 88 w 77"/>
                  <a:gd name="T63" fmla="*/ 2 h 119"/>
                  <a:gd name="T64" fmla="*/ 75 w 77"/>
                  <a:gd name="T65" fmla="*/ 2 h 119"/>
                  <a:gd name="T66" fmla="*/ 88 w 77"/>
                  <a:gd name="T67" fmla="*/ 2 h 119"/>
                  <a:gd name="T68" fmla="*/ 79 w 77"/>
                  <a:gd name="T69" fmla="*/ 2 h 119"/>
                  <a:gd name="T70" fmla="*/ 77 w 77"/>
                  <a:gd name="T71" fmla="*/ 2 h 119"/>
                  <a:gd name="T72" fmla="*/ 74 w 77"/>
                  <a:gd name="T73" fmla="*/ 2 h 119"/>
                  <a:gd name="T74" fmla="*/ 74 w 77"/>
                  <a:gd name="T75" fmla="*/ 2 h 119"/>
                  <a:gd name="T76" fmla="*/ 20 w 77"/>
                  <a:gd name="T77" fmla="*/ 2 h 119"/>
                  <a:gd name="T78" fmla="*/ 29 w 77"/>
                  <a:gd name="T79" fmla="*/ 2 h 119"/>
                  <a:gd name="T80" fmla="*/ 70 w 77"/>
                  <a:gd name="T81" fmla="*/ 2 h 119"/>
                  <a:gd name="T82" fmla="*/ 11 w 77"/>
                  <a:gd name="T83" fmla="*/ 2 h 119"/>
                  <a:gd name="T84" fmla="*/ 22 w 77"/>
                  <a:gd name="T85" fmla="*/ 2 h 119"/>
                  <a:gd name="T86" fmla="*/ 9 w 77"/>
                  <a:gd name="T87" fmla="*/ 2 h 119"/>
                  <a:gd name="T88" fmla="*/ 9 w 77"/>
                  <a:gd name="T89" fmla="*/ 2 h 119"/>
                  <a:gd name="T90" fmla="*/ 2 w 77"/>
                  <a:gd name="T91" fmla="*/ 2 h 119"/>
                  <a:gd name="T92" fmla="*/ 17 w 77"/>
                  <a:gd name="T93" fmla="*/ 2 h 119"/>
                  <a:gd name="T94" fmla="*/ 9 w 77"/>
                  <a:gd name="T95" fmla="*/ 2 h 119"/>
                  <a:gd name="T96" fmla="*/ 4 w 77"/>
                  <a:gd name="T97" fmla="*/ 2 h 119"/>
                  <a:gd name="T98" fmla="*/ 20 w 77"/>
                  <a:gd name="T99" fmla="*/ 2 h 119"/>
                  <a:gd name="T100" fmla="*/ 0 w 77"/>
                  <a:gd name="T101" fmla="*/ 2 h 119"/>
                  <a:gd name="T102" fmla="*/ 13 w 77"/>
                  <a:gd name="T103" fmla="*/ 2 h 119"/>
                  <a:gd name="T104" fmla="*/ 20 w 77"/>
                  <a:gd name="T105" fmla="*/ 2 h 119"/>
                  <a:gd name="T106" fmla="*/ 13 w 77"/>
                  <a:gd name="T107" fmla="*/ 2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7"/>
                  <a:gd name="T163" fmla="*/ 0 h 119"/>
                  <a:gd name="T164" fmla="*/ 77 w 77"/>
                  <a:gd name="T165" fmla="*/ 119 h 11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7" h="119">
                    <a:moveTo>
                      <a:pt x="13" y="16"/>
                    </a:moveTo>
                    <a:lnTo>
                      <a:pt x="13" y="16"/>
                    </a:lnTo>
                    <a:lnTo>
                      <a:pt x="22" y="34"/>
                    </a:lnTo>
                    <a:lnTo>
                      <a:pt x="13" y="16"/>
                    </a:lnTo>
                    <a:close/>
                    <a:moveTo>
                      <a:pt x="13" y="16"/>
                    </a:moveTo>
                    <a:lnTo>
                      <a:pt x="13" y="16"/>
                    </a:lnTo>
                    <a:lnTo>
                      <a:pt x="18" y="25"/>
                    </a:lnTo>
                    <a:lnTo>
                      <a:pt x="13" y="16"/>
                    </a:lnTo>
                    <a:close/>
                    <a:moveTo>
                      <a:pt x="13" y="16"/>
                    </a:moveTo>
                    <a:lnTo>
                      <a:pt x="17" y="10"/>
                    </a:lnTo>
                    <a:lnTo>
                      <a:pt x="20" y="7"/>
                    </a:lnTo>
                    <a:lnTo>
                      <a:pt x="27" y="31"/>
                    </a:lnTo>
                    <a:lnTo>
                      <a:pt x="24" y="31"/>
                    </a:lnTo>
                    <a:lnTo>
                      <a:pt x="22" y="34"/>
                    </a:lnTo>
                    <a:lnTo>
                      <a:pt x="13" y="16"/>
                    </a:lnTo>
                    <a:close/>
                    <a:moveTo>
                      <a:pt x="27" y="31"/>
                    </a:moveTo>
                    <a:lnTo>
                      <a:pt x="27" y="31"/>
                    </a:lnTo>
                    <a:lnTo>
                      <a:pt x="24" y="19"/>
                    </a:lnTo>
                    <a:lnTo>
                      <a:pt x="27" y="31"/>
                    </a:lnTo>
                    <a:close/>
                    <a:moveTo>
                      <a:pt x="20" y="7"/>
                    </a:moveTo>
                    <a:lnTo>
                      <a:pt x="24" y="4"/>
                    </a:lnTo>
                    <a:lnTo>
                      <a:pt x="27" y="4"/>
                    </a:lnTo>
                    <a:lnTo>
                      <a:pt x="31" y="28"/>
                    </a:lnTo>
                    <a:lnTo>
                      <a:pt x="29" y="28"/>
                    </a:lnTo>
                    <a:lnTo>
                      <a:pt x="27" y="31"/>
                    </a:lnTo>
                    <a:lnTo>
                      <a:pt x="20" y="7"/>
                    </a:lnTo>
                    <a:close/>
                    <a:moveTo>
                      <a:pt x="27" y="4"/>
                    </a:moveTo>
                    <a:lnTo>
                      <a:pt x="38" y="0"/>
                    </a:lnTo>
                    <a:lnTo>
                      <a:pt x="49" y="4"/>
                    </a:lnTo>
                    <a:lnTo>
                      <a:pt x="58" y="10"/>
                    </a:lnTo>
                    <a:lnTo>
                      <a:pt x="67" y="22"/>
                    </a:lnTo>
                    <a:lnTo>
                      <a:pt x="56" y="40"/>
                    </a:lnTo>
                    <a:lnTo>
                      <a:pt x="51" y="31"/>
                    </a:lnTo>
                    <a:lnTo>
                      <a:pt x="45" y="28"/>
                    </a:lnTo>
                    <a:lnTo>
                      <a:pt x="38" y="28"/>
                    </a:lnTo>
                    <a:lnTo>
                      <a:pt x="31" y="28"/>
                    </a:lnTo>
                    <a:lnTo>
                      <a:pt x="27" y="4"/>
                    </a:lnTo>
                    <a:close/>
                    <a:moveTo>
                      <a:pt x="67" y="22"/>
                    </a:moveTo>
                    <a:lnTo>
                      <a:pt x="67" y="22"/>
                    </a:lnTo>
                    <a:lnTo>
                      <a:pt x="61" y="31"/>
                    </a:lnTo>
                    <a:lnTo>
                      <a:pt x="67" y="22"/>
                    </a:lnTo>
                    <a:close/>
                    <a:moveTo>
                      <a:pt x="67" y="22"/>
                    </a:moveTo>
                    <a:lnTo>
                      <a:pt x="69" y="25"/>
                    </a:lnTo>
                    <a:lnTo>
                      <a:pt x="70" y="28"/>
                    </a:lnTo>
                    <a:lnTo>
                      <a:pt x="58" y="43"/>
                    </a:lnTo>
                    <a:lnTo>
                      <a:pt x="58" y="40"/>
                    </a:lnTo>
                    <a:lnTo>
                      <a:pt x="56" y="40"/>
                    </a:lnTo>
                    <a:lnTo>
                      <a:pt x="67" y="22"/>
                    </a:lnTo>
                    <a:close/>
                    <a:moveTo>
                      <a:pt x="70" y="28"/>
                    </a:moveTo>
                    <a:lnTo>
                      <a:pt x="70" y="28"/>
                    </a:lnTo>
                    <a:lnTo>
                      <a:pt x="65" y="34"/>
                    </a:lnTo>
                    <a:lnTo>
                      <a:pt x="70" y="28"/>
                    </a:lnTo>
                    <a:close/>
                    <a:moveTo>
                      <a:pt x="70" y="28"/>
                    </a:moveTo>
                    <a:lnTo>
                      <a:pt x="74" y="37"/>
                    </a:lnTo>
                    <a:lnTo>
                      <a:pt x="76" y="46"/>
                    </a:lnTo>
                    <a:lnTo>
                      <a:pt x="77" y="55"/>
                    </a:lnTo>
                    <a:lnTo>
                      <a:pt x="77" y="64"/>
                    </a:lnTo>
                    <a:lnTo>
                      <a:pt x="63" y="64"/>
                    </a:lnTo>
                    <a:lnTo>
                      <a:pt x="61" y="52"/>
                    </a:lnTo>
                    <a:lnTo>
                      <a:pt x="58" y="43"/>
                    </a:lnTo>
                    <a:lnTo>
                      <a:pt x="70" y="28"/>
                    </a:lnTo>
                    <a:close/>
                    <a:moveTo>
                      <a:pt x="77" y="64"/>
                    </a:moveTo>
                    <a:lnTo>
                      <a:pt x="77" y="73"/>
                    </a:lnTo>
                    <a:lnTo>
                      <a:pt x="76" y="82"/>
                    </a:lnTo>
                    <a:lnTo>
                      <a:pt x="72" y="91"/>
                    </a:lnTo>
                    <a:lnTo>
                      <a:pt x="69" y="100"/>
                    </a:lnTo>
                    <a:lnTo>
                      <a:pt x="58" y="82"/>
                    </a:lnTo>
                    <a:lnTo>
                      <a:pt x="61" y="73"/>
                    </a:lnTo>
                    <a:lnTo>
                      <a:pt x="63" y="64"/>
                    </a:lnTo>
                    <a:lnTo>
                      <a:pt x="77" y="64"/>
                    </a:lnTo>
                    <a:close/>
                    <a:moveTo>
                      <a:pt x="58" y="82"/>
                    </a:moveTo>
                    <a:lnTo>
                      <a:pt x="58" y="82"/>
                    </a:lnTo>
                    <a:lnTo>
                      <a:pt x="63" y="91"/>
                    </a:lnTo>
                    <a:lnTo>
                      <a:pt x="58" y="82"/>
                    </a:lnTo>
                    <a:close/>
                    <a:moveTo>
                      <a:pt x="69" y="100"/>
                    </a:moveTo>
                    <a:lnTo>
                      <a:pt x="67" y="100"/>
                    </a:lnTo>
                    <a:lnTo>
                      <a:pt x="67" y="103"/>
                    </a:lnTo>
                    <a:lnTo>
                      <a:pt x="56" y="85"/>
                    </a:lnTo>
                    <a:lnTo>
                      <a:pt x="58" y="82"/>
                    </a:lnTo>
                    <a:lnTo>
                      <a:pt x="69" y="100"/>
                    </a:lnTo>
                    <a:close/>
                    <a:moveTo>
                      <a:pt x="67" y="103"/>
                    </a:moveTo>
                    <a:lnTo>
                      <a:pt x="67" y="103"/>
                    </a:lnTo>
                    <a:lnTo>
                      <a:pt x="61" y="94"/>
                    </a:lnTo>
                    <a:lnTo>
                      <a:pt x="67" y="103"/>
                    </a:lnTo>
                    <a:close/>
                    <a:moveTo>
                      <a:pt x="67" y="103"/>
                    </a:moveTo>
                    <a:lnTo>
                      <a:pt x="65" y="103"/>
                    </a:lnTo>
                    <a:lnTo>
                      <a:pt x="56" y="85"/>
                    </a:lnTo>
                    <a:lnTo>
                      <a:pt x="67" y="103"/>
                    </a:lnTo>
                    <a:close/>
                    <a:moveTo>
                      <a:pt x="65" y="103"/>
                    </a:moveTo>
                    <a:lnTo>
                      <a:pt x="65" y="103"/>
                    </a:lnTo>
                    <a:lnTo>
                      <a:pt x="61" y="94"/>
                    </a:lnTo>
                    <a:lnTo>
                      <a:pt x="65" y="103"/>
                    </a:lnTo>
                    <a:close/>
                    <a:moveTo>
                      <a:pt x="65" y="103"/>
                    </a:moveTo>
                    <a:lnTo>
                      <a:pt x="63" y="109"/>
                    </a:lnTo>
                    <a:lnTo>
                      <a:pt x="60" y="113"/>
                    </a:lnTo>
                    <a:lnTo>
                      <a:pt x="52" y="88"/>
                    </a:lnTo>
                    <a:lnTo>
                      <a:pt x="54" y="88"/>
                    </a:lnTo>
                    <a:lnTo>
                      <a:pt x="56" y="85"/>
                    </a:lnTo>
                    <a:lnTo>
                      <a:pt x="65" y="103"/>
                    </a:lnTo>
                    <a:close/>
                    <a:moveTo>
                      <a:pt x="52" y="88"/>
                    </a:moveTo>
                    <a:lnTo>
                      <a:pt x="52" y="88"/>
                    </a:lnTo>
                    <a:lnTo>
                      <a:pt x="56" y="100"/>
                    </a:lnTo>
                    <a:lnTo>
                      <a:pt x="52" y="88"/>
                    </a:lnTo>
                    <a:close/>
                    <a:moveTo>
                      <a:pt x="60" y="113"/>
                    </a:moveTo>
                    <a:lnTo>
                      <a:pt x="54" y="116"/>
                    </a:lnTo>
                    <a:lnTo>
                      <a:pt x="51" y="116"/>
                    </a:lnTo>
                    <a:lnTo>
                      <a:pt x="47" y="91"/>
                    </a:lnTo>
                    <a:lnTo>
                      <a:pt x="51" y="91"/>
                    </a:lnTo>
                    <a:lnTo>
                      <a:pt x="52" y="88"/>
                    </a:lnTo>
                    <a:lnTo>
                      <a:pt x="60" y="113"/>
                    </a:lnTo>
                    <a:close/>
                    <a:moveTo>
                      <a:pt x="51" y="116"/>
                    </a:moveTo>
                    <a:lnTo>
                      <a:pt x="42" y="119"/>
                    </a:lnTo>
                    <a:lnTo>
                      <a:pt x="31" y="116"/>
                    </a:lnTo>
                    <a:lnTo>
                      <a:pt x="20" y="109"/>
                    </a:lnTo>
                    <a:lnTo>
                      <a:pt x="13" y="97"/>
                    </a:lnTo>
                    <a:lnTo>
                      <a:pt x="22" y="79"/>
                    </a:lnTo>
                    <a:lnTo>
                      <a:pt x="29" y="88"/>
                    </a:lnTo>
                    <a:lnTo>
                      <a:pt x="35" y="91"/>
                    </a:lnTo>
                    <a:lnTo>
                      <a:pt x="42" y="91"/>
                    </a:lnTo>
                    <a:lnTo>
                      <a:pt x="47" y="91"/>
                    </a:lnTo>
                    <a:lnTo>
                      <a:pt x="51" y="116"/>
                    </a:lnTo>
                    <a:close/>
                    <a:moveTo>
                      <a:pt x="13" y="97"/>
                    </a:moveTo>
                    <a:lnTo>
                      <a:pt x="11" y="94"/>
                    </a:lnTo>
                    <a:lnTo>
                      <a:pt x="9" y="91"/>
                    </a:lnTo>
                    <a:lnTo>
                      <a:pt x="20" y="76"/>
                    </a:lnTo>
                    <a:lnTo>
                      <a:pt x="22" y="79"/>
                    </a:lnTo>
                    <a:lnTo>
                      <a:pt x="13" y="97"/>
                    </a:lnTo>
                    <a:close/>
                    <a:moveTo>
                      <a:pt x="9" y="91"/>
                    </a:moveTo>
                    <a:lnTo>
                      <a:pt x="9" y="91"/>
                    </a:lnTo>
                    <a:lnTo>
                      <a:pt x="15" y="85"/>
                    </a:lnTo>
                    <a:lnTo>
                      <a:pt x="9" y="91"/>
                    </a:lnTo>
                    <a:close/>
                    <a:moveTo>
                      <a:pt x="9" y="91"/>
                    </a:moveTo>
                    <a:lnTo>
                      <a:pt x="6" y="85"/>
                    </a:lnTo>
                    <a:lnTo>
                      <a:pt x="2" y="73"/>
                    </a:lnTo>
                    <a:lnTo>
                      <a:pt x="2" y="64"/>
                    </a:lnTo>
                    <a:lnTo>
                      <a:pt x="0" y="55"/>
                    </a:lnTo>
                    <a:lnTo>
                      <a:pt x="17" y="55"/>
                    </a:lnTo>
                    <a:lnTo>
                      <a:pt x="17" y="67"/>
                    </a:lnTo>
                    <a:lnTo>
                      <a:pt x="20" y="76"/>
                    </a:lnTo>
                    <a:lnTo>
                      <a:pt x="9" y="91"/>
                    </a:lnTo>
                    <a:close/>
                    <a:moveTo>
                      <a:pt x="0" y="55"/>
                    </a:moveTo>
                    <a:lnTo>
                      <a:pt x="2" y="46"/>
                    </a:lnTo>
                    <a:lnTo>
                      <a:pt x="4" y="37"/>
                    </a:lnTo>
                    <a:lnTo>
                      <a:pt x="6" y="28"/>
                    </a:lnTo>
                    <a:lnTo>
                      <a:pt x="9" y="22"/>
                    </a:lnTo>
                    <a:lnTo>
                      <a:pt x="20" y="37"/>
                    </a:lnTo>
                    <a:lnTo>
                      <a:pt x="17" y="46"/>
                    </a:lnTo>
                    <a:lnTo>
                      <a:pt x="17" y="55"/>
                    </a:lnTo>
                    <a:lnTo>
                      <a:pt x="0" y="55"/>
                    </a:lnTo>
                    <a:close/>
                    <a:moveTo>
                      <a:pt x="9" y="22"/>
                    </a:moveTo>
                    <a:lnTo>
                      <a:pt x="11" y="19"/>
                    </a:lnTo>
                    <a:lnTo>
                      <a:pt x="13" y="16"/>
                    </a:lnTo>
                    <a:lnTo>
                      <a:pt x="22" y="34"/>
                    </a:lnTo>
                    <a:lnTo>
                      <a:pt x="22" y="37"/>
                    </a:lnTo>
                    <a:lnTo>
                      <a:pt x="20" y="37"/>
                    </a:lnTo>
                    <a:lnTo>
                      <a:pt x="9" y="22"/>
                    </a:lnTo>
                    <a:close/>
                    <a:moveTo>
                      <a:pt x="13" y="16"/>
                    </a:moveTo>
                    <a:lnTo>
                      <a:pt x="13" y="16"/>
                    </a:lnTo>
                    <a:lnTo>
                      <a:pt x="18" y="25"/>
                    </a:lnTo>
                    <a:lnTo>
                      <a:pt x="13" y="1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06" name="Freeform 143"/>
              <p:cNvSpPr>
                <a:spLocks/>
              </p:cNvSpPr>
              <p:nvPr/>
            </p:nvSpPr>
            <p:spPr bwMode="auto">
              <a:xfrm>
                <a:off x="5584" y="9502"/>
                <a:ext cx="156" cy="26"/>
              </a:xfrm>
              <a:custGeom>
                <a:avLst/>
                <a:gdLst>
                  <a:gd name="T0" fmla="*/ 203 w 154"/>
                  <a:gd name="T1" fmla="*/ 2 h 34"/>
                  <a:gd name="T2" fmla="*/ 0 w 154"/>
                  <a:gd name="T3" fmla="*/ 2 h 34"/>
                  <a:gd name="T4" fmla="*/ 0 w 154"/>
                  <a:gd name="T5" fmla="*/ 0 h 34"/>
                  <a:gd name="T6" fmla="*/ 203 w 154"/>
                  <a:gd name="T7" fmla="*/ 2 h 34"/>
                  <a:gd name="T8" fmla="*/ 203 w 154"/>
                  <a:gd name="T9" fmla="*/ 2 h 34"/>
                  <a:gd name="T10" fmla="*/ 0 60000 65536"/>
                  <a:gd name="T11" fmla="*/ 0 60000 65536"/>
                  <a:gd name="T12" fmla="*/ 0 60000 65536"/>
                  <a:gd name="T13" fmla="*/ 0 60000 65536"/>
                  <a:gd name="T14" fmla="*/ 0 60000 65536"/>
                  <a:gd name="T15" fmla="*/ 0 w 154"/>
                  <a:gd name="T16" fmla="*/ 0 h 34"/>
                  <a:gd name="T17" fmla="*/ 154 w 154"/>
                  <a:gd name="T18" fmla="*/ 34 h 34"/>
                </a:gdLst>
                <a:ahLst/>
                <a:cxnLst>
                  <a:cxn ang="T10">
                    <a:pos x="T0" y="T1"/>
                  </a:cxn>
                  <a:cxn ang="T11">
                    <a:pos x="T2" y="T3"/>
                  </a:cxn>
                  <a:cxn ang="T12">
                    <a:pos x="T4" y="T5"/>
                  </a:cxn>
                  <a:cxn ang="T13">
                    <a:pos x="T6" y="T7"/>
                  </a:cxn>
                  <a:cxn ang="T14">
                    <a:pos x="T8" y="T9"/>
                  </a:cxn>
                </a:cxnLst>
                <a:rect l="T15" t="T16" r="T17" b="T18"/>
                <a:pathLst>
                  <a:path w="154" h="34">
                    <a:moveTo>
                      <a:pt x="154" y="34"/>
                    </a:moveTo>
                    <a:lnTo>
                      <a:pt x="0" y="25"/>
                    </a:lnTo>
                    <a:lnTo>
                      <a:pt x="0" y="0"/>
                    </a:lnTo>
                    <a:lnTo>
                      <a:pt x="154" y="6"/>
                    </a:lnTo>
                    <a:lnTo>
                      <a:pt x="154" y="3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19" name="Freeform 144"/>
              <p:cNvSpPr>
                <a:spLocks/>
              </p:cNvSpPr>
              <p:nvPr/>
            </p:nvSpPr>
            <p:spPr bwMode="auto">
              <a:xfrm>
                <a:off x="5743" y="9478"/>
                <a:ext cx="62" cy="72"/>
              </a:xfrm>
              <a:custGeom>
                <a:avLst/>
                <a:gdLst>
                  <a:gd name="T0" fmla="*/ 44 w 61"/>
                  <a:gd name="T1" fmla="*/ 3 h 94"/>
                  <a:gd name="T2" fmla="*/ 49 w 61"/>
                  <a:gd name="T3" fmla="*/ 3 h 94"/>
                  <a:gd name="T4" fmla="*/ 55 w 61"/>
                  <a:gd name="T5" fmla="*/ 3 h 94"/>
                  <a:gd name="T6" fmla="*/ 60 w 61"/>
                  <a:gd name="T7" fmla="*/ 3 h 94"/>
                  <a:gd name="T8" fmla="*/ 65 w 61"/>
                  <a:gd name="T9" fmla="*/ 2 h 94"/>
                  <a:gd name="T10" fmla="*/ 69 w 61"/>
                  <a:gd name="T11" fmla="*/ 2 h 94"/>
                  <a:gd name="T12" fmla="*/ 71 w 61"/>
                  <a:gd name="T13" fmla="*/ 2 h 94"/>
                  <a:gd name="T14" fmla="*/ 73 w 61"/>
                  <a:gd name="T15" fmla="*/ 2 h 94"/>
                  <a:gd name="T16" fmla="*/ 74 w 61"/>
                  <a:gd name="T17" fmla="*/ 2 h 94"/>
                  <a:gd name="T18" fmla="*/ 73 w 61"/>
                  <a:gd name="T19" fmla="*/ 2 h 94"/>
                  <a:gd name="T20" fmla="*/ 71 w 61"/>
                  <a:gd name="T21" fmla="*/ 2 h 94"/>
                  <a:gd name="T22" fmla="*/ 69 w 61"/>
                  <a:gd name="T23" fmla="*/ 2 h 94"/>
                  <a:gd name="T24" fmla="*/ 65 w 61"/>
                  <a:gd name="T25" fmla="*/ 2 h 94"/>
                  <a:gd name="T26" fmla="*/ 60 w 61"/>
                  <a:gd name="T27" fmla="*/ 2 h 94"/>
                  <a:gd name="T28" fmla="*/ 55 w 61"/>
                  <a:gd name="T29" fmla="*/ 2 h 94"/>
                  <a:gd name="T30" fmla="*/ 49 w 61"/>
                  <a:gd name="T31" fmla="*/ 0 h 94"/>
                  <a:gd name="T32" fmla="*/ 44 w 61"/>
                  <a:gd name="T33" fmla="*/ 0 h 94"/>
                  <a:gd name="T34" fmla="*/ 26 w 61"/>
                  <a:gd name="T35" fmla="*/ 0 h 94"/>
                  <a:gd name="T36" fmla="*/ 18 w 61"/>
                  <a:gd name="T37" fmla="*/ 2 h 94"/>
                  <a:gd name="T38" fmla="*/ 15 w 61"/>
                  <a:gd name="T39" fmla="*/ 2 h 94"/>
                  <a:gd name="T40" fmla="*/ 9 w 61"/>
                  <a:gd name="T41" fmla="*/ 2 h 94"/>
                  <a:gd name="T42" fmla="*/ 6 w 61"/>
                  <a:gd name="T43" fmla="*/ 2 h 94"/>
                  <a:gd name="T44" fmla="*/ 4 w 61"/>
                  <a:gd name="T45" fmla="*/ 2 h 94"/>
                  <a:gd name="T46" fmla="*/ 2 w 61"/>
                  <a:gd name="T47" fmla="*/ 2 h 94"/>
                  <a:gd name="T48" fmla="*/ 0 w 61"/>
                  <a:gd name="T49" fmla="*/ 2 h 94"/>
                  <a:gd name="T50" fmla="*/ 2 w 61"/>
                  <a:gd name="T51" fmla="*/ 2 h 94"/>
                  <a:gd name="T52" fmla="*/ 4 w 61"/>
                  <a:gd name="T53" fmla="*/ 2 h 94"/>
                  <a:gd name="T54" fmla="*/ 6 w 61"/>
                  <a:gd name="T55" fmla="*/ 2 h 94"/>
                  <a:gd name="T56" fmla="*/ 9 w 61"/>
                  <a:gd name="T57" fmla="*/ 2 h 94"/>
                  <a:gd name="T58" fmla="*/ 15 w 61"/>
                  <a:gd name="T59" fmla="*/ 3 h 94"/>
                  <a:gd name="T60" fmla="*/ 18 w 61"/>
                  <a:gd name="T61" fmla="*/ 3 h 94"/>
                  <a:gd name="T62" fmla="*/ 26 w 61"/>
                  <a:gd name="T63" fmla="*/ 3 h 94"/>
                  <a:gd name="T64" fmla="*/ 44 w 61"/>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4"/>
                  <a:gd name="T101" fmla="*/ 61 w 61"/>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4">
                    <a:moveTo>
                      <a:pt x="31" y="94"/>
                    </a:moveTo>
                    <a:lnTo>
                      <a:pt x="36" y="94"/>
                    </a:lnTo>
                    <a:lnTo>
                      <a:pt x="42" y="91"/>
                    </a:lnTo>
                    <a:lnTo>
                      <a:pt x="47" y="85"/>
                    </a:lnTo>
                    <a:lnTo>
                      <a:pt x="52" y="79"/>
                    </a:lnTo>
                    <a:lnTo>
                      <a:pt x="56" y="73"/>
                    </a:lnTo>
                    <a:lnTo>
                      <a:pt x="58" y="64"/>
                    </a:lnTo>
                    <a:lnTo>
                      <a:pt x="60" y="55"/>
                    </a:lnTo>
                    <a:lnTo>
                      <a:pt x="61" y="46"/>
                    </a:lnTo>
                    <a:lnTo>
                      <a:pt x="60" y="36"/>
                    </a:lnTo>
                    <a:lnTo>
                      <a:pt x="58" y="27"/>
                    </a:lnTo>
                    <a:lnTo>
                      <a:pt x="56" y="21"/>
                    </a:lnTo>
                    <a:lnTo>
                      <a:pt x="52" y="12"/>
                    </a:lnTo>
                    <a:lnTo>
                      <a:pt x="47" y="6"/>
                    </a:lnTo>
                    <a:lnTo>
                      <a:pt x="42" y="3"/>
                    </a:lnTo>
                    <a:lnTo>
                      <a:pt x="36" y="0"/>
                    </a:lnTo>
                    <a:lnTo>
                      <a:pt x="31" y="0"/>
                    </a:lnTo>
                    <a:lnTo>
                      <a:pt x="26" y="0"/>
                    </a:lnTo>
                    <a:lnTo>
                      <a:pt x="18" y="3"/>
                    </a:lnTo>
                    <a:lnTo>
                      <a:pt x="15" y="6"/>
                    </a:lnTo>
                    <a:lnTo>
                      <a:pt x="9" y="12"/>
                    </a:lnTo>
                    <a:lnTo>
                      <a:pt x="6" y="21"/>
                    </a:lnTo>
                    <a:lnTo>
                      <a:pt x="4" y="27"/>
                    </a:lnTo>
                    <a:lnTo>
                      <a:pt x="2" y="36"/>
                    </a:lnTo>
                    <a:lnTo>
                      <a:pt x="0" y="46"/>
                    </a:lnTo>
                    <a:lnTo>
                      <a:pt x="2" y="55"/>
                    </a:lnTo>
                    <a:lnTo>
                      <a:pt x="4" y="64"/>
                    </a:lnTo>
                    <a:lnTo>
                      <a:pt x="6" y="73"/>
                    </a:lnTo>
                    <a:lnTo>
                      <a:pt x="9" y="79"/>
                    </a:lnTo>
                    <a:lnTo>
                      <a:pt x="15" y="85"/>
                    </a:lnTo>
                    <a:lnTo>
                      <a:pt x="18" y="91"/>
                    </a:lnTo>
                    <a:lnTo>
                      <a:pt x="26" y="94"/>
                    </a:lnTo>
                    <a:lnTo>
                      <a:pt x="31" y="94"/>
                    </a:lnTo>
                    <a:close/>
                  </a:path>
                </a:pathLst>
              </a:custGeom>
              <a:solidFill>
                <a:schemeClr val="accent6">
                  <a:lumMod val="75000"/>
                </a:schemeClr>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708" name="Freeform 145"/>
              <p:cNvSpPr>
                <a:spLocks noEditPoints="1"/>
              </p:cNvSpPr>
              <p:nvPr/>
            </p:nvSpPr>
            <p:spPr bwMode="auto">
              <a:xfrm>
                <a:off x="5736" y="9468"/>
                <a:ext cx="77" cy="93"/>
              </a:xfrm>
              <a:custGeom>
                <a:avLst/>
                <a:gdLst>
                  <a:gd name="T0" fmla="*/ 61 w 76"/>
                  <a:gd name="T1" fmla="*/ 2 h 121"/>
                  <a:gd name="T2" fmla="*/ 61 w 76"/>
                  <a:gd name="T3" fmla="*/ 2 h 121"/>
                  <a:gd name="T4" fmla="*/ 61 w 76"/>
                  <a:gd name="T5" fmla="*/ 2 h 121"/>
                  <a:gd name="T6" fmla="*/ 77 w 76"/>
                  <a:gd name="T7" fmla="*/ 2 h 121"/>
                  <a:gd name="T8" fmla="*/ 81 w 76"/>
                  <a:gd name="T9" fmla="*/ 2 h 121"/>
                  <a:gd name="T10" fmla="*/ 68 w 76"/>
                  <a:gd name="T11" fmla="*/ 2 h 121"/>
                  <a:gd name="T12" fmla="*/ 61 w 76"/>
                  <a:gd name="T13" fmla="*/ 2 h 121"/>
                  <a:gd name="T14" fmla="*/ 81 w 76"/>
                  <a:gd name="T15" fmla="*/ 2 h 121"/>
                  <a:gd name="T16" fmla="*/ 99 w 76"/>
                  <a:gd name="T17" fmla="*/ 2 h 121"/>
                  <a:gd name="T18" fmla="*/ 95 w 76"/>
                  <a:gd name="T19" fmla="*/ 2 h 121"/>
                  <a:gd name="T20" fmla="*/ 88 w 76"/>
                  <a:gd name="T21" fmla="*/ 2 h 121"/>
                  <a:gd name="T22" fmla="*/ 82 w 76"/>
                  <a:gd name="T23" fmla="*/ 2 h 121"/>
                  <a:gd name="T24" fmla="*/ 99 w 76"/>
                  <a:gd name="T25" fmla="*/ 2 h 121"/>
                  <a:gd name="T26" fmla="*/ 82 w 76"/>
                  <a:gd name="T27" fmla="*/ 2 h 121"/>
                  <a:gd name="T28" fmla="*/ 82 w 76"/>
                  <a:gd name="T29" fmla="*/ 2 h 121"/>
                  <a:gd name="T30" fmla="*/ 99 w 76"/>
                  <a:gd name="T31" fmla="*/ 2 h 121"/>
                  <a:gd name="T32" fmla="*/ 82 w 76"/>
                  <a:gd name="T33" fmla="*/ 2 h 121"/>
                  <a:gd name="T34" fmla="*/ 77 w 76"/>
                  <a:gd name="T35" fmla="*/ 2 h 121"/>
                  <a:gd name="T36" fmla="*/ 91 w 76"/>
                  <a:gd name="T37" fmla="*/ 2 h 121"/>
                  <a:gd name="T38" fmla="*/ 97 w 76"/>
                  <a:gd name="T39" fmla="*/ 2 h 121"/>
                  <a:gd name="T40" fmla="*/ 82 w 76"/>
                  <a:gd name="T41" fmla="*/ 2 h 121"/>
                  <a:gd name="T42" fmla="*/ 70 w 76"/>
                  <a:gd name="T43" fmla="*/ 2 h 121"/>
                  <a:gd name="T44" fmla="*/ 61 w 76"/>
                  <a:gd name="T45" fmla="*/ 0 h 121"/>
                  <a:gd name="T46" fmla="*/ 75 w 76"/>
                  <a:gd name="T47" fmla="*/ 2 h 121"/>
                  <a:gd name="T48" fmla="*/ 88 w 76"/>
                  <a:gd name="T49" fmla="*/ 2 h 121"/>
                  <a:gd name="T50" fmla="*/ 61 w 76"/>
                  <a:gd name="T51" fmla="*/ 2 h 121"/>
                  <a:gd name="T52" fmla="*/ 61 w 76"/>
                  <a:gd name="T53" fmla="*/ 0 h 121"/>
                  <a:gd name="T54" fmla="*/ 61 w 76"/>
                  <a:gd name="T55" fmla="*/ 2 h 121"/>
                  <a:gd name="T56" fmla="*/ 61 w 76"/>
                  <a:gd name="T57" fmla="*/ 2 h 121"/>
                  <a:gd name="T58" fmla="*/ 61 w 76"/>
                  <a:gd name="T59" fmla="*/ 0 h 121"/>
                  <a:gd name="T60" fmla="*/ 61 w 76"/>
                  <a:gd name="T61" fmla="*/ 2 h 121"/>
                  <a:gd name="T62" fmla="*/ 22 w 76"/>
                  <a:gd name="T63" fmla="*/ 2 h 121"/>
                  <a:gd name="T64" fmla="*/ 16 w 76"/>
                  <a:gd name="T65" fmla="*/ 2 h 121"/>
                  <a:gd name="T66" fmla="*/ 31 w 76"/>
                  <a:gd name="T67" fmla="*/ 2 h 121"/>
                  <a:gd name="T68" fmla="*/ 61 w 76"/>
                  <a:gd name="T69" fmla="*/ 2 h 121"/>
                  <a:gd name="T70" fmla="*/ 16 w 76"/>
                  <a:gd name="T71" fmla="*/ 2 h 121"/>
                  <a:gd name="T72" fmla="*/ 0 w 76"/>
                  <a:gd name="T73" fmla="*/ 2 h 121"/>
                  <a:gd name="T74" fmla="*/ 4 w 76"/>
                  <a:gd name="T75" fmla="*/ 2 h 121"/>
                  <a:gd name="T76" fmla="*/ 11 w 76"/>
                  <a:gd name="T77" fmla="*/ 2 h 121"/>
                  <a:gd name="T78" fmla="*/ 15 w 76"/>
                  <a:gd name="T79" fmla="*/ 2 h 121"/>
                  <a:gd name="T80" fmla="*/ 0 w 76"/>
                  <a:gd name="T81" fmla="*/ 2 h 121"/>
                  <a:gd name="T82" fmla="*/ 15 w 76"/>
                  <a:gd name="T83" fmla="*/ 2 h 121"/>
                  <a:gd name="T84" fmla="*/ 15 w 76"/>
                  <a:gd name="T85" fmla="*/ 2 h 121"/>
                  <a:gd name="T86" fmla="*/ 0 w 76"/>
                  <a:gd name="T87" fmla="*/ 2 h 121"/>
                  <a:gd name="T88" fmla="*/ 15 w 76"/>
                  <a:gd name="T89" fmla="*/ 2 h 121"/>
                  <a:gd name="T90" fmla="*/ 22 w 76"/>
                  <a:gd name="T91" fmla="*/ 2 h 121"/>
                  <a:gd name="T92" fmla="*/ 7 w 76"/>
                  <a:gd name="T93" fmla="*/ 2 h 121"/>
                  <a:gd name="T94" fmla="*/ 2 w 76"/>
                  <a:gd name="T95" fmla="*/ 2 h 121"/>
                  <a:gd name="T96" fmla="*/ 15 w 76"/>
                  <a:gd name="T97" fmla="*/ 2 h 121"/>
                  <a:gd name="T98" fmla="*/ 29 w 76"/>
                  <a:gd name="T99" fmla="*/ 2 h 121"/>
                  <a:gd name="T100" fmla="*/ 61 w 76"/>
                  <a:gd name="T101" fmla="*/ 2 h 121"/>
                  <a:gd name="T102" fmla="*/ 24 w 76"/>
                  <a:gd name="T103" fmla="*/ 2 h 121"/>
                  <a:gd name="T104" fmla="*/ 11 w 76"/>
                  <a:gd name="T105" fmla="*/ 2 h 121"/>
                  <a:gd name="T106" fmla="*/ 61 w 76"/>
                  <a:gd name="T107" fmla="*/ 2 h 121"/>
                  <a:gd name="T108" fmla="*/ 61 w 76"/>
                  <a:gd name="T109" fmla="*/ 2 h 121"/>
                  <a:gd name="T110" fmla="*/ 61 w 76"/>
                  <a:gd name="T111" fmla="*/ 2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121"/>
                  <a:gd name="T170" fmla="*/ 76 w 76"/>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121">
                    <a:moveTo>
                      <a:pt x="38" y="97"/>
                    </a:moveTo>
                    <a:lnTo>
                      <a:pt x="38" y="97"/>
                    </a:lnTo>
                    <a:lnTo>
                      <a:pt x="38" y="121"/>
                    </a:lnTo>
                    <a:lnTo>
                      <a:pt x="38" y="97"/>
                    </a:lnTo>
                    <a:close/>
                    <a:moveTo>
                      <a:pt x="38" y="97"/>
                    </a:moveTo>
                    <a:lnTo>
                      <a:pt x="47" y="94"/>
                    </a:lnTo>
                    <a:lnTo>
                      <a:pt x="54" y="85"/>
                    </a:lnTo>
                    <a:lnTo>
                      <a:pt x="65" y="103"/>
                    </a:lnTo>
                    <a:lnTo>
                      <a:pt x="58" y="112"/>
                    </a:lnTo>
                    <a:lnTo>
                      <a:pt x="52" y="115"/>
                    </a:lnTo>
                    <a:lnTo>
                      <a:pt x="45" y="121"/>
                    </a:lnTo>
                    <a:lnTo>
                      <a:pt x="38" y="121"/>
                    </a:lnTo>
                    <a:lnTo>
                      <a:pt x="38" y="97"/>
                    </a:lnTo>
                    <a:close/>
                    <a:moveTo>
                      <a:pt x="54" y="85"/>
                    </a:moveTo>
                    <a:lnTo>
                      <a:pt x="58" y="76"/>
                    </a:lnTo>
                    <a:lnTo>
                      <a:pt x="59" y="61"/>
                    </a:lnTo>
                    <a:lnTo>
                      <a:pt x="76" y="61"/>
                    </a:lnTo>
                    <a:lnTo>
                      <a:pt x="74" y="73"/>
                    </a:lnTo>
                    <a:lnTo>
                      <a:pt x="72" y="85"/>
                    </a:lnTo>
                    <a:lnTo>
                      <a:pt x="68" y="94"/>
                    </a:lnTo>
                    <a:lnTo>
                      <a:pt x="65" y="103"/>
                    </a:lnTo>
                    <a:lnTo>
                      <a:pt x="54" y="85"/>
                    </a:lnTo>
                    <a:close/>
                    <a:moveTo>
                      <a:pt x="59" y="61"/>
                    </a:moveTo>
                    <a:lnTo>
                      <a:pt x="59" y="61"/>
                    </a:lnTo>
                    <a:lnTo>
                      <a:pt x="76" y="61"/>
                    </a:lnTo>
                    <a:lnTo>
                      <a:pt x="59" y="61"/>
                    </a:lnTo>
                    <a:close/>
                    <a:moveTo>
                      <a:pt x="59" y="61"/>
                    </a:moveTo>
                    <a:lnTo>
                      <a:pt x="59" y="61"/>
                    </a:lnTo>
                    <a:lnTo>
                      <a:pt x="76" y="61"/>
                    </a:lnTo>
                    <a:lnTo>
                      <a:pt x="59" y="61"/>
                    </a:lnTo>
                    <a:close/>
                    <a:moveTo>
                      <a:pt x="59" y="61"/>
                    </a:moveTo>
                    <a:lnTo>
                      <a:pt x="58" y="48"/>
                    </a:lnTo>
                    <a:lnTo>
                      <a:pt x="54" y="36"/>
                    </a:lnTo>
                    <a:lnTo>
                      <a:pt x="65" y="18"/>
                    </a:lnTo>
                    <a:lnTo>
                      <a:pt x="68" y="27"/>
                    </a:lnTo>
                    <a:lnTo>
                      <a:pt x="72" y="36"/>
                    </a:lnTo>
                    <a:lnTo>
                      <a:pt x="74" y="48"/>
                    </a:lnTo>
                    <a:lnTo>
                      <a:pt x="76" y="61"/>
                    </a:lnTo>
                    <a:lnTo>
                      <a:pt x="59" y="61"/>
                    </a:lnTo>
                    <a:close/>
                    <a:moveTo>
                      <a:pt x="54" y="36"/>
                    </a:moveTo>
                    <a:lnTo>
                      <a:pt x="47" y="30"/>
                    </a:lnTo>
                    <a:lnTo>
                      <a:pt x="38" y="27"/>
                    </a:lnTo>
                    <a:lnTo>
                      <a:pt x="38" y="0"/>
                    </a:lnTo>
                    <a:lnTo>
                      <a:pt x="45" y="3"/>
                    </a:lnTo>
                    <a:lnTo>
                      <a:pt x="52" y="6"/>
                    </a:lnTo>
                    <a:lnTo>
                      <a:pt x="58" y="12"/>
                    </a:lnTo>
                    <a:lnTo>
                      <a:pt x="65" y="18"/>
                    </a:lnTo>
                    <a:lnTo>
                      <a:pt x="54" y="36"/>
                    </a:lnTo>
                    <a:close/>
                    <a:moveTo>
                      <a:pt x="38" y="27"/>
                    </a:moveTo>
                    <a:lnTo>
                      <a:pt x="38" y="27"/>
                    </a:lnTo>
                    <a:lnTo>
                      <a:pt x="38" y="0"/>
                    </a:lnTo>
                    <a:lnTo>
                      <a:pt x="38" y="27"/>
                    </a:lnTo>
                    <a:close/>
                    <a:moveTo>
                      <a:pt x="38" y="27"/>
                    </a:moveTo>
                    <a:lnTo>
                      <a:pt x="38" y="27"/>
                    </a:lnTo>
                    <a:lnTo>
                      <a:pt x="38" y="0"/>
                    </a:lnTo>
                    <a:lnTo>
                      <a:pt x="38" y="27"/>
                    </a:lnTo>
                    <a:close/>
                    <a:moveTo>
                      <a:pt x="38" y="27"/>
                    </a:moveTo>
                    <a:lnTo>
                      <a:pt x="29" y="30"/>
                    </a:lnTo>
                    <a:lnTo>
                      <a:pt x="22" y="36"/>
                    </a:lnTo>
                    <a:lnTo>
                      <a:pt x="11" y="18"/>
                    </a:lnTo>
                    <a:lnTo>
                      <a:pt x="16" y="12"/>
                    </a:lnTo>
                    <a:lnTo>
                      <a:pt x="24" y="6"/>
                    </a:lnTo>
                    <a:lnTo>
                      <a:pt x="31" y="3"/>
                    </a:lnTo>
                    <a:lnTo>
                      <a:pt x="38" y="0"/>
                    </a:lnTo>
                    <a:lnTo>
                      <a:pt x="38" y="27"/>
                    </a:lnTo>
                    <a:close/>
                    <a:moveTo>
                      <a:pt x="22" y="36"/>
                    </a:moveTo>
                    <a:lnTo>
                      <a:pt x="16" y="48"/>
                    </a:lnTo>
                    <a:lnTo>
                      <a:pt x="15" y="61"/>
                    </a:lnTo>
                    <a:lnTo>
                      <a:pt x="0" y="61"/>
                    </a:lnTo>
                    <a:lnTo>
                      <a:pt x="2" y="48"/>
                    </a:lnTo>
                    <a:lnTo>
                      <a:pt x="4" y="36"/>
                    </a:lnTo>
                    <a:lnTo>
                      <a:pt x="7" y="27"/>
                    </a:lnTo>
                    <a:lnTo>
                      <a:pt x="11" y="18"/>
                    </a:lnTo>
                    <a:lnTo>
                      <a:pt x="22" y="36"/>
                    </a:lnTo>
                    <a:close/>
                    <a:moveTo>
                      <a:pt x="15" y="61"/>
                    </a:moveTo>
                    <a:lnTo>
                      <a:pt x="15" y="61"/>
                    </a:lnTo>
                    <a:lnTo>
                      <a:pt x="0" y="61"/>
                    </a:lnTo>
                    <a:lnTo>
                      <a:pt x="15" y="61"/>
                    </a:lnTo>
                    <a:close/>
                    <a:moveTo>
                      <a:pt x="15" y="61"/>
                    </a:moveTo>
                    <a:lnTo>
                      <a:pt x="15" y="61"/>
                    </a:lnTo>
                    <a:lnTo>
                      <a:pt x="0" y="61"/>
                    </a:lnTo>
                    <a:lnTo>
                      <a:pt x="15" y="61"/>
                    </a:lnTo>
                    <a:close/>
                    <a:moveTo>
                      <a:pt x="15" y="61"/>
                    </a:moveTo>
                    <a:lnTo>
                      <a:pt x="16" y="76"/>
                    </a:lnTo>
                    <a:lnTo>
                      <a:pt x="22" y="85"/>
                    </a:lnTo>
                    <a:lnTo>
                      <a:pt x="11" y="103"/>
                    </a:lnTo>
                    <a:lnTo>
                      <a:pt x="7" y="94"/>
                    </a:lnTo>
                    <a:lnTo>
                      <a:pt x="4" y="85"/>
                    </a:lnTo>
                    <a:lnTo>
                      <a:pt x="2" y="73"/>
                    </a:lnTo>
                    <a:lnTo>
                      <a:pt x="0" y="61"/>
                    </a:lnTo>
                    <a:lnTo>
                      <a:pt x="15" y="61"/>
                    </a:lnTo>
                    <a:close/>
                    <a:moveTo>
                      <a:pt x="22" y="85"/>
                    </a:moveTo>
                    <a:lnTo>
                      <a:pt x="29" y="94"/>
                    </a:lnTo>
                    <a:lnTo>
                      <a:pt x="38" y="97"/>
                    </a:lnTo>
                    <a:lnTo>
                      <a:pt x="38" y="121"/>
                    </a:lnTo>
                    <a:lnTo>
                      <a:pt x="31" y="121"/>
                    </a:lnTo>
                    <a:lnTo>
                      <a:pt x="24" y="115"/>
                    </a:lnTo>
                    <a:lnTo>
                      <a:pt x="16" y="112"/>
                    </a:lnTo>
                    <a:lnTo>
                      <a:pt x="11" y="103"/>
                    </a:lnTo>
                    <a:lnTo>
                      <a:pt x="22" y="85"/>
                    </a:lnTo>
                    <a:close/>
                    <a:moveTo>
                      <a:pt x="38" y="97"/>
                    </a:moveTo>
                    <a:lnTo>
                      <a:pt x="38" y="97"/>
                    </a:lnTo>
                    <a:lnTo>
                      <a:pt x="38" y="121"/>
                    </a:lnTo>
                    <a:lnTo>
                      <a:pt x="38" y="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0" name="Freeform 146"/>
              <p:cNvSpPr>
                <a:spLocks/>
              </p:cNvSpPr>
              <p:nvPr/>
            </p:nvSpPr>
            <p:spPr bwMode="auto">
              <a:xfrm>
                <a:off x="5527" y="9478"/>
                <a:ext cx="60" cy="72"/>
              </a:xfrm>
              <a:custGeom>
                <a:avLst/>
                <a:gdLst>
                  <a:gd name="T0" fmla="*/ 29 w 59"/>
                  <a:gd name="T1" fmla="*/ 3 h 94"/>
                  <a:gd name="T2" fmla="*/ 49 w 59"/>
                  <a:gd name="T3" fmla="*/ 3 h 94"/>
                  <a:gd name="T4" fmla="*/ 55 w 59"/>
                  <a:gd name="T5" fmla="*/ 3 h 94"/>
                  <a:gd name="T6" fmla="*/ 58 w 59"/>
                  <a:gd name="T7" fmla="*/ 3 h 94"/>
                  <a:gd name="T8" fmla="*/ 64 w 59"/>
                  <a:gd name="T9" fmla="*/ 2 h 94"/>
                  <a:gd name="T10" fmla="*/ 67 w 59"/>
                  <a:gd name="T11" fmla="*/ 2 h 94"/>
                  <a:gd name="T12" fmla="*/ 71 w 59"/>
                  <a:gd name="T13" fmla="*/ 2 h 94"/>
                  <a:gd name="T14" fmla="*/ 72 w 59"/>
                  <a:gd name="T15" fmla="*/ 2 h 94"/>
                  <a:gd name="T16" fmla="*/ 72 w 59"/>
                  <a:gd name="T17" fmla="*/ 2 h 94"/>
                  <a:gd name="T18" fmla="*/ 72 w 59"/>
                  <a:gd name="T19" fmla="*/ 2 h 94"/>
                  <a:gd name="T20" fmla="*/ 71 w 59"/>
                  <a:gd name="T21" fmla="*/ 2 h 94"/>
                  <a:gd name="T22" fmla="*/ 67 w 59"/>
                  <a:gd name="T23" fmla="*/ 2 h 94"/>
                  <a:gd name="T24" fmla="*/ 64 w 59"/>
                  <a:gd name="T25" fmla="*/ 2 h 94"/>
                  <a:gd name="T26" fmla="*/ 58 w 59"/>
                  <a:gd name="T27" fmla="*/ 2 h 94"/>
                  <a:gd name="T28" fmla="*/ 55 w 59"/>
                  <a:gd name="T29" fmla="*/ 2 h 94"/>
                  <a:gd name="T30" fmla="*/ 49 w 59"/>
                  <a:gd name="T31" fmla="*/ 0 h 94"/>
                  <a:gd name="T32" fmla="*/ 29 w 59"/>
                  <a:gd name="T33" fmla="*/ 0 h 94"/>
                  <a:gd name="T34" fmla="*/ 24 w 59"/>
                  <a:gd name="T35" fmla="*/ 0 h 94"/>
                  <a:gd name="T36" fmla="*/ 18 w 59"/>
                  <a:gd name="T37" fmla="*/ 2 h 94"/>
                  <a:gd name="T38" fmla="*/ 13 w 59"/>
                  <a:gd name="T39" fmla="*/ 2 h 94"/>
                  <a:gd name="T40" fmla="*/ 8 w 59"/>
                  <a:gd name="T41" fmla="*/ 2 h 94"/>
                  <a:gd name="T42" fmla="*/ 4 w 59"/>
                  <a:gd name="T43" fmla="*/ 2 h 94"/>
                  <a:gd name="T44" fmla="*/ 2 w 59"/>
                  <a:gd name="T45" fmla="*/ 2 h 94"/>
                  <a:gd name="T46" fmla="*/ 0 w 59"/>
                  <a:gd name="T47" fmla="*/ 2 h 94"/>
                  <a:gd name="T48" fmla="*/ 0 w 59"/>
                  <a:gd name="T49" fmla="*/ 2 h 94"/>
                  <a:gd name="T50" fmla="*/ 0 w 59"/>
                  <a:gd name="T51" fmla="*/ 2 h 94"/>
                  <a:gd name="T52" fmla="*/ 2 w 59"/>
                  <a:gd name="T53" fmla="*/ 2 h 94"/>
                  <a:gd name="T54" fmla="*/ 4 w 59"/>
                  <a:gd name="T55" fmla="*/ 2 h 94"/>
                  <a:gd name="T56" fmla="*/ 8 w 59"/>
                  <a:gd name="T57" fmla="*/ 2 h 94"/>
                  <a:gd name="T58" fmla="*/ 13 w 59"/>
                  <a:gd name="T59" fmla="*/ 3 h 94"/>
                  <a:gd name="T60" fmla="*/ 18 w 59"/>
                  <a:gd name="T61" fmla="*/ 3 h 94"/>
                  <a:gd name="T62" fmla="*/ 24 w 59"/>
                  <a:gd name="T63" fmla="*/ 3 h 94"/>
                  <a:gd name="T64" fmla="*/ 29 w 59"/>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29" y="94"/>
                    </a:moveTo>
                    <a:lnTo>
                      <a:pt x="36" y="94"/>
                    </a:lnTo>
                    <a:lnTo>
                      <a:pt x="42" y="91"/>
                    </a:lnTo>
                    <a:lnTo>
                      <a:pt x="45" y="85"/>
                    </a:lnTo>
                    <a:lnTo>
                      <a:pt x="51" y="79"/>
                    </a:lnTo>
                    <a:lnTo>
                      <a:pt x="54" y="73"/>
                    </a:lnTo>
                    <a:lnTo>
                      <a:pt x="58" y="64"/>
                    </a:lnTo>
                    <a:lnTo>
                      <a:pt x="59" y="55"/>
                    </a:lnTo>
                    <a:lnTo>
                      <a:pt x="59" y="46"/>
                    </a:lnTo>
                    <a:lnTo>
                      <a:pt x="59" y="36"/>
                    </a:lnTo>
                    <a:lnTo>
                      <a:pt x="58" y="27"/>
                    </a:lnTo>
                    <a:lnTo>
                      <a:pt x="54" y="21"/>
                    </a:lnTo>
                    <a:lnTo>
                      <a:pt x="51" y="12"/>
                    </a:lnTo>
                    <a:lnTo>
                      <a:pt x="45" y="6"/>
                    </a:lnTo>
                    <a:lnTo>
                      <a:pt x="42" y="3"/>
                    </a:lnTo>
                    <a:lnTo>
                      <a:pt x="36" y="0"/>
                    </a:lnTo>
                    <a:lnTo>
                      <a:pt x="29" y="0"/>
                    </a:lnTo>
                    <a:lnTo>
                      <a:pt x="24" y="0"/>
                    </a:lnTo>
                    <a:lnTo>
                      <a:pt x="18" y="3"/>
                    </a:lnTo>
                    <a:lnTo>
                      <a:pt x="13" y="6"/>
                    </a:lnTo>
                    <a:lnTo>
                      <a:pt x="8" y="12"/>
                    </a:lnTo>
                    <a:lnTo>
                      <a:pt x="4" y="21"/>
                    </a:lnTo>
                    <a:lnTo>
                      <a:pt x="2" y="27"/>
                    </a:lnTo>
                    <a:lnTo>
                      <a:pt x="0" y="36"/>
                    </a:lnTo>
                    <a:lnTo>
                      <a:pt x="0" y="46"/>
                    </a:lnTo>
                    <a:lnTo>
                      <a:pt x="0" y="55"/>
                    </a:lnTo>
                    <a:lnTo>
                      <a:pt x="2" y="64"/>
                    </a:lnTo>
                    <a:lnTo>
                      <a:pt x="4" y="73"/>
                    </a:lnTo>
                    <a:lnTo>
                      <a:pt x="8" y="79"/>
                    </a:lnTo>
                    <a:lnTo>
                      <a:pt x="13" y="85"/>
                    </a:lnTo>
                    <a:lnTo>
                      <a:pt x="18" y="91"/>
                    </a:lnTo>
                    <a:lnTo>
                      <a:pt x="24" y="94"/>
                    </a:lnTo>
                    <a:lnTo>
                      <a:pt x="29" y="94"/>
                    </a:lnTo>
                    <a:close/>
                  </a:path>
                </a:pathLst>
              </a:custGeom>
              <a:solidFill>
                <a:schemeClr val="accent6">
                  <a:lumMod val="75000"/>
                </a:schemeClr>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710" name="Freeform 147"/>
              <p:cNvSpPr>
                <a:spLocks noEditPoints="1"/>
              </p:cNvSpPr>
              <p:nvPr/>
            </p:nvSpPr>
            <p:spPr bwMode="auto">
              <a:xfrm>
                <a:off x="5518" y="9468"/>
                <a:ext cx="77" cy="93"/>
              </a:xfrm>
              <a:custGeom>
                <a:avLst/>
                <a:gdLst>
                  <a:gd name="T0" fmla="*/ 61 w 76"/>
                  <a:gd name="T1" fmla="*/ 2 h 121"/>
                  <a:gd name="T2" fmla="*/ 61 w 76"/>
                  <a:gd name="T3" fmla="*/ 2 h 121"/>
                  <a:gd name="T4" fmla="*/ 61 w 76"/>
                  <a:gd name="T5" fmla="*/ 2 h 121"/>
                  <a:gd name="T6" fmla="*/ 77 w 76"/>
                  <a:gd name="T7" fmla="*/ 2 h 121"/>
                  <a:gd name="T8" fmla="*/ 83 w 76"/>
                  <a:gd name="T9" fmla="*/ 2 h 121"/>
                  <a:gd name="T10" fmla="*/ 68 w 76"/>
                  <a:gd name="T11" fmla="*/ 2 h 121"/>
                  <a:gd name="T12" fmla="*/ 61 w 76"/>
                  <a:gd name="T13" fmla="*/ 2 h 121"/>
                  <a:gd name="T14" fmla="*/ 83 w 76"/>
                  <a:gd name="T15" fmla="*/ 2 h 121"/>
                  <a:gd name="T16" fmla="*/ 99 w 76"/>
                  <a:gd name="T17" fmla="*/ 2 h 121"/>
                  <a:gd name="T18" fmla="*/ 95 w 76"/>
                  <a:gd name="T19" fmla="*/ 2 h 121"/>
                  <a:gd name="T20" fmla="*/ 88 w 76"/>
                  <a:gd name="T21" fmla="*/ 2 h 121"/>
                  <a:gd name="T22" fmla="*/ 84 w 76"/>
                  <a:gd name="T23" fmla="*/ 2 h 121"/>
                  <a:gd name="T24" fmla="*/ 99 w 76"/>
                  <a:gd name="T25" fmla="*/ 2 h 121"/>
                  <a:gd name="T26" fmla="*/ 84 w 76"/>
                  <a:gd name="T27" fmla="*/ 2 h 121"/>
                  <a:gd name="T28" fmla="*/ 84 w 76"/>
                  <a:gd name="T29" fmla="*/ 2 h 121"/>
                  <a:gd name="T30" fmla="*/ 99 w 76"/>
                  <a:gd name="T31" fmla="*/ 2 h 121"/>
                  <a:gd name="T32" fmla="*/ 84 w 76"/>
                  <a:gd name="T33" fmla="*/ 2 h 121"/>
                  <a:gd name="T34" fmla="*/ 77 w 76"/>
                  <a:gd name="T35" fmla="*/ 2 h 121"/>
                  <a:gd name="T36" fmla="*/ 91 w 76"/>
                  <a:gd name="T37" fmla="*/ 2 h 121"/>
                  <a:gd name="T38" fmla="*/ 99 w 76"/>
                  <a:gd name="T39" fmla="*/ 2 h 121"/>
                  <a:gd name="T40" fmla="*/ 84 w 76"/>
                  <a:gd name="T41" fmla="*/ 2 h 121"/>
                  <a:gd name="T42" fmla="*/ 70 w 76"/>
                  <a:gd name="T43" fmla="*/ 2 h 121"/>
                  <a:gd name="T44" fmla="*/ 61 w 76"/>
                  <a:gd name="T45" fmla="*/ 0 h 121"/>
                  <a:gd name="T46" fmla="*/ 75 w 76"/>
                  <a:gd name="T47" fmla="*/ 2 h 121"/>
                  <a:gd name="T48" fmla="*/ 88 w 76"/>
                  <a:gd name="T49" fmla="*/ 2 h 121"/>
                  <a:gd name="T50" fmla="*/ 61 w 76"/>
                  <a:gd name="T51" fmla="*/ 2 h 121"/>
                  <a:gd name="T52" fmla="*/ 61 w 76"/>
                  <a:gd name="T53" fmla="*/ 0 h 121"/>
                  <a:gd name="T54" fmla="*/ 61 w 76"/>
                  <a:gd name="T55" fmla="*/ 2 h 121"/>
                  <a:gd name="T56" fmla="*/ 61 w 76"/>
                  <a:gd name="T57" fmla="*/ 2 h 121"/>
                  <a:gd name="T58" fmla="*/ 61 w 76"/>
                  <a:gd name="T59" fmla="*/ 0 h 121"/>
                  <a:gd name="T60" fmla="*/ 61 w 76"/>
                  <a:gd name="T61" fmla="*/ 2 h 121"/>
                  <a:gd name="T62" fmla="*/ 22 w 76"/>
                  <a:gd name="T63" fmla="*/ 2 h 121"/>
                  <a:gd name="T64" fmla="*/ 18 w 76"/>
                  <a:gd name="T65" fmla="*/ 2 h 121"/>
                  <a:gd name="T66" fmla="*/ 31 w 76"/>
                  <a:gd name="T67" fmla="*/ 2 h 121"/>
                  <a:gd name="T68" fmla="*/ 61 w 76"/>
                  <a:gd name="T69" fmla="*/ 2 h 121"/>
                  <a:gd name="T70" fmla="*/ 18 w 76"/>
                  <a:gd name="T71" fmla="*/ 2 h 121"/>
                  <a:gd name="T72" fmla="*/ 0 w 76"/>
                  <a:gd name="T73" fmla="*/ 2 h 121"/>
                  <a:gd name="T74" fmla="*/ 4 w 76"/>
                  <a:gd name="T75" fmla="*/ 2 h 121"/>
                  <a:gd name="T76" fmla="*/ 13 w 76"/>
                  <a:gd name="T77" fmla="*/ 2 h 121"/>
                  <a:gd name="T78" fmla="*/ 17 w 76"/>
                  <a:gd name="T79" fmla="*/ 2 h 121"/>
                  <a:gd name="T80" fmla="*/ 0 w 76"/>
                  <a:gd name="T81" fmla="*/ 2 h 121"/>
                  <a:gd name="T82" fmla="*/ 17 w 76"/>
                  <a:gd name="T83" fmla="*/ 2 h 121"/>
                  <a:gd name="T84" fmla="*/ 17 w 76"/>
                  <a:gd name="T85" fmla="*/ 2 h 121"/>
                  <a:gd name="T86" fmla="*/ 0 w 76"/>
                  <a:gd name="T87" fmla="*/ 2 h 121"/>
                  <a:gd name="T88" fmla="*/ 17 w 76"/>
                  <a:gd name="T89" fmla="*/ 2 h 121"/>
                  <a:gd name="T90" fmla="*/ 22 w 76"/>
                  <a:gd name="T91" fmla="*/ 2 h 121"/>
                  <a:gd name="T92" fmla="*/ 8 w 76"/>
                  <a:gd name="T93" fmla="*/ 2 h 121"/>
                  <a:gd name="T94" fmla="*/ 2 w 76"/>
                  <a:gd name="T95" fmla="*/ 2 h 121"/>
                  <a:gd name="T96" fmla="*/ 17 w 76"/>
                  <a:gd name="T97" fmla="*/ 2 h 121"/>
                  <a:gd name="T98" fmla="*/ 29 w 76"/>
                  <a:gd name="T99" fmla="*/ 2 h 121"/>
                  <a:gd name="T100" fmla="*/ 61 w 76"/>
                  <a:gd name="T101" fmla="*/ 2 h 121"/>
                  <a:gd name="T102" fmla="*/ 24 w 76"/>
                  <a:gd name="T103" fmla="*/ 2 h 121"/>
                  <a:gd name="T104" fmla="*/ 13 w 76"/>
                  <a:gd name="T105" fmla="*/ 2 h 121"/>
                  <a:gd name="T106" fmla="*/ 61 w 76"/>
                  <a:gd name="T107" fmla="*/ 2 h 121"/>
                  <a:gd name="T108" fmla="*/ 61 w 76"/>
                  <a:gd name="T109" fmla="*/ 2 h 121"/>
                  <a:gd name="T110" fmla="*/ 61 w 76"/>
                  <a:gd name="T111" fmla="*/ 2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121"/>
                  <a:gd name="T170" fmla="*/ 76 w 76"/>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121">
                    <a:moveTo>
                      <a:pt x="38" y="97"/>
                    </a:moveTo>
                    <a:lnTo>
                      <a:pt x="38" y="97"/>
                    </a:lnTo>
                    <a:lnTo>
                      <a:pt x="38" y="121"/>
                    </a:lnTo>
                    <a:lnTo>
                      <a:pt x="38" y="97"/>
                    </a:lnTo>
                    <a:close/>
                    <a:moveTo>
                      <a:pt x="38" y="97"/>
                    </a:moveTo>
                    <a:lnTo>
                      <a:pt x="47" y="94"/>
                    </a:lnTo>
                    <a:lnTo>
                      <a:pt x="54" y="85"/>
                    </a:lnTo>
                    <a:lnTo>
                      <a:pt x="65" y="103"/>
                    </a:lnTo>
                    <a:lnTo>
                      <a:pt x="60" y="112"/>
                    </a:lnTo>
                    <a:lnTo>
                      <a:pt x="52" y="115"/>
                    </a:lnTo>
                    <a:lnTo>
                      <a:pt x="45" y="121"/>
                    </a:lnTo>
                    <a:lnTo>
                      <a:pt x="38" y="121"/>
                    </a:lnTo>
                    <a:lnTo>
                      <a:pt x="38" y="97"/>
                    </a:lnTo>
                    <a:close/>
                    <a:moveTo>
                      <a:pt x="54" y="85"/>
                    </a:moveTo>
                    <a:lnTo>
                      <a:pt x="60" y="76"/>
                    </a:lnTo>
                    <a:lnTo>
                      <a:pt x="61" y="61"/>
                    </a:lnTo>
                    <a:lnTo>
                      <a:pt x="76" y="61"/>
                    </a:lnTo>
                    <a:lnTo>
                      <a:pt x="76" y="73"/>
                    </a:lnTo>
                    <a:lnTo>
                      <a:pt x="72" y="85"/>
                    </a:lnTo>
                    <a:lnTo>
                      <a:pt x="68" y="94"/>
                    </a:lnTo>
                    <a:lnTo>
                      <a:pt x="65" y="103"/>
                    </a:lnTo>
                    <a:lnTo>
                      <a:pt x="54" y="85"/>
                    </a:lnTo>
                    <a:close/>
                    <a:moveTo>
                      <a:pt x="61" y="61"/>
                    </a:moveTo>
                    <a:lnTo>
                      <a:pt x="61" y="61"/>
                    </a:lnTo>
                    <a:lnTo>
                      <a:pt x="76" y="61"/>
                    </a:lnTo>
                    <a:lnTo>
                      <a:pt x="61" y="61"/>
                    </a:lnTo>
                    <a:close/>
                    <a:moveTo>
                      <a:pt x="61" y="61"/>
                    </a:moveTo>
                    <a:lnTo>
                      <a:pt x="61" y="61"/>
                    </a:lnTo>
                    <a:lnTo>
                      <a:pt x="76" y="61"/>
                    </a:lnTo>
                    <a:lnTo>
                      <a:pt x="61" y="61"/>
                    </a:lnTo>
                    <a:close/>
                    <a:moveTo>
                      <a:pt x="61" y="61"/>
                    </a:moveTo>
                    <a:lnTo>
                      <a:pt x="60" y="48"/>
                    </a:lnTo>
                    <a:lnTo>
                      <a:pt x="54" y="36"/>
                    </a:lnTo>
                    <a:lnTo>
                      <a:pt x="65" y="18"/>
                    </a:lnTo>
                    <a:lnTo>
                      <a:pt x="68" y="27"/>
                    </a:lnTo>
                    <a:lnTo>
                      <a:pt x="72" y="36"/>
                    </a:lnTo>
                    <a:lnTo>
                      <a:pt x="76" y="48"/>
                    </a:lnTo>
                    <a:lnTo>
                      <a:pt x="76" y="61"/>
                    </a:lnTo>
                    <a:lnTo>
                      <a:pt x="61" y="61"/>
                    </a:lnTo>
                    <a:close/>
                    <a:moveTo>
                      <a:pt x="54" y="36"/>
                    </a:moveTo>
                    <a:lnTo>
                      <a:pt x="47" y="30"/>
                    </a:lnTo>
                    <a:lnTo>
                      <a:pt x="38" y="27"/>
                    </a:lnTo>
                    <a:lnTo>
                      <a:pt x="38" y="0"/>
                    </a:lnTo>
                    <a:lnTo>
                      <a:pt x="45" y="3"/>
                    </a:lnTo>
                    <a:lnTo>
                      <a:pt x="52" y="6"/>
                    </a:lnTo>
                    <a:lnTo>
                      <a:pt x="60" y="12"/>
                    </a:lnTo>
                    <a:lnTo>
                      <a:pt x="65" y="18"/>
                    </a:lnTo>
                    <a:lnTo>
                      <a:pt x="54" y="36"/>
                    </a:lnTo>
                    <a:close/>
                    <a:moveTo>
                      <a:pt x="38" y="27"/>
                    </a:moveTo>
                    <a:lnTo>
                      <a:pt x="38" y="27"/>
                    </a:lnTo>
                    <a:lnTo>
                      <a:pt x="38" y="0"/>
                    </a:lnTo>
                    <a:lnTo>
                      <a:pt x="38" y="27"/>
                    </a:lnTo>
                    <a:close/>
                    <a:moveTo>
                      <a:pt x="38" y="27"/>
                    </a:moveTo>
                    <a:lnTo>
                      <a:pt x="38" y="27"/>
                    </a:lnTo>
                    <a:lnTo>
                      <a:pt x="38" y="0"/>
                    </a:lnTo>
                    <a:lnTo>
                      <a:pt x="38" y="27"/>
                    </a:lnTo>
                    <a:close/>
                    <a:moveTo>
                      <a:pt x="38" y="27"/>
                    </a:moveTo>
                    <a:lnTo>
                      <a:pt x="29" y="30"/>
                    </a:lnTo>
                    <a:lnTo>
                      <a:pt x="22" y="36"/>
                    </a:lnTo>
                    <a:lnTo>
                      <a:pt x="13" y="18"/>
                    </a:lnTo>
                    <a:lnTo>
                      <a:pt x="18" y="12"/>
                    </a:lnTo>
                    <a:lnTo>
                      <a:pt x="24" y="6"/>
                    </a:lnTo>
                    <a:lnTo>
                      <a:pt x="31" y="3"/>
                    </a:lnTo>
                    <a:lnTo>
                      <a:pt x="38" y="0"/>
                    </a:lnTo>
                    <a:lnTo>
                      <a:pt x="38" y="27"/>
                    </a:lnTo>
                    <a:close/>
                    <a:moveTo>
                      <a:pt x="22" y="36"/>
                    </a:moveTo>
                    <a:lnTo>
                      <a:pt x="18" y="48"/>
                    </a:lnTo>
                    <a:lnTo>
                      <a:pt x="17" y="61"/>
                    </a:lnTo>
                    <a:lnTo>
                      <a:pt x="0" y="61"/>
                    </a:lnTo>
                    <a:lnTo>
                      <a:pt x="2" y="48"/>
                    </a:lnTo>
                    <a:lnTo>
                      <a:pt x="4" y="36"/>
                    </a:lnTo>
                    <a:lnTo>
                      <a:pt x="8" y="27"/>
                    </a:lnTo>
                    <a:lnTo>
                      <a:pt x="13" y="18"/>
                    </a:lnTo>
                    <a:lnTo>
                      <a:pt x="22" y="36"/>
                    </a:lnTo>
                    <a:close/>
                    <a:moveTo>
                      <a:pt x="17" y="61"/>
                    </a:moveTo>
                    <a:lnTo>
                      <a:pt x="17" y="61"/>
                    </a:lnTo>
                    <a:lnTo>
                      <a:pt x="0" y="61"/>
                    </a:lnTo>
                    <a:lnTo>
                      <a:pt x="17" y="61"/>
                    </a:lnTo>
                    <a:close/>
                    <a:moveTo>
                      <a:pt x="17" y="61"/>
                    </a:moveTo>
                    <a:lnTo>
                      <a:pt x="17" y="61"/>
                    </a:lnTo>
                    <a:lnTo>
                      <a:pt x="0" y="61"/>
                    </a:lnTo>
                    <a:lnTo>
                      <a:pt x="17" y="61"/>
                    </a:lnTo>
                    <a:close/>
                    <a:moveTo>
                      <a:pt x="17" y="61"/>
                    </a:moveTo>
                    <a:lnTo>
                      <a:pt x="18" y="76"/>
                    </a:lnTo>
                    <a:lnTo>
                      <a:pt x="22" y="85"/>
                    </a:lnTo>
                    <a:lnTo>
                      <a:pt x="13" y="103"/>
                    </a:lnTo>
                    <a:lnTo>
                      <a:pt x="8" y="94"/>
                    </a:lnTo>
                    <a:lnTo>
                      <a:pt x="4" y="85"/>
                    </a:lnTo>
                    <a:lnTo>
                      <a:pt x="2" y="73"/>
                    </a:lnTo>
                    <a:lnTo>
                      <a:pt x="0" y="61"/>
                    </a:lnTo>
                    <a:lnTo>
                      <a:pt x="17" y="61"/>
                    </a:lnTo>
                    <a:close/>
                    <a:moveTo>
                      <a:pt x="22" y="85"/>
                    </a:moveTo>
                    <a:lnTo>
                      <a:pt x="29" y="94"/>
                    </a:lnTo>
                    <a:lnTo>
                      <a:pt x="38" y="97"/>
                    </a:lnTo>
                    <a:lnTo>
                      <a:pt x="38" y="121"/>
                    </a:lnTo>
                    <a:lnTo>
                      <a:pt x="31" y="121"/>
                    </a:lnTo>
                    <a:lnTo>
                      <a:pt x="24" y="115"/>
                    </a:lnTo>
                    <a:lnTo>
                      <a:pt x="18" y="112"/>
                    </a:lnTo>
                    <a:lnTo>
                      <a:pt x="13" y="103"/>
                    </a:lnTo>
                    <a:lnTo>
                      <a:pt x="22" y="85"/>
                    </a:lnTo>
                    <a:close/>
                    <a:moveTo>
                      <a:pt x="38" y="97"/>
                    </a:moveTo>
                    <a:lnTo>
                      <a:pt x="38" y="97"/>
                    </a:lnTo>
                    <a:lnTo>
                      <a:pt x="38" y="121"/>
                    </a:lnTo>
                    <a:lnTo>
                      <a:pt x="38" y="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11" name="Freeform 148"/>
              <p:cNvSpPr>
                <a:spLocks/>
              </p:cNvSpPr>
              <p:nvPr/>
            </p:nvSpPr>
            <p:spPr bwMode="auto">
              <a:xfrm>
                <a:off x="5547" y="9182"/>
                <a:ext cx="130" cy="127"/>
              </a:xfrm>
              <a:custGeom>
                <a:avLst/>
                <a:gdLst>
                  <a:gd name="T0" fmla="*/ 216 w 127"/>
                  <a:gd name="T1" fmla="*/ 2 h 166"/>
                  <a:gd name="T2" fmla="*/ 9 w 127"/>
                  <a:gd name="T3" fmla="*/ 2 h 166"/>
                  <a:gd name="T4" fmla="*/ 0 w 127"/>
                  <a:gd name="T5" fmla="*/ 2 h 166"/>
                  <a:gd name="T6" fmla="*/ 201 w 127"/>
                  <a:gd name="T7" fmla="*/ 0 h 166"/>
                  <a:gd name="T8" fmla="*/ 216 w 127"/>
                  <a:gd name="T9" fmla="*/ 2 h 166"/>
                  <a:gd name="T10" fmla="*/ 0 60000 65536"/>
                  <a:gd name="T11" fmla="*/ 0 60000 65536"/>
                  <a:gd name="T12" fmla="*/ 0 60000 65536"/>
                  <a:gd name="T13" fmla="*/ 0 60000 65536"/>
                  <a:gd name="T14" fmla="*/ 0 60000 65536"/>
                  <a:gd name="T15" fmla="*/ 0 w 127"/>
                  <a:gd name="T16" fmla="*/ 0 h 166"/>
                  <a:gd name="T17" fmla="*/ 127 w 127"/>
                  <a:gd name="T18" fmla="*/ 166 h 166"/>
                </a:gdLst>
                <a:ahLst/>
                <a:cxnLst>
                  <a:cxn ang="T10">
                    <a:pos x="T0" y="T1"/>
                  </a:cxn>
                  <a:cxn ang="T11">
                    <a:pos x="T2" y="T3"/>
                  </a:cxn>
                  <a:cxn ang="T12">
                    <a:pos x="T4" y="T5"/>
                  </a:cxn>
                  <a:cxn ang="T13">
                    <a:pos x="T6" y="T7"/>
                  </a:cxn>
                  <a:cxn ang="T14">
                    <a:pos x="T8" y="T9"/>
                  </a:cxn>
                </a:cxnLst>
                <a:rect l="T15" t="T16" r="T17" b="T18"/>
                <a:pathLst>
                  <a:path w="127" h="166">
                    <a:moveTo>
                      <a:pt x="127" y="18"/>
                    </a:moveTo>
                    <a:lnTo>
                      <a:pt x="9" y="166"/>
                    </a:lnTo>
                    <a:lnTo>
                      <a:pt x="0" y="145"/>
                    </a:lnTo>
                    <a:lnTo>
                      <a:pt x="118" y="0"/>
                    </a:lnTo>
                    <a:lnTo>
                      <a:pt x="127"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1" name="Freeform 149"/>
              <p:cNvSpPr>
                <a:spLocks/>
              </p:cNvSpPr>
              <p:nvPr/>
            </p:nvSpPr>
            <p:spPr bwMode="auto">
              <a:xfrm>
                <a:off x="5664" y="9125"/>
                <a:ext cx="62" cy="70"/>
              </a:xfrm>
              <a:custGeom>
                <a:avLst/>
                <a:gdLst>
                  <a:gd name="T0" fmla="*/ 10 w 62"/>
                  <a:gd name="T1" fmla="*/ 2 h 91"/>
                  <a:gd name="T2" fmla="*/ 14 w 62"/>
                  <a:gd name="T3" fmla="*/ 2 h 91"/>
                  <a:gd name="T4" fmla="*/ 19 w 62"/>
                  <a:gd name="T5" fmla="*/ 2 h 91"/>
                  <a:gd name="T6" fmla="*/ 27 w 62"/>
                  <a:gd name="T7" fmla="*/ 0 h 91"/>
                  <a:gd name="T8" fmla="*/ 32 w 62"/>
                  <a:gd name="T9" fmla="*/ 0 h 91"/>
                  <a:gd name="T10" fmla="*/ 37 w 62"/>
                  <a:gd name="T11" fmla="*/ 2 h 91"/>
                  <a:gd name="T12" fmla="*/ 43 w 62"/>
                  <a:gd name="T13" fmla="*/ 2 h 91"/>
                  <a:gd name="T14" fmla="*/ 48 w 62"/>
                  <a:gd name="T15" fmla="*/ 2 h 91"/>
                  <a:gd name="T16" fmla="*/ 53 w 62"/>
                  <a:gd name="T17" fmla="*/ 2 h 91"/>
                  <a:gd name="T18" fmla="*/ 57 w 62"/>
                  <a:gd name="T19" fmla="*/ 2 h 91"/>
                  <a:gd name="T20" fmla="*/ 61 w 62"/>
                  <a:gd name="T21" fmla="*/ 2 h 91"/>
                  <a:gd name="T22" fmla="*/ 61 w 62"/>
                  <a:gd name="T23" fmla="*/ 2 h 91"/>
                  <a:gd name="T24" fmla="*/ 62 w 62"/>
                  <a:gd name="T25" fmla="*/ 2 h 91"/>
                  <a:gd name="T26" fmla="*/ 61 w 62"/>
                  <a:gd name="T27" fmla="*/ 2 h 91"/>
                  <a:gd name="T28" fmla="*/ 59 w 62"/>
                  <a:gd name="T29" fmla="*/ 2 h 91"/>
                  <a:gd name="T30" fmla="*/ 57 w 62"/>
                  <a:gd name="T31" fmla="*/ 2 h 91"/>
                  <a:gd name="T32" fmla="*/ 52 w 62"/>
                  <a:gd name="T33" fmla="*/ 3 h 91"/>
                  <a:gd name="T34" fmla="*/ 48 w 62"/>
                  <a:gd name="T35" fmla="*/ 3 h 91"/>
                  <a:gd name="T36" fmla="*/ 43 w 62"/>
                  <a:gd name="T37" fmla="*/ 3 h 91"/>
                  <a:gd name="T38" fmla="*/ 35 w 62"/>
                  <a:gd name="T39" fmla="*/ 3 h 91"/>
                  <a:gd name="T40" fmla="*/ 30 w 62"/>
                  <a:gd name="T41" fmla="*/ 3 h 91"/>
                  <a:gd name="T42" fmla="*/ 25 w 62"/>
                  <a:gd name="T43" fmla="*/ 3 h 91"/>
                  <a:gd name="T44" fmla="*/ 19 w 62"/>
                  <a:gd name="T45" fmla="*/ 3 h 91"/>
                  <a:gd name="T46" fmla="*/ 14 w 62"/>
                  <a:gd name="T47" fmla="*/ 3 h 91"/>
                  <a:gd name="T48" fmla="*/ 9 w 62"/>
                  <a:gd name="T49" fmla="*/ 2 h 91"/>
                  <a:gd name="T50" fmla="*/ 5 w 62"/>
                  <a:gd name="T51" fmla="*/ 2 h 91"/>
                  <a:gd name="T52" fmla="*/ 1 w 62"/>
                  <a:gd name="T53" fmla="*/ 2 h 91"/>
                  <a:gd name="T54" fmla="*/ 1 w 62"/>
                  <a:gd name="T55" fmla="*/ 2 h 91"/>
                  <a:gd name="T56" fmla="*/ 0 w 62"/>
                  <a:gd name="T57" fmla="*/ 2 h 91"/>
                  <a:gd name="T58" fmla="*/ 1 w 62"/>
                  <a:gd name="T59" fmla="*/ 2 h 91"/>
                  <a:gd name="T60" fmla="*/ 3 w 62"/>
                  <a:gd name="T61" fmla="*/ 2 h 91"/>
                  <a:gd name="T62" fmla="*/ 5 w 62"/>
                  <a:gd name="T63" fmla="*/ 2 h 91"/>
                  <a:gd name="T64" fmla="*/ 10 w 62"/>
                  <a:gd name="T65" fmla="*/ 2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91"/>
                  <a:gd name="T101" fmla="*/ 62 w 62"/>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91">
                    <a:moveTo>
                      <a:pt x="10" y="12"/>
                    </a:moveTo>
                    <a:lnTo>
                      <a:pt x="14" y="6"/>
                    </a:lnTo>
                    <a:lnTo>
                      <a:pt x="19" y="3"/>
                    </a:lnTo>
                    <a:lnTo>
                      <a:pt x="27" y="0"/>
                    </a:lnTo>
                    <a:lnTo>
                      <a:pt x="32" y="0"/>
                    </a:lnTo>
                    <a:lnTo>
                      <a:pt x="37" y="3"/>
                    </a:lnTo>
                    <a:lnTo>
                      <a:pt x="43" y="6"/>
                    </a:lnTo>
                    <a:lnTo>
                      <a:pt x="48" y="9"/>
                    </a:lnTo>
                    <a:lnTo>
                      <a:pt x="53" y="18"/>
                    </a:lnTo>
                    <a:lnTo>
                      <a:pt x="57" y="24"/>
                    </a:lnTo>
                    <a:lnTo>
                      <a:pt x="61" y="33"/>
                    </a:lnTo>
                    <a:lnTo>
                      <a:pt x="61" y="42"/>
                    </a:lnTo>
                    <a:lnTo>
                      <a:pt x="62" y="51"/>
                    </a:lnTo>
                    <a:lnTo>
                      <a:pt x="61" y="60"/>
                    </a:lnTo>
                    <a:lnTo>
                      <a:pt x="59" y="66"/>
                    </a:lnTo>
                    <a:lnTo>
                      <a:pt x="57" y="76"/>
                    </a:lnTo>
                    <a:lnTo>
                      <a:pt x="52" y="82"/>
                    </a:lnTo>
                    <a:lnTo>
                      <a:pt x="48" y="88"/>
                    </a:lnTo>
                    <a:lnTo>
                      <a:pt x="43" y="91"/>
                    </a:lnTo>
                    <a:lnTo>
                      <a:pt x="35" y="91"/>
                    </a:lnTo>
                    <a:lnTo>
                      <a:pt x="30" y="91"/>
                    </a:lnTo>
                    <a:lnTo>
                      <a:pt x="25" y="91"/>
                    </a:lnTo>
                    <a:lnTo>
                      <a:pt x="19" y="88"/>
                    </a:lnTo>
                    <a:lnTo>
                      <a:pt x="14" y="82"/>
                    </a:lnTo>
                    <a:lnTo>
                      <a:pt x="9" y="76"/>
                    </a:lnTo>
                    <a:lnTo>
                      <a:pt x="5" y="66"/>
                    </a:lnTo>
                    <a:lnTo>
                      <a:pt x="1" y="60"/>
                    </a:lnTo>
                    <a:lnTo>
                      <a:pt x="1" y="51"/>
                    </a:lnTo>
                    <a:lnTo>
                      <a:pt x="0" y="42"/>
                    </a:lnTo>
                    <a:lnTo>
                      <a:pt x="1" y="33"/>
                    </a:lnTo>
                    <a:lnTo>
                      <a:pt x="3" y="24"/>
                    </a:lnTo>
                    <a:lnTo>
                      <a:pt x="5" y="18"/>
                    </a:lnTo>
                    <a:lnTo>
                      <a:pt x="10" y="12"/>
                    </a:lnTo>
                    <a:close/>
                  </a:path>
                </a:pathLst>
              </a:custGeom>
              <a:solidFill>
                <a:schemeClr val="accent6">
                  <a:lumMod val="75000"/>
                </a:schemeClr>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713" name="Freeform 150"/>
              <p:cNvSpPr>
                <a:spLocks noEditPoints="1"/>
              </p:cNvSpPr>
              <p:nvPr/>
            </p:nvSpPr>
            <p:spPr bwMode="auto">
              <a:xfrm>
                <a:off x="5656" y="9117"/>
                <a:ext cx="79" cy="91"/>
              </a:xfrm>
              <a:custGeom>
                <a:avLst/>
                <a:gdLst>
                  <a:gd name="T0" fmla="*/ 44 w 77"/>
                  <a:gd name="T1" fmla="*/ 2 h 118"/>
                  <a:gd name="T2" fmla="*/ 12 w 77"/>
                  <a:gd name="T3" fmla="*/ 2 h 118"/>
                  <a:gd name="T4" fmla="*/ 48 w 77"/>
                  <a:gd name="T5" fmla="*/ 2 h 118"/>
                  <a:gd name="T6" fmla="*/ 12 w 77"/>
                  <a:gd name="T7" fmla="*/ 2 h 118"/>
                  <a:gd name="T8" fmla="*/ 49 w 77"/>
                  <a:gd name="T9" fmla="*/ 2 h 118"/>
                  <a:gd name="T10" fmla="*/ 48 w 77"/>
                  <a:gd name="T11" fmla="*/ 2 h 118"/>
                  <a:gd name="T12" fmla="*/ 49 w 77"/>
                  <a:gd name="T13" fmla="*/ 2 h 118"/>
                  <a:gd name="T14" fmla="*/ 49 w 77"/>
                  <a:gd name="T15" fmla="*/ 2 h 118"/>
                  <a:gd name="T16" fmla="*/ 104 w 77"/>
                  <a:gd name="T17" fmla="*/ 2 h 118"/>
                  <a:gd name="T18" fmla="*/ 88 w 77"/>
                  <a:gd name="T19" fmla="*/ 2 h 118"/>
                  <a:gd name="T20" fmla="*/ 53 w 77"/>
                  <a:gd name="T21" fmla="*/ 2 h 118"/>
                  <a:gd name="T22" fmla="*/ 119 w 77"/>
                  <a:gd name="T23" fmla="*/ 2 h 118"/>
                  <a:gd name="T24" fmla="*/ 119 w 77"/>
                  <a:gd name="T25" fmla="*/ 2 h 118"/>
                  <a:gd name="T26" fmla="*/ 104 w 77"/>
                  <a:gd name="T27" fmla="*/ 2 h 118"/>
                  <a:gd name="T28" fmla="*/ 119 w 77"/>
                  <a:gd name="T29" fmla="*/ 2 h 118"/>
                  <a:gd name="T30" fmla="*/ 133 w 77"/>
                  <a:gd name="T31" fmla="*/ 2 h 118"/>
                  <a:gd name="T32" fmla="*/ 113 w 77"/>
                  <a:gd name="T33" fmla="*/ 2 h 118"/>
                  <a:gd name="T34" fmla="*/ 124 w 77"/>
                  <a:gd name="T35" fmla="*/ 2 h 118"/>
                  <a:gd name="T36" fmla="*/ 133 w 77"/>
                  <a:gd name="T37" fmla="*/ 2 h 118"/>
                  <a:gd name="T38" fmla="*/ 104 w 77"/>
                  <a:gd name="T39" fmla="*/ 2 h 118"/>
                  <a:gd name="T40" fmla="*/ 136 w 77"/>
                  <a:gd name="T41" fmla="*/ 2 h 118"/>
                  <a:gd name="T42" fmla="*/ 113 w 77"/>
                  <a:gd name="T43" fmla="*/ 2 h 118"/>
                  <a:gd name="T44" fmla="*/ 119 w 77"/>
                  <a:gd name="T45" fmla="*/ 2 h 118"/>
                  <a:gd name="T46" fmla="*/ 98 w 77"/>
                  <a:gd name="T47" fmla="*/ 2 h 118"/>
                  <a:gd name="T48" fmla="*/ 116 w 77"/>
                  <a:gd name="T49" fmla="*/ 2 h 118"/>
                  <a:gd name="T50" fmla="*/ 116 w 77"/>
                  <a:gd name="T51" fmla="*/ 2 h 118"/>
                  <a:gd name="T52" fmla="*/ 98 w 77"/>
                  <a:gd name="T53" fmla="*/ 2 h 118"/>
                  <a:gd name="T54" fmla="*/ 116 w 77"/>
                  <a:gd name="T55" fmla="*/ 2 h 118"/>
                  <a:gd name="T56" fmla="*/ 90 w 77"/>
                  <a:gd name="T57" fmla="*/ 2 h 118"/>
                  <a:gd name="T58" fmla="*/ 116 w 77"/>
                  <a:gd name="T59" fmla="*/ 2 h 118"/>
                  <a:gd name="T60" fmla="*/ 88 w 77"/>
                  <a:gd name="T61" fmla="*/ 2 h 118"/>
                  <a:gd name="T62" fmla="*/ 90 w 77"/>
                  <a:gd name="T63" fmla="*/ 2 h 118"/>
                  <a:gd name="T64" fmla="*/ 88 w 77"/>
                  <a:gd name="T65" fmla="*/ 2 h 118"/>
                  <a:gd name="T66" fmla="*/ 88 w 77"/>
                  <a:gd name="T67" fmla="*/ 2 h 118"/>
                  <a:gd name="T68" fmla="*/ 19 w 77"/>
                  <a:gd name="T69" fmla="*/ 2 h 118"/>
                  <a:gd name="T70" fmla="*/ 49 w 77"/>
                  <a:gd name="T71" fmla="*/ 2 h 118"/>
                  <a:gd name="T72" fmla="*/ 80 w 77"/>
                  <a:gd name="T73" fmla="*/ 2 h 118"/>
                  <a:gd name="T74" fmla="*/ 8 w 77"/>
                  <a:gd name="T75" fmla="*/ 2 h 118"/>
                  <a:gd name="T76" fmla="*/ 19 w 77"/>
                  <a:gd name="T77" fmla="*/ 2 h 118"/>
                  <a:gd name="T78" fmla="*/ 7 w 77"/>
                  <a:gd name="T79" fmla="*/ 2 h 118"/>
                  <a:gd name="T80" fmla="*/ 0 w 77"/>
                  <a:gd name="T81" fmla="*/ 2 h 118"/>
                  <a:gd name="T82" fmla="*/ 16 w 77"/>
                  <a:gd name="T83" fmla="*/ 2 h 118"/>
                  <a:gd name="T84" fmla="*/ 16 w 77"/>
                  <a:gd name="T85" fmla="*/ 2 h 118"/>
                  <a:gd name="T86" fmla="*/ 16 w 77"/>
                  <a:gd name="T87" fmla="*/ 2 h 118"/>
                  <a:gd name="T88" fmla="*/ 3 w 77"/>
                  <a:gd name="T89" fmla="*/ 2 h 118"/>
                  <a:gd name="T90" fmla="*/ 19 w 77"/>
                  <a:gd name="T91" fmla="*/ 2 h 118"/>
                  <a:gd name="T92" fmla="*/ 0 w 77"/>
                  <a:gd name="T93" fmla="*/ 2 h 118"/>
                  <a:gd name="T94" fmla="*/ 12 w 77"/>
                  <a:gd name="T95" fmla="*/ 2 h 118"/>
                  <a:gd name="T96" fmla="*/ 19 w 77"/>
                  <a:gd name="T97" fmla="*/ 2 h 118"/>
                  <a:gd name="T98" fmla="*/ 12 w 77"/>
                  <a:gd name="T99" fmla="*/ 2 h 1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
                  <a:gd name="T151" fmla="*/ 0 h 118"/>
                  <a:gd name="T152" fmla="*/ 77 w 77"/>
                  <a:gd name="T153" fmla="*/ 118 h 1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 h="118">
                    <a:moveTo>
                      <a:pt x="12" y="12"/>
                    </a:moveTo>
                    <a:lnTo>
                      <a:pt x="12" y="12"/>
                    </a:lnTo>
                    <a:lnTo>
                      <a:pt x="21" y="33"/>
                    </a:lnTo>
                    <a:lnTo>
                      <a:pt x="12" y="12"/>
                    </a:lnTo>
                    <a:close/>
                    <a:moveTo>
                      <a:pt x="12" y="12"/>
                    </a:moveTo>
                    <a:lnTo>
                      <a:pt x="16" y="9"/>
                    </a:lnTo>
                    <a:lnTo>
                      <a:pt x="19" y="6"/>
                    </a:lnTo>
                    <a:lnTo>
                      <a:pt x="25" y="30"/>
                    </a:lnTo>
                    <a:lnTo>
                      <a:pt x="23" y="30"/>
                    </a:lnTo>
                    <a:lnTo>
                      <a:pt x="21" y="33"/>
                    </a:lnTo>
                    <a:lnTo>
                      <a:pt x="12" y="12"/>
                    </a:lnTo>
                    <a:close/>
                    <a:moveTo>
                      <a:pt x="19" y="6"/>
                    </a:moveTo>
                    <a:lnTo>
                      <a:pt x="23" y="3"/>
                    </a:lnTo>
                    <a:lnTo>
                      <a:pt x="26" y="3"/>
                    </a:lnTo>
                    <a:lnTo>
                      <a:pt x="30" y="27"/>
                    </a:lnTo>
                    <a:lnTo>
                      <a:pt x="28" y="27"/>
                    </a:lnTo>
                    <a:lnTo>
                      <a:pt x="25" y="30"/>
                    </a:lnTo>
                    <a:lnTo>
                      <a:pt x="19" y="6"/>
                    </a:lnTo>
                    <a:close/>
                    <a:moveTo>
                      <a:pt x="26" y="3"/>
                    </a:moveTo>
                    <a:lnTo>
                      <a:pt x="26" y="3"/>
                    </a:lnTo>
                    <a:lnTo>
                      <a:pt x="28" y="15"/>
                    </a:lnTo>
                    <a:lnTo>
                      <a:pt x="26" y="3"/>
                    </a:lnTo>
                    <a:close/>
                    <a:moveTo>
                      <a:pt x="26" y="3"/>
                    </a:moveTo>
                    <a:lnTo>
                      <a:pt x="37" y="0"/>
                    </a:lnTo>
                    <a:lnTo>
                      <a:pt x="48" y="3"/>
                    </a:lnTo>
                    <a:lnTo>
                      <a:pt x="57" y="9"/>
                    </a:lnTo>
                    <a:lnTo>
                      <a:pt x="66" y="21"/>
                    </a:lnTo>
                    <a:lnTo>
                      <a:pt x="55" y="39"/>
                    </a:lnTo>
                    <a:lnTo>
                      <a:pt x="50" y="30"/>
                    </a:lnTo>
                    <a:lnTo>
                      <a:pt x="42" y="27"/>
                    </a:lnTo>
                    <a:lnTo>
                      <a:pt x="37" y="24"/>
                    </a:lnTo>
                    <a:lnTo>
                      <a:pt x="30" y="27"/>
                    </a:lnTo>
                    <a:lnTo>
                      <a:pt x="26" y="3"/>
                    </a:lnTo>
                    <a:close/>
                    <a:moveTo>
                      <a:pt x="66" y="21"/>
                    </a:moveTo>
                    <a:lnTo>
                      <a:pt x="66" y="21"/>
                    </a:lnTo>
                    <a:lnTo>
                      <a:pt x="60" y="30"/>
                    </a:lnTo>
                    <a:lnTo>
                      <a:pt x="66" y="21"/>
                    </a:lnTo>
                    <a:close/>
                    <a:moveTo>
                      <a:pt x="66" y="21"/>
                    </a:moveTo>
                    <a:lnTo>
                      <a:pt x="68" y="24"/>
                    </a:lnTo>
                    <a:lnTo>
                      <a:pt x="69" y="27"/>
                    </a:lnTo>
                    <a:lnTo>
                      <a:pt x="57" y="42"/>
                    </a:lnTo>
                    <a:lnTo>
                      <a:pt x="57" y="39"/>
                    </a:lnTo>
                    <a:lnTo>
                      <a:pt x="55" y="39"/>
                    </a:lnTo>
                    <a:lnTo>
                      <a:pt x="66" y="21"/>
                    </a:lnTo>
                    <a:close/>
                    <a:moveTo>
                      <a:pt x="69" y="27"/>
                    </a:moveTo>
                    <a:lnTo>
                      <a:pt x="73" y="36"/>
                    </a:lnTo>
                    <a:lnTo>
                      <a:pt x="75" y="45"/>
                    </a:lnTo>
                    <a:lnTo>
                      <a:pt x="77" y="54"/>
                    </a:lnTo>
                    <a:lnTo>
                      <a:pt x="77" y="63"/>
                    </a:lnTo>
                    <a:lnTo>
                      <a:pt x="62" y="63"/>
                    </a:lnTo>
                    <a:lnTo>
                      <a:pt x="60" y="51"/>
                    </a:lnTo>
                    <a:lnTo>
                      <a:pt x="57" y="42"/>
                    </a:lnTo>
                    <a:lnTo>
                      <a:pt x="69" y="27"/>
                    </a:lnTo>
                    <a:close/>
                    <a:moveTo>
                      <a:pt x="77" y="63"/>
                    </a:moveTo>
                    <a:lnTo>
                      <a:pt x="75" y="72"/>
                    </a:lnTo>
                    <a:lnTo>
                      <a:pt x="75" y="82"/>
                    </a:lnTo>
                    <a:lnTo>
                      <a:pt x="71" y="91"/>
                    </a:lnTo>
                    <a:lnTo>
                      <a:pt x="68" y="100"/>
                    </a:lnTo>
                    <a:lnTo>
                      <a:pt x="57" y="82"/>
                    </a:lnTo>
                    <a:lnTo>
                      <a:pt x="60" y="72"/>
                    </a:lnTo>
                    <a:lnTo>
                      <a:pt x="62" y="63"/>
                    </a:lnTo>
                    <a:lnTo>
                      <a:pt x="77" y="63"/>
                    </a:lnTo>
                    <a:close/>
                    <a:moveTo>
                      <a:pt x="68" y="100"/>
                    </a:moveTo>
                    <a:lnTo>
                      <a:pt x="68" y="100"/>
                    </a:lnTo>
                    <a:lnTo>
                      <a:pt x="62" y="91"/>
                    </a:lnTo>
                    <a:lnTo>
                      <a:pt x="68" y="100"/>
                    </a:lnTo>
                    <a:close/>
                    <a:moveTo>
                      <a:pt x="68" y="100"/>
                    </a:moveTo>
                    <a:lnTo>
                      <a:pt x="66" y="100"/>
                    </a:lnTo>
                    <a:lnTo>
                      <a:pt x="64" y="103"/>
                    </a:lnTo>
                    <a:lnTo>
                      <a:pt x="55" y="85"/>
                    </a:lnTo>
                    <a:lnTo>
                      <a:pt x="55" y="82"/>
                    </a:lnTo>
                    <a:lnTo>
                      <a:pt x="57" y="82"/>
                    </a:lnTo>
                    <a:lnTo>
                      <a:pt x="68" y="100"/>
                    </a:lnTo>
                    <a:close/>
                    <a:moveTo>
                      <a:pt x="64" y="103"/>
                    </a:moveTo>
                    <a:lnTo>
                      <a:pt x="64" y="103"/>
                    </a:lnTo>
                    <a:lnTo>
                      <a:pt x="59" y="94"/>
                    </a:lnTo>
                    <a:lnTo>
                      <a:pt x="64" y="103"/>
                    </a:lnTo>
                    <a:close/>
                    <a:moveTo>
                      <a:pt x="64" y="103"/>
                    </a:moveTo>
                    <a:lnTo>
                      <a:pt x="64" y="103"/>
                    </a:lnTo>
                    <a:lnTo>
                      <a:pt x="55" y="85"/>
                    </a:lnTo>
                    <a:lnTo>
                      <a:pt x="64" y="103"/>
                    </a:lnTo>
                    <a:close/>
                    <a:moveTo>
                      <a:pt x="64" y="103"/>
                    </a:moveTo>
                    <a:lnTo>
                      <a:pt x="60" y="109"/>
                    </a:lnTo>
                    <a:lnTo>
                      <a:pt x="57" y="112"/>
                    </a:lnTo>
                    <a:lnTo>
                      <a:pt x="51" y="88"/>
                    </a:lnTo>
                    <a:lnTo>
                      <a:pt x="53" y="85"/>
                    </a:lnTo>
                    <a:lnTo>
                      <a:pt x="55" y="85"/>
                    </a:lnTo>
                    <a:lnTo>
                      <a:pt x="64" y="103"/>
                    </a:lnTo>
                    <a:close/>
                    <a:moveTo>
                      <a:pt x="57" y="112"/>
                    </a:moveTo>
                    <a:lnTo>
                      <a:pt x="53" y="112"/>
                    </a:lnTo>
                    <a:lnTo>
                      <a:pt x="50" y="115"/>
                    </a:lnTo>
                    <a:lnTo>
                      <a:pt x="46" y="91"/>
                    </a:lnTo>
                    <a:lnTo>
                      <a:pt x="48" y="91"/>
                    </a:lnTo>
                    <a:lnTo>
                      <a:pt x="51" y="88"/>
                    </a:lnTo>
                    <a:lnTo>
                      <a:pt x="57" y="112"/>
                    </a:lnTo>
                    <a:close/>
                    <a:moveTo>
                      <a:pt x="50" y="115"/>
                    </a:moveTo>
                    <a:lnTo>
                      <a:pt x="50" y="115"/>
                    </a:lnTo>
                    <a:lnTo>
                      <a:pt x="48" y="103"/>
                    </a:lnTo>
                    <a:lnTo>
                      <a:pt x="50" y="115"/>
                    </a:lnTo>
                    <a:close/>
                    <a:moveTo>
                      <a:pt x="50" y="115"/>
                    </a:moveTo>
                    <a:lnTo>
                      <a:pt x="39" y="118"/>
                    </a:lnTo>
                    <a:lnTo>
                      <a:pt x="28" y="115"/>
                    </a:lnTo>
                    <a:lnTo>
                      <a:pt x="19" y="109"/>
                    </a:lnTo>
                    <a:lnTo>
                      <a:pt x="10" y="97"/>
                    </a:lnTo>
                    <a:lnTo>
                      <a:pt x="21" y="78"/>
                    </a:lnTo>
                    <a:lnTo>
                      <a:pt x="26" y="85"/>
                    </a:lnTo>
                    <a:lnTo>
                      <a:pt x="34" y="91"/>
                    </a:lnTo>
                    <a:lnTo>
                      <a:pt x="39" y="91"/>
                    </a:lnTo>
                    <a:lnTo>
                      <a:pt x="46" y="91"/>
                    </a:lnTo>
                    <a:lnTo>
                      <a:pt x="50" y="115"/>
                    </a:lnTo>
                    <a:close/>
                    <a:moveTo>
                      <a:pt x="10" y="97"/>
                    </a:moveTo>
                    <a:lnTo>
                      <a:pt x="8" y="94"/>
                    </a:lnTo>
                    <a:lnTo>
                      <a:pt x="7" y="91"/>
                    </a:lnTo>
                    <a:lnTo>
                      <a:pt x="19" y="75"/>
                    </a:lnTo>
                    <a:lnTo>
                      <a:pt x="21" y="78"/>
                    </a:lnTo>
                    <a:lnTo>
                      <a:pt x="10" y="97"/>
                    </a:lnTo>
                    <a:close/>
                    <a:moveTo>
                      <a:pt x="7" y="91"/>
                    </a:moveTo>
                    <a:lnTo>
                      <a:pt x="3" y="82"/>
                    </a:lnTo>
                    <a:lnTo>
                      <a:pt x="1" y="72"/>
                    </a:lnTo>
                    <a:lnTo>
                      <a:pt x="0" y="63"/>
                    </a:lnTo>
                    <a:lnTo>
                      <a:pt x="0" y="54"/>
                    </a:lnTo>
                    <a:lnTo>
                      <a:pt x="16" y="54"/>
                    </a:lnTo>
                    <a:lnTo>
                      <a:pt x="16" y="63"/>
                    </a:lnTo>
                    <a:lnTo>
                      <a:pt x="19" y="75"/>
                    </a:lnTo>
                    <a:lnTo>
                      <a:pt x="7" y="91"/>
                    </a:lnTo>
                    <a:close/>
                    <a:moveTo>
                      <a:pt x="16" y="54"/>
                    </a:moveTo>
                    <a:lnTo>
                      <a:pt x="16" y="54"/>
                    </a:lnTo>
                    <a:lnTo>
                      <a:pt x="7" y="54"/>
                    </a:lnTo>
                    <a:lnTo>
                      <a:pt x="16" y="54"/>
                    </a:lnTo>
                    <a:close/>
                    <a:moveTo>
                      <a:pt x="0" y="54"/>
                    </a:moveTo>
                    <a:lnTo>
                      <a:pt x="1" y="45"/>
                    </a:lnTo>
                    <a:lnTo>
                      <a:pt x="3" y="36"/>
                    </a:lnTo>
                    <a:lnTo>
                      <a:pt x="5" y="27"/>
                    </a:lnTo>
                    <a:lnTo>
                      <a:pt x="8" y="18"/>
                    </a:lnTo>
                    <a:lnTo>
                      <a:pt x="19" y="36"/>
                    </a:lnTo>
                    <a:lnTo>
                      <a:pt x="16" y="45"/>
                    </a:lnTo>
                    <a:lnTo>
                      <a:pt x="16" y="54"/>
                    </a:lnTo>
                    <a:lnTo>
                      <a:pt x="0" y="54"/>
                    </a:lnTo>
                    <a:close/>
                    <a:moveTo>
                      <a:pt x="8" y="18"/>
                    </a:moveTo>
                    <a:lnTo>
                      <a:pt x="10" y="15"/>
                    </a:lnTo>
                    <a:lnTo>
                      <a:pt x="12" y="12"/>
                    </a:lnTo>
                    <a:lnTo>
                      <a:pt x="21" y="33"/>
                    </a:lnTo>
                    <a:lnTo>
                      <a:pt x="19" y="36"/>
                    </a:lnTo>
                    <a:lnTo>
                      <a:pt x="8" y="18"/>
                    </a:lnTo>
                    <a:close/>
                    <a:moveTo>
                      <a:pt x="12" y="12"/>
                    </a:moveTo>
                    <a:lnTo>
                      <a:pt x="12" y="12"/>
                    </a:lnTo>
                    <a:lnTo>
                      <a:pt x="17" y="24"/>
                    </a:lnTo>
                    <a:lnTo>
                      <a:pt x="12"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2" name="Freeform 151"/>
              <p:cNvSpPr>
                <a:spLocks/>
              </p:cNvSpPr>
              <p:nvPr/>
            </p:nvSpPr>
            <p:spPr bwMode="auto">
              <a:xfrm>
                <a:off x="5502" y="9289"/>
                <a:ext cx="62" cy="71"/>
              </a:xfrm>
              <a:custGeom>
                <a:avLst/>
                <a:gdLst>
                  <a:gd name="T0" fmla="*/ 9 w 61"/>
                  <a:gd name="T1" fmla="*/ 2 h 91"/>
                  <a:gd name="T2" fmla="*/ 15 w 61"/>
                  <a:gd name="T3" fmla="*/ 2 h 91"/>
                  <a:gd name="T4" fmla="*/ 20 w 61"/>
                  <a:gd name="T5" fmla="*/ 2 h 91"/>
                  <a:gd name="T6" fmla="*/ 25 w 61"/>
                  <a:gd name="T7" fmla="*/ 0 h 91"/>
                  <a:gd name="T8" fmla="*/ 46 w 61"/>
                  <a:gd name="T9" fmla="*/ 0 h 91"/>
                  <a:gd name="T10" fmla="*/ 51 w 61"/>
                  <a:gd name="T11" fmla="*/ 2 h 91"/>
                  <a:gd name="T12" fmla="*/ 56 w 61"/>
                  <a:gd name="T13" fmla="*/ 2 h 91"/>
                  <a:gd name="T14" fmla="*/ 62 w 61"/>
                  <a:gd name="T15" fmla="*/ 2 h 91"/>
                  <a:gd name="T16" fmla="*/ 67 w 61"/>
                  <a:gd name="T17" fmla="*/ 2 h 91"/>
                  <a:gd name="T18" fmla="*/ 71 w 61"/>
                  <a:gd name="T19" fmla="*/ 2 h 91"/>
                  <a:gd name="T20" fmla="*/ 72 w 61"/>
                  <a:gd name="T21" fmla="*/ 2 h 91"/>
                  <a:gd name="T22" fmla="*/ 74 w 61"/>
                  <a:gd name="T23" fmla="*/ 2 h 91"/>
                  <a:gd name="T24" fmla="*/ 74 w 61"/>
                  <a:gd name="T25" fmla="*/ 2 h 91"/>
                  <a:gd name="T26" fmla="*/ 74 w 61"/>
                  <a:gd name="T27" fmla="*/ 2 h 91"/>
                  <a:gd name="T28" fmla="*/ 72 w 61"/>
                  <a:gd name="T29" fmla="*/ 2 h 91"/>
                  <a:gd name="T30" fmla="*/ 69 w 61"/>
                  <a:gd name="T31" fmla="*/ 2 h 91"/>
                  <a:gd name="T32" fmla="*/ 65 w 61"/>
                  <a:gd name="T33" fmla="*/ 3 h 91"/>
                  <a:gd name="T34" fmla="*/ 60 w 61"/>
                  <a:gd name="T35" fmla="*/ 3 h 91"/>
                  <a:gd name="T36" fmla="*/ 54 w 61"/>
                  <a:gd name="T37" fmla="*/ 3 h 91"/>
                  <a:gd name="T38" fmla="*/ 49 w 61"/>
                  <a:gd name="T39" fmla="*/ 3 h 91"/>
                  <a:gd name="T40" fmla="*/ 44 w 61"/>
                  <a:gd name="T41" fmla="*/ 3 h 91"/>
                  <a:gd name="T42" fmla="*/ 25 w 61"/>
                  <a:gd name="T43" fmla="*/ 3 h 91"/>
                  <a:gd name="T44" fmla="*/ 18 w 61"/>
                  <a:gd name="T45" fmla="*/ 3 h 91"/>
                  <a:gd name="T46" fmla="*/ 15 w 61"/>
                  <a:gd name="T47" fmla="*/ 3 h 91"/>
                  <a:gd name="T48" fmla="*/ 9 w 61"/>
                  <a:gd name="T49" fmla="*/ 2 h 91"/>
                  <a:gd name="T50" fmla="*/ 6 w 61"/>
                  <a:gd name="T51" fmla="*/ 2 h 91"/>
                  <a:gd name="T52" fmla="*/ 2 w 61"/>
                  <a:gd name="T53" fmla="*/ 2 h 91"/>
                  <a:gd name="T54" fmla="*/ 0 w 61"/>
                  <a:gd name="T55" fmla="*/ 2 h 91"/>
                  <a:gd name="T56" fmla="*/ 0 w 61"/>
                  <a:gd name="T57" fmla="*/ 2 h 91"/>
                  <a:gd name="T58" fmla="*/ 0 w 61"/>
                  <a:gd name="T59" fmla="*/ 2 h 91"/>
                  <a:gd name="T60" fmla="*/ 2 w 61"/>
                  <a:gd name="T61" fmla="*/ 2 h 91"/>
                  <a:gd name="T62" fmla="*/ 6 w 61"/>
                  <a:gd name="T63" fmla="*/ 2 h 91"/>
                  <a:gd name="T64" fmla="*/ 9 w 61"/>
                  <a:gd name="T65" fmla="*/ 2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1"/>
                  <a:gd name="T101" fmla="*/ 61 w 61"/>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1">
                    <a:moveTo>
                      <a:pt x="9" y="12"/>
                    </a:moveTo>
                    <a:lnTo>
                      <a:pt x="15" y="6"/>
                    </a:lnTo>
                    <a:lnTo>
                      <a:pt x="20" y="3"/>
                    </a:lnTo>
                    <a:lnTo>
                      <a:pt x="25" y="0"/>
                    </a:lnTo>
                    <a:lnTo>
                      <a:pt x="33" y="0"/>
                    </a:lnTo>
                    <a:lnTo>
                      <a:pt x="38" y="3"/>
                    </a:lnTo>
                    <a:lnTo>
                      <a:pt x="43" y="6"/>
                    </a:lnTo>
                    <a:lnTo>
                      <a:pt x="49" y="9"/>
                    </a:lnTo>
                    <a:lnTo>
                      <a:pt x="54" y="15"/>
                    </a:lnTo>
                    <a:lnTo>
                      <a:pt x="58" y="24"/>
                    </a:lnTo>
                    <a:lnTo>
                      <a:pt x="59" y="33"/>
                    </a:lnTo>
                    <a:lnTo>
                      <a:pt x="61" y="42"/>
                    </a:lnTo>
                    <a:lnTo>
                      <a:pt x="61" y="48"/>
                    </a:lnTo>
                    <a:lnTo>
                      <a:pt x="61" y="57"/>
                    </a:lnTo>
                    <a:lnTo>
                      <a:pt x="59" y="66"/>
                    </a:lnTo>
                    <a:lnTo>
                      <a:pt x="56" y="76"/>
                    </a:lnTo>
                    <a:lnTo>
                      <a:pt x="52" y="82"/>
                    </a:lnTo>
                    <a:lnTo>
                      <a:pt x="47" y="85"/>
                    </a:lnTo>
                    <a:lnTo>
                      <a:pt x="41" y="91"/>
                    </a:lnTo>
                    <a:lnTo>
                      <a:pt x="36" y="91"/>
                    </a:lnTo>
                    <a:lnTo>
                      <a:pt x="31" y="91"/>
                    </a:lnTo>
                    <a:lnTo>
                      <a:pt x="25" y="91"/>
                    </a:lnTo>
                    <a:lnTo>
                      <a:pt x="18" y="88"/>
                    </a:lnTo>
                    <a:lnTo>
                      <a:pt x="15" y="82"/>
                    </a:lnTo>
                    <a:lnTo>
                      <a:pt x="9" y="76"/>
                    </a:lnTo>
                    <a:lnTo>
                      <a:pt x="6" y="66"/>
                    </a:lnTo>
                    <a:lnTo>
                      <a:pt x="2" y="60"/>
                    </a:lnTo>
                    <a:lnTo>
                      <a:pt x="0" y="51"/>
                    </a:lnTo>
                    <a:lnTo>
                      <a:pt x="0" y="42"/>
                    </a:lnTo>
                    <a:lnTo>
                      <a:pt x="0" y="33"/>
                    </a:lnTo>
                    <a:lnTo>
                      <a:pt x="2" y="24"/>
                    </a:lnTo>
                    <a:lnTo>
                      <a:pt x="6" y="18"/>
                    </a:lnTo>
                    <a:lnTo>
                      <a:pt x="9" y="12"/>
                    </a:lnTo>
                    <a:close/>
                  </a:path>
                </a:pathLst>
              </a:custGeom>
              <a:solidFill>
                <a:schemeClr val="accent6">
                  <a:lumMod val="75000"/>
                </a:schemeClr>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715" name="Freeform 152"/>
              <p:cNvSpPr>
                <a:spLocks noEditPoints="1"/>
              </p:cNvSpPr>
              <p:nvPr/>
            </p:nvSpPr>
            <p:spPr bwMode="auto">
              <a:xfrm>
                <a:off x="5495" y="9279"/>
                <a:ext cx="78" cy="89"/>
              </a:xfrm>
              <a:custGeom>
                <a:avLst/>
                <a:gdLst>
                  <a:gd name="T0" fmla="*/ 22 w 77"/>
                  <a:gd name="T1" fmla="*/ 2 h 115"/>
                  <a:gd name="T2" fmla="*/ 13 w 77"/>
                  <a:gd name="T3" fmla="*/ 2 h 115"/>
                  <a:gd name="T4" fmla="*/ 25 w 77"/>
                  <a:gd name="T5" fmla="*/ 2 h 115"/>
                  <a:gd name="T6" fmla="*/ 13 w 77"/>
                  <a:gd name="T7" fmla="*/ 2 h 115"/>
                  <a:gd name="T8" fmla="*/ 27 w 77"/>
                  <a:gd name="T9" fmla="*/ 0 h 115"/>
                  <a:gd name="T10" fmla="*/ 25 w 77"/>
                  <a:gd name="T11" fmla="*/ 2 h 115"/>
                  <a:gd name="T12" fmla="*/ 27 w 77"/>
                  <a:gd name="T13" fmla="*/ 0 h 115"/>
                  <a:gd name="T14" fmla="*/ 27 w 77"/>
                  <a:gd name="T15" fmla="*/ 0 h 115"/>
                  <a:gd name="T16" fmla="*/ 80 w 77"/>
                  <a:gd name="T17" fmla="*/ 2 h 115"/>
                  <a:gd name="T18" fmla="*/ 73 w 77"/>
                  <a:gd name="T19" fmla="*/ 2 h 115"/>
                  <a:gd name="T20" fmla="*/ 31 w 77"/>
                  <a:gd name="T21" fmla="*/ 2 h 115"/>
                  <a:gd name="T22" fmla="*/ 89 w 77"/>
                  <a:gd name="T23" fmla="*/ 2 h 115"/>
                  <a:gd name="T24" fmla="*/ 89 w 77"/>
                  <a:gd name="T25" fmla="*/ 2 h 115"/>
                  <a:gd name="T26" fmla="*/ 80 w 77"/>
                  <a:gd name="T27" fmla="*/ 2 h 115"/>
                  <a:gd name="T28" fmla="*/ 89 w 77"/>
                  <a:gd name="T29" fmla="*/ 2 h 115"/>
                  <a:gd name="T30" fmla="*/ 98 w 77"/>
                  <a:gd name="T31" fmla="*/ 2 h 115"/>
                  <a:gd name="T32" fmla="*/ 84 w 77"/>
                  <a:gd name="T33" fmla="*/ 2 h 115"/>
                  <a:gd name="T34" fmla="*/ 91 w 77"/>
                  <a:gd name="T35" fmla="*/ 2 h 115"/>
                  <a:gd name="T36" fmla="*/ 97 w 77"/>
                  <a:gd name="T37" fmla="*/ 2 h 115"/>
                  <a:gd name="T38" fmla="*/ 80 w 77"/>
                  <a:gd name="T39" fmla="*/ 2 h 115"/>
                  <a:gd name="T40" fmla="*/ 100 w 77"/>
                  <a:gd name="T41" fmla="*/ 2 h 115"/>
                  <a:gd name="T42" fmla="*/ 86 w 77"/>
                  <a:gd name="T43" fmla="*/ 2 h 115"/>
                  <a:gd name="T44" fmla="*/ 89 w 77"/>
                  <a:gd name="T45" fmla="*/ 2 h 115"/>
                  <a:gd name="T46" fmla="*/ 79 w 77"/>
                  <a:gd name="T47" fmla="*/ 2 h 115"/>
                  <a:gd name="T48" fmla="*/ 88 w 77"/>
                  <a:gd name="T49" fmla="*/ 2 h 115"/>
                  <a:gd name="T50" fmla="*/ 88 w 77"/>
                  <a:gd name="T51" fmla="*/ 2 h 115"/>
                  <a:gd name="T52" fmla="*/ 79 w 77"/>
                  <a:gd name="T53" fmla="*/ 2 h 115"/>
                  <a:gd name="T54" fmla="*/ 88 w 77"/>
                  <a:gd name="T55" fmla="*/ 2 h 115"/>
                  <a:gd name="T56" fmla="*/ 73 w 77"/>
                  <a:gd name="T57" fmla="*/ 2 h 115"/>
                  <a:gd name="T58" fmla="*/ 88 w 77"/>
                  <a:gd name="T59" fmla="*/ 2 h 115"/>
                  <a:gd name="T60" fmla="*/ 71 w 77"/>
                  <a:gd name="T61" fmla="*/ 2 h 115"/>
                  <a:gd name="T62" fmla="*/ 73 w 77"/>
                  <a:gd name="T63" fmla="*/ 2 h 115"/>
                  <a:gd name="T64" fmla="*/ 63 w 77"/>
                  <a:gd name="T65" fmla="*/ 2 h 115"/>
                  <a:gd name="T66" fmla="*/ 11 w 77"/>
                  <a:gd name="T67" fmla="*/ 2 h 115"/>
                  <a:gd name="T68" fmla="*/ 32 w 77"/>
                  <a:gd name="T69" fmla="*/ 2 h 115"/>
                  <a:gd name="T70" fmla="*/ 71 w 77"/>
                  <a:gd name="T71" fmla="*/ 2 h 115"/>
                  <a:gd name="T72" fmla="*/ 7 w 77"/>
                  <a:gd name="T73" fmla="*/ 2 h 115"/>
                  <a:gd name="T74" fmla="*/ 22 w 77"/>
                  <a:gd name="T75" fmla="*/ 2 h 115"/>
                  <a:gd name="T76" fmla="*/ 4 w 77"/>
                  <a:gd name="T77" fmla="*/ 2 h 115"/>
                  <a:gd name="T78" fmla="*/ 0 w 77"/>
                  <a:gd name="T79" fmla="*/ 2 h 115"/>
                  <a:gd name="T80" fmla="*/ 20 w 77"/>
                  <a:gd name="T81" fmla="*/ 2 h 115"/>
                  <a:gd name="T82" fmla="*/ 0 w 77"/>
                  <a:gd name="T83" fmla="*/ 2 h 115"/>
                  <a:gd name="T84" fmla="*/ 9 w 77"/>
                  <a:gd name="T85" fmla="*/ 2 h 115"/>
                  <a:gd name="T86" fmla="*/ 14 w 77"/>
                  <a:gd name="T87" fmla="*/ 2 h 115"/>
                  <a:gd name="T88" fmla="*/ 9 w 77"/>
                  <a:gd name="T89" fmla="*/ 2 h 115"/>
                  <a:gd name="T90" fmla="*/ 9 w 77"/>
                  <a:gd name="T91" fmla="*/ 2 h 115"/>
                  <a:gd name="T92" fmla="*/ 22 w 77"/>
                  <a:gd name="T93" fmla="*/ 2 h 115"/>
                  <a:gd name="T94" fmla="*/ 9 w 77"/>
                  <a:gd name="T95" fmla="*/ 2 h 115"/>
                  <a:gd name="T96" fmla="*/ 16 w 77"/>
                  <a:gd name="T97" fmla="*/ 2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115"/>
                  <a:gd name="T149" fmla="*/ 77 w 77"/>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115">
                    <a:moveTo>
                      <a:pt x="13" y="12"/>
                    </a:moveTo>
                    <a:lnTo>
                      <a:pt x="13" y="12"/>
                    </a:lnTo>
                    <a:lnTo>
                      <a:pt x="22" y="33"/>
                    </a:lnTo>
                    <a:lnTo>
                      <a:pt x="13" y="12"/>
                    </a:lnTo>
                    <a:close/>
                    <a:moveTo>
                      <a:pt x="13" y="12"/>
                    </a:moveTo>
                    <a:lnTo>
                      <a:pt x="16" y="9"/>
                    </a:lnTo>
                    <a:lnTo>
                      <a:pt x="20" y="6"/>
                    </a:lnTo>
                    <a:lnTo>
                      <a:pt x="25" y="27"/>
                    </a:lnTo>
                    <a:lnTo>
                      <a:pt x="23" y="30"/>
                    </a:lnTo>
                    <a:lnTo>
                      <a:pt x="22" y="33"/>
                    </a:lnTo>
                    <a:lnTo>
                      <a:pt x="13" y="12"/>
                    </a:lnTo>
                    <a:close/>
                    <a:moveTo>
                      <a:pt x="20" y="6"/>
                    </a:moveTo>
                    <a:lnTo>
                      <a:pt x="23" y="3"/>
                    </a:lnTo>
                    <a:lnTo>
                      <a:pt x="27" y="0"/>
                    </a:lnTo>
                    <a:lnTo>
                      <a:pt x="31" y="24"/>
                    </a:lnTo>
                    <a:lnTo>
                      <a:pt x="29" y="27"/>
                    </a:lnTo>
                    <a:lnTo>
                      <a:pt x="25" y="27"/>
                    </a:lnTo>
                    <a:lnTo>
                      <a:pt x="20" y="6"/>
                    </a:lnTo>
                    <a:close/>
                    <a:moveTo>
                      <a:pt x="27" y="0"/>
                    </a:moveTo>
                    <a:lnTo>
                      <a:pt x="27" y="0"/>
                    </a:lnTo>
                    <a:lnTo>
                      <a:pt x="29" y="12"/>
                    </a:lnTo>
                    <a:lnTo>
                      <a:pt x="27" y="0"/>
                    </a:lnTo>
                    <a:close/>
                    <a:moveTo>
                      <a:pt x="27" y="0"/>
                    </a:moveTo>
                    <a:lnTo>
                      <a:pt x="38" y="0"/>
                    </a:lnTo>
                    <a:lnTo>
                      <a:pt x="47" y="3"/>
                    </a:lnTo>
                    <a:lnTo>
                      <a:pt x="57" y="9"/>
                    </a:lnTo>
                    <a:lnTo>
                      <a:pt x="66" y="18"/>
                    </a:lnTo>
                    <a:lnTo>
                      <a:pt x="56" y="36"/>
                    </a:lnTo>
                    <a:lnTo>
                      <a:pt x="50" y="30"/>
                    </a:lnTo>
                    <a:lnTo>
                      <a:pt x="43" y="27"/>
                    </a:lnTo>
                    <a:lnTo>
                      <a:pt x="38" y="24"/>
                    </a:lnTo>
                    <a:lnTo>
                      <a:pt x="31" y="24"/>
                    </a:lnTo>
                    <a:lnTo>
                      <a:pt x="27" y="0"/>
                    </a:lnTo>
                    <a:close/>
                    <a:moveTo>
                      <a:pt x="66" y="18"/>
                    </a:moveTo>
                    <a:lnTo>
                      <a:pt x="66" y="18"/>
                    </a:lnTo>
                    <a:lnTo>
                      <a:pt x="61" y="27"/>
                    </a:lnTo>
                    <a:lnTo>
                      <a:pt x="66" y="18"/>
                    </a:lnTo>
                    <a:close/>
                    <a:moveTo>
                      <a:pt x="66" y="18"/>
                    </a:moveTo>
                    <a:lnTo>
                      <a:pt x="68" y="21"/>
                    </a:lnTo>
                    <a:lnTo>
                      <a:pt x="68" y="27"/>
                    </a:lnTo>
                    <a:lnTo>
                      <a:pt x="57" y="42"/>
                    </a:lnTo>
                    <a:lnTo>
                      <a:pt x="56" y="39"/>
                    </a:lnTo>
                    <a:lnTo>
                      <a:pt x="56" y="36"/>
                    </a:lnTo>
                    <a:lnTo>
                      <a:pt x="66" y="18"/>
                    </a:lnTo>
                    <a:close/>
                    <a:moveTo>
                      <a:pt x="68" y="27"/>
                    </a:moveTo>
                    <a:lnTo>
                      <a:pt x="72" y="33"/>
                    </a:lnTo>
                    <a:lnTo>
                      <a:pt x="75" y="42"/>
                    </a:lnTo>
                    <a:lnTo>
                      <a:pt x="75" y="54"/>
                    </a:lnTo>
                    <a:lnTo>
                      <a:pt x="77" y="63"/>
                    </a:lnTo>
                    <a:lnTo>
                      <a:pt x="61" y="60"/>
                    </a:lnTo>
                    <a:lnTo>
                      <a:pt x="61" y="51"/>
                    </a:lnTo>
                    <a:lnTo>
                      <a:pt x="57" y="42"/>
                    </a:lnTo>
                    <a:lnTo>
                      <a:pt x="68" y="27"/>
                    </a:lnTo>
                    <a:close/>
                    <a:moveTo>
                      <a:pt x="77" y="63"/>
                    </a:moveTo>
                    <a:lnTo>
                      <a:pt x="75" y="72"/>
                    </a:lnTo>
                    <a:lnTo>
                      <a:pt x="74" y="81"/>
                    </a:lnTo>
                    <a:lnTo>
                      <a:pt x="72" y="91"/>
                    </a:lnTo>
                    <a:lnTo>
                      <a:pt x="68" y="97"/>
                    </a:lnTo>
                    <a:lnTo>
                      <a:pt x="57" y="81"/>
                    </a:lnTo>
                    <a:lnTo>
                      <a:pt x="61" y="72"/>
                    </a:lnTo>
                    <a:lnTo>
                      <a:pt x="61" y="60"/>
                    </a:lnTo>
                    <a:lnTo>
                      <a:pt x="77" y="63"/>
                    </a:lnTo>
                    <a:close/>
                    <a:moveTo>
                      <a:pt x="68" y="97"/>
                    </a:moveTo>
                    <a:lnTo>
                      <a:pt x="68" y="97"/>
                    </a:lnTo>
                    <a:lnTo>
                      <a:pt x="63" y="88"/>
                    </a:lnTo>
                    <a:lnTo>
                      <a:pt x="68" y="97"/>
                    </a:lnTo>
                    <a:close/>
                    <a:moveTo>
                      <a:pt x="68" y="97"/>
                    </a:moveTo>
                    <a:lnTo>
                      <a:pt x="66" y="100"/>
                    </a:lnTo>
                    <a:lnTo>
                      <a:pt x="65" y="103"/>
                    </a:lnTo>
                    <a:lnTo>
                      <a:pt x="56" y="81"/>
                    </a:lnTo>
                    <a:lnTo>
                      <a:pt x="57" y="81"/>
                    </a:lnTo>
                    <a:lnTo>
                      <a:pt x="68" y="97"/>
                    </a:lnTo>
                    <a:close/>
                    <a:moveTo>
                      <a:pt x="65" y="103"/>
                    </a:moveTo>
                    <a:lnTo>
                      <a:pt x="65" y="103"/>
                    </a:lnTo>
                    <a:lnTo>
                      <a:pt x="59" y="94"/>
                    </a:lnTo>
                    <a:lnTo>
                      <a:pt x="65" y="103"/>
                    </a:lnTo>
                    <a:close/>
                    <a:moveTo>
                      <a:pt x="65" y="103"/>
                    </a:moveTo>
                    <a:lnTo>
                      <a:pt x="65" y="103"/>
                    </a:lnTo>
                    <a:lnTo>
                      <a:pt x="56" y="85"/>
                    </a:lnTo>
                    <a:lnTo>
                      <a:pt x="56" y="81"/>
                    </a:lnTo>
                    <a:lnTo>
                      <a:pt x="65" y="103"/>
                    </a:lnTo>
                    <a:close/>
                    <a:moveTo>
                      <a:pt x="65" y="103"/>
                    </a:moveTo>
                    <a:lnTo>
                      <a:pt x="61" y="106"/>
                    </a:lnTo>
                    <a:lnTo>
                      <a:pt x="57" y="109"/>
                    </a:lnTo>
                    <a:lnTo>
                      <a:pt x="50" y="88"/>
                    </a:lnTo>
                    <a:lnTo>
                      <a:pt x="52" y="85"/>
                    </a:lnTo>
                    <a:lnTo>
                      <a:pt x="56" y="85"/>
                    </a:lnTo>
                    <a:lnTo>
                      <a:pt x="65" y="103"/>
                    </a:lnTo>
                    <a:close/>
                    <a:moveTo>
                      <a:pt x="57" y="109"/>
                    </a:moveTo>
                    <a:lnTo>
                      <a:pt x="54" y="112"/>
                    </a:lnTo>
                    <a:lnTo>
                      <a:pt x="48" y="115"/>
                    </a:lnTo>
                    <a:lnTo>
                      <a:pt x="47" y="91"/>
                    </a:lnTo>
                    <a:lnTo>
                      <a:pt x="48" y="88"/>
                    </a:lnTo>
                    <a:lnTo>
                      <a:pt x="50" y="88"/>
                    </a:lnTo>
                    <a:lnTo>
                      <a:pt x="57" y="109"/>
                    </a:lnTo>
                    <a:close/>
                    <a:moveTo>
                      <a:pt x="48" y="115"/>
                    </a:moveTo>
                    <a:lnTo>
                      <a:pt x="40" y="115"/>
                    </a:lnTo>
                    <a:lnTo>
                      <a:pt x="29" y="115"/>
                    </a:lnTo>
                    <a:lnTo>
                      <a:pt x="20" y="106"/>
                    </a:lnTo>
                    <a:lnTo>
                      <a:pt x="11" y="97"/>
                    </a:lnTo>
                    <a:lnTo>
                      <a:pt x="22" y="78"/>
                    </a:lnTo>
                    <a:lnTo>
                      <a:pt x="27" y="85"/>
                    </a:lnTo>
                    <a:lnTo>
                      <a:pt x="32" y="91"/>
                    </a:lnTo>
                    <a:lnTo>
                      <a:pt x="40" y="91"/>
                    </a:lnTo>
                    <a:lnTo>
                      <a:pt x="47" y="91"/>
                    </a:lnTo>
                    <a:lnTo>
                      <a:pt x="48" y="115"/>
                    </a:lnTo>
                    <a:close/>
                    <a:moveTo>
                      <a:pt x="11" y="97"/>
                    </a:moveTo>
                    <a:lnTo>
                      <a:pt x="9" y="94"/>
                    </a:lnTo>
                    <a:lnTo>
                      <a:pt x="7" y="91"/>
                    </a:lnTo>
                    <a:lnTo>
                      <a:pt x="20" y="75"/>
                    </a:lnTo>
                    <a:lnTo>
                      <a:pt x="22" y="78"/>
                    </a:lnTo>
                    <a:lnTo>
                      <a:pt x="11" y="97"/>
                    </a:lnTo>
                    <a:close/>
                    <a:moveTo>
                      <a:pt x="7" y="91"/>
                    </a:moveTo>
                    <a:lnTo>
                      <a:pt x="4" y="81"/>
                    </a:lnTo>
                    <a:lnTo>
                      <a:pt x="2" y="72"/>
                    </a:lnTo>
                    <a:lnTo>
                      <a:pt x="0" y="63"/>
                    </a:lnTo>
                    <a:lnTo>
                      <a:pt x="0" y="54"/>
                    </a:lnTo>
                    <a:lnTo>
                      <a:pt x="14" y="54"/>
                    </a:lnTo>
                    <a:lnTo>
                      <a:pt x="16" y="63"/>
                    </a:lnTo>
                    <a:lnTo>
                      <a:pt x="20" y="75"/>
                    </a:lnTo>
                    <a:lnTo>
                      <a:pt x="7" y="91"/>
                    </a:lnTo>
                    <a:close/>
                    <a:moveTo>
                      <a:pt x="0" y="54"/>
                    </a:moveTo>
                    <a:lnTo>
                      <a:pt x="0" y="42"/>
                    </a:lnTo>
                    <a:lnTo>
                      <a:pt x="2" y="33"/>
                    </a:lnTo>
                    <a:lnTo>
                      <a:pt x="6" y="27"/>
                    </a:lnTo>
                    <a:lnTo>
                      <a:pt x="9" y="18"/>
                    </a:lnTo>
                    <a:lnTo>
                      <a:pt x="20" y="36"/>
                    </a:lnTo>
                    <a:lnTo>
                      <a:pt x="16" y="45"/>
                    </a:lnTo>
                    <a:lnTo>
                      <a:pt x="14" y="54"/>
                    </a:lnTo>
                    <a:lnTo>
                      <a:pt x="0" y="54"/>
                    </a:lnTo>
                    <a:close/>
                    <a:moveTo>
                      <a:pt x="9" y="18"/>
                    </a:moveTo>
                    <a:lnTo>
                      <a:pt x="9" y="18"/>
                    </a:lnTo>
                    <a:lnTo>
                      <a:pt x="14" y="27"/>
                    </a:lnTo>
                    <a:lnTo>
                      <a:pt x="9" y="18"/>
                    </a:lnTo>
                    <a:close/>
                    <a:moveTo>
                      <a:pt x="9" y="18"/>
                    </a:moveTo>
                    <a:lnTo>
                      <a:pt x="11" y="15"/>
                    </a:lnTo>
                    <a:lnTo>
                      <a:pt x="13" y="12"/>
                    </a:lnTo>
                    <a:lnTo>
                      <a:pt x="22" y="33"/>
                    </a:lnTo>
                    <a:lnTo>
                      <a:pt x="20" y="33"/>
                    </a:lnTo>
                    <a:lnTo>
                      <a:pt x="20" y="36"/>
                    </a:lnTo>
                    <a:lnTo>
                      <a:pt x="9" y="18"/>
                    </a:lnTo>
                    <a:close/>
                    <a:moveTo>
                      <a:pt x="13" y="12"/>
                    </a:moveTo>
                    <a:lnTo>
                      <a:pt x="13" y="12"/>
                    </a:lnTo>
                    <a:lnTo>
                      <a:pt x="16" y="24"/>
                    </a:lnTo>
                    <a:lnTo>
                      <a:pt x="13"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16" name="Text Box 153"/>
              <p:cNvSpPr txBox="1">
                <a:spLocks noChangeArrowheads="1"/>
              </p:cNvSpPr>
              <p:nvPr/>
            </p:nvSpPr>
            <p:spPr bwMode="auto">
              <a:xfrm>
                <a:off x="4367" y="8981"/>
                <a:ext cx="96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8" tIns="44824" rIns="89648" bIns="44824">
                <a:spAutoFit/>
              </a:bodyPr>
              <a:lstStyle>
                <a:lvl1pPr defTabSz="895350" eaLnBrk="0" hangingPunct="0">
                  <a:defRPr>
                    <a:solidFill>
                      <a:schemeClr val="tx1"/>
                    </a:solidFill>
                    <a:latin typeface="Arial" charset="0"/>
                    <a:ea typeface="ＭＳ Ｐゴシック" charset="-128"/>
                  </a:defRPr>
                </a:lvl1pPr>
                <a:lvl2pPr marL="742950" indent="-285750" defTabSz="895350" eaLnBrk="0" hangingPunct="0">
                  <a:defRPr>
                    <a:solidFill>
                      <a:schemeClr val="tx1"/>
                    </a:solidFill>
                    <a:latin typeface="Arial" charset="0"/>
                    <a:ea typeface="ＭＳ Ｐゴシック" charset="-128"/>
                  </a:defRPr>
                </a:lvl2pPr>
                <a:lvl3pPr marL="1143000" indent="-228600" defTabSz="895350" eaLnBrk="0" hangingPunct="0">
                  <a:defRPr>
                    <a:solidFill>
                      <a:schemeClr val="tx1"/>
                    </a:solidFill>
                    <a:latin typeface="Arial" charset="0"/>
                    <a:ea typeface="ＭＳ Ｐゴシック" charset="-128"/>
                  </a:defRPr>
                </a:lvl3pPr>
                <a:lvl4pPr marL="1600200" indent="-228600" defTabSz="895350" eaLnBrk="0" hangingPunct="0">
                  <a:defRPr>
                    <a:solidFill>
                      <a:schemeClr val="tx1"/>
                    </a:solidFill>
                    <a:latin typeface="Arial" charset="0"/>
                    <a:ea typeface="ＭＳ Ｐゴシック" charset="-128"/>
                  </a:defRPr>
                </a:lvl4pPr>
                <a:lvl5pPr marL="2057400" indent="-228600" defTabSz="895350" eaLnBrk="0" hangingPunct="0">
                  <a:defRPr>
                    <a:solidFill>
                      <a:schemeClr val="tx1"/>
                    </a:solidFill>
                    <a:latin typeface="Arial" charset="0"/>
                    <a:ea typeface="ＭＳ Ｐゴシック" charset="-128"/>
                  </a:defRPr>
                </a:lvl5pPr>
                <a:lvl6pPr marL="2514600" indent="-228600" defTabSz="8953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8953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8953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89535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b="1">
                    <a:cs typeface="Arial" charset="0"/>
                    <a:sym typeface="Symbol" charset="2"/>
                  </a:rPr>
                  <a:t>7 nAChR</a:t>
                </a:r>
              </a:p>
            </p:txBody>
          </p:sp>
          <p:sp>
            <p:nvSpPr>
              <p:cNvPr id="23717" name="Text Box 154"/>
              <p:cNvSpPr txBox="1">
                <a:spLocks noChangeArrowheads="1"/>
              </p:cNvSpPr>
              <p:nvPr/>
            </p:nvSpPr>
            <p:spPr bwMode="auto">
              <a:xfrm>
                <a:off x="5852" y="9002"/>
                <a:ext cx="458"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8" tIns="44824" rIns="89648" bIns="44824">
                <a:spAutoFit/>
              </a:bodyPr>
              <a:lstStyle>
                <a:lvl1pPr defTabSz="895350" eaLnBrk="0" hangingPunct="0">
                  <a:defRPr>
                    <a:solidFill>
                      <a:schemeClr val="tx1"/>
                    </a:solidFill>
                    <a:latin typeface="Arial" charset="0"/>
                    <a:ea typeface="ＭＳ Ｐゴシック" charset="-128"/>
                  </a:defRPr>
                </a:lvl1pPr>
                <a:lvl2pPr marL="742950" indent="-285750" defTabSz="895350" eaLnBrk="0" hangingPunct="0">
                  <a:defRPr>
                    <a:solidFill>
                      <a:schemeClr val="tx1"/>
                    </a:solidFill>
                    <a:latin typeface="Arial" charset="0"/>
                    <a:ea typeface="ＭＳ Ｐゴシック" charset="-128"/>
                  </a:defRPr>
                </a:lvl2pPr>
                <a:lvl3pPr marL="1143000" indent="-228600" defTabSz="895350" eaLnBrk="0" hangingPunct="0">
                  <a:defRPr>
                    <a:solidFill>
                      <a:schemeClr val="tx1"/>
                    </a:solidFill>
                    <a:latin typeface="Arial" charset="0"/>
                    <a:ea typeface="ＭＳ Ｐゴシック" charset="-128"/>
                  </a:defRPr>
                </a:lvl3pPr>
                <a:lvl4pPr marL="1600200" indent="-228600" defTabSz="895350" eaLnBrk="0" hangingPunct="0">
                  <a:defRPr>
                    <a:solidFill>
                      <a:schemeClr val="tx1"/>
                    </a:solidFill>
                    <a:latin typeface="Arial" charset="0"/>
                    <a:ea typeface="ＭＳ Ｐゴシック" charset="-128"/>
                  </a:defRPr>
                </a:lvl4pPr>
                <a:lvl5pPr marL="2057400" indent="-228600" defTabSz="895350" eaLnBrk="0" hangingPunct="0">
                  <a:defRPr>
                    <a:solidFill>
                      <a:schemeClr val="tx1"/>
                    </a:solidFill>
                    <a:latin typeface="Arial" charset="0"/>
                    <a:ea typeface="ＭＳ Ｐゴシック" charset="-128"/>
                  </a:defRPr>
                </a:lvl5pPr>
                <a:lvl6pPr marL="2514600" indent="-228600" defTabSz="8953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8953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8953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89535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b="1">
                    <a:cs typeface="Arial" charset="0"/>
                  </a:rPr>
                  <a:t>ACh</a:t>
                </a:r>
              </a:p>
            </p:txBody>
          </p:sp>
          <p:grpSp>
            <p:nvGrpSpPr>
              <p:cNvPr id="23718" name="Group 161"/>
              <p:cNvGrpSpPr>
                <a:grpSpLocks/>
              </p:cNvGrpSpPr>
              <p:nvPr/>
            </p:nvGrpSpPr>
            <p:grpSpPr bwMode="auto">
              <a:xfrm>
                <a:off x="4572" y="9414"/>
                <a:ext cx="249" cy="346"/>
                <a:chOff x="2039938" y="2638226"/>
                <a:chExt cx="390525" cy="575070"/>
              </a:xfrm>
            </p:grpSpPr>
            <p:sp>
              <p:nvSpPr>
                <p:cNvPr id="23721" name="Freeform 21"/>
                <p:cNvSpPr>
                  <a:spLocks/>
                </p:cNvSpPr>
                <p:nvPr/>
              </p:nvSpPr>
              <p:spPr bwMode="auto">
                <a:xfrm>
                  <a:off x="2247900" y="2657353"/>
                  <a:ext cx="93663" cy="119859"/>
                </a:xfrm>
                <a:custGeom>
                  <a:avLst/>
                  <a:gdLst>
                    <a:gd name="T0" fmla="*/ 2147483647 w 59"/>
                    <a:gd name="T1" fmla="*/ 2147483647 h 94"/>
                    <a:gd name="T2" fmla="*/ 2147483647 w 59"/>
                    <a:gd name="T3" fmla="*/ 2147483647 h 94"/>
                    <a:gd name="T4" fmla="*/ 2147483647 w 59"/>
                    <a:gd name="T5" fmla="*/ 2147483647 h 94"/>
                    <a:gd name="T6" fmla="*/ 2147483647 w 59"/>
                    <a:gd name="T7" fmla="*/ 2147483647 h 94"/>
                    <a:gd name="T8" fmla="*/ 2147483647 w 59"/>
                    <a:gd name="T9" fmla="*/ 2147483647 h 94"/>
                    <a:gd name="T10" fmla="*/ 2147483647 w 59"/>
                    <a:gd name="T11" fmla="*/ 2147483647 h 94"/>
                    <a:gd name="T12" fmla="*/ 2147483647 w 59"/>
                    <a:gd name="T13" fmla="*/ 2147483647 h 94"/>
                    <a:gd name="T14" fmla="*/ 2147483647 w 59"/>
                    <a:gd name="T15" fmla="*/ 2147483647 h 94"/>
                    <a:gd name="T16" fmla="*/ 2147483647 w 59"/>
                    <a:gd name="T17" fmla="*/ 2147483647 h 94"/>
                    <a:gd name="T18" fmla="*/ 2147483647 w 59"/>
                    <a:gd name="T19" fmla="*/ 2147483647 h 94"/>
                    <a:gd name="T20" fmla="*/ 2147483647 w 59"/>
                    <a:gd name="T21" fmla="*/ 2147483647 h 94"/>
                    <a:gd name="T22" fmla="*/ 2147483647 w 59"/>
                    <a:gd name="T23" fmla="*/ 2147483647 h 94"/>
                    <a:gd name="T24" fmla="*/ 2147483647 w 59"/>
                    <a:gd name="T25" fmla="*/ 2147483647 h 94"/>
                    <a:gd name="T26" fmla="*/ 2147483647 w 59"/>
                    <a:gd name="T27" fmla="*/ 2147483647 h 94"/>
                    <a:gd name="T28" fmla="*/ 2147483647 w 59"/>
                    <a:gd name="T29" fmla="*/ 2147483647 h 94"/>
                    <a:gd name="T30" fmla="*/ 2147483647 w 59"/>
                    <a:gd name="T31" fmla="*/ 0 h 94"/>
                    <a:gd name="T32" fmla="*/ 2147483647 w 59"/>
                    <a:gd name="T33" fmla="*/ 0 h 94"/>
                    <a:gd name="T34" fmla="*/ 2147483647 w 59"/>
                    <a:gd name="T35" fmla="*/ 0 h 94"/>
                    <a:gd name="T36" fmla="*/ 2147483647 w 59"/>
                    <a:gd name="T37" fmla="*/ 2147483647 h 94"/>
                    <a:gd name="T38" fmla="*/ 2147483647 w 59"/>
                    <a:gd name="T39" fmla="*/ 2147483647 h 94"/>
                    <a:gd name="T40" fmla="*/ 2147483647 w 59"/>
                    <a:gd name="T41" fmla="*/ 2147483647 h 94"/>
                    <a:gd name="T42" fmla="*/ 2147483647 w 59"/>
                    <a:gd name="T43" fmla="*/ 2147483647 h 94"/>
                    <a:gd name="T44" fmla="*/ 2147483647 w 59"/>
                    <a:gd name="T45" fmla="*/ 2147483647 h 94"/>
                    <a:gd name="T46" fmla="*/ 0 w 59"/>
                    <a:gd name="T47" fmla="*/ 2147483647 h 94"/>
                    <a:gd name="T48" fmla="*/ 0 w 59"/>
                    <a:gd name="T49" fmla="*/ 2147483647 h 94"/>
                    <a:gd name="T50" fmla="*/ 0 w 59"/>
                    <a:gd name="T51" fmla="*/ 2147483647 h 94"/>
                    <a:gd name="T52" fmla="*/ 2147483647 w 59"/>
                    <a:gd name="T53" fmla="*/ 2147483647 h 94"/>
                    <a:gd name="T54" fmla="*/ 2147483647 w 59"/>
                    <a:gd name="T55" fmla="*/ 2147483647 h 94"/>
                    <a:gd name="T56" fmla="*/ 2147483647 w 59"/>
                    <a:gd name="T57" fmla="*/ 2147483647 h 94"/>
                    <a:gd name="T58" fmla="*/ 2147483647 w 59"/>
                    <a:gd name="T59" fmla="*/ 2147483647 h 94"/>
                    <a:gd name="T60" fmla="*/ 2147483647 w 59"/>
                    <a:gd name="T61" fmla="*/ 2147483647 h 94"/>
                    <a:gd name="T62" fmla="*/ 2147483647 w 59"/>
                    <a:gd name="T63" fmla="*/ 2147483647 h 94"/>
                    <a:gd name="T64" fmla="*/ 2147483647 w 59"/>
                    <a:gd name="T65" fmla="*/ 2147483647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29" y="94"/>
                      </a:moveTo>
                      <a:lnTo>
                        <a:pt x="36" y="94"/>
                      </a:lnTo>
                      <a:lnTo>
                        <a:pt x="41" y="91"/>
                      </a:lnTo>
                      <a:lnTo>
                        <a:pt x="47" y="85"/>
                      </a:lnTo>
                      <a:lnTo>
                        <a:pt x="50" y="79"/>
                      </a:lnTo>
                      <a:lnTo>
                        <a:pt x="54" y="73"/>
                      </a:lnTo>
                      <a:lnTo>
                        <a:pt x="57" y="63"/>
                      </a:lnTo>
                      <a:lnTo>
                        <a:pt x="59" y="54"/>
                      </a:lnTo>
                      <a:lnTo>
                        <a:pt x="59" y="45"/>
                      </a:lnTo>
                      <a:lnTo>
                        <a:pt x="59" y="36"/>
                      </a:lnTo>
                      <a:lnTo>
                        <a:pt x="57" y="27"/>
                      </a:lnTo>
                      <a:lnTo>
                        <a:pt x="54" y="21"/>
                      </a:lnTo>
                      <a:lnTo>
                        <a:pt x="50" y="12"/>
                      </a:lnTo>
                      <a:lnTo>
                        <a:pt x="47" y="6"/>
                      </a:lnTo>
                      <a:lnTo>
                        <a:pt x="41" y="3"/>
                      </a:lnTo>
                      <a:lnTo>
                        <a:pt x="36" y="0"/>
                      </a:lnTo>
                      <a:lnTo>
                        <a:pt x="29" y="0"/>
                      </a:lnTo>
                      <a:lnTo>
                        <a:pt x="23" y="0"/>
                      </a:lnTo>
                      <a:lnTo>
                        <a:pt x="18" y="3"/>
                      </a:lnTo>
                      <a:lnTo>
                        <a:pt x="13" y="6"/>
                      </a:lnTo>
                      <a:lnTo>
                        <a:pt x="9" y="12"/>
                      </a:lnTo>
                      <a:lnTo>
                        <a:pt x="5" y="21"/>
                      </a:lnTo>
                      <a:lnTo>
                        <a:pt x="2" y="27"/>
                      </a:lnTo>
                      <a:lnTo>
                        <a:pt x="0" y="36"/>
                      </a:lnTo>
                      <a:lnTo>
                        <a:pt x="0" y="45"/>
                      </a:lnTo>
                      <a:lnTo>
                        <a:pt x="0" y="54"/>
                      </a:lnTo>
                      <a:lnTo>
                        <a:pt x="2" y="63"/>
                      </a:lnTo>
                      <a:lnTo>
                        <a:pt x="5" y="73"/>
                      </a:lnTo>
                      <a:lnTo>
                        <a:pt x="9" y="79"/>
                      </a:lnTo>
                      <a:lnTo>
                        <a:pt x="13" y="85"/>
                      </a:lnTo>
                      <a:lnTo>
                        <a:pt x="18" y="91"/>
                      </a:lnTo>
                      <a:lnTo>
                        <a:pt x="23" y="94"/>
                      </a:lnTo>
                      <a:lnTo>
                        <a:pt x="29" y="94"/>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22" name="Freeform 22"/>
                <p:cNvSpPr>
                  <a:spLocks noEditPoints="1"/>
                </p:cNvSpPr>
                <p:nvPr/>
              </p:nvSpPr>
              <p:spPr bwMode="auto">
                <a:xfrm>
                  <a:off x="2236788" y="2638226"/>
                  <a:ext cx="115888" cy="154287"/>
                </a:xfrm>
                <a:custGeom>
                  <a:avLst/>
                  <a:gdLst>
                    <a:gd name="T0" fmla="*/ 2147483647 w 73"/>
                    <a:gd name="T1" fmla="*/ 2147483647 h 121"/>
                    <a:gd name="T2" fmla="*/ 2147483647 w 73"/>
                    <a:gd name="T3" fmla="*/ 2147483647 h 121"/>
                    <a:gd name="T4" fmla="*/ 2147483647 w 73"/>
                    <a:gd name="T5" fmla="*/ 2147483647 h 121"/>
                    <a:gd name="T6" fmla="*/ 2147483647 w 73"/>
                    <a:gd name="T7" fmla="*/ 2147483647 h 121"/>
                    <a:gd name="T8" fmla="*/ 2147483647 w 73"/>
                    <a:gd name="T9" fmla="*/ 2147483647 h 121"/>
                    <a:gd name="T10" fmla="*/ 2147483647 w 73"/>
                    <a:gd name="T11" fmla="*/ 2147483647 h 121"/>
                    <a:gd name="T12" fmla="*/ 2147483647 w 73"/>
                    <a:gd name="T13" fmla="*/ 2147483647 h 121"/>
                    <a:gd name="T14" fmla="*/ 2147483647 w 73"/>
                    <a:gd name="T15" fmla="*/ 2147483647 h 121"/>
                    <a:gd name="T16" fmla="*/ 2147483647 w 73"/>
                    <a:gd name="T17" fmla="*/ 2147483647 h 121"/>
                    <a:gd name="T18" fmla="*/ 2147483647 w 73"/>
                    <a:gd name="T19" fmla="*/ 2147483647 h 121"/>
                    <a:gd name="T20" fmla="*/ 2147483647 w 73"/>
                    <a:gd name="T21" fmla="*/ 2147483647 h 121"/>
                    <a:gd name="T22" fmla="*/ 2147483647 w 73"/>
                    <a:gd name="T23" fmla="*/ 2147483647 h 121"/>
                    <a:gd name="T24" fmla="*/ 2147483647 w 73"/>
                    <a:gd name="T25" fmla="*/ 2147483647 h 121"/>
                    <a:gd name="T26" fmla="*/ 2147483647 w 73"/>
                    <a:gd name="T27" fmla="*/ 2147483647 h 121"/>
                    <a:gd name="T28" fmla="*/ 2147483647 w 73"/>
                    <a:gd name="T29" fmla="*/ 2147483647 h 121"/>
                    <a:gd name="T30" fmla="*/ 2147483647 w 73"/>
                    <a:gd name="T31" fmla="*/ 2147483647 h 121"/>
                    <a:gd name="T32" fmla="*/ 2147483647 w 73"/>
                    <a:gd name="T33" fmla="*/ 2147483647 h 121"/>
                    <a:gd name="T34" fmla="*/ 2147483647 w 73"/>
                    <a:gd name="T35" fmla="*/ 2147483647 h 121"/>
                    <a:gd name="T36" fmla="*/ 2147483647 w 73"/>
                    <a:gd name="T37" fmla="*/ 2147483647 h 121"/>
                    <a:gd name="T38" fmla="*/ 2147483647 w 73"/>
                    <a:gd name="T39" fmla="*/ 2147483647 h 121"/>
                    <a:gd name="T40" fmla="*/ 2147483647 w 73"/>
                    <a:gd name="T41" fmla="*/ 2147483647 h 121"/>
                    <a:gd name="T42" fmla="*/ 2147483647 w 73"/>
                    <a:gd name="T43" fmla="*/ 2147483647 h 121"/>
                    <a:gd name="T44" fmla="*/ 2147483647 w 73"/>
                    <a:gd name="T45" fmla="*/ 0 h 121"/>
                    <a:gd name="T46" fmla="*/ 2147483647 w 73"/>
                    <a:gd name="T47" fmla="*/ 2147483647 h 121"/>
                    <a:gd name="T48" fmla="*/ 2147483647 w 73"/>
                    <a:gd name="T49" fmla="*/ 2147483647 h 121"/>
                    <a:gd name="T50" fmla="*/ 2147483647 w 73"/>
                    <a:gd name="T51" fmla="*/ 2147483647 h 121"/>
                    <a:gd name="T52" fmla="*/ 2147483647 w 73"/>
                    <a:gd name="T53" fmla="*/ 0 h 121"/>
                    <a:gd name="T54" fmla="*/ 2147483647 w 73"/>
                    <a:gd name="T55" fmla="*/ 2147483647 h 121"/>
                    <a:gd name="T56" fmla="*/ 2147483647 w 73"/>
                    <a:gd name="T57" fmla="*/ 2147483647 h 121"/>
                    <a:gd name="T58" fmla="*/ 2147483647 w 73"/>
                    <a:gd name="T59" fmla="*/ 0 h 121"/>
                    <a:gd name="T60" fmla="*/ 2147483647 w 73"/>
                    <a:gd name="T61" fmla="*/ 2147483647 h 121"/>
                    <a:gd name="T62" fmla="*/ 2147483647 w 73"/>
                    <a:gd name="T63" fmla="*/ 2147483647 h 121"/>
                    <a:gd name="T64" fmla="*/ 2147483647 w 73"/>
                    <a:gd name="T65" fmla="*/ 2147483647 h 121"/>
                    <a:gd name="T66" fmla="*/ 2147483647 w 73"/>
                    <a:gd name="T67" fmla="*/ 2147483647 h 121"/>
                    <a:gd name="T68" fmla="*/ 2147483647 w 73"/>
                    <a:gd name="T69" fmla="*/ 2147483647 h 121"/>
                    <a:gd name="T70" fmla="*/ 2147483647 w 73"/>
                    <a:gd name="T71" fmla="*/ 2147483647 h 121"/>
                    <a:gd name="T72" fmla="*/ 0 w 73"/>
                    <a:gd name="T73" fmla="*/ 2147483647 h 121"/>
                    <a:gd name="T74" fmla="*/ 2147483647 w 73"/>
                    <a:gd name="T75" fmla="*/ 2147483647 h 121"/>
                    <a:gd name="T76" fmla="*/ 2147483647 w 73"/>
                    <a:gd name="T77" fmla="*/ 2147483647 h 121"/>
                    <a:gd name="T78" fmla="*/ 2147483647 w 73"/>
                    <a:gd name="T79" fmla="*/ 2147483647 h 121"/>
                    <a:gd name="T80" fmla="*/ 0 w 73"/>
                    <a:gd name="T81" fmla="*/ 2147483647 h 121"/>
                    <a:gd name="T82" fmla="*/ 2147483647 w 73"/>
                    <a:gd name="T83" fmla="*/ 2147483647 h 121"/>
                    <a:gd name="T84" fmla="*/ 2147483647 w 73"/>
                    <a:gd name="T85" fmla="*/ 2147483647 h 121"/>
                    <a:gd name="T86" fmla="*/ 0 w 73"/>
                    <a:gd name="T87" fmla="*/ 2147483647 h 121"/>
                    <a:gd name="T88" fmla="*/ 2147483647 w 73"/>
                    <a:gd name="T89" fmla="*/ 2147483647 h 121"/>
                    <a:gd name="T90" fmla="*/ 2147483647 w 73"/>
                    <a:gd name="T91" fmla="*/ 2147483647 h 121"/>
                    <a:gd name="T92" fmla="*/ 2147483647 w 73"/>
                    <a:gd name="T93" fmla="*/ 2147483647 h 121"/>
                    <a:gd name="T94" fmla="*/ 0 w 73"/>
                    <a:gd name="T95" fmla="*/ 2147483647 h 121"/>
                    <a:gd name="T96" fmla="*/ 2147483647 w 73"/>
                    <a:gd name="T97" fmla="*/ 2147483647 h 121"/>
                    <a:gd name="T98" fmla="*/ 2147483647 w 73"/>
                    <a:gd name="T99" fmla="*/ 2147483647 h 121"/>
                    <a:gd name="T100" fmla="*/ 2147483647 w 73"/>
                    <a:gd name="T101" fmla="*/ 2147483647 h 121"/>
                    <a:gd name="T102" fmla="*/ 2147483647 w 73"/>
                    <a:gd name="T103" fmla="*/ 2147483647 h 121"/>
                    <a:gd name="T104" fmla="*/ 2147483647 w 73"/>
                    <a:gd name="T105" fmla="*/ 2147483647 h 121"/>
                    <a:gd name="T106" fmla="*/ 2147483647 w 73"/>
                    <a:gd name="T107" fmla="*/ 2147483647 h 121"/>
                    <a:gd name="T108" fmla="*/ 2147483647 w 73"/>
                    <a:gd name="T109" fmla="*/ 2147483647 h 121"/>
                    <a:gd name="T110" fmla="*/ 2147483647 w 73"/>
                    <a:gd name="T111" fmla="*/ 2147483647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3"/>
                    <a:gd name="T169" fmla="*/ 0 h 121"/>
                    <a:gd name="T170" fmla="*/ 73 w 73"/>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3" h="121">
                      <a:moveTo>
                        <a:pt x="36" y="97"/>
                      </a:moveTo>
                      <a:lnTo>
                        <a:pt x="36" y="97"/>
                      </a:lnTo>
                      <a:lnTo>
                        <a:pt x="36" y="121"/>
                      </a:lnTo>
                      <a:lnTo>
                        <a:pt x="36" y="97"/>
                      </a:lnTo>
                      <a:close/>
                      <a:moveTo>
                        <a:pt x="36" y="97"/>
                      </a:moveTo>
                      <a:lnTo>
                        <a:pt x="45" y="94"/>
                      </a:lnTo>
                      <a:lnTo>
                        <a:pt x="52" y="85"/>
                      </a:lnTo>
                      <a:lnTo>
                        <a:pt x="63" y="103"/>
                      </a:lnTo>
                      <a:lnTo>
                        <a:pt x="57" y="112"/>
                      </a:lnTo>
                      <a:lnTo>
                        <a:pt x="50" y="115"/>
                      </a:lnTo>
                      <a:lnTo>
                        <a:pt x="45" y="121"/>
                      </a:lnTo>
                      <a:lnTo>
                        <a:pt x="36" y="121"/>
                      </a:lnTo>
                      <a:lnTo>
                        <a:pt x="36" y="97"/>
                      </a:lnTo>
                      <a:close/>
                      <a:moveTo>
                        <a:pt x="52" y="85"/>
                      </a:moveTo>
                      <a:lnTo>
                        <a:pt x="57" y="75"/>
                      </a:lnTo>
                      <a:lnTo>
                        <a:pt x="59" y="60"/>
                      </a:lnTo>
                      <a:lnTo>
                        <a:pt x="73" y="60"/>
                      </a:lnTo>
                      <a:lnTo>
                        <a:pt x="73" y="72"/>
                      </a:lnTo>
                      <a:lnTo>
                        <a:pt x="72" y="85"/>
                      </a:lnTo>
                      <a:lnTo>
                        <a:pt x="68" y="94"/>
                      </a:lnTo>
                      <a:lnTo>
                        <a:pt x="63" y="103"/>
                      </a:lnTo>
                      <a:lnTo>
                        <a:pt x="52" y="85"/>
                      </a:lnTo>
                      <a:close/>
                      <a:moveTo>
                        <a:pt x="59" y="60"/>
                      </a:moveTo>
                      <a:lnTo>
                        <a:pt x="59" y="60"/>
                      </a:lnTo>
                      <a:lnTo>
                        <a:pt x="73" y="60"/>
                      </a:lnTo>
                      <a:lnTo>
                        <a:pt x="59" y="60"/>
                      </a:lnTo>
                      <a:close/>
                      <a:moveTo>
                        <a:pt x="59" y="60"/>
                      </a:moveTo>
                      <a:lnTo>
                        <a:pt x="59" y="60"/>
                      </a:lnTo>
                      <a:lnTo>
                        <a:pt x="73" y="60"/>
                      </a:lnTo>
                      <a:lnTo>
                        <a:pt x="59" y="60"/>
                      </a:lnTo>
                      <a:close/>
                      <a:moveTo>
                        <a:pt x="59" y="60"/>
                      </a:moveTo>
                      <a:lnTo>
                        <a:pt x="57" y="48"/>
                      </a:lnTo>
                      <a:lnTo>
                        <a:pt x="52" y="36"/>
                      </a:lnTo>
                      <a:lnTo>
                        <a:pt x="63" y="18"/>
                      </a:lnTo>
                      <a:lnTo>
                        <a:pt x="68" y="27"/>
                      </a:lnTo>
                      <a:lnTo>
                        <a:pt x="72" y="36"/>
                      </a:lnTo>
                      <a:lnTo>
                        <a:pt x="73" y="48"/>
                      </a:lnTo>
                      <a:lnTo>
                        <a:pt x="73" y="60"/>
                      </a:lnTo>
                      <a:lnTo>
                        <a:pt x="59" y="60"/>
                      </a:lnTo>
                      <a:close/>
                      <a:moveTo>
                        <a:pt x="52" y="36"/>
                      </a:moveTo>
                      <a:lnTo>
                        <a:pt x="45" y="30"/>
                      </a:lnTo>
                      <a:lnTo>
                        <a:pt x="36" y="27"/>
                      </a:lnTo>
                      <a:lnTo>
                        <a:pt x="36" y="0"/>
                      </a:lnTo>
                      <a:lnTo>
                        <a:pt x="45" y="3"/>
                      </a:lnTo>
                      <a:lnTo>
                        <a:pt x="50" y="6"/>
                      </a:lnTo>
                      <a:lnTo>
                        <a:pt x="57" y="12"/>
                      </a:lnTo>
                      <a:lnTo>
                        <a:pt x="63" y="18"/>
                      </a:lnTo>
                      <a:lnTo>
                        <a:pt x="52" y="36"/>
                      </a:lnTo>
                      <a:close/>
                      <a:moveTo>
                        <a:pt x="36" y="27"/>
                      </a:moveTo>
                      <a:lnTo>
                        <a:pt x="36" y="27"/>
                      </a:lnTo>
                      <a:lnTo>
                        <a:pt x="36" y="0"/>
                      </a:lnTo>
                      <a:lnTo>
                        <a:pt x="36" y="27"/>
                      </a:lnTo>
                      <a:close/>
                      <a:moveTo>
                        <a:pt x="36" y="27"/>
                      </a:moveTo>
                      <a:lnTo>
                        <a:pt x="36" y="27"/>
                      </a:lnTo>
                      <a:lnTo>
                        <a:pt x="36" y="0"/>
                      </a:lnTo>
                      <a:lnTo>
                        <a:pt x="36" y="27"/>
                      </a:lnTo>
                      <a:close/>
                      <a:moveTo>
                        <a:pt x="36" y="27"/>
                      </a:moveTo>
                      <a:lnTo>
                        <a:pt x="27" y="30"/>
                      </a:lnTo>
                      <a:lnTo>
                        <a:pt x="20" y="36"/>
                      </a:lnTo>
                      <a:lnTo>
                        <a:pt x="11" y="18"/>
                      </a:lnTo>
                      <a:lnTo>
                        <a:pt x="16" y="12"/>
                      </a:lnTo>
                      <a:lnTo>
                        <a:pt x="21" y="6"/>
                      </a:lnTo>
                      <a:lnTo>
                        <a:pt x="29" y="3"/>
                      </a:lnTo>
                      <a:lnTo>
                        <a:pt x="36" y="0"/>
                      </a:lnTo>
                      <a:lnTo>
                        <a:pt x="36" y="27"/>
                      </a:lnTo>
                      <a:close/>
                      <a:moveTo>
                        <a:pt x="20" y="36"/>
                      </a:moveTo>
                      <a:lnTo>
                        <a:pt x="16" y="48"/>
                      </a:lnTo>
                      <a:lnTo>
                        <a:pt x="14" y="60"/>
                      </a:lnTo>
                      <a:lnTo>
                        <a:pt x="0" y="60"/>
                      </a:lnTo>
                      <a:lnTo>
                        <a:pt x="0" y="48"/>
                      </a:lnTo>
                      <a:lnTo>
                        <a:pt x="2" y="36"/>
                      </a:lnTo>
                      <a:lnTo>
                        <a:pt x="5" y="27"/>
                      </a:lnTo>
                      <a:lnTo>
                        <a:pt x="11" y="18"/>
                      </a:lnTo>
                      <a:lnTo>
                        <a:pt x="20" y="36"/>
                      </a:lnTo>
                      <a:close/>
                      <a:moveTo>
                        <a:pt x="14" y="60"/>
                      </a:moveTo>
                      <a:lnTo>
                        <a:pt x="14" y="60"/>
                      </a:lnTo>
                      <a:lnTo>
                        <a:pt x="0" y="60"/>
                      </a:lnTo>
                      <a:lnTo>
                        <a:pt x="14" y="60"/>
                      </a:lnTo>
                      <a:close/>
                      <a:moveTo>
                        <a:pt x="14" y="60"/>
                      </a:moveTo>
                      <a:lnTo>
                        <a:pt x="14" y="60"/>
                      </a:lnTo>
                      <a:lnTo>
                        <a:pt x="0" y="60"/>
                      </a:lnTo>
                      <a:lnTo>
                        <a:pt x="14" y="60"/>
                      </a:lnTo>
                      <a:close/>
                      <a:moveTo>
                        <a:pt x="14" y="60"/>
                      </a:moveTo>
                      <a:lnTo>
                        <a:pt x="16" y="75"/>
                      </a:lnTo>
                      <a:lnTo>
                        <a:pt x="21" y="85"/>
                      </a:lnTo>
                      <a:lnTo>
                        <a:pt x="11" y="103"/>
                      </a:lnTo>
                      <a:lnTo>
                        <a:pt x="5" y="94"/>
                      </a:lnTo>
                      <a:lnTo>
                        <a:pt x="2" y="85"/>
                      </a:lnTo>
                      <a:lnTo>
                        <a:pt x="0" y="72"/>
                      </a:lnTo>
                      <a:lnTo>
                        <a:pt x="0" y="60"/>
                      </a:lnTo>
                      <a:lnTo>
                        <a:pt x="14" y="60"/>
                      </a:lnTo>
                      <a:close/>
                      <a:moveTo>
                        <a:pt x="21" y="85"/>
                      </a:moveTo>
                      <a:lnTo>
                        <a:pt x="27" y="94"/>
                      </a:lnTo>
                      <a:lnTo>
                        <a:pt x="36" y="97"/>
                      </a:lnTo>
                      <a:lnTo>
                        <a:pt x="36" y="121"/>
                      </a:lnTo>
                      <a:lnTo>
                        <a:pt x="29" y="121"/>
                      </a:lnTo>
                      <a:lnTo>
                        <a:pt x="21" y="115"/>
                      </a:lnTo>
                      <a:lnTo>
                        <a:pt x="16" y="112"/>
                      </a:lnTo>
                      <a:lnTo>
                        <a:pt x="11" y="103"/>
                      </a:lnTo>
                      <a:lnTo>
                        <a:pt x="21" y="85"/>
                      </a:lnTo>
                      <a:close/>
                      <a:moveTo>
                        <a:pt x="36" y="97"/>
                      </a:moveTo>
                      <a:lnTo>
                        <a:pt x="36" y="97"/>
                      </a:lnTo>
                      <a:lnTo>
                        <a:pt x="36" y="121"/>
                      </a:lnTo>
                      <a:lnTo>
                        <a:pt x="36" y="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23" name="Freeform 23"/>
                <p:cNvSpPr>
                  <a:spLocks/>
                </p:cNvSpPr>
                <p:nvPr/>
              </p:nvSpPr>
              <p:spPr bwMode="auto">
                <a:xfrm>
                  <a:off x="2322513" y="2761911"/>
                  <a:ext cx="93663" cy="118584"/>
                </a:xfrm>
                <a:custGeom>
                  <a:avLst/>
                  <a:gdLst>
                    <a:gd name="T0" fmla="*/ 2147483647 w 59"/>
                    <a:gd name="T1" fmla="*/ 2147483647 h 93"/>
                    <a:gd name="T2" fmla="*/ 2147483647 w 59"/>
                    <a:gd name="T3" fmla="*/ 2147483647 h 93"/>
                    <a:gd name="T4" fmla="*/ 2147483647 w 59"/>
                    <a:gd name="T5" fmla="*/ 2147483647 h 93"/>
                    <a:gd name="T6" fmla="*/ 2147483647 w 59"/>
                    <a:gd name="T7" fmla="*/ 2147483647 h 93"/>
                    <a:gd name="T8" fmla="*/ 2147483647 w 59"/>
                    <a:gd name="T9" fmla="*/ 2147483647 h 93"/>
                    <a:gd name="T10" fmla="*/ 2147483647 w 59"/>
                    <a:gd name="T11" fmla="*/ 2147483647 h 93"/>
                    <a:gd name="T12" fmla="*/ 2147483647 w 59"/>
                    <a:gd name="T13" fmla="*/ 2147483647 h 93"/>
                    <a:gd name="T14" fmla="*/ 2147483647 w 59"/>
                    <a:gd name="T15" fmla="*/ 2147483647 h 93"/>
                    <a:gd name="T16" fmla="*/ 2147483647 w 59"/>
                    <a:gd name="T17" fmla="*/ 2147483647 h 93"/>
                    <a:gd name="T18" fmla="*/ 2147483647 w 59"/>
                    <a:gd name="T19" fmla="*/ 2147483647 h 93"/>
                    <a:gd name="T20" fmla="*/ 2147483647 w 59"/>
                    <a:gd name="T21" fmla="*/ 2147483647 h 93"/>
                    <a:gd name="T22" fmla="*/ 2147483647 w 59"/>
                    <a:gd name="T23" fmla="*/ 2147483647 h 93"/>
                    <a:gd name="T24" fmla="*/ 2147483647 w 59"/>
                    <a:gd name="T25" fmla="*/ 2147483647 h 93"/>
                    <a:gd name="T26" fmla="*/ 2147483647 w 59"/>
                    <a:gd name="T27" fmla="*/ 2147483647 h 93"/>
                    <a:gd name="T28" fmla="*/ 2147483647 w 59"/>
                    <a:gd name="T29" fmla="*/ 2147483647 h 93"/>
                    <a:gd name="T30" fmla="*/ 2147483647 w 59"/>
                    <a:gd name="T31" fmla="*/ 2147483647 h 93"/>
                    <a:gd name="T32" fmla="*/ 2147483647 w 59"/>
                    <a:gd name="T33" fmla="*/ 0 h 93"/>
                    <a:gd name="T34" fmla="*/ 2147483647 w 59"/>
                    <a:gd name="T35" fmla="*/ 2147483647 h 93"/>
                    <a:gd name="T36" fmla="*/ 2147483647 w 59"/>
                    <a:gd name="T37" fmla="*/ 2147483647 h 93"/>
                    <a:gd name="T38" fmla="*/ 2147483647 w 59"/>
                    <a:gd name="T39" fmla="*/ 2147483647 h 93"/>
                    <a:gd name="T40" fmla="*/ 2147483647 w 59"/>
                    <a:gd name="T41" fmla="*/ 2147483647 h 93"/>
                    <a:gd name="T42" fmla="*/ 2147483647 w 59"/>
                    <a:gd name="T43" fmla="*/ 2147483647 h 93"/>
                    <a:gd name="T44" fmla="*/ 2147483647 w 59"/>
                    <a:gd name="T45" fmla="*/ 2147483647 h 93"/>
                    <a:gd name="T46" fmla="*/ 0 w 59"/>
                    <a:gd name="T47" fmla="*/ 2147483647 h 93"/>
                    <a:gd name="T48" fmla="*/ 0 w 59"/>
                    <a:gd name="T49" fmla="*/ 2147483647 h 93"/>
                    <a:gd name="T50" fmla="*/ 0 w 59"/>
                    <a:gd name="T51" fmla="*/ 2147483647 h 93"/>
                    <a:gd name="T52" fmla="*/ 2147483647 w 59"/>
                    <a:gd name="T53" fmla="*/ 2147483647 h 93"/>
                    <a:gd name="T54" fmla="*/ 2147483647 w 59"/>
                    <a:gd name="T55" fmla="*/ 2147483647 h 93"/>
                    <a:gd name="T56" fmla="*/ 2147483647 w 59"/>
                    <a:gd name="T57" fmla="*/ 2147483647 h 93"/>
                    <a:gd name="T58" fmla="*/ 2147483647 w 59"/>
                    <a:gd name="T59" fmla="*/ 2147483647 h 93"/>
                    <a:gd name="T60" fmla="*/ 2147483647 w 59"/>
                    <a:gd name="T61" fmla="*/ 2147483647 h 93"/>
                    <a:gd name="T62" fmla="*/ 2147483647 w 59"/>
                    <a:gd name="T63" fmla="*/ 2147483647 h 93"/>
                    <a:gd name="T64" fmla="*/ 2147483647 w 59"/>
                    <a:gd name="T65" fmla="*/ 2147483647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3"/>
                    <a:gd name="T101" fmla="*/ 59 w 59"/>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3">
                      <a:moveTo>
                        <a:pt x="30" y="93"/>
                      </a:moveTo>
                      <a:lnTo>
                        <a:pt x="35" y="93"/>
                      </a:lnTo>
                      <a:lnTo>
                        <a:pt x="41" y="90"/>
                      </a:lnTo>
                      <a:lnTo>
                        <a:pt x="46" y="87"/>
                      </a:lnTo>
                      <a:lnTo>
                        <a:pt x="50" y="81"/>
                      </a:lnTo>
                      <a:lnTo>
                        <a:pt x="53" y="75"/>
                      </a:lnTo>
                      <a:lnTo>
                        <a:pt x="57" y="66"/>
                      </a:lnTo>
                      <a:lnTo>
                        <a:pt x="59" y="57"/>
                      </a:lnTo>
                      <a:lnTo>
                        <a:pt x="59" y="48"/>
                      </a:lnTo>
                      <a:lnTo>
                        <a:pt x="59" y="39"/>
                      </a:lnTo>
                      <a:lnTo>
                        <a:pt x="57" y="30"/>
                      </a:lnTo>
                      <a:lnTo>
                        <a:pt x="53" y="21"/>
                      </a:lnTo>
                      <a:lnTo>
                        <a:pt x="50" y="15"/>
                      </a:lnTo>
                      <a:lnTo>
                        <a:pt x="46" y="9"/>
                      </a:lnTo>
                      <a:lnTo>
                        <a:pt x="41" y="3"/>
                      </a:lnTo>
                      <a:lnTo>
                        <a:pt x="35" y="3"/>
                      </a:lnTo>
                      <a:lnTo>
                        <a:pt x="30" y="0"/>
                      </a:lnTo>
                      <a:lnTo>
                        <a:pt x="23" y="3"/>
                      </a:lnTo>
                      <a:lnTo>
                        <a:pt x="18" y="3"/>
                      </a:lnTo>
                      <a:lnTo>
                        <a:pt x="12" y="9"/>
                      </a:lnTo>
                      <a:lnTo>
                        <a:pt x="9" y="15"/>
                      </a:lnTo>
                      <a:lnTo>
                        <a:pt x="5" y="21"/>
                      </a:lnTo>
                      <a:lnTo>
                        <a:pt x="1" y="30"/>
                      </a:lnTo>
                      <a:lnTo>
                        <a:pt x="0" y="39"/>
                      </a:lnTo>
                      <a:lnTo>
                        <a:pt x="0" y="48"/>
                      </a:lnTo>
                      <a:lnTo>
                        <a:pt x="0" y="57"/>
                      </a:lnTo>
                      <a:lnTo>
                        <a:pt x="1" y="66"/>
                      </a:lnTo>
                      <a:lnTo>
                        <a:pt x="5" y="75"/>
                      </a:lnTo>
                      <a:lnTo>
                        <a:pt x="9" y="81"/>
                      </a:lnTo>
                      <a:lnTo>
                        <a:pt x="12" y="87"/>
                      </a:lnTo>
                      <a:lnTo>
                        <a:pt x="18" y="90"/>
                      </a:lnTo>
                      <a:lnTo>
                        <a:pt x="23" y="93"/>
                      </a:lnTo>
                      <a:lnTo>
                        <a:pt x="30" y="93"/>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24" name="Freeform 24"/>
                <p:cNvSpPr>
                  <a:spLocks noEditPoints="1"/>
                </p:cNvSpPr>
                <p:nvPr/>
              </p:nvSpPr>
              <p:spPr bwMode="auto">
                <a:xfrm>
                  <a:off x="2311400" y="2746610"/>
                  <a:ext cx="119063" cy="154287"/>
                </a:xfrm>
                <a:custGeom>
                  <a:avLst/>
                  <a:gdLst>
                    <a:gd name="T0" fmla="*/ 2147483647 w 75"/>
                    <a:gd name="T1" fmla="*/ 2147483647 h 121"/>
                    <a:gd name="T2" fmla="*/ 2147483647 w 75"/>
                    <a:gd name="T3" fmla="*/ 2147483647 h 121"/>
                    <a:gd name="T4" fmla="*/ 2147483647 w 75"/>
                    <a:gd name="T5" fmla="*/ 2147483647 h 121"/>
                    <a:gd name="T6" fmla="*/ 2147483647 w 75"/>
                    <a:gd name="T7" fmla="*/ 2147483647 h 121"/>
                    <a:gd name="T8" fmla="*/ 2147483647 w 75"/>
                    <a:gd name="T9" fmla="*/ 2147483647 h 121"/>
                    <a:gd name="T10" fmla="*/ 2147483647 w 75"/>
                    <a:gd name="T11" fmla="*/ 2147483647 h 121"/>
                    <a:gd name="T12" fmla="*/ 2147483647 w 75"/>
                    <a:gd name="T13" fmla="*/ 2147483647 h 121"/>
                    <a:gd name="T14" fmla="*/ 2147483647 w 75"/>
                    <a:gd name="T15" fmla="*/ 2147483647 h 121"/>
                    <a:gd name="T16" fmla="*/ 2147483647 w 75"/>
                    <a:gd name="T17" fmla="*/ 2147483647 h 121"/>
                    <a:gd name="T18" fmla="*/ 2147483647 w 75"/>
                    <a:gd name="T19" fmla="*/ 2147483647 h 121"/>
                    <a:gd name="T20" fmla="*/ 2147483647 w 75"/>
                    <a:gd name="T21" fmla="*/ 2147483647 h 121"/>
                    <a:gd name="T22" fmla="*/ 2147483647 w 75"/>
                    <a:gd name="T23" fmla="*/ 2147483647 h 121"/>
                    <a:gd name="T24" fmla="*/ 2147483647 w 75"/>
                    <a:gd name="T25" fmla="*/ 2147483647 h 121"/>
                    <a:gd name="T26" fmla="*/ 2147483647 w 75"/>
                    <a:gd name="T27" fmla="*/ 2147483647 h 121"/>
                    <a:gd name="T28" fmla="*/ 2147483647 w 75"/>
                    <a:gd name="T29" fmla="*/ 2147483647 h 121"/>
                    <a:gd name="T30" fmla="*/ 2147483647 w 75"/>
                    <a:gd name="T31" fmla="*/ 2147483647 h 121"/>
                    <a:gd name="T32" fmla="*/ 2147483647 w 75"/>
                    <a:gd name="T33" fmla="*/ 2147483647 h 121"/>
                    <a:gd name="T34" fmla="*/ 2147483647 w 75"/>
                    <a:gd name="T35" fmla="*/ 2147483647 h 121"/>
                    <a:gd name="T36" fmla="*/ 2147483647 w 75"/>
                    <a:gd name="T37" fmla="*/ 2147483647 h 121"/>
                    <a:gd name="T38" fmla="*/ 2147483647 w 75"/>
                    <a:gd name="T39" fmla="*/ 2147483647 h 121"/>
                    <a:gd name="T40" fmla="*/ 2147483647 w 75"/>
                    <a:gd name="T41" fmla="*/ 2147483647 h 121"/>
                    <a:gd name="T42" fmla="*/ 2147483647 w 75"/>
                    <a:gd name="T43" fmla="*/ 2147483647 h 121"/>
                    <a:gd name="T44" fmla="*/ 2147483647 w 75"/>
                    <a:gd name="T45" fmla="*/ 0 h 121"/>
                    <a:gd name="T46" fmla="*/ 2147483647 w 75"/>
                    <a:gd name="T47" fmla="*/ 2147483647 h 121"/>
                    <a:gd name="T48" fmla="*/ 2147483647 w 75"/>
                    <a:gd name="T49" fmla="*/ 2147483647 h 121"/>
                    <a:gd name="T50" fmla="*/ 2147483647 w 75"/>
                    <a:gd name="T51" fmla="*/ 2147483647 h 121"/>
                    <a:gd name="T52" fmla="*/ 2147483647 w 75"/>
                    <a:gd name="T53" fmla="*/ 0 h 121"/>
                    <a:gd name="T54" fmla="*/ 2147483647 w 75"/>
                    <a:gd name="T55" fmla="*/ 2147483647 h 121"/>
                    <a:gd name="T56" fmla="*/ 2147483647 w 75"/>
                    <a:gd name="T57" fmla="*/ 2147483647 h 121"/>
                    <a:gd name="T58" fmla="*/ 2147483647 w 75"/>
                    <a:gd name="T59" fmla="*/ 0 h 121"/>
                    <a:gd name="T60" fmla="*/ 2147483647 w 75"/>
                    <a:gd name="T61" fmla="*/ 2147483647 h 121"/>
                    <a:gd name="T62" fmla="*/ 2147483647 w 75"/>
                    <a:gd name="T63" fmla="*/ 2147483647 h 121"/>
                    <a:gd name="T64" fmla="*/ 2147483647 w 75"/>
                    <a:gd name="T65" fmla="*/ 2147483647 h 121"/>
                    <a:gd name="T66" fmla="*/ 2147483647 w 75"/>
                    <a:gd name="T67" fmla="*/ 0 h 121"/>
                    <a:gd name="T68" fmla="*/ 2147483647 w 75"/>
                    <a:gd name="T69" fmla="*/ 2147483647 h 121"/>
                    <a:gd name="T70" fmla="*/ 2147483647 w 75"/>
                    <a:gd name="T71" fmla="*/ 2147483647 h 121"/>
                    <a:gd name="T72" fmla="*/ 0 w 75"/>
                    <a:gd name="T73" fmla="*/ 2147483647 h 121"/>
                    <a:gd name="T74" fmla="*/ 2147483647 w 75"/>
                    <a:gd name="T75" fmla="*/ 2147483647 h 121"/>
                    <a:gd name="T76" fmla="*/ 2147483647 w 75"/>
                    <a:gd name="T77" fmla="*/ 2147483647 h 121"/>
                    <a:gd name="T78" fmla="*/ 2147483647 w 75"/>
                    <a:gd name="T79" fmla="*/ 2147483647 h 121"/>
                    <a:gd name="T80" fmla="*/ 0 w 75"/>
                    <a:gd name="T81" fmla="*/ 2147483647 h 121"/>
                    <a:gd name="T82" fmla="*/ 2147483647 w 75"/>
                    <a:gd name="T83" fmla="*/ 2147483647 h 121"/>
                    <a:gd name="T84" fmla="*/ 2147483647 w 75"/>
                    <a:gd name="T85" fmla="*/ 2147483647 h 121"/>
                    <a:gd name="T86" fmla="*/ 0 w 75"/>
                    <a:gd name="T87" fmla="*/ 2147483647 h 121"/>
                    <a:gd name="T88" fmla="*/ 2147483647 w 75"/>
                    <a:gd name="T89" fmla="*/ 2147483647 h 121"/>
                    <a:gd name="T90" fmla="*/ 2147483647 w 75"/>
                    <a:gd name="T91" fmla="*/ 2147483647 h 121"/>
                    <a:gd name="T92" fmla="*/ 2147483647 w 75"/>
                    <a:gd name="T93" fmla="*/ 2147483647 h 121"/>
                    <a:gd name="T94" fmla="*/ 0 w 75"/>
                    <a:gd name="T95" fmla="*/ 2147483647 h 121"/>
                    <a:gd name="T96" fmla="*/ 2147483647 w 75"/>
                    <a:gd name="T97" fmla="*/ 2147483647 h 121"/>
                    <a:gd name="T98" fmla="*/ 2147483647 w 75"/>
                    <a:gd name="T99" fmla="*/ 2147483647 h 121"/>
                    <a:gd name="T100" fmla="*/ 2147483647 w 75"/>
                    <a:gd name="T101" fmla="*/ 2147483647 h 121"/>
                    <a:gd name="T102" fmla="*/ 2147483647 w 75"/>
                    <a:gd name="T103" fmla="*/ 2147483647 h 121"/>
                    <a:gd name="T104" fmla="*/ 2147483647 w 75"/>
                    <a:gd name="T105" fmla="*/ 2147483647 h 121"/>
                    <a:gd name="T106" fmla="*/ 2147483647 w 75"/>
                    <a:gd name="T107" fmla="*/ 2147483647 h 121"/>
                    <a:gd name="T108" fmla="*/ 2147483647 w 75"/>
                    <a:gd name="T109" fmla="*/ 2147483647 h 121"/>
                    <a:gd name="T110" fmla="*/ 2147483647 w 75"/>
                    <a:gd name="T111" fmla="*/ 2147483647 h 12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21"/>
                    <a:gd name="T170" fmla="*/ 75 w 75"/>
                    <a:gd name="T171" fmla="*/ 121 h 12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21">
                      <a:moveTo>
                        <a:pt x="37" y="93"/>
                      </a:moveTo>
                      <a:lnTo>
                        <a:pt x="37" y="93"/>
                      </a:lnTo>
                      <a:lnTo>
                        <a:pt x="37" y="121"/>
                      </a:lnTo>
                      <a:lnTo>
                        <a:pt x="37" y="93"/>
                      </a:lnTo>
                      <a:close/>
                      <a:moveTo>
                        <a:pt x="37" y="93"/>
                      </a:moveTo>
                      <a:lnTo>
                        <a:pt x="46" y="90"/>
                      </a:lnTo>
                      <a:lnTo>
                        <a:pt x="53" y="84"/>
                      </a:lnTo>
                      <a:lnTo>
                        <a:pt x="62" y="102"/>
                      </a:lnTo>
                      <a:lnTo>
                        <a:pt x="57" y="109"/>
                      </a:lnTo>
                      <a:lnTo>
                        <a:pt x="51" y="115"/>
                      </a:lnTo>
                      <a:lnTo>
                        <a:pt x="44" y="118"/>
                      </a:lnTo>
                      <a:lnTo>
                        <a:pt x="37" y="121"/>
                      </a:lnTo>
                      <a:lnTo>
                        <a:pt x="37" y="93"/>
                      </a:lnTo>
                      <a:close/>
                      <a:moveTo>
                        <a:pt x="53" y="84"/>
                      </a:moveTo>
                      <a:lnTo>
                        <a:pt x="57" y="72"/>
                      </a:lnTo>
                      <a:lnTo>
                        <a:pt x="59" y="60"/>
                      </a:lnTo>
                      <a:lnTo>
                        <a:pt x="75" y="60"/>
                      </a:lnTo>
                      <a:lnTo>
                        <a:pt x="73" y="72"/>
                      </a:lnTo>
                      <a:lnTo>
                        <a:pt x="71" y="84"/>
                      </a:lnTo>
                      <a:lnTo>
                        <a:pt x="68" y="93"/>
                      </a:lnTo>
                      <a:lnTo>
                        <a:pt x="62" y="102"/>
                      </a:lnTo>
                      <a:lnTo>
                        <a:pt x="53" y="84"/>
                      </a:lnTo>
                      <a:close/>
                      <a:moveTo>
                        <a:pt x="59" y="60"/>
                      </a:moveTo>
                      <a:lnTo>
                        <a:pt x="59" y="60"/>
                      </a:lnTo>
                      <a:lnTo>
                        <a:pt x="75" y="60"/>
                      </a:lnTo>
                      <a:lnTo>
                        <a:pt x="59" y="60"/>
                      </a:lnTo>
                      <a:close/>
                      <a:moveTo>
                        <a:pt x="59" y="60"/>
                      </a:moveTo>
                      <a:lnTo>
                        <a:pt x="59" y="60"/>
                      </a:lnTo>
                      <a:lnTo>
                        <a:pt x="75" y="60"/>
                      </a:lnTo>
                      <a:lnTo>
                        <a:pt x="59" y="60"/>
                      </a:lnTo>
                      <a:close/>
                      <a:moveTo>
                        <a:pt x="59" y="60"/>
                      </a:moveTo>
                      <a:lnTo>
                        <a:pt x="57" y="45"/>
                      </a:lnTo>
                      <a:lnTo>
                        <a:pt x="53" y="36"/>
                      </a:lnTo>
                      <a:lnTo>
                        <a:pt x="62" y="18"/>
                      </a:lnTo>
                      <a:lnTo>
                        <a:pt x="68" y="27"/>
                      </a:lnTo>
                      <a:lnTo>
                        <a:pt x="71" y="36"/>
                      </a:lnTo>
                      <a:lnTo>
                        <a:pt x="73" y="48"/>
                      </a:lnTo>
                      <a:lnTo>
                        <a:pt x="75" y="60"/>
                      </a:lnTo>
                      <a:lnTo>
                        <a:pt x="59" y="60"/>
                      </a:lnTo>
                      <a:close/>
                      <a:moveTo>
                        <a:pt x="53" y="36"/>
                      </a:moveTo>
                      <a:lnTo>
                        <a:pt x="46" y="27"/>
                      </a:lnTo>
                      <a:lnTo>
                        <a:pt x="37" y="24"/>
                      </a:lnTo>
                      <a:lnTo>
                        <a:pt x="37" y="0"/>
                      </a:lnTo>
                      <a:lnTo>
                        <a:pt x="44" y="0"/>
                      </a:lnTo>
                      <a:lnTo>
                        <a:pt x="51" y="6"/>
                      </a:lnTo>
                      <a:lnTo>
                        <a:pt x="57" y="9"/>
                      </a:lnTo>
                      <a:lnTo>
                        <a:pt x="62" y="18"/>
                      </a:lnTo>
                      <a:lnTo>
                        <a:pt x="53" y="36"/>
                      </a:lnTo>
                      <a:close/>
                      <a:moveTo>
                        <a:pt x="37" y="24"/>
                      </a:moveTo>
                      <a:lnTo>
                        <a:pt x="37" y="24"/>
                      </a:lnTo>
                      <a:lnTo>
                        <a:pt x="37" y="0"/>
                      </a:lnTo>
                      <a:lnTo>
                        <a:pt x="37" y="24"/>
                      </a:lnTo>
                      <a:close/>
                      <a:moveTo>
                        <a:pt x="37" y="24"/>
                      </a:moveTo>
                      <a:lnTo>
                        <a:pt x="37" y="24"/>
                      </a:lnTo>
                      <a:lnTo>
                        <a:pt x="37" y="0"/>
                      </a:lnTo>
                      <a:lnTo>
                        <a:pt x="37" y="24"/>
                      </a:lnTo>
                      <a:close/>
                      <a:moveTo>
                        <a:pt x="37" y="24"/>
                      </a:moveTo>
                      <a:lnTo>
                        <a:pt x="28" y="27"/>
                      </a:lnTo>
                      <a:lnTo>
                        <a:pt x="21" y="36"/>
                      </a:lnTo>
                      <a:lnTo>
                        <a:pt x="10" y="18"/>
                      </a:lnTo>
                      <a:lnTo>
                        <a:pt x="16" y="9"/>
                      </a:lnTo>
                      <a:lnTo>
                        <a:pt x="23" y="6"/>
                      </a:lnTo>
                      <a:lnTo>
                        <a:pt x="30" y="0"/>
                      </a:lnTo>
                      <a:lnTo>
                        <a:pt x="37" y="0"/>
                      </a:lnTo>
                      <a:lnTo>
                        <a:pt x="37" y="24"/>
                      </a:lnTo>
                      <a:close/>
                      <a:moveTo>
                        <a:pt x="21" y="36"/>
                      </a:moveTo>
                      <a:lnTo>
                        <a:pt x="16" y="45"/>
                      </a:lnTo>
                      <a:lnTo>
                        <a:pt x="14" y="60"/>
                      </a:lnTo>
                      <a:lnTo>
                        <a:pt x="0" y="60"/>
                      </a:lnTo>
                      <a:lnTo>
                        <a:pt x="0" y="48"/>
                      </a:lnTo>
                      <a:lnTo>
                        <a:pt x="3" y="36"/>
                      </a:lnTo>
                      <a:lnTo>
                        <a:pt x="5" y="27"/>
                      </a:lnTo>
                      <a:lnTo>
                        <a:pt x="10" y="18"/>
                      </a:lnTo>
                      <a:lnTo>
                        <a:pt x="21" y="36"/>
                      </a:lnTo>
                      <a:close/>
                      <a:moveTo>
                        <a:pt x="14" y="60"/>
                      </a:moveTo>
                      <a:lnTo>
                        <a:pt x="14" y="60"/>
                      </a:lnTo>
                      <a:lnTo>
                        <a:pt x="0" y="60"/>
                      </a:lnTo>
                      <a:lnTo>
                        <a:pt x="14" y="60"/>
                      </a:lnTo>
                      <a:close/>
                      <a:moveTo>
                        <a:pt x="14" y="60"/>
                      </a:moveTo>
                      <a:lnTo>
                        <a:pt x="14" y="60"/>
                      </a:lnTo>
                      <a:lnTo>
                        <a:pt x="0" y="60"/>
                      </a:lnTo>
                      <a:lnTo>
                        <a:pt x="14" y="60"/>
                      </a:lnTo>
                      <a:close/>
                      <a:moveTo>
                        <a:pt x="14" y="60"/>
                      </a:moveTo>
                      <a:lnTo>
                        <a:pt x="16" y="72"/>
                      </a:lnTo>
                      <a:lnTo>
                        <a:pt x="21" y="84"/>
                      </a:lnTo>
                      <a:lnTo>
                        <a:pt x="10" y="102"/>
                      </a:lnTo>
                      <a:lnTo>
                        <a:pt x="5" y="93"/>
                      </a:lnTo>
                      <a:lnTo>
                        <a:pt x="3" y="84"/>
                      </a:lnTo>
                      <a:lnTo>
                        <a:pt x="0" y="72"/>
                      </a:lnTo>
                      <a:lnTo>
                        <a:pt x="0" y="60"/>
                      </a:lnTo>
                      <a:lnTo>
                        <a:pt x="14" y="60"/>
                      </a:lnTo>
                      <a:close/>
                      <a:moveTo>
                        <a:pt x="21" y="84"/>
                      </a:moveTo>
                      <a:lnTo>
                        <a:pt x="28" y="90"/>
                      </a:lnTo>
                      <a:lnTo>
                        <a:pt x="37" y="93"/>
                      </a:lnTo>
                      <a:lnTo>
                        <a:pt x="37" y="121"/>
                      </a:lnTo>
                      <a:lnTo>
                        <a:pt x="30" y="118"/>
                      </a:lnTo>
                      <a:lnTo>
                        <a:pt x="23" y="115"/>
                      </a:lnTo>
                      <a:lnTo>
                        <a:pt x="16" y="109"/>
                      </a:lnTo>
                      <a:lnTo>
                        <a:pt x="10" y="102"/>
                      </a:lnTo>
                      <a:lnTo>
                        <a:pt x="21" y="84"/>
                      </a:lnTo>
                      <a:close/>
                      <a:moveTo>
                        <a:pt x="37" y="93"/>
                      </a:moveTo>
                      <a:lnTo>
                        <a:pt x="37" y="93"/>
                      </a:lnTo>
                      <a:lnTo>
                        <a:pt x="37" y="121"/>
                      </a:lnTo>
                      <a:lnTo>
                        <a:pt x="37" y="9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25" name="Freeform 25"/>
                <p:cNvSpPr>
                  <a:spLocks/>
                </p:cNvSpPr>
                <p:nvPr/>
              </p:nvSpPr>
              <p:spPr bwMode="auto">
                <a:xfrm>
                  <a:off x="2176463" y="2741509"/>
                  <a:ext cx="74613" cy="93082"/>
                </a:xfrm>
                <a:custGeom>
                  <a:avLst/>
                  <a:gdLst>
                    <a:gd name="T0" fmla="*/ 2147483647 w 47"/>
                    <a:gd name="T1" fmla="*/ 2147483647 h 73"/>
                    <a:gd name="T2" fmla="*/ 2147483647 w 47"/>
                    <a:gd name="T3" fmla="*/ 2147483647 h 73"/>
                    <a:gd name="T4" fmla="*/ 2147483647 w 47"/>
                    <a:gd name="T5" fmla="*/ 2147483647 h 73"/>
                    <a:gd name="T6" fmla="*/ 2147483647 w 47"/>
                    <a:gd name="T7" fmla="*/ 2147483647 h 73"/>
                    <a:gd name="T8" fmla="*/ 2147483647 w 47"/>
                    <a:gd name="T9" fmla="*/ 2147483647 h 73"/>
                    <a:gd name="T10" fmla="*/ 2147483647 w 47"/>
                    <a:gd name="T11" fmla="*/ 2147483647 h 73"/>
                    <a:gd name="T12" fmla="*/ 2147483647 w 47"/>
                    <a:gd name="T13" fmla="*/ 2147483647 h 73"/>
                    <a:gd name="T14" fmla="*/ 2147483647 w 47"/>
                    <a:gd name="T15" fmla="*/ 2147483647 h 73"/>
                    <a:gd name="T16" fmla="*/ 2147483647 w 47"/>
                    <a:gd name="T17" fmla="*/ 2147483647 h 73"/>
                    <a:gd name="T18" fmla="*/ 2147483647 w 47"/>
                    <a:gd name="T19" fmla="*/ 2147483647 h 73"/>
                    <a:gd name="T20" fmla="*/ 2147483647 w 47"/>
                    <a:gd name="T21" fmla="*/ 2147483647 h 73"/>
                    <a:gd name="T22" fmla="*/ 2147483647 w 47"/>
                    <a:gd name="T23" fmla="*/ 0 h 73"/>
                    <a:gd name="T24" fmla="*/ 2147483647 w 47"/>
                    <a:gd name="T25" fmla="*/ 0 h 73"/>
                    <a:gd name="T26" fmla="*/ 2147483647 w 47"/>
                    <a:gd name="T27" fmla="*/ 0 h 73"/>
                    <a:gd name="T28" fmla="*/ 2147483647 w 47"/>
                    <a:gd name="T29" fmla="*/ 2147483647 h 73"/>
                    <a:gd name="T30" fmla="*/ 2147483647 w 47"/>
                    <a:gd name="T31" fmla="*/ 2147483647 h 73"/>
                    <a:gd name="T32" fmla="*/ 2147483647 w 47"/>
                    <a:gd name="T33" fmla="*/ 2147483647 h 73"/>
                    <a:gd name="T34" fmla="*/ 0 w 47"/>
                    <a:gd name="T35" fmla="*/ 2147483647 h 73"/>
                    <a:gd name="T36" fmla="*/ 0 w 47"/>
                    <a:gd name="T37" fmla="*/ 2147483647 h 73"/>
                    <a:gd name="T38" fmla="*/ 0 w 47"/>
                    <a:gd name="T39" fmla="*/ 2147483647 h 73"/>
                    <a:gd name="T40" fmla="*/ 2147483647 w 47"/>
                    <a:gd name="T41" fmla="*/ 2147483647 h 73"/>
                    <a:gd name="T42" fmla="*/ 2147483647 w 47"/>
                    <a:gd name="T43" fmla="*/ 2147483647 h 73"/>
                    <a:gd name="T44" fmla="*/ 2147483647 w 47"/>
                    <a:gd name="T45" fmla="*/ 2147483647 h 73"/>
                    <a:gd name="T46" fmla="*/ 2147483647 w 47"/>
                    <a:gd name="T47" fmla="*/ 2147483647 h 73"/>
                    <a:gd name="T48" fmla="*/ 2147483647 w 47"/>
                    <a:gd name="T49" fmla="*/ 2147483647 h 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73"/>
                    <a:gd name="T77" fmla="*/ 47 w 47"/>
                    <a:gd name="T78" fmla="*/ 73 h 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73">
                      <a:moveTo>
                        <a:pt x="24" y="73"/>
                      </a:moveTo>
                      <a:lnTo>
                        <a:pt x="33" y="70"/>
                      </a:lnTo>
                      <a:lnTo>
                        <a:pt x="40" y="64"/>
                      </a:lnTo>
                      <a:lnTo>
                        <a:pt x="43" y="58"/>
                      </a:lnTo>
                      <a:lnTo>
                        <a:pt x="45" y="52"/>
                      </a:lnTo>
                      <a:lnTo>
                        <a:pt x="47" y="46"/>
                      </a:lnTo>
                      <a:lnTo>
                        <a:pt x="47" y="37"/>
                      </a:lnTo>
                      <a:lnTo>
                        <a:pt x="47" y="28"/>
                      </a:lnTo>
                      <a:lnTo>
                        <a:pt x="45" y="22"/>
                      </a:lnTo>
                      <a:lnTo>
                        <a:pt x="43" y="16"/>
                      </a:lnTo>
                      <a:lnTo>
                        <a:pt x="40" y="10"/>
                      </a:lnTo>
                      <a:lnTo>
                        <a:pt x="33" y="0"/>
                      </a:lnTo>
                      <a:lnTo>
                        <a:pt x="24" y="0"/>
                      </a:lnTo>
                      <a:lnTo>
                        <a:pt x="15" y="0"/>
                      </a:lnTo>
                      <a:lnTo>
                        <a:pt x="8" y="10"/>
                      </a:lnTo>
                      <a:lnTo>
                        <a:pt x="4" y="16"/>
                      </a:lnTo>
                      <a:lnTo>
                        <a:pt x="2" y="22"/>
                      </a:lnTo>
                      <a:lnTo>
                        <a:pt x="0" y="28"/>
                      </a:lnTo>
                      <a:lnTo>
                        <a:pt x="0" y="37"/>
                      </a:lnTo>
                      <a:lnTo>
                        <a:pt x="0" y="46"/>
                      </a:lnTo>
                      <a:lnTo>
                        <a:pt x="2" y="52"/>
                      </a:lnTo>
                      <a:lnTo>
                        <a:pt x="4" y="58"/>
                      </a:lnTo>
                      <a:lnTo>
                        <a:pt x="8" y="64"/>
                      </a:lnTo>
                      <a:lnTo>
                        <a:pt x="15" y="70"/>
                      </a:lnTo>
                      <a:lnTo>
                        <a:pt x="24" y="73"/>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26" name="Freeform 26"/>
                <p:cNvSpPr>
                  <a:spLocks noEditPoints="1"/>
                </p:cNvSpPr>
                <p:nvPr/>
              </p:nvSpPr>
              <p:spPr bwMode="auto">
                <a:xfrm>
                  <a:off x="2165350" y="2722383"/>
                  <a:ext cx="100013" cy="131335"/>
                </a:xfrm>
                <a:custGeom>
                  <a:avLst/>
                  <a:gdLst>
                    <a:gd name="T0" fmla="*/ 2147483647 w 63"/>
                    <a:gd name="T1" fmla="*/ 2147483647 h 103"/>
                    <a:gd name="T2" fmla="*/ 2147483647 w 63"/>
                    <a:gd name="T3" fmla="*/ 2147483647 h 103"/>
                    <a:gd name="T4" fmla="*/ 2147483647 w 63"/>
                    <a:gd name="T5" fmla="*/ 2147483647 h 103"/>
                    <a:gd name="T6" fmla="*/ 2147483647 w 63"/>
                    <a:gd name="T7" fmla="*/ 2147483647 h 103"/>
                    <a:gd name="T8" fmla="*/ 2147483647 w 63"/>
                    <a:gd name="T9" fmla="*/ 2147483647 h 103"/>
                    <a:gd name="T10" fmla="*/ 2147483647 w 63"/>
                    <a:gd name="T11" fmla="*/ 2147483647 h 103"/>
                    <a:gd name="T12" fmla="*/ 2147483647 w 63"/>
                    <a:gd name="T13" fmla="*/ 2147483647 h 103"/>
                    <a:gd name="T14" fmla="*/ 2147483647 w 63"/>
                    <a:gd name="T15" fmla="*/ 2147483647 h 103"/>
                    <a:gd name="T16" fmla="*/ 2147483647 w 63"/>
                    <a:gd name="T17" fmla="*/ 2147483647 h 103"/>
                    <a:gd name="T18" fmla="*/ 2147483647 w 63"/>
                    <a:gd name="T19" fmla="*/ 2147483647 h 103"/>
                    <a:gd name="T20" fmla="*/ 2147483647 w 63"/>
                    <a:gd name="T21" fmla="*/ 2147483647 h 103"/>
                    <a:gd name="T22" fmla="*/ 2147483647 w 63"/>
                    <a:gd name="T23" fmla="*/ 2147483647 h 103"/>
                    <a:gd name="T24" fmla="*/ 2147483647 w 63"/>
                    <a:gd name="T25" fmla="*/ 2147483647 h 103"/>
                    <a:gd name="T26" fmla="*/ 2147483647 w 63"/>
                    <a:gd name="T27" fmla="*/ 2147483647 h 103"/>
                    <a:gd name="T28" fmla="*/ 2147483647 w 63"/>
                    <a:gd name="T29" fmla="*/ 2147483647 h 103"/>
                    <a:gd name="T30" fmla="*/ 2147483647 w 63"/>
                    <a:gd name="T31" fmla="*/ 2147483647 h 103"/>
                    <a:gd name="T32" fmla="*/ 2147483647 w 63"/>
                    <a:gd name="T33" fmla="*/ 2147483647 h 103"/>
                    <a:gd name="T34" fmla="*/ 2147483647 w 63"/>
                    <a:gd name="T35" fmla="*/ 2147483647 h 103"/>
                    <a:gd name="T36" fmla="*/ 2147483647 w 63"/>
                    <a:gd name="T37" fmla="*/ 2147483647 h 103"/>
                    <a:gd name="T38" fmla="*/ 2147483647 w 63"/>
                    <a:gd name="T39" fmla="*/ 2147483647 h 103"/>
                    <a:gd name="T40" fmla="*/ 2147483647 w 63"/>
                    <a:gd name="T41" fmla="*/ 2147483647 h 103"/>
                    <a:gd name="T42" fmla="*/ 2147483647 w 63"/>
                    <a:gd name="T43" fmla="*/ 2147483647 h 103"/>
                    <a:gd name="T44" fmla="*/ 2147483647 w 63"/>
                    <a:gd name="T45" fmla="*/ 0 h 103"/>
                    <a:gd name="T46" fmla="*/ 2147483647 w 63"/>
                    <a:gd name="T47" fmla="*/ 2147483647 h 103"/>
                    <a:gd name="T48" fmla="*/ 2147483647 w 63"/>
                    <a:gd name="T49" fmla="*/ 2147483647 h 103"/>
                    <a:gd name="T50" fmla="*/ 2147483647 w 63"/>
                    <a:gd name="T51" fmla="*/ 2147483647 h 103"/>
                    <a:gd name="T52" fmla="*/ 2147483647 w 63"/>
                    <a:gd name="T53" fmla="*/ 0 h 103"/>
                    <a:gd name="T54" fmla="*/ 2147483647 w 63"/>
                    <a:gd name="T55" fmla="*/ 2147483647 h 103"/>
                    <a:gd name="T56" fmla="*/ 2147483647 w 63"/>
                    <a:gd name="T57" fmla="*/ 2147483647 h 103"/>
                    <a:gd name="T58" fmla="*/ 2147483647 w 63"/>
                    <a:gd name="T59" fmla="*/ 0 h 103"/>
                    <a:gd name="T60" fmla="*/ 2147483647 w 63"/>
                    <a:gd name="T61" fmla="*/ 2147483647 h 103"/>
                    <a:gd name="T62" fmla="*/ 2147483647 w 63"/>
                    <a:gd name="T63" fmla="*/ 2147483647 h 103"/>
                    <a:gd name="T64" fmla="*/ 2147483647 w 63"/>
                    <a:gd name="T65" fmla="*/ 2147483647 h 103"/>
                    <a:gd name="T66" fmla="*/ 2147483647 w 63"/>
                    <a:gd name="T67" fmla="*/ 2147483647 h 103"/>
                    <a:gd name="T68" fmla="*/ 2147483647 w 63"/>
                    <a:gd name="T69" fmla="*/ 2147483647 h 103"/>
                    <a:gd name="T70" fmla="*/ 2147483647 w 63"/>
                    <a:gd name="T71" fmla="*/ 2147483647 h 103"/>
                    <a:gd name="T72" fmla="*/ 0 w 63"/>
                    <a:gd name="T73" fmla="*/ 2147483647 h 103"/>
                    <a:gd name="T74" fmla="*/ 2147483647 w 63"/>
                    <a:gd name="T75" fmla="*/ 2147483647 h 103"/>
                    <a:gd name="T76" fmla="*/ 2147483647 w 63"/>
                    <a:gd name="T77" fmla="*/ 2147483647 h 103"/>
                    <a:gd name="T78" fmla="*/ 2147483647 w 63"/>
                    <a:gd name="T79" fmla="*/ 2147483647 h 103"/>
                    <a:gd name="T80" fmla="*/ 0 w 63"/>
                    <a:gd name="T81" fmla="*/ 2147483647 h 103"/>
                    <a:gd name="T82" fmla="*/ 2147483647 w 63"/>
                    <a:gd name="T83" fmla="*/ 2147483647 h 103"/>
                    <a:gd name="T84" fmla="*/ 2147483647 w 63"/>
                    <a:gd name="T85" fmla="*/ 2147483647 h 103"/>
                    <a:gd name="T86" fmla="*/ 0 w 63"/>
                    <a:gd name="T87" fmla="*/ 2147483647 h 103"/>
                    <a:gd name="T88" fmla="*/ 2147483647 w 63"/>
                    <a:gd name="T89" fmla="*/ 2147483647 h 103"/>
                    <a:gd name="T90" fmla="*/ 2147483647 w 63"/>
                    <a:gd name="T91" fmla="*/ 2147483647 h 103"/>
                    <a:gd name="T92" fmla="*/ 2147483647 w 63"/>
                    <a:gd name="T93" fmla="*/ 2147483647 h 103"/>
                    <a:gd name="T94" fmla="*/ 0 w 63"/>
                    <a:gd name="T95" fmla="*/ 2147483647 h 103"/>
                    <a:gd name="T96" fmla="*/ 2147483647 w 63"/>
                    <a:gd name="T97" fmla="*/ 2147483647 h 103"/>
                    <a:gd name="T98" fmla="*/ 2147483647 w 63"/>
                    <a:gd name="T99" fmla="*/ 2147483647 h 103"/>
                    <a:gd name="T100" fmla="*/ 2147483647 w 63"/>
                    <a:gd name="T101" fmla="*/ 2147483647 h 103"/>
                    <a:gd name="T102" fmla="*/ 2147483647 w 63"/>
                    <a:gd name="T103" fmla="*/ 2147483647 h 103"/>
                    <a:gd name="T104" fmla="*/ 2147483647 w 63"/>
                    <a:gd name="T105" fmla="*/ 2147483647 h 103"/>
                    <a:gd name="T106" fmla="*/ 2147483647 w 63"/>
                    <a:gd name="T107" fmla="*/ 2147483647 h 103"/>
                    <a:gd name="T108" fmla="*/ 2147483647 w 63"/>
                    <a:gd name="T109" fmla="*/ 2147483647 h 103"/>
                    <a:gd name="T110" fmla="*/ 2147483647 w 63"/>
                    <a:gd name="T111" fmla="*/ 2147483647 h 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3"/>
                    <a:gd name="T170" fmla="*/ 63 w 63"/>
                    <a:gd name="T171" fmla="*/ 103 h 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3">
                      <a:moveTo>
                        <a:pt x="31" y="76"/>
                      </a:moveTo>
                      <a:lnTo>
                        <a:pt x="31" y="76"/>
                      </a:lnTo>
                      <a:lnTo>
                        <a:pt x="31" y="103"/>
                      </a:lnTo>
                      <a:lnTo>
                        <a:pt x="31" y="76"/>
                      </a:lnTo>
                      <a:close/>
                      <a:moveTo>
                        <a:pt x="31" y="76"/>
                      </a:moveTo>
                      <a:lnTo>
                        <a:pt x="38" y="76"/>
                      </a:lnTo>
                      <a:lnTo>
                        <a:pt x="43" y="70"/>
                      </a:lnTo>
                      <a:lnTo>
                        <a:pt x="52" y="88"/>
                      </a:lnTo>
                      <a:lnTo>
                        <a:pt x="49" y="94"/>
                      </a:lnTo>
                      <a:lnTo>
                        <a:pt x="43" y="97"/>
                      </a:lnTo>
                      <a:lnTo>
                        <a:pt x="38" y="100"/>
                      </a:lnTo>
                      <a:lnTo>
                        <a:pt x="31" y="103"/>
                      </a:lnTo>
                      <a:lnTo>
                        <a:pt x="31" y="76"/>
                      </a:lnTo>
                      <a:close/>
                      <a:moveTo>
                        <a:pt x="43" y="70"/>
                      </a:moveTo>
                      <a:lnTo>
                        <a:pt x="47" y="61"/>
                      </a:lnTo>
                      <a:lnTo>
                        <a:pt x="47" y="52"/>
                      </a:lnTo>
                      <a:lnTo>
                        <a:pt x="63" y="52"/>
                      </a:lnTo>
                      <a:lnTo>
                        <a:pt x="61" y="61"/>
                      </a:lnTo>
                      <a:lnTo>
                        <a:pt x="59" y="73"/>
                      </a:lnTo>
                      <a:lnTo>
                        <a:pt x="56" y="79"/>
                      </a:lnTo>
                      <a:lnTo>
                        <a:pt x="52" y="88"/>
                      </a:lnTo>
                      <a:lnTo>
                        <a:pt x="43" y="70"/>
                      </a:lnTo>
                      <a:close/>
                      <a:moveTo>
                        <a:pt x="47" y="52"/>
                      </a:moveTo>
                      <a:lnTo>
                        <a:pt x="47" y="52"/>
                      </a:lnTo>
                      <a:lnTo>
                        <a:pt x="63" y="52"/>
                      </a:lnTo>
                      <a:lnTo>
                        <a:pt x="47" y="52"/>
                      </a:lnTo>
                      <a:close/>
                      <a:moveTo>
                        <a:pt x="47" y="52"/>
                      </a:moveTo>
                      <a:lnTo>
                        <a:pt x="47" y="52"/>
                      </a:lnTo>
                      <a:lnTo>
                        <a:pt x="63" y="52"/>
                      </a:lnTo>
                      <a:lnTo>
                        <a:pt x="47" y="52"/>
                      </a:lnTo>
                      <a:close/>
                      <a:moveTo>
                        <a:pt x="47" y="52"/>
                      </a:moveTo>
                      <a:lnTo>
                        <a:pt x="47" y="43"/>
                      </a:lnTo>
                      <a:lnTo>
                        <a:pt x="43" y="34"/>
                      </a:lnTo>
                      <a:lnTo>
                        <a:pt x="52" y="15"/>
                      </a:lnTo>
                      <a:lnTo>
                        <a:pt x="56" y="25"/>
                      </a:lnTo>
                      <a:lnTo>
                        <a:pt x="59" y="31"/>
                      </a:lnTo>
                      <a:lnTo>
                        <a:pt x="61" y="43"/>
                      </a:lnTo>
                      <a:lnTo>
                        <a:pt x="63" y="52"/>
                      </a:lnTo>
                      <a:lnTo>
                        <a:pt x="47" y="52"/>
                      </a:lnTo>
                      <a:close/>
                      <a:moveTo>
                        <a:pt x="43" y="34"/>
                      </a:moveTo>
                      <a:lnTo>
                        <a:pt x="38" y="28"/>
                      </a:lnTo>
                      <a:lnTo>
                        <a:pt x="31" y="28"/>
                      </a:lnTo>
                      <a:lnTo>
                        <a:pt x="31" y="0"/>
                      </a:lnTo>
                      <a:lnTo>
                        <a:pt x="38" y="3"/>
                      </a:lnTo>
                      <a:lnTo>
                        <a:pt x="43" y="6"/>
                      </a:lnTo>
                      <a:lnTo>
                        <a:pt x="49" y="9"/>
                      </a:lnTo>
                      <a:lnTo>
                        <a:pt x="52" y="15"/>
                      </a:lnTo>
                      <a:lnTo>
                        <a:pt x="43" y="34"/>
                      </a:lnTo>
                      <a:close/>
                      <a:moveTo>
                        <a:pt x="31" y="28"/>
                      </a:moveTo>
                      <a:lnTo>
                        <a:pt x="31" y="28"/>
                      </a:lnTo>
                      <a:lnTo>
                        <a:pt x="31" y="0"/>
                      </a:lnTo>
                      <a:lnTo>
                        <a:pt x="31" y="28"/>
                      </a:lnTo>
                      <a:close/>
                      <a:moveTo>
                        <a:pt x="31" y="28"/>
                      </a:moveTo>
                      <a:lnTo>
                        <a:pt x="31" y="28"/>
                      </a:lnTo>
                      <a:lnTo>
                        <a:pt x="31" y="0"/>
                      </a:lnTo>
                      <a:lnTo>
                        <a:pt x="31" y="28"/>
                      </a:lnTo>
                      <a:close/>
                      <a:moveTo>
                        <a:pt x="31" y="28"/>
                      </a:moveTo>
                      <a:lnTo>
                        <a:pt x="23" y="28"/>
                      </a:lnTo>
                      <a:lnTo>
                        <a:pt x="18" y="34"/>
                      </a:lnTo>
                      <a:lnTo>
                        <a:pt x="9" y="15"/>
                      </a:lnTo>
                      <a:lnTo>
                        <a:pt x="13" y="9"/>
                      </a:lnTo>
                      <a:lnTo>
                        <a:pt x="18" y="6"/>
                      </a:lnTo>
                      <a:lnTo>
                        <a:pt x="25" y="3"/>
                      </a:lnTo>
                      <a:lnTo>
                        <a:pt x="31" y="0"/>
                      </a:lnTo>
                      <a:lnTo>
                        <a:pt x="31" y="28"/>
                      </a:lnTo>
                      <a:close/>
                      <a:moveTo>
                        <a:pt x="18" y="34"/>
                      </a:moveTo>
                      <a:lnTo>
                        <a:pt x="16" y="43"/>
                      </a:lnTo>
                      <a:lnTo>
                        <a:pt x="15" y="52"/>
                      </a:lnTo>
                      <a:lnTo>
                        <a:pt x="0" y="52"/>
                      </a:lnTo>
                      <a:lnTo>
                        <a:pt x="0" y="43"/>
                      </a:lnTo>
                      <a:lnTo>
                        <a:pt x="2" y="31"/>
                      </a:lnTo>
                      <a:lnTo>
                        <a:pt x="6" y="25"/>
                      </a:lnTo>
                      <a:lnTo>
                        <a:pt x="9" y="15"/>
                      </a:lnTo>
                      <a:lnTo>
                        <a:pt x="18" y="34"/>
                      </a:lnTo>
                      <a:close/>
                      <a:moveTo>
                        <a:pt x="15" y="52"/>
                      </a:moveTo>
                      <a:lnTo>
                        <a:pt x="15" y="52"/>
                      </a:lnTo>
                      <a:lnTo>
                        <a:pt x="0" y="52"/>
                      </a:lnTo>
                      <a:lnTo>
                        <a:pt x="15" y="52"/>
                      </a:lnTo>
                      <a:close/>
                      <a:moveTo>
                        <a:pt x="15" y="52"/>
                      </a:moveTo>
                      <a:lnTo>
                        <a:pt x="15" y="52"/>
                      </a:lnTo>
                      <a:lnTo>
                        <a:pt x="0" y="52"/>
                      </a:lnTo>
                      <a:lnTo>
                        <a:pt x="15" y="52"/>
                      </a:lnTo>
                      <a:close/>
                      <a:moveTo>
                        <a:pt x="15" y="52"/>
                      </a:moveTo>
                      <a:lnTo>
                        <a:pt x="16" y="61"/>
                      </a:lnTo>
                      <a:lnTo>
                        <a:pt x="18" y="70"/>
                      </a:lnTo>
                      <a:lnTo>
                        <a:pt x="9" y="88"/>
                      </a:lnTo>
                      <a:lnTo>
                        <a:pt x="6" y="79"/>
                      </a:lnTo>
                      <a:lnTo>
                        <a:pt x="2" y="73"/>
                      </a:lnTo>
                      <a:lnTo>
                        <a:pt x="0" y="61"/>
                      </a:lnTo>
                      <a:lnTo>
                        <a:pt x="0" y="52"/>
                      </a:lnTo>
                      <a:lnTo>
                        <a:pt x="15" y="52"/>
                      </a:lnTo>
                      <a:close/>
                      <a:moveTo>
                        <a:pt x="18" y="70"/>
                      </a:moveTo>
                      <a:lnTo>
                        <a:pt x="23" y="76"/>
                      </a:lnTo>
                      <a:lnTo>
                        <a:pt x="31" y="76"/>
                      </a:lnTo>
                      <a:lnTo>
                        <a:pt x="31" y="103"/>
                      </a:lnTo>
                      <a:lnTo>
                        <a:pt x="25" y="100"/>
                      </a:lnTo>
                      <a:lnTo>
                        <a:pt x="18" y="97"/>
                      </a:lnTo>
                      <a:lnTo>
                        <a:pt x="13" y="94"/>
                      </a:lnTo>
                      <a:lnTo>
                        <a:pt x="9" y="88"/>
                      </a:lnTo>
                      <a:lnTo>
                        <a:pt x="18" y="70"/>
                      </a:lnTo>
                      <a:close/>
                      <a:moveTo>
                        <a:pt x="31" y="76"/>
                      </a:moveTo>
                      <a:lnTo>
                        <a:pt x="31" y="76"/>
                      </a:lnTo>
                      <a:lnTo>
                        <a:pt x="31" y="103"/>
                      </a:lnTo>
                      <a:lnTo>
                        <a:pt x="31"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27" name="Freeform 27"/>
                <p:cNvSpPr>
                  <a:spLocks/>
                </p:cNvSpPr>
                <p:nvPr/>
              </p:nvSpPr>
              <p:spPr bwMode="auto">
                <a:xfrm>
                  <a:off x="2052638" y="2958276"/>
                  <a:ext cx="76200" cy="96907"/>
                </a:xfrm>
                <a:custGeom>
                  <a:avLst/>
                  <a:gdLst>
                    <a:gd name="T0" fmla="*/ 2147483647 w 48"/>
                    <a:gd name="T1" fmla="*/ 2147483647 h 76"/>
                    <a:gd name="T2" fmla="*/ 2147483647 w 48"/>
                    <a:gd name="T3" fmla="*/ 2147483647 h 76"/>
                    <a:gd name="T4" fmla="*/ 2147483647 w 48"/>
                    <a:gd name="T5" fmla="*/ 2147483647 h 76"/>
                    <a:gd name="T6" fmla="*/ 2147483647 w 48"/>
                    <a:gd name="T7" fmla="*/ 2147483647 h 76"/>
                    <a:gd name="T8" fmla="*/ 2147483647 w 48"/>
                    <a:gd name="T9" fmla="*/ 2147483647 h 76"/>
                    <a:gd name="T10" fmla="*/ 2147483647 w 48"/>
                    <a:gd name="T11" fmla="*/ 2147483647 h 76"/>
                    <a:gd name="T12" fmla="*/ 2147483647 w 48"/>
                    <a:gd name="T13" fmla="*/ 2147483647 h 76"/>
                    <a:gd name="T14" fmla="*/ 2147483647 w 48"/>
                    <a:gd name="T15" fmla="*/ 2147483647 h 76"/>
                    <a:gd name="T16" fmla="*/ 2147483647 w 48"/>
                    <a:gd name="T17" fmla="*/ 2147483647 h 76"/>
                    <a:gd name="T18" fmla="*/ 2147483647 w 48"/>
                    <a:gd name="T19" fmla="*/ 2147483647 h 76"/>
                    <a:gd name="T20" fmla="*/ 2147483647 w 48"/>
                    <a:gd name="T21" fmla="*/ 2147483647 h 76"/>
                    <a:gd name="T22" fmla="*/ 2147483647 w 48"/>
                    <a:gd name="T23" fmla="*/ 2147483647 h 76"/>
                    <a:gd name="T24" fmla="*/ 2147483647 w 48"/>
                    <a:gd name="T25" fmla="*/ 0 h 76"/>
                    <a:gd name="T26" fmla="*/ 2147483647 w 48"/>
                    <a:gd name="T27" fmla="*/ 2147483647 h 76"/>
                    <a:gd name="T28" fmla="*/ 2147483647 w 48"/>
                    <a:gd name="T29" fmla="*/ 2147483647 h 76"/>
                    <a:gd name="T30" fmla="*/ 2147483647 w 48"/>
                    <a:gd name="T31" fmla="*/ 2147483647 h 76"/>
                    <a:gd name="T32" fmla="*/ 2147483647 w 48"/>
                    <a:gd name="T33" fmla="*/ 2147483647 h 76"/>
                    <a:gd name="T34" fmla="*/ 0 w 48"/>
                    <a:gd name="T35" fmla="*/ 2147483647 h 76"/>
                    <a:gd name="T36" fmla="*/ 0 w 48"/>
                    <a:gd name="T37" fmla="*/ 2147483647 h 76"/>
                    <a:gd name="T38" fmla="*/ 0 w 48"/>
                    <a:gd name="T39" fmla="*/ 2147483647 h 76"/>
                    <a:gd name="T40" fmla="*/ 2147483647 w 48"/>
                    <a:gd name="T41" fmla="*/ 2147483647 h 76"/>
                    <a:gd name="T42" fmla="*/ 2147483647 w 48"/>
                    <a:gd name="T43" fmla="*/ 2147483647 h 76"/>
                    <a:gd name="T44" fmla="*/ 2147483647 w 48"/>
                    <a:gd name="T45" fmla="*/ 2147483647 h 76"/>
                    <a:gd name="T46" fmla="*/ 2147483647 w 48"/>
                    <a:gd name="T47" fmla="*/ 2147483647 h 76"/>
                    <a:gd name="T48" fmla="*/ 2147483647 w 48"/>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6"/>
                    <a:gd name="T77" fmla="*/ 48 w 48"/>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6">
                      <a:moveTo>
                        <a:pt x="23" y="76"/>
                      </a:moveTo>
                      <a:lnTo>
                        <a:pt x="32" y="73"/>
                      </a:lnTo>
                      <a:lnTo>
                        <a:pt x="41" y="64"/>
                      </a:lnTo>
                      <a:lnTo>
                        <a:pt x="43" y="61"/>
                      </a:lnTo>
                      <a:lnTo>
                        <a:pt x="46" y="52"/>
                      </a:lnTo>
                      <a:lnTo>
                        <a:pt x="46" y="45"/>
                      </a:lnTo>
                      <a:lnTo>
                        <a:pt x="48" y="39"/>
                      </a:lnTo>
                      <a:lnTo>
                        <a:pt x="46" y="30"/>
                      </a:lnTo>
                      <a:lnTo>
                        <a:pt x="46" y="24"/>
                      </a:lnTo>
                      <a:lnTo>
                        <a:pt x="43" y="18"/>
                      </a:lnTo>
                      <a:lnTo>
                        <a:pt x="41" y="12"/>
                      </a:lnTo>
                      <a:lnTo>
                        <a:pt x="32" y="3"/>
                      </a:lnTo>
                      <a:lnTo>
                        <a:pt x="23" y="0"/>
                      </a:lnTo>
                      <a:lnTo>
                        <a:pt x="14" y="3"/>
                      </a:lnTo>
                      <a:lnTo>
                        <a:pt x="7" y="12"/>
                      </a:lnTo>
                      <a:lnTo>
                        <a:pt x="3" y="18"/>
                      </a:lnTo>
                      <a:lnTo>
                        <a:pt x="1" y="24"/>
                      </a:lnTo>
                      <a:lnTo>
                        <a:pt x="0" y="30"/>
                      </a:lnTo>
                      <a:lnTo>
                        <a:pt x="0" y="39"/>
                      </a:lnTo>
                      <a:lnTo>
                        <a:pt x="0" y="45"/>
                      </a:lnTo>
                      <a:lnTo>
                        <a:pt x="1" y="52"/>
                      </a:lnTo>
                      <a:lnTo>
                        <a:pt x="3" y="61"/>
                      </a:lnTo>
                      <a:lnTo>
                        <a:pt x="7" y="64"/>
                      </a:lnTo>
                      <a:lnTo>
                        <a:pt x="14" y="73"/>
                      </a:lnTo>
                      <a:lnTo>
                        <a:pt x="23"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28" name="Freeform 28"/>
                <p:cNvSpPr>
                  <a:spLocks noEditPoints="1"/>
                </p:cNvSpPr>
                <p:nvPr/>
              </p:nvSpPr>
              <p:spPr bwMode="auto">
                <a:xfrm>
                  <a:off x="2039938" y="2942975"/>
                  <a:ext cx="100013" cy="127510"/>
                </a:xfrm>
                <a:custGeom>
                  <a:avLst/>
                  <a:gdLst>
                    <a:gd name="T0" fmla="*/ 2147483647 w 63"/>
                    <a:gd name="T1" fmla="*/ 2147483647 h 100"/>
                    <a:gd name="T2" fmla="*/ 2147483647 w 63"/>
                    <a:gd name="T3" fmla="*/ 2147483647 h 100"/>
                    <a:gd name="T4" fmla="*/ 2147483647 w 63"/>
                    <a:gd name="T5" fmla="*/ 2147483647 h 100"/>
                    <a:gd name="T6" fmla="*/ 2147483647 w 63"/>
                    <a:gd name="T7" fmla="*/ 2147483647 h 100"/>
                    <a:gd name="T8" fmla="*/ 2147483647 w 63"/>
                    <a:gd name="T9" fmla="*/ 2147483647 h 100"/>
                    <a:gd name="T10" fmla="*/ 2147483647 w 63"/>
                    <a:gd name="T11" fmla="*/ 2147483647 h 100"/>
                    <a:gd name="T12" fmla="*/ 2147483647 w 63"/>
                    <a:gd name="T13" fmla="*/ 2147483647 h 100"/>
                    <a:gd name="T14" fmla="*/ 2147483647 w 63"/>
                    <a:gd name="T15" fmla="*/ 2147483647 h 100"/>
                    <a:gd name="T16" fmla="*/ 2147483647 w 63"/>
                    <a:gd name="T17" fmla="*/ 2147483647 h 100"/>
                    <a:gd name="T18" fmla="*/ 2147483647 w 63"/>
                    <a:gd name="T19" fmla="*/ 2147483647 h 100"/>
                    <a:gd name="T20" fmla="*/ 2147483647 w 63"/>
                    <a:gd name="T21" fmla="*/ 2147483647 h 100"/>
                    <a:gd name="T22" fmla="*/ 2147483647 w 63"/>
                    <a:gd name="T23" fmla="*/ 2147483647 h 100"/>
                    <a:gd name="T24" fmla="*/ 2147483647 w 63"/>
                    <a:gd name="T25" fmla="*/ 2147483647 h 100"/>
                    <a:gd name="T26" fmla="*/ 2147483647 w 63"/>
                    <a:gd name="T27" fmla="*/ 2147483647 h 100"/>
                    <a:gd name="T28" fmla="*/ 2147483647 w 63"/>
                    <a:gd name="T29" fmla="*/ 2147483647 h 100"/>
                    <a:gd name="T30" fmla="*/ 2147483647 w 63"/>
                    <a:gd name="T31" fmla="*/ 2147483647 h 100"/>
                    <a:gd name="T32" fmla="*/ 2147483647 w 63"/>
                    <a:gd name="T33" fmla="*/ 2147483647 h 100"/>
                    <a:gd name="T34" fmla="*/ 2147483647 w 63"/>
                    <a:gd name="T35" fmla="*/ 2147483647 h 100"/>
                    <a:gd name="T36" fmla="*/ 2147483647 w 63"/>
                    <a:gd name="T37" fmla="*/ 2147483647 h 100"/>
                    <a:gd name="T38" fmla="*/ 2147483647 w 63"/>
                    <a:gd name="T39" fmla="*/ 2147483647 h 100"/>
                    <a:gd name="T40" fmla="*/ 2147483647 w 63"/>
                    <a:gd name="T41" fmla="*/ 2147483647 h 100"/>
                    <a:gd name="T42" fmla="*/ 2147483647 w 63"/>
                    <a:gd name="T43" fmla="*/ 2147483647 h 100"/>
                    <a:gd name="T44" fmla="*/ 2147483647 w 63"/>
                    <a:gd name="T45" fmla="*/ 0 h 100"/>
                    <a:gd name="T46" fmla="*/ 2147483647 w 63"/>
                    <a:gd name="T47" fmla="*/ 2147483647 h 100"/>
                    <a:gd name="T48" fmla="*/ 2147483647 w 63"/>
                    <a:gd name="T49" fmla="*/ 2147483647 h 100"/>
                    <a:gd name="T50" fmla="*/ 2147483647 w 63"/>
                    <a:gd name="T51" fmla="*/ 2147483647 h 100"/>
                    <a:gd name="T52" fmla="*/ 2147483647 w 63"/>
                    <a:gd name="T53" fmla="*/ 0 h 100"/>
                    <a:gd name="T54" fmla="*/ 2147483647 w 63"/>
                    <a:gd name="T55" fmla="*/ 2147483647 h 100"/>
                    <a:gd name="T56" fmla="*/ 2147483647 w 63"/>
                    <a:gd name="T57" fmla="*/ 2147483647 h 100"/>
                    <a:gd name="T58" fmla="*/ 2147483647 w 63"/>
                    <a:gd name="T59" fmla="*/ 0 h 100"/>
                    <a:gd name="T60" fmla="*/ 2147483647 w 63"/>
                    <a:gd name="T61" fmla="*/ 2147483647 h 100"/>
                    <a:gd name="T62" fmla="*/ 2147483647 w 63"/>
                    <a:gd name="T63" fmla="*/ 2147483647 h 100"/>
                    <a:gd name="T64" fmla="*/ 2147483647 w 63"/>
                    <a:gd name="T65" fmla="*/ 2147483647 h 100"/>
                    <a:gd name="T66" fmla="*/ 2147483647 w 63"/>
                    <a:gd name="T67" fmla="*/ 0 h 100"/>
                    <a:gd name="T68" fmla="*/ 2147483647 w 63"/>
                    <a:gd name="T69" fmla="*/ 2147483647 h 100"/>
                    <a:gd name="T70" fmla="*/ 2147483647 w 63"/>
                    <a:gd name="T71" fmla="*/ 2147483647 h 100"/>
                    <a:gd name="T72" fmla="*/ 0 w 63"/>
                    <a:gd name="T73" fmla="*/ 2147483647 h 100"/>
                    <a:gd name="T74" fmla="*/ 2147483647 w 63"/>
                    <a:gd name="T75" fmla="*/ 2147483647 h 100"/>
                    <a:gd name="T76" fmla="*/ 2147483647 w 63"/>
                    <a:gd name="T77" fmla="*/ 2147483647 h 100"/>
                    <a:gd name="T78" fmla="*/ 2147483647 w 63"/>
                    <a:gd name="T79" fmla="*/ 2147483647 h 100"/>
                    <a:gd name="T80" fmla="*/ 0 w 63"/>
                    <a:gd name="T81" fmla="*/ 2147483647 h 100"/>
                    <a:gd name="T82" fmla="*/ 2147483647 w 63"/>
                    <a:gd name="T83" fmla="*/ 2147483647 h 100"/>
                    <a:gd name="T84" fmla="*/ 2147483647 w 63"/>
                    <a:gd name="T85" fmla="*/ 2147483647 h 100"/>
                    <a:gd name="T86" fmla="*/ 0 w 63"/>
                    <a:gd name="T87" fmla="*/ 2147483647 h 100"/>
                    <a:gd name="T88" fmla="*/ 2147483647 w 63"/>
                    <a:gd name="T89" fmla="*/ 2147483647 h 100"/>
                    <a:gd name="T90" fmla="*/ 2147483647 w 63"/>
                    <a:gd name="T91" fmla="*/ 2147483647 h 100"/>
                    <a:gd name="T92" fmla="*/ 2147483647 w 63"/>
                    <a:gd name="T93" fmla="*/ 2147483647 h 100"/>
                    <a:gd name="T94" fmla="*/ 0 w 63"/>
                    <a:gd name="T95" fmla="*/ 2147483647 h 100"/>
                    <a:gd name="T96" fmla="*/ 2147483647 w 63"/>
                    <a:gd name="T97" fmla="*/ 2147483647 h 100"/>
                    <a:gd name="T98" fmla="*/ 2147483647 w 63"/>
                    <a:gd name="T99" fmla="*/ 2147483647 h 100"/>
                    <a:gd name="T100" fmla="*/ 2147483647 w 63"/>
                    <a:gd name="T101" fmla="*/ 2147483647 h 100"/>
                    <a:gd name="T102" fmla="*/ 2147483647 w 63"/>
                    <a:gd name="T103" fmla="*/ 2147483647 h 100"/>
                    <a:gd name="T104" fmla="*/ 2147483647 w 63"/>
                    <a:gd name="T105" fmla="*/ 2147483647 h 100"/>
                    <a:gd name="T106" fmla="*/ 2147483647 w 63"/>
                    <a:gd name="T107" fmla="*/ 2147483647 h 100"/>
                    <a:gd name="T108" fmla="*/ 2147483647 w 63"/>
                    <a:gd name="T109" fmla="*/ 2147483647 h 100"/>
                    <a:gd name="T110" fmla="*/ 2147483647 w 63"/>
                    <a:gd name="T111" fmla="*/ 2147483647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0"/>
                    <a:gd name="T170" fmla="*/ 63 w 63"/>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0">
                      <a:moveTo>
                        <a:pt x="31" y="76"/>
                      </a:moveTo>
                      <a:lnTo>
                        <a:pt x="31" y="76"/>
                      </a:lnTo>
                      <a:lnTo>
                        <a:pt x="31" y="100"/>
                      </a:lnTo>
                      <a:lnTo>
                        <a:pt x="31" y="76"/>
                      </a:lnTo>
                      <a:close/>
                      <a:moveTo>
                        <a:pt x="31" y="76"/>
                      </a:moveTo>
                      <a:lnTo>
                        <a:pt x="38" y="73"/>
                      </a:lnTo>
                      <a:lnTo>
                        <a:pt x="43" y="67"/>
                      </a:lnTo>
                      <a:lnTo>
                        <a:pt x="54" y="85"/>
                      </a:lnTo>
                      <a:lnTo>
                        <a:pt x="49" y="91"/>
                      </a:lnTo>
                      <a:lnTo>
                        <a:pt x="43" y="97"/>
                      </a:lnTo>
                      <a:lnTo>
                        <a:pt x="38" y="100"/>
                      </a:lnTo>
                      <a:lnTo>
                        <a:pt x="31" y="100"/>
                      </a:lnTo>
                      <a:lnTo>
                        <a:pt x="31" y="76"/>
                      </a:lnTo>
                      <a:close/>
                      <a:moveTo>
                        <a:pt x="43" y="67"/>
                      </a:moveTo>
                      <a:lnTo>
                        <a:pt x="47" y="61"/>
                      </a:lnTo>
                      <a:lnTo>
                        <a:pt x="47" y="51"/>
                      </a:lnTo>
                      <a:lnTo>
                        <a:pt x="63" y="51"/>
                      </a:lnTo>
                      <a:lnTo>
                        <a:pt x="61" y="61"/>
                      </a:lnTo>
                      <a:lnTo>
                        <a:pt x="60" y="70"/>
                      </a:lnTo>
                      <a:lnTo>
                        <a:pt x="58" y="79"/>
                      </a:lnTo>
                      <a:lnTo>
                        <a:pt x="54" y="85"/>
                      </a:lnTo>
                      <a:lnTo>
                        <a:pt x="43" y="67"/>
                      </a:lnTo>
                      <a:close/>
                      <a:moveTo>
                        <a:pt x="47" y="51"/>
                      </a:moveTo>
                      <a:lnTo>
                        <a:pt x="47" y="51"/>
                      </a:lnTo>
                      <a:lnTo>
                        <a:pt x="63" y="51"/>
                      </a:lnTo>
                      <a:lnTo>
                        <a:pt x="47" y="51"/>
                      </a:lnTo>
                      <a:close/>
                      <a:moveTo>
                        <a:pt x="47" y="51"/>
                      </a:moveTo>
                      <a:lnTo>
                        <a:pt x="47" y="51"/>
                      </a:lnTo>
                      <a:lnTo>
                        <a:pt x="63" y="51"/>
                      </a:lnTo>
                      <a:lnTo>
                        <a:pt x="47" y="51"/>
                      </a:lnTo>
                      <a:close/>
                      <a:moveTo>
                        <a:pt x="47" y="51"/>
                      </a:moveTo>
                      <a:lnTo>
                        <a:pt x="47" y="39"/>
                      </a:lnTo>
                      <a:lnTo>
                        <a:pt x="43" y="33"/>
                      </a:lnTo>
                      <a:lnTo>
                        <a:pt x="54" y="15"/>
                      </a:lnTo>
                      <a:lnTo>
                        <a:pt x="58" y="21"/>
                      </a:lnTo>
                      <a:lnTo>
                        <a:pt x="60" y="30"/>
                      </a:lnTo>
                      <a:lnTo>
                        <a:pt x="61" y="39"/>
                      </a:lnTo>
                      <a:lnTo>
                        <a:pt x="63" y="51"/>
                      </a:lnTo>
                      <a:lnTo>
                        <a:pt x="47" y="51"/>
                      </a:lnTo>
                      <a:close/>
                      <a:moveTo>
                        <a:pt x="43" y="33"/>
                      </a:moveTo>
                      <a:lnTo>
                        <a:pt x="38" y="27"/>
                      </a:lnTo>
                      <a:lnTo>
                        <a:pt x="31" y="24"/>
                      </a:lnTo>
                      <a:lnTo>
                        <a:pt x="31" y="0"/>
                      </a:lnTo>
                      <a:lnTo>
                        <a:pt x="38" y="0"/>
                      </a:lnTo>
                      <a:lnTo>
                        <a:pt x="43" y="3"/>
                      </a:lnTo>
                      <a:lnTo>
                        <a:pt x="49" y="9"/>
                      </a:lnTo>
                      <a:lnTo>
                        <a:pt x="54" y="15"/>
                      </a:lnTo>
                      <a:lnTo>
                        <a:pt x="43" y="33"/>
                      </a:lnTo>
                      <a:close/>
                      <a:moveTo>
                        <a:pt x="31" y="24"/>
                      </a:moveTo>
                      <a:lnTo>
                        <a:pt x="31" y="24"/>
                      </a:lnTo>
                      <a:lnTo>
                        <a:pt x="31" y="0"/>
                      </a:lnTo>
                      <a:lnTo>
                        <a:pt x="31" y="24"/>
                      </a:lnTo>
                      <a:close/>
                      <a:moveTo>
                        <a:pt x="31" y="24"/>
                      </a:moveTo>
                      <a:lnTo>
                        <a:pt x="31" y="24"/>
                      </a:lnTo>
                      <a:lnTo>
                        <a:pt x="31" y="0"/>
                      </a:lnTo>
                      <a:lnTo>
                        <a:pt x="31" y="24"/>
                      </a:lnTo>
                      <a:close/>
                      <a:moveTo>
                        <a:pt x="31" y="24"/>
                      </a:moveTo>
                      <a:lnTo>
                        <a:pt x="25" y="27"/>
                      </a:lnTo>
                      <a:lnTo>
                        <a:pt x="20" y="33"/>
                      </a:lnTo>
                      <a:lnTo>
                        <a:pt x="9" y="15"/>
                      </a:lnTo>
                      <a:lnTo>
                        <a:pt x="15" y="9"/>
                      </a:lnTo>
                      <a:lnTo>
                        <a:pt x="20" y="3"/>
                      </a:lnTo>
                      <a:lnTo>
                        <a:pt x="25" y="0"/>
                      </a:lnTo>
                      <a:lnTo>
                        <a:pt x="31" y="0"/>
                      </a:lnTo>
                      <a:lnTo>
                        <a:pt x="31" y="24"/>
                      </a:lnTo>
                      <a:close/>
                      <a:moveTo>
                        <a:pt x="20" y="33"/>
                      </a:moveTo>
                      <a:lnTo>
                        <a:pt x="17" y="39"/>
                      </a:lnTo>
                      <a:lnTo>
                        <a:pt x="15" y="51"/>
                      </a:lnTo>
                      <a:lnTo>
                        <a:pt x="0" y="51"/>
                      </a:lnTo>
                      <a:lnTo>
                        <a:pt x="0" y="39"/>
                      </a:lnTo>
                      <a:lnTo>
                        <a:pt x="2" y="30"/>
                      </a:lnTo>
                      <a:lnTo>
                        <a:pt x="6" y="21"/>
                      </a:lnTo>
                      <a:lnTo>
                        <a:pt x="9" y="15"/>
                      </a:lnTo>
                      <a:lnTo>
                        <a:pt x="20" y="33"/>
                      </a:lnTo>
                      <a:close/>
                      <a:moveTo>
                        <a:pt x="15" y="51"/>
                      </a:moveTo>
                      <a:lnTo>
                        <a:pt x="15" y="51"/>
                      </a:lnTo>
                      <a:lnTo>
                        <a:pt x="0" y="51"/>
                      </a:lnTo>
                      <a:lnTo>
                        <a:pt x="15" y="51"/>
                      </a:lnTo>
                      <a:close/>
                      <a:moveTo>
                        <a:pt x="15" y="51"/>
                      </a:moveTo>
                      <a:lnTo>
                        <a:pt x="15" y="51"/>
                      </a:lnTo>
                      <a:lnTo>
                        <a:pt x="0" y="51"/>
                      </a:lnTo>
                      <a:lnTo>
                        <a:pt x="15" y="51"/>
                      </a:lnTo>
                      <a:close/>
                      <a:moveTo>
                        <a:pt x="15" y="51"/>
                      </a:moveTo>
                      <a:lnTo>
                        <a:pt x="17" y="61"/>
                      </a:lnTo>
                      <a:lnTo>
                        <a:pt x="20" y="67"/>
                      </a:lnTo>
                      <a:lnTo>
                        <a:pt x="9" y="85"/>
                      </a:lnTo>
                      <a:lnTo>
                        <a:pt x="6" y="79"/>
                      </a:lnTo>
                      <a:lnTo>
                        <a:pt x="2" y="70"/>
                      </a:lnTo>
                      <a:lnTo>
                        <a:pt x="0" y="61"/>
                      </a:lnTo>
                      <a:lnTo>
                        <a:pt x="0" y="51"/>
                      </a:lnTo>
                      <a:lnTo>
                        <a:pt x="15" y="51"/>
                      </a:lnTo>
                      <a:close/>
                      <a:moveTo>
                        <a:pt x="20" y="67"/>
                      </a:moveTo>
                      <a:lnTo>
                        <a:pt x="25" y="73"/>
                      </a:lnTo>
                      <a:lnTo>
                        <a:pt x="31" y="76"/>
                      </a:lnTo>
                      <a:lnTo>
                        <a:pt x="31" y="100"/>
                      </a:lnTo>
                      <a:lnTo>
                        <a:pt x="25" y="100"/>
                      </a:lnTo>
                      <a:lnTo>
                        <a:pt x="20" y="97"/>
                      </a:lnTo>
                      <a:lnTo>
                        <a:pt x="15" y="91"/>
                      </a:lnTo>
                      <a:lnTo>
                        <a:pt x="9" y="85"/>
                      </a:lnTo>
                      <a:lnTo>
                        <a:pt x="20" y="67"/>
                      </a:lnTo>
                      <a:close/>
                      <a:moveTo>
                        <a:pt x="31" y="76"/>
                      </a:moveTo>
                      <a:lnTo>
                        <a:pt x="31" y="76"/>
                      </a:lnTo>
                      <a:lnTo>
                        <a:pt x="31" y="100"/>
                      </a:lnTo>
                      <a:lnTo>
                        <a:pt x="31"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29" name="Freeform 29"/>
                <p:cNvSpPr>
                  <a:spLocks/>
                </p:cNvSpPr>
                <p:nvPr/>
              </p:nvSpPr>
              <p:spPr bwMode="auto">
                <a:xfrm>
                  <a:off x="2117725" y="2800164"/>
                  <a:ext cx="144463" cy="232068"/>
                </a:xfrm>
                <a:custGeom>
                  <a:avLst/>
                  <a:gdLst>
                    <a:gd name="T0" fmla="*/ 2147483647 w 91"/>
                    <a:gd name="T1" fmla="*/ 2147483647 h 182"/>
                    <a:gd name="T2" fmla="*/ 2147483647 w 91"/>
                    <a:gd name="T3" fmla="*/ 2147483647 h 182"/>
                    <a:gd name="T4" fmla="*/ 0 w 91"/>
                    <a:gd name="T5" fmla="*/ 2147483647 h 182"/>
                    <a:gd name="T6" fmla="*/ 2147483647 w 91"/>
                    <a:gd name="T7" fmla="*/ 0 h 182"/>
                    <a:gd name="T8" fmla="*/ 2147483647 w 91"/>
                    <a:gd name="T9" fmla="*/ 2147483647 h 182"/>
                    <a:gd name="T10" fmla="*/ 0 60000 65536"/>
                    <a:gd name="T11" fmla="*/ 0 60000 65536"/>
                    <a:gd name="T12" fmla="*/ 0 60000 65536"/>
                    <a:gd name="T13" fmla="*/ 0 60000 65536"/>
                    <a:gd name="T14" fmla="*/ 0 60000 65536"/>
                    <a:gd name="T15" fmla="*/ 0 w 91"/>
                    <a:gd name="T16" fmla="*/ 0 h 182"/>
                    <a:gd name="T17" fmla="*/ 91 w 91"/>
                    <a:gd name="T18" fmla="*/ 182 h 182"/>
                  </a:gdLst>
                  <a:ahLst/>
                  <a:cxnLst>
                    <a:cxn ang="T10">
                      <a:pos x="T0" y="T1"/>
                    </a:cxn>
                    <a:cxn ang="T11">
                      <a:pos x="T2" y="T3"/>
                    </a:cxn>
                    <a:cxn ang="T12">
                      <a:pos x="T4" y="T5"/>
                    </a:cxn>
                    <a:cxn ang="T13">
                      <a:pos x="T6" y="T7"/>
                    </a:cxn>
                    <a:cxn ang="T14">
                      <a:pos x="T8" y="T9"/>
                    </a:cxn>
                  </a:cxnLst>
                  <a:rect l="T15" t="T16" r="T17" b="T18"/>
                  <a:pathLst>
                    <a:path w="91" h="182">
                      <a:moveTo>
                        <a:pt x="91" y="15"/>
                      </a:moveTo>
                      <a:lnTo>
                        <a:pt x="12" y="182"/>
                      </a:lnTo>
                      <a:lnTo>
                        <a:pt x="0" y="166"/>
                      </a:lnTo>
                      <a:lnTo>
                        <a:pt x="79" y="0"/>
                      </a:lnTo>
                      <a:lnTo>
                        <a:pt x="91"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30" name="Freeform 30"/>
                <p:cNvSpPr>
                  <a:spLocks/>
                </p:cNvSpPr>
                <p:nvPr/>
              </p:nvSpPr>
              <p:spPr bwMode="auto">
                <a:xfrm>
                  <a:off x="2060575" y="2777212"/>
                  <a:ext cx="125413" cy="204016"/>
                </a:xfrm>
                <a:custGeom>
                  <a:avLst/>
                  <a:gdLst>
                    <a:gd name="T0" fmla="*/ 2147483647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0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0 h 160"/>
                    <a:gd name="T20" fmla="*/ 2147483647 w 79"/>
                    <a:gd name="T21" fmla="*/ 2147483647 h 1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160"/>
                    <a:gd name="T35" fmla="*/ 79 w 79"/>
                    <a:gd name="T36" fmla="*/ 160 h 1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160">
                      <a:moveTo>
                        <a:pt x="79" y="15"/>
                      </a:moveTo>
                      <a:lnTo>
                        <a:pt x="38" y="97"/>
                      </a:lnTo>
                      <a:lnTo>
                        <a:pt x="14" y="142"/>
                      </a:lnTo>
                      <a:lnTo>
                        <a:pt x="5" y="157"/>
                      </a:lnTo>
                      <a:lnTo>
                        <a:pt x="2" y="160"/>
                      </a:lnTo>
                      <a:lnTo>
                        <a:pt x="0" y="136"/>
                      </a:lnTo>
                      <a:lnTo>
                        <a:pt x="2" y="133"/>
                      </a:lnTo>
                      <a:lnTo>
                        <a:pt x="9" y="118"/>
                      </a:lnTo>
                      <a:lnTo>
                        <a:pt x="29" y="78"/>
                      </a:lnTo>
                      <a:lnTo>
                        <a:pt x="68" y="0"/>
                      </a:lnTo>
                      <a:lnTo>
                        <a:pt x="79"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31" name="Freeform 31"/>
                <p:cNvSpPr>
                  <a:spLocks/>
                </p:cNvSpPr>
                <p:nvPr/>
              </p:nvSpPr>
              <p:spPr bwMode="auto">
                <a:xfrm>
                  <a:off x="2316163" y="2880495"/>
                  <a:ext cx="76200" cy="96907"/>
                </a:xfrm>
                <a:custGeom>
                  <a:avLst/>
                  <a:gdLst>
                    <a:gd name="T0" fmla="*/ 2147483647 w 48"/>
                    <a:gd name="T1" fmla="*/ 2147483647 h 76"/>
                    <a:gd name="T2" fmla="*/ 2147483647 w 48"/>
                    <a:gd name="T3" fmla="*/ 2147483647 h 76"/>
                    <a:gd name="T4" fmla="*/ 2147483647 w 48"/>
                    <a:gd name="T5" fmla="*/ 2147483647 h 76"/>
                    <a:gd name="T6" fmla="*/ 2147483647 w 48"/>
                    <a:gd name="T7" fmla="*/ 2147483647 h 76"/>
                    <a:gd name="T8" fmla="*/ 2147483647 w 48"/>
                    <a:gd name="T9" fmla="*/ 2147483647 h 76"/>
                    <a:gd name="T10" fmla="*/ 2147483647 w 48"/>
                    <a:gd name="T11" fmla="*/ 2147483647 h 76"/>
                    <a:gd name="T12" fmla="*/ 2147483647 w 48"/>
                    <a:gd name="T13" fmla="*/ 2147483647 h 76"/>
                    <a:gd name="T14" fmla="*/ 2147483647 w 48"/>
                    <a:gd name="T15" fmla="*/ 2147483647 h 76"/>
                    <a:gd name="T16" fmla="*/ 2147483647 w 48"/>
                    <a:gd name="T17" fmla="*/ 2147483647 h 76"/>
                    <a:gd name="T18" fmla="*/ 2147483647 w 48"/>
                    <a:gd name="T19" fmla="*/ 2147483647 h 76"/>
                    <a:gd name="T20" fmla="*/ 2147483647 w 48"/>
                    <a:gd name="T21" fmla="*/ 2147483647 h 76"/>
                    <a:gd name="T22" fmla="*/ 2147483647 w 48"/>
                    <a:gd name="T23" fmla="*/ 2147483647 h 76"/>
                    <a:gd name="T24" fmla="*/ 2147483647 w 48"/>
                    <a:gd name="T25" fmla="*/ 0 h 76"/>
                    <a:gd name="T26" fmla="*/ 2147483647 w 48"/>
                    <a:gd name="T27" fmla="*/ 2147483647 h 76"/>
                    <a:gd name="T28" fmla="*/ 2147483647 w 48"/>
                    <a:gd name="T29" fmla="*/ 2147483647 h 76"/>
                    <a:gd name="T30" fmla="*/ 2147483647 w 48"/>
                    <a:gd name="T31" fmla="*/ 2147483647 h 76"/>
                    <a:gd name="T32" fmla="*/ 2147483647 w 48"/>
                    <a:gd name="T33" fmla="*/ 2147483647 h 76"/>
                    <a:gd name="T34" fmla="*/ 0 w 48"/>
                    <a:gd name="T35" fmla="*/ 2147483647 h 76"/>
                    <a:gd name="T36" fmla="*/ 0 w 48"/>
                    <a:gd name="T37" fmla="*/ 2147483647 h 76"/>
                    <a:gd name="T38" fmla="*/ 0 w 48"/>
                    <a:gd name="T39" fmla="*/ 2147483647 h 76"/>
                    <a:gd name="T40" fmla="*/ 2147483647 w 48"/>
                    <a:gd name="T41" fmla="*/ 2147483647 h 76"/>
                    <a:gd name="T42" fmla="*/ 2147483647 w 48"/>
                    <a:gd name="T43" fmla="*/ 2147483647 h 76"/>
                    <a:gd name="T44" fmla="*/ 2147483647 w 48"/>
                    <a:gd name="T45" fmla="*/ 2147483647 h 76"/>
                    <a:gd name="T46" fmla="*/ 2147483647 w 48"/>
                    <a:gd name="T47" fmla="*/ 2147483647 h 76"/>
                    <a:gd name="T48" fmla="*/ 2147483647 w 48"/>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6"/>
                    <a:gd name="T77" fmla="*/ 48 w 48"/>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6">
                      <a:moveTo>
                        <a:pt x="23" y="76"/>
                      </a:moveTo>
                      <a:lnTo>
                        <a:pt x="34" y="73"/>
                      </a:lnTo>
                      <a:lnTo>
                        <a:pt x="41" y="67"/>
                      </a:lnTo>
                      <a:lnTo>
                        <a:pt x="43" y="61"/>
                      </a:lnTo>
                      <a:lnTo>
                        <a:pt x="47" y="55"/>
                      </a:lnTo>
                      <a:lnTo>
                        <a:pt x="47" y="46"/>
                      </a:lnTo>
                      <a:lnTo>
                        <a:pt x="48" y="40"/>
                      </a:lnTo>
                      <a:lnTo>
                        <a:pt x="47" y="31"/>
                      </a:lnTo>
                      <a:lnTo>
                        <a:pt x="47" y="25"/>
                      </a:lnTo>
                      <a:lnTo>
                        <a:pt x="43" y="19"/>
                      </a:lnTo>
                      <a:lnTo>
                        <a:pt x="41" y="13"/>
                      </a:lnTo>
                      <a:lnTo>
                        <a:pt x="34" y="4"/>
                      </a:lnTo>
                      <a:lnTo>
                        <a:pt x="23" y="0"/>
                      </a:lnTo>
                      <a:lnTo>
                        <a:pt x="14" y="4"/>
                      </a:lnTo>
                      <a:lnTo>
                        <a:pt x="7" y="13"/>
                      </a:lnTo>
                      <a:lnTo>
                        <a:pt x="4" y="19"/>
                      </a:lnTo>
                      <a:lnTo>
                        <a:pt x="2" y="25"/>
                      </a:lnTo>
                      <a:lnTo>
                        <a:pt x="0" y="31"/>
                      </a:lnTo>
                      <a:lnTo>
                        <a:pt x="0" y="40"/>
                      </a:lnTo>
                      <a:lnTo>
                        <a:pt x="0" y="46"/>
                      </a:lnTo>
                      <a:lnTo>
                        <a:pt x="2" y="55"/>
                      </a:lnTo>
                      <a:lnTo>
                        <a:pt x="4" y="61"/>
                      </a:lnTo>
                      <a:lnTo>
                        <a:pt x="7" y="67"/>
                      </a:lnTo>
                      <a:lnTo>
                        <a:pt x="14" y="73"/>
                      </a:lnTo>
                      <a:lnTo>
                        <a:pt x="23"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32" name="Freeform 32"/>
                <p:cNvSpPr>
                  <a:spLocks noEditPoints="1"/>
                </p:cNvSpPr>
                <p:nvPr/>
              </p:nvSpPr>
              <p:spPr bwMode="auto">
                <a:xfrm>
                  <a:off x="2305050" y="2865194"/>
                  <a:ext cx="100013" cy="131335"/>
                </a:xfrm>
                <a:custGeom>
                  <a:avLst/>
                  <a:gdLst>
                    <a:gd name="T0" fmla="*/ 2147483647 w 63"/>
                    <a:gd name="T1" fmla="*/ 2147483647 h 103"/>
                    <a:gd name="T2" fmla="*/ 2147483647 w 63"/>
                    <a:gd name="T3" fmla="*/ 2147483647 h 103"/>
                    <a:gd name="T4" fmla="*/ 2147483647 w 63"/>
                    <a:gd name="T5" fmla="*/ 2147483647 h 103"/>
                    <a:gd name="T6" fmla="*/ 2147483647 w 63"/>
                    <a:gd name="T7" fmla="*/ 2147483647 h 103"/>
                    <a:gd name="T8" fmla="*/ 2147483647 w 63"/>
                    <a:gd name="T9" fmla="*/ 2147483647 h 103"/>
                    <a:gd name="T10" fmla="*/ 2147483647 w 63"/>
                    <a:gd name="T11" fmla="*/ 2147483647 h 103"/>
                    <a:gd name="T12" fmla="*/ 2147483647 w 63"/>
                    <a:gd name="T13" fmla="*/ 2147483647 h 103"/>
                    <a:gd name="T14" fmla="*/ 2147483647 w 63"/>
                    <a:gd name="T15" fmla="*/ 2147483647 h 103"/>
                    <a:gd name="T16" fmla="*/ 2147483647 w 63"/>
                    <a:gd name="T17" fmla="*/ 2147483647 h 103"/>
                    <a:gd name="T18" fmla="*/ 2147483647 w 63"/>
                    <a:gd name="T19" fmla="*/ 2147483647 h 103"/>
                    <a:gd name="T20" fmla="*/ 2147483647 w 63"/>
                    <a:gd name="T21" fmla="*/ 2147483647 h 103"/>
                    <a:gd name="T22" fmla="*/ 2147483647 w 63"/>
                    <a:gd name="T23" fmla="*/ 2147483647 h 103"/>
                    <a:gd name="T24" fmla="*/ 2147483647 w 63"/>
                    <a:gd name="T25" fmla="*/ 2147483647 h 103"/>
                    <a:gd name="T26" fmla="*/ 2147483647 w 63"/>
                    <a:gd name="T27" fmla="*/ 2147483647 h 103"/>
                    <a:gd name="T28" fmla="*/ 2147483647 w 63"/>
                    <a:gd name="T29" fmla="*/ 2147483647 h 103"/>
                    <a:gd name="T30" fmla="*/ 2147483647 w 63"/>
                    <a:gd name="T31" fmla="*/ 2147483647 h 103"/>
                    <a:gd name="T32" fmla="*/ 2147483647 w 63"/>
                    <a:gd name="T33" fmla="*/ 2147483647 h 103"/>
                    <a:gd name="T34" fmla="*/ 2147483647 w 63"/>
                    <a:gd name="T35" fmla="*/ 2147483647 h 103"/>
                    <a:gd name="T36" fmla="*/ 2147483647 w 63"/>
                    <a:gd name="T37" fmla="*/ 2147483647 h 103"/>
                    <a:gd name="T38" fmla="*/ 2147483647 w 63"/>
                    <a:gd name="T39" fmla="*/ 2147483647 h 103"/>
                    <a:gd name="T40" fmla="*/ 2147483647 w 63"/>
                    <a:gd name="T41" fmla="*/ 2147483647 h 103"/>
                    <a:gd name="T42" fmla="*/ 2147483647 w 63"/>
                    <a:gd name="T43" fmla="*/ 2147483647 h 103"/>
                    <a:gd name="T44" fmla="*/ 2147483647 w 63"/>
                    <a:gd name="T45" fmla="*/ 0 h 103"/>
                    <a:gd name="T46" fmla="*/ 2147483647 w 63"/>
                    <a:gd name="T47" fmla="*/ 2147483647 h 103"/>
                    <a:gd name="T48" fmla="*/ 2147483647 w 63"/>
                    <a:gd name="T49" fmla="*/ 2147483647 h 103"/>
                    <a:gd name="T50" fmla="*/ 2147483647 w 63"/>
                    <a:gd name="T51" fmla="*/ 2147483647 h 103"/>
                    <a:gd name="T52" fmla="*/ 2147483647 w 63"/>
                    <a:gd name="T53" fmla="*/ 0 h 103"/>
                    <a:gd name="T54" fmla="*/ 2147483647 w 63"/>
                    <a:gd name="T55" fmla="*/ 2147483647 h 103"/>
                    <a:gd name="T56" fmla="*/ 2147483647 w 63"/>
                    <a:gd name="T57" fmla="*/ 2147483647 h 103"/>
                    <a:gd name="T58" fmla="*/ 2147483647 w 63"/>
                    <a:gd name="T59" fmla="*/ 0 h 103"/>
                    <a:gd name="T60" fmla="*/ 2147483647 w 63"/>
                    <a:gd name="T61" fmla="*/ 2147483647 h 103"/>
                    <a:gd name="T62" fmla="*/ 2147483647 w 63"/>
                    <a:gd name="T63" fmla="*/ 2147483647 h 103"/>
                    <a:gd name="T64" fmla="*/ 2147483647 w 63"/>
                    <a:gd name="T65" fmla="*/ 2147483647 h 103"/>
                    <a:gd name="T66" fmla="*/ 2147483647 w 63"/>
                    <a:gd name="T67" fmla="*/ 2147483647 h 103"/>
                    <a:gd name="T68" fmla="*/ 2147483647 w 63"/>
                    <a:gd name="T69" fmla="*/ 2147483647 h 103"/>
                    <a:gd name="T70" fmla="*/ 2147483647 w 63"/>
                    <a:gd name="T71" fmla="*/ 2147483647 h 103"/>
                    <a:gd name="T72" fmla="*/ 0 w 63"/>
                    <a:gd name="T73" fmla="*/ 2147483647 h 103"/>
                    <a:gd name="T74" fmla="*/ 2147483647 w 63"/>
                    <a:gd name="T75" fmla="*/ 2147483647 h 103"/>
                    <a:gd name="T76" fmla="*/ 2147483647 w 63"/>
                    <a:gd name="T77" fmla="*/ 2147483647 h 103"/>
                    <a:gd name="T78" fmla="*/ 2147483647 w 63"/>
                    <a:gd name="T79" fmla="*/ 2147483647 h 103"/>
                    <a:gd name="T80" fmla="*/ 0 w 63"/>
                    <a:gd name="T81" fmla="*/ 2147483647 h 103"/>
                    <a:gd name="T82" fmla="*/ 2147483647 w 63"/>
                    <a:gd name="T83" fmla="*/ 2147483647 h 103"/>
                    <a:gd name="T84" fmla="*/ 2147483647 w 63"/>
                    <a:gd name="T85" fmla="*/ 2147483647 h 103"/>
                    <a:gd name="T86" fmla="*/ 0 w 63"/>
                    <a:gd name="T87" fmla="*/ 2147483647 h 103"/>
                    <a:gd name="T88" fmla="*/ 2147483647 w 63"/>
                    <a:gd name="T89" fmla="*/ 2147483647 h 103"/>
                    <a:gd name="T90" fmla="*/ 2147483647 w 63"/>
                    <a:gd name="T91" fmla="*/ 2147483647 h 103"/>
                    <a:gd name="T92" fmla="*/ 2147483647 w 63"/>
                    <a:gd name="T93" fmla="*/ 2147483647 h 103"/>
                    <a:gd name="T94" fmla="*/ 0 w 63"/>
                    <a:gd name="T95" fmla="*/ 2147483647 h 103"/>
                    <a:gd name="T96" fmla="*/ 2147483647 w 63"/>
                    <a:gd name="T97" fmla="*/ 2147483647 h 103"/>
                    <a:gd name="T98" fmla="*/ 2147483647 w 63"/>
                    <a:gd name="T99" fmla="*/ 2147483647 h 103"/>
                    <a:gd name="T100" fmla="*/ 2147483647 w 63"/>
                    <a:gd name="T101" fmla="*/ 2147483647 h 103"/>
                    <a:gd name="T102" fmla="*/ 2147483647 w 63"/>
                    <a:gd name="T103" fmla="*/ 2147483647 h 103"/>
                    <a:gd name="T104" fmla="*/ 2147483647 w 63"/>
                    <a:gd name="T105" fmla="*/ 2147483647 h 103"/>
                    <a:gd name="T106" fmla="*/ 2147483647 w 63"/>
                    <a:gd name="T107" fmla="*/ 2147483647 h 103"/>
                    <a:gd name="T108" fmla="*/ 2147483647 w 63"/>
                    <a:gd name="T109" fmla="*/ 2147483647 h 103"/>
                    <a:gd name="T110" fmla="*/ 2147483647 w 63"/>
                    <a:gd name="T111" fmla="*/ 2147483647 h 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3"/>
                    <a:gd name="T170" fmla="*/ 63 w 63"/>
                    <a:gd name="T171" fmla="*/ 103 h 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3">
                      <a:moveTo>
                        <a:pt x="30" y="76"/>
                      </a:moveTo>
                      <a:lnTo>
                        <a:pt x="30" y="76"/>
                      </a:lnTo>
                      <a:lnTo>
                        <a:pt x="30" y="103"/>
                      </a:lnTo>
                      <a:lnTo>
                        <a:pt x="30" y="76"/>
                      </a:lnTo>
                      <a:close/>
                      <a:moveTo>
                        <a:pt x="30" y="76"/>
                      </a:moveTo>
                      <a:lnTo>
                        <a:pt x="38" y="76"/>
                      </a:lnTo>
                      <a:lnTo>
                        <a:pt x="43" y="70"/>
                      </a:lnTo>
                      <a:lnTo>
                        <a:pt x="54" y="88"/>
                      </a:lnTo>
                      <a:lnTo>
                        <a:pt x="48" y="94"/>
                      </a:lnTo>
                      <a:lnTo>
                        <a:pt x="43" y="97"/>
                      </a:lnTo>
                      <a:lnTo>
                        <a:pt x="38" y="100"/>
                      </a:lnTo>
                      <a:lnTo>
                        <a:pt x="30" y="103"/>
                      </a:lnTo>
                      <a:lnTo>
                        <a:pt x="30" y="76"/>
                      </a:lnTo>
                      <a:close/>
                      <a:moveTo>
                        <a:pt x="43" y="70"/>
                      </a:moveTo>
                      <a:lnTo>
                        <a:pt x="46" y="61"/>
                      </a:lnTo>
                      <a:lnTo>
                        <a:pt x="48" y="52"/>
                      </a:lnTo>
                      <a:lnTo>
                        <a:pt x="63" y="52"/>
                      </a:lnTo>
                      <a:lnTo>
                        <a:pt x="61" y="61"/>
                      </a:lnTo>
                      <a:lnTo>
                        <a:pt x="59" y="70"/>
                      </a:lnTo>
                      <a:lnTo>
                        <a:pt x="57" y="79"/>
                      </a:lnTo>
                      <a:lnTo>
                        <a:pt x="54" y="88"/>
                      </a:lnTo>
                      <a:lnTo>
                        <a:pt x="43" y="70"/>
                      </a:lnTo>
                      <a:close/>
                      <a:moveTo>
                        <a:pt x="48" y="52"/>
                      </a:moveTo>
                      <a:lnTo>
                        <a:pt x="48" y="52"/>
                      </a:lnTo>
                      <a:lnTo>
                        <a:pt x="63" y="52"/>
                      </a:lnTo>
                      <a:lnTo>
                        <a:pt x="48" y="52"/>
                      </a:lnTo>
                      <a:close/>
                      <a:moveTo>
                        <a:pt x="48" y="52"/>
                      </a:moveTo>
                      <a:lnTo>
                        <a:pt x="48" y="52"/>
                      </a:lnTo>
                      <a:lnTo>
                        <a:pt x="63" y="52"/>
                      </a:lnTo>
                      <a:lnTo>
                        <a:pt x="48" y="52"/>
                      </a:lnTo>
                      <a:close/>
                      <a:moveTo>
                        <a:pt x="48" y="52"/>
                      </a:moveTo>
                      <a:lnTo>
                        <a:pt x="46" y="43"/>
                      </a:lnTo>
                      <a:lnTo>
                        <a:pt x="43" y="34"/>
                      </a:lnTo>
                      <a:lnTo>
                        <a:pt x="54" y="16"/>
                      </a:lnTo>
                      <a:lnTo>
                        <a:pt x="57" y="25"/>
                      </a:lnTo>
                      <a:lnTo>
                        <a:pt x="59" y="31"/>
                      </a:lnTo>
                      <a:lnTo>
                        <a:pt x="61" y="43"/>
                      </a:lnTo>
                      <a:lnTo>
                        <a:pt x="63" y="52"/>
                      </a:lnTo>
                      <a:lnTo>
                        <a:pt x="48" y="52"/>
                      </a:lnTo>
                      <a:close/>
                      <a:moveTo>
                        <a:pt x="43" y="34"/>
                      </a:moveTo>
                      <a:lnTo>
                        <a:pt x="38" y="28"/>
                      </a:lnTo>
                      <a:lnTo>
                        <a:pt x="30" y="28"/>
                      </a:lnTo>
                      <a:lnTo>
                        <a:pt x="30" y="0"/>
                      </a:lnTo>
                      <a:lnTo>
                        <a:pt x="38" y="3"/>
                      </a:lnTo>
                      <a:lnTo>
                        <a:pt x="43" y="6"/>
                      </a:lnTo>
                      <a:lnTo>
                        <a:pt x="48" y="9"/>
                      </a:lnTo>
                      <a:lnTo>
                        <a:pt x="54" y="16"/>
                      </a:lnTo>
                      <a:lnTo>
                        <a:pt x="43" y="34"/>
                      </a:lnTo>
                      <a:close/>
                      <a:moveTo>
                        <a:pt x="30" y="28"/>
                      </a:moveTo>
                      <a:lnTo>
                        <a:pt x="30" y="28"/>
                      </a:lnTo>
                      <a:lnTo>
                        <a:pt x="30" y="0"/>
                      </a:lnTo>
                      <a:lnTo>
                        <a:pt x="30" y="28"/>
                      </a:lnTo>
                      <a:close/>
                      <a:moveTo>
                        <a:pt x="30" y="28"/>
                      </a:moveTo>
                      <a:lnTo>
                        <a:pt x="30" y="28"/>
                      </a:lnTo>
                      <a:lnTo>
                        <a:pt x="30" y="0"/>
                      </a:lnTo>
                      <a:lnTo>
                        <a:pt x="30" y="28"/>
                      </a:lnTo>
                      <a:close/>
                      <a:moveTo>
                        <a:pt x="30" y="28"/>
                      </a:moveTo>
                      <a:lnTo>
                        <a:pt x="25" y="28"/>
                      </a:lnTo>
                      <a:lnTo>
                        <a:pt x="20" y="34"/>
                      </a:lnTo>
                      <a:lnTo>
                        <a:pt x="9" y="16"/>
                      </a:lnTo>
                      <a:lnTo>
                        <a:pt x="14" y="9"/>
                      </a:lnTo>
                      <a:lnTo>
                        <a:pt x="20" y="6"/>
                      </a:lnTo>
                      <a:lnTo>
                        <a:pt x="25" y="3"/>
                      </a:lnTo>
                      <a:lnTo>
                        <a:pt x="30" y="0"/>
                      </a:lnTo>
                      <a:lnTo>
                        <a:pt x="30" y="28"/>
                      </a:lnTo>
                      <a:close/>
                      <a:moveTo>
                        <a:pt x="20" y="34"/>
                      </a:moveTo>
                      <a:lnTo>
                        <a:pt x="16" y="43"/>
                      </a:lnTo>
                      <a:lnTo>
                        <a:pt x="14" y="52"/>
                      </a:lnTo>
                      <a:lnTo>
                        <a:pt x="0" y="52"/>
                      </a:lnTo>
                      <a:lnTo>
                        <a:pt x="0" y="43"/>
                      </a:lnTo>
                      <a:lnTo>
                        <a:pt x="2" y="31"/>
                      </a:lnTo>
                      <a:lnTo>
                        <a:pt x="5" y="25"/>
                      </a:lnTo>
                      <a:lnTo>
                        <a:pt x="9" y="16"/>
                      </a:lnTo>
                      <a:lnTo>
                        <a:pt x="20" y="34"/>
                      </a:lnTo>
                      <a:close/>
                      <a:moveTo>
                        <a:pt x="14" y="52"/>
                      </a:moveTo>
                      <a:lnTo>
                        <a:pt x="14" y="52"/>
                      </a:lnTo>
                      <a:lnTo>
                        <a:pt x="0" y="52"/>
                      </a:lnTo>
                      <a:lnTo>
                        <a:pt x="14" y="52"/>
                      </a:lnTo>
                      <a:close/>
                      <a:moveTo>
                        <a:pt x="14" y="52"/>
                      </a:moveTo>
                      <a:lnTo>
                        <a:pt x="14" y="52"/>
                      </a:lnTo>
                      <a:lnTo>
                        <a:pt x="0" y="52"/>
                      </a:lnTo>
                      <a:lnTo>
                        <a:pt x="14" y="52"/>
                      </a:lnTo>
                      <a:close/>
                      <a:moveTo>
                        <a:pt x="14" y="52"/>
                      </a:moveTo>
                      <a:lnTo>
                        <a:pt x="16" y="61"/>
                      </a:lnTo>
                      <a:lnTo>
                        <a:pt x="20" y="70"/>
                      </a:lnTo>
                      <a:lnTo>
                        <a:pt x="9" y="88"/>
                      </a:lnTo>
                      <a:lnTo>
                        <a:pt x="5" y="79"/>
                      </a:lnTo>
                      <a:lnTo>
                        <a:pt x="2" y="70"/>
                      </a:lnTo>
                      <a:lnTo>
                        <a:pt x="0" y="61"/>
                      </a:lnTo>
                      <a:lnTo>
                        <a:pt x="0" y="52"/>
                      </a:lnTo>
                      <a:lnTo>
                        <a:pt x="14" y="52"/>
                      </a:lnTo>
                      <a:close/>
                      <a:moveTo>
                        <a:pt x="20" y="70"/>
                      </a:moveTo>
                      <a:lnTo>
                        <a:pt x="25" y="76"/>
                      </a:lnTo>
                      <a:lnTo>
                        <a:pt x="30" y="76"/>
                      </a:lnTo>
                      <a:lnTo>
                        <a:pt x="30" y="103"/>
                      </a:lnTo>
                      <a:lnTo>
                        <a:pt x="25" y="100"/>
                      </a:lnTo>
                      <a:lnTo>
                        <a:pt x="20" y="97"/>
                      </a:lnTo>
                      <a:lnTo>
                        <a:pt x="14" y="94"/>
                      </a:lnTo>
                      <a:lnTo>
                        <a:pt x="9" y="88"/>
                      </a:lnTo>
                      <a:lnTo>
                        <a:pt x="20" y="70"/>
                      </a:lnTo>
                      <a:close/>
                      <a:moveTo>
                        <a:pt x="30" y="76"/>
                      </a:moveTo>
                      <a:lnTo>
                        <a:pt x="30" y="76"/>
                      </a:lnTo>
                      <a:lnTo>
                        <a:pt x="30" y="103"/>
                      </a:lnTo>
                      <a:lnTo>
                        <a:pt x="30"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33" name="Freeform 33"/>
                <p:cNvSpPr>
                  <a:spLocks/>
                </p:cNvSpPr>
                <p:nvPr/>
              </p:nvSpPr>
              <p:spPr bwMode="auto">
                <a:xfrm>
                  <a:off x="2190750" y="3101087"/>
                  <a:ext cx="77788" cy="96907"/>
                </a:xfrm>
                <a:custGeom>
                  <a:avLst/>
                  <a:gdLst>
                    <a:gd name="T0" fmla="*/ 2147483647 w 49"/>
                    <a:gd name="T1" fmla="*/ 2147483647 h 76"/>
                    <a:gd name="T2" fmla="*/ 2147483647 w 49"/>
                    <a:gd name="T3" fmla="*/ 2147483647 h 76"/>
                    <a:gd name="T4" fmla="*/ 2147483647 w 49"/>
                    <a:gd name="T5" fmla="*/ 2147483647 h 76"/>
                    <a:gd name="T6" fmla="*/ 2147483647 w 49"/>
                    <a:gd name="T7" fmla="*/ 2147483647 h 76"/>
                    <a:gd name="T8" fmla="*/ 2147483647 w 49"/>
                    <a:gd name="T9" fmla="*/ 2147483647 h 76"/>
                    <a:gd name="T10" fmla="*/ 2147483647 w 49"/>
                    <a:gd name="T11" fmla="*/ 2147483647 h 76"/>
                    <a:gd name="T12" fmla="*/ 2147483647 w 49"/>
                    <a:gd name="T13" fmla="*/ 2147483647 h 76"/>
                    <a:gd name="T14" fmla="*/ 2147483647 w 49"/>
                    <a:gd name="T15" fmla="*/ 2147483647 h 76"/>
                    <a:gd name="T16" fmla="*/ 2147483647 w 49"/>
                    <a:gd name="T17" fmla="*/ 2147483647 h 76"/>
                    <a:gd name="T18" fmla="*/ 2147483647 w 49"/>
                    <a:gd name="T19" fmla="*/ 2147483647 h 76"/>
                    <a:gd name="T20" fmla="*/ 2147483647 w 49"/>
                    <a:gd name="T21" fmla="*/ 2147483647 h 76"/>
                    <a:gd name="T22" fmla="*/ 2147483647 w 49"/>
                    <a:gd name="T23" fmla="*/ 2147483647 h 76"/>
                    <a:gd name="T24" fmla="*/ 2147483647 w 49"/>
                    <a:gd name="T25" fmla="*/ 0 h 76"/>
                    <a:gd name="T26" fmla="*/ 2147483647 w 49"/>
                    <a:gd name="T27" fmla="*/ 2147483647 h 76"/>
                    <a:gd name="T28" fmla="*/ 2147483647 w 49"/>
                    <a:gd name="T29" fmla="*/ 2147483647 h 76"/>
                    <a:gd name="T30" fmla="*/ 2147483647 w 49"/>
                    <a:gd name="T31" fmla="*/ 2147483647 h 76"/>
                    <a:gd name="T32" fmla="*/ 2147483647 w 49"/>
                    <a:gd name="T33" fmla="*/ 2147483647 h 76"/>
                    <a:gd name="T34" fmla="*/ 2147483647 w 49"/>
                    <a:gd name="T35" fmla="*/ 2147483647 h 76"/>
                    <a:gd name="T36" fmla="*/ 0 w 49"/>
                    <a:gd name="T37" fmla="*/ 2147483647 h 76"/>
                    <a:gd name="T38" fmla="*/ 2147483647 w 49"/>
                    <a:gd name="T39" fmla="*/ 2147483647 h 76"/>
                    <a:gd name="T40" fmla="*/ 2147483647 w 49"/>
                    <a:gd name="T41" fmla="*/ 2147483647 h 76"/>
                    <a:gd name="T42" fmla="*/ 2147483647 w 49"/>
                    <a:gd name="T43" fmla="*/ 2147483647 h 76"/>
                    <a:gd name="T44" fmla="*/ 2147483647 w 49"/>
                    <a:gd name="T45" fmla="*/ 2147483647 h 76"/>
                    <a:gd name="T46" fmla="*/ 2147483647 w 49"/>
                    <a:gd name="T47" fmla="*/ 2147483647 h 76"/>
                    <a:gd name="T48" fmla="*/ 2147483647 w 49"/>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
                    <a:gd name="T76" fmla="*/ 0 h 76"/>
                    <a:gd name="T77" fmla="*/ 49 w 49"/>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 h="76">
                      <a:moveTo>
                        <a:pt x="25" y="76"/>
                      </a:moveTo>
                      <a:lnTo>
                        <a:pt x="34" y="73"/>
                      </a:lnTo>
                      <a:lnTo>
                        <a:pt x="41" y="64"/>
                      </a:lnTo>
                      <a:lnTo>
                        <a:pt x="45" y="61"/>
                      </a:lnTo>
                      <a:lnTo>
                        <a:pt x="47" y="52"/>
                      </a:lnTo>
                      <a:lnTo>
                        <a:pt x="49" y="46"/>
                      </a:lnTo>
                      <a:lnTo>
                        <a:pt x="49" y="39"/>
                      </a:lnTo>
                      <a:lnTo>
                        <a:pt x="49" y="30"/>
                      </a:lnTo>
                      <a:lnTo>
                        <a:pt x="47" y="24"/>
                      </a:lnTo>
                      <a:lnTo>
                        <a:pt x="45" y="18"/>
                      </a:lnTo>
                      <a:lnTo>
                        <a:pt x="41" y="12"/>
                      </a:lnTo>
                      <a:lnTo>
                        <a:pt x="34" y="3"/>
                      </a:lnTo>
                      <a:lnTo>
                        <a:pt x="25" y="0"/>
                      </a:lnTo>
                      <a:lnTo>
                        <a:pt x="15" y="3"/>
                      </a:lnTo>
                      <a:lnTo>
                        <a:pt x="7" y="12"/>
                      </a:lnTo>
                      <a:lnTo>
                        <a:pt x="6" y="18"/>
                      </a:lnTo>
                      <a:lnTo>
                        <a:pt x="2" y="24"/>
                      </a:lnTo>
                      <a:lnTo>
                        <a:pt x="2" y="30"/>
                      </a:lnTo>
                      <a:lnTo>
                        <a:pt x="0" y="39"/>
                      </a:lnTo>
                      <a:lnTo>
                        <a:pt x="2" y="46"/>
                      </a:lnTo>
                      <a:lnTo>
                        <a:pt x="2" y="52"/>
                      </a:lnTo>
                      <a:lnTo>
                        <a:pt x="6" y="61"/>
                      </a:lnTo>
                      <a:lnTo>
                        <a:pt x="7" y="64"/>
                      </a:lnTo>
                      <a:lnTo>
                        <a:pt x="15" y="73"/>
                      </a:lnTo>
                      <a:lnTo>
                        <a:pt x="25"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34" name="Freeform 34"/>
                <p:cNvSpPr>
                  <a:spLocks noEditPoints="1"/>
                </p:cNvSpPr>
                <p:nvPr/>
              </p:nvSpPr>
              <p:spPr bwMode="auto">
                <a:xfrm>
                  <a:off x="2179638" y="3085786"/>
                  <a:ext cx="100013" cy="127510"/>
                </a:xfrm>
                <a:custGeom>
                  <a:avLst/>
                  <a:gdLst>
                    <a:gd name="T0" fmla="*/ 2147483647 w 63"/>
                    <a:gd name="T1" fmla="*/ 2147483647 h 100"/>
                    <a:gd name="T2" fmla="*/ 2147483647 w 63"/>
                    <a:gd name="T3" fmla="*/ 2147483647 h 100"/>
                    <a:gd name="T4" fmla="*/ 2147483647 w 63"/>
                    <a:gd name="T5" fmla="*/ 2147483647 h 100"/>
                    <a:gd name="T6" fmla="*/ 2147483647 w 63"/>
                    <a:gd name="T7" fmla="*/ 2147483647 h 100"/>
                    <a:gd name="T8" fmla="*/ 2147483647 w 63"/>
                    <a:gd name="T9" fmla="*/ 2147483647 h 100"/>
                    <a:gd name="T10" fmla="*/ 2147483647 w 63"/>
                    <a:gd name="T11" fmla="*/ 2147483647 h 100"/>
                    <a:gd name="T12" fmla="*/ 2147483647 w 63"/>
                    <a:gd name="T13" fmla="*/ 2147483647 h 100"/>
                    <a:gd name="T14" fmla="*/ 2147483647 w 63"/>
                    <a:gd name="T15" fmla="*/ 2147483647 h 100"/>
                    <a:gd name="T16" fmla="*/ 2147483647 w 63"/>
                    <a:gd name="T17" fmla="*/ 2147483647 h 100"/>
                    <a:gd name="T18" fmla="*/ 2147483647 w 63"/>
                    <a:gd name="T19" fmla="*/ 2147483647 h 100"/>
                    <a:gd name="T20" fmla="*/ 2147483647 w 63"/>
                    <a:gd name="T21" fmla="*/ 2147483647 h 100"/>
                    <a:gd name="T22" fmla="*/ 2147483647 w 63"/>
                    <a:gd name="T23" fmla="*/ 2147483647 h 100"/>
                    <a:gd name="T24" fmla="*/ 2147483647 w 63"/>
                    <a:gd name="T25" fmla="*/ 2147483647 h 100"/>
                    <a:gd name="T26" fmla="*/ 2147483647 w 63"/>
                    <a:gd name="T27" fmla="*/ 2147483647 h 100"/>
                    <a:gd name="T28" fmla="*/ 2147483647 w 63"/>
                    <a:gd name="T29" fmla="*/ 2147483647 h 100"/>
                    <a:gd name="T30" fmla="*/ 2147483647 w 63"/>
                    <a:gd name="T31" fmla="*/ 2147483647 h 100"/>
                    <a:gd name="T32" fmla="*/ 2147483647 w 63"/>
                    <a:gd name="T33" fmla="*/ 2147483647 h 100"/>
                    <a:gd name="T34" fmla="*/ 2147483647 w 63"/>
                    <a:gd name="T35" fmla="*/ 2147483647 h 100"/>
                    <a:gd name="T36" fmla="*/ 2147483647 w 63"/>
                    <a:gd name="T37" fmla="*/ 2147483647 h 100"/>
                    <a:gd name="T38" fmla="*/ 2147483647 w 63"/>
                    <a:gd name="T39" fmla="*/ 2147483647 h 100"/>
                    <a:gd name="T40" fmla="*/ 2147483647 w 63"/>
                    <a:gd name="T41" fmla="*/ 2147483647 h 100"/>
                    <a:gd name="T42" fmla="*/ 2147483647 w 63"/>
                    <a:gd name="T43" fmla="*/ 2147483647 h 100"/>
                    <a:gd name="T44" fmla="*/ 2147483647 w 63"/>
                    <a:gd name="T45" fmla="*/ 0 h 100"/>
                    <a:gd name="T46" fmla="*/ 2147483647 w 63"/>
                    <a:gd name="T47" fmla="*/ 2147483647 h 100"/>
                    <a:gd name="T48" fmla="*/ 2147483647 w 63"/>
                    <a:gd name="T49" fmla="*/ 2147483647 h 100"/>
                    <a:gd name="T50" fmla="*/ 2147483647 w 63"/>
                    <a:gd name="T51" fmla="*/ 2147483647 h 100"/>
                    <a:gd name="T52" fmla="*/ 2147483647 w 63"/>
                    <a:gd name="T53" fmla="*/ 0 h 100"/>
                    <a:gd name="T54" fmla="*/ 2147483647 w 63"/>
                    <a:gd name="T55" fmla="*/ 2147483647 h 100"/>
                    <a:gd name="T56" fmla="*/ 2147483647 w 63"/>
                    <a:gd name="T57" fmla="*/ 2147483647 h 100"/>
                    <a:gd name="T58" fmla="*/ 2147483647 w 63"/>
                    <a:gd name="T59" fmla="*/ 0 h 100"/>
                    <a:gd name="T60" fmla="*/ 2147483647 w 63"/>
                    <a:gd name="T61" fmla="*/ 2147483647 h 100"/>
                    <a:gd name="T62" fmla="*/ 2147483647 w 63"/>
                    <a:gd name="T63" fmla="*/ 2147483647 h 100"/>
                    <a:gd name="T64" fmla="*/ 2147483647 w 63"/>
                    <a:gd name="T65" fmla="*/ 2147483647 h 100"/>
                    <a:gd name="T66" fmla="*/ 2147483647 w 63"/>
                    <a:gd name="T67" fmla="*/ 0 h 100"/>
                    <a:gd name="T68" fmla="*/ 2147483647 w 63"/>
                    <a:gd name="T69" fmla="*/ 2147483647 h 100"/>
                    <a:gd name="T70" fmla="*/ 2147483647 w 63"/>
                    <a:gd name="T71" fmla="*/ 2147483647 h 100"/>
                    <a:gd name="T72" fmla="*/ 0 w 63"/>
                    <a:gd name="T73" fmla="*/ 2147483647 h 100"/>
                    <a:gd name="T74" fmla="*/ 2147483647 w 63"/>
                    <a:gd name="T75" fmla="*/ 2147483647 h 100"/>
                    <a:gd name="T76" fmla="*/ 2147483647 w 63"/>
                    <a:gd name="T77" fmla="*/ 2147483647 h 100"/>
                    <a:gd name="T78" fmla="*/ 2147483647 w 63"/>
                    <a:gd name="T79" fmla="*/ 2147483647 h 100"/>
                    <a:gd name="T80" fmla="*/ 0 w 63"/>
                    <a:gd name="T81" fmla="*/ 2147483647 h 100"/>
                    <a:gd name="T82" fmla="*/ 2147483647 w 63"/>
                    <a:gd name="T83" fmla="*/ 2147483647 h 100"/>
                    <a:gd name="T84" fmla="*/ 2147483647 w 63"/>
                    <a:gd name="T85" fmla="*/ 2147483647 h 100"/>
                    <a:gd name="T86" fmla="*/ 0 w 63"/>
                    <a:gd name="T87" fmla="*/ 2147483647 h 100"/>
                    <a:gd name="T88" fmla="*/ 2147483647 w 63"/>
                    <a:gd name="T89" fmla="*/ 2147483647 h 100"/>
                    <a:gd name="T90" fmla="*/ 2147483647 w 63"/>
                    <a:gd name="T91" fmla="*/ 2147483647 h 100"/>
                    <a:gd name="T92" fmla="*/ 2147483647 w 63"/>
                    <a:gd name="T93" fmla="*/ 2147483647 h 100"/>
                    <a:gd name="T94" fmla="*/ 0 w 63"/>
                    <a:gd name="T95" fmla="*/ 2147483647 h 100"/>
                    <a:gd name="T96" fmla="*/ 2147483647 w 63"/>
                    <a:gd name="T97" fmla="*/ 2147483647 h 100"/>
                    <a:gd name="T98" fmla="*/ 2147483647 w 63"/>
                    <a:gd name="T99" fmla="*/ 2147483647 h 100"/>
                    <a:gd name="T100" fmla="*/ 2147483647 w 63"/>
                    <a:gd name="T101" fmla="*/ 2147483647 h 100"/>
                    <a:gd name="T102" fmla="*/ 2147483647 w 63"/>
                    <a:gd name="T103" fmla="*/ 2147483647 h 100"/>
                    <a:gd name="T104" fmla="*/ 2147483647 w 63"/>
                    <a:gd name="T105" fmla="*/ 2147483647 h 100"/>
                    <a:gd name="T106" fmla="*/ 2147483647 w 63"/>
                    <a:gd name="T107" fmla="*/ 2147483647 h 100"/>
                    <a:gd name="T108" fmla="*/ 2147483647 w 63"/>
                    <a:gd name="T109" fmla="*/ 2147483647 h 100"/>
                    <a:gd name="T110" fmla="*/ 2147483647 w 63"/>
                    <a:gd name="T111" fmla="*/ 2147483647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0"/>
                    <a:gd name="T170" fmla="*/ 63 w 63"/>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0">
                      <a:moveTo>
                        <a:pt x="32" y="76"/>
                      </a:moveTo>
                      <a:lnTo>
                        <a:pt x="32" y="76"/>
                      </a:lnTo>
                      <a:lnTo>
                        <a:pt x="32" y="100"/>
                      </a:lnTo>
                      <a:lnTo>
                        <a:pt x="32" y="76"/>
                      </a:lnTo>
                      <a:close/>
                      <a:moveTo>
                        <a:pt x="32" y="76"/>
                      </a:moveTo>
                      <a:lnTo>
                        <a:pt x="38" y="73"/>
                      </a:lnTo>
                      <a:lnTo>
                        <a:pt x="43" y="67"/>
                      </a:lnTo>
                      <a:lnTo>
                        <a:pt x="54" y="85"/>
                      </a:lnTo>
                      <a:lnTo>
                        <a:pt x="48" y="91"/>
                      </a:lnTo>
                      <a:lnTo>
                        <a:pt x="43" y="97"/>
                      </a:lnTo>
                      <a:lnTo>
                        <a:pt x="38" y="100"/>
                      </a:lnTo>
                      <a:lnTo>
                        <a:pt x="32" y="100"/>
                      </a:lnTo>
                      <a:lnTo>
                        <a:pt x="32" y="76"/>
                      </a:lnTo>
                      <a:close/>
                      <a:moveTo>
                        <a:pt x="43" y="67"/>
                      </a:moveTo>
                      <a:lnTo>
                        <a:pt x="47" y="61"/>
                      </a:lnTo>
                      <a:lnTo>
                        <a:pt x="48" y="51"/>
                      </a:lnTo>
                      <a:lnTo>
                        <a:pt x="63" y="51"/>
                      </a:lnTo>
                      <a:lnTo>
                        <a:pt x="63" y="61"/>
                      </a:lnTo>
                      <a:lnTo>
                        <a:pt x="61" y="70"/>
                      </a:lnTo>
                      <a:lnTo>
                        <a:pt x="57" y="79"/>
                      </a:lnTo>
                      <a:lnTo>
                        <a:pt x="54" y="85"/>
                      </a:lnTo>
                      <a:lnTo>
                        <a:pt x="43" y="67"/>
                      </a:lnTo>
                      <a:close/>
                      <a:moveTo>
                        <a:pt x="48" y="51"/>
                      </a:moveTo>
                      <a:lnTo>
                        <a:pt x="48" y="51"/>
                      </a:lnTo>
                      <a:lnTo>
                        <a:pt x="63" y="51"/>
                      </a:lnTo>
                      <a:lnTo>
                        <a:pt x="48" y="51"/>
                      </a:lnTo>
                      <a:close/>
                      <a:moveTo>
                        <a:pt x="48" y="51"/>
                      </a:moveTo>
                      <a:lnTo>
                        <a:pt x="48" y="51"/>
                      </a:lnTo>
                      <a:lnTo>
                        <a:pt x="63" y="51"/>
                      </a:lnTo>
                      <a:lnTo>
                        <a:pt x="48" y="51"/>
                      </a:lnTo>
                      <a:close/>
                      <a:moveTo>
                        <a:pt x="48" y="51"/>
                      </a:moveTo>
                      <a:lnTo>
                        <a:pt x="47" y="39"/>
                      </a:lnTo>
                      <a:lnTo>
                        <a:pt x="43" y="33"/>
                      </a:lnTo>
                      <a:lnTo>
                        <a:pt x="54" y="15"/>
                      </a:lnTo>
                      <a:lnTo>
                        <a:pt x="57" y="21"/>
                      </a:lnTo>
                      <a:lnTo>
                        <a:pt x="61" y="30"/>
                      </a:lnTo>
                      <a:lnTo>
                        <a:pt x="63" y="39"/>
                      </a:lnTo>
                      <a:lnTo>
                        <a:pt x="63" y="51"/>
                      </a:lnTo>
                      <a:lnTo>
                        <a:pt x="48" y="51"/>
                      </a:lnTo>
                      <a:close/>
                      <a:moveTo>
                        <a:pt x="43" y="33"/>
                      </a:moveTo>
                      <a:lnTo>
                        <a:pt x="38" y="27"/>
                      </a:lnTo>
                      <a:lnTo>
                        <a:pt x="32" y="24"/>
                      </a:lnTo>
                      <a:lnTo>
                        <a:pt x="32" y="0"/>
                      </a:lnTo>
                      <a:lnTo>
                        <a:pt x="38" y="0"/>
                      </a:lnTo>
                      <a:lnTo>
                        <a:pt x="43" y="3"/>
                      </a:lnTo>
                      <a:lnTo>
                        <a:pt x="48" y="9"/>
                      </a:lnTo>
                      <a:lnTo>
                        <a:pt x="54" y="15"/>
                      </a:lnTo>
                      <a:lnTo>
                        <a:pt x="43" y="33"/>
                      </a:lnTo>
                      <a:close/>
                      <a:moveTo>
                        <a:pt x="32" y="24"/>
                      </a:moveTo>
                      <a:lnTo>
                        <a:pt x="32" y="24"/>
                      </a:lnTo>
                      <a:lnTo>
                        <a:pt x="32" y="0"/>
                      </a:lnTo>
                      <a:lnTo>
                        <a:pt x="32" y="24"/>
                      </a:lnTo>
                      <a:close/>
                      <a:moveTo>
                        <a:pt x="32" y="24"/>
                      </a:moveTo>
                      <a:lnTo>
                        <a:pt x="32" y="24"/>
                      </a:lnTo>
                      <a:lnTo>
                        <a:pt x="32" y="0"/>
                      </a:lnTo>
                      <a:lnTo>
                        <a:pt x="32" y="24"/>
                      </a:lnTo>
                      <a:close/>
                      <a:moveTo>
                        <a:pt x="32" y="24"/>
                      </a:moveTo>
                      <a:lnTo>
                        <a:pt x="25" y="27"/>
                      </a:lnTo>
                      <a:lnTo>
                        <a:pt x="20" y="33"/>
                      </a:lnTo>
                      <a:lnTo>
                        <a:pt x="9" y="15"/>
                      </a:lnTo>
                      <a:lnTo>
                        <a:pt x="14" y="9"/>
                      </a:lnTo>
                      <a:lnTo>
                        <a:pt x="20" y="3"/>
                      </a:lnTo>
                      <a:lnTo>
                        <a:pt x="25" y="0"/>
                      </a:lnTo>
                      <a:lnTo>
                        <a:pt x="32" y="0"/>
                      </a:lnTo>
                      <a:lnTo>
                        <a:pt x="32" y="24"/>
                      </a:lnTo>
                      <a:close/>
                      <a:moveTo>
                        <a:pt x="20" y="33"/>
                      </a:moveTo>
                      <a:lnTo>
                        <a:pt x="16" y="39"/>
                      </a:lnTo>
                      <a:lnTo>
                        <a:pt x="14" y="51"/>
                      </a:lnTo>
                      <a:lnTo>
                        <a:pt x="0" y="51"/>
                      </a:lnTo>
                      <a:lnTo>
                        <a:pt x="0" y="39"/>
                      </a:lnTo>
                      <a:lnTo>
                        <a:pt x="2" y="30"/>
                      </a:lnTo>
                      <a:lnTo>
                        <a:pt x="6" y="21"/>
                      </a:lnTo>
                      <a:lnTo>
                        <a:pt x="9" y="15"/>
                      </a:lnTo>
                      <a:lnTo>
                        <a:pt x="20" y="33"/>
                      </a:lnTo>
                      <a:close/>
                      <a:moveTo>
                        <a:pt x="14" y="51"/>
                      </a:moveTo>
                      <a:lnTo>
                        <a:pt x="14" y="51"/>
                      </a:lnTo>
                      <a:lnTo>
                        <a:pt x="0" y="51"/>
                      </a:lnTo>
                      <a:lnTo>
                        <a:pt x="14" y="51"/>
                      </a:lnTo>
                      <a:close/>
                      <a:moveTo>
                        <a:pt x="14" y="51"/>
                      </a:moveTo>
                      <a:lnTo>
                        <a:pt x="14" y="51"/>
                      </a:lnTo>
                      <a:lnTo>
                        <a:pt x="0" y="51"/>
                      </a:lnTo>
                      <a:lnTo>
                        <a:pt x="14" y="51"/>
                      </a:lnTo>
                      <a:close/>
                      <a:moveTo>
                        <a:pt x="14" y="51"/>
                      </a:moveTo>
                      <a:lnTo>
                        <a:pt x="16" y="61"/>
                      </a:lnTo>
                      <a:lnTo>
                        <a:pt x="20" y="67"/>
                      </a:lnTo>
                      <a:lnTo>
                        <a:pt x="9" y="85"/>
                      </a:lnTo>
                      <a:lnTo>
                        <a:pt x="6" y="79"/>
                      </a:lnTo>
                      <a:lnTo>
                        <a:pt x="2" y="70"/>
                      </a:lnTo>
                      <a:lnTo>
                        <a:pt x="0" y="61"/>
                      </a:lnTo>
                      <a:lnTo>
                        <a:pt x="0" y="51"/>
                      </a:lnTo>
                      <a:lnTo>
                        <a:pt x="14" y="51"/>
                      </a:lnTo>
                      <a:close/>
                      <a:moveTo>
                        <a:pt x="20" y="67"/>
                      </a:moveTo>
                      <a:lnTo>
                        <a:pt x="25" y="73"/>
                      </a:lnTo>
                      <a:lnTo>
                        <a:pt x="32" y="76"/>
                      </a:lnTo>
                      <a:lnTo>
                        <a:pt x="32" y="100"/>
                      </a:lnTo>
                      <a:lnTo>
                        <a:pt x="25" y="100"/>
                      </a:lnTo>
                      <a:lnTo>
                        <a:pt x="20" y="97"/>
                      </a:lnTo>
                      <a:lnTo>
                        <a:pt x="14" y="91"/>
                      </a:lnTo>
                      <a:lnTo>
                        <a:pt x="9" y="85"/>
                      </a:lnTo>
                      <a:lnTo>
                        <a:pt x="20" y="67"/>
                      </a:lnTo>
                      <a:close/>
                      <a:moveTo>
                        <a:pt x="32" y="76"/>
                      </a:moveTo>
                      <a:lnTo>
                        <a:pt x="32" y="76"/>
                      </a:lnTo>
                      <a:lnTo>
                        <a:pt x="32" y="100"/>
                      </a:lnTo>
                      <a:lnTo>
                        <a:pt x="32"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35" name="Freeform 35"/>
                <p:cNvSpPr>
                  <a:spLocks/>
                </p:cNvSpPr>
                <p:nvPr/>
              </p:nvSpPr>
              <p:spPr bwMode="auto">
                <a:xfrm>
                  <a:off x="2259013" y="2942975"/>
                  <a:ext cx="142875" cy="232068"/>
                </a:xfrm>
                <a:custGeom>
                  <a:avLst/>
                  <a:gdLst>
                    <a:gd name="T0" fmla="*/ 2147483647 w 90"/>
                    <a:gd name="T1" fmla="*/ 2147483647 h 182"/>
                    <a:gd name="T2" fmla="*/ 2147483647 w 90"/>
                    <a:gd name="T3" fmla="*/ 2147483647 h 182"/>
                    <a:gd name="T4" fmla="*/ 0 w 90"/>
                    <a:gd name="T5" fmla="*/ 2147483647 h 182"/>
                    <a:gd name="T6" fmla="*/ 2147483647 w 90"/>
                    <a:gd name="T7" fmla="*/ 0 h 182"/>
                    <a:gd name="T8" fmla="*/ 2147483647 w 90"/>
                    <a:gd name="T9" fmla="*/ 2147483647 h 182"/>
                    <a:gd name="T10" fmla="*/ 0 60000 65536"/>
                    <a:gd name="T11" fmla="*/ 0 60000 65536"/>
                    <a:gd name="T12" fmla="*/ 0 60000 65536"/>
                    <a:gd name="T13" fmla="*/ 0 60000 65536"/>
                    <a:gd name="T14" fmla="*/ 0 60000 65536"/>
                    <a:gd name="T15" fmla="*/ 0 w 90"/>
                    <a:gd name="T16" fmla="*/ 0 h 182"/>
                    <a:gd name="T17" fmla="*/ 90 w 90"/>
                    <a:gd name="T18" fmla="*/ 182 h 182"/>
                  </a:gdLst>
                  <a:ahLst/>
                  <a:cxnLst>
                    <a:cxn ang="T10">
                      <a:pos x="T0" y="T1"/>
                    </a:cxn>
                    <a:cxn ang="T11">
                      <a:pos x="T2" y="T3"/>
                    </a:cxn>
                    <a:cxn ang="T12">
                      <a:pos x="T4" y="T5"/>
                    </a:cxn>
                    <a:cxn ang="T13">
                      <a:pos x="T6" y="T7"/>
                    </a:cxn>
                    <a:cxn ang="T14">
                      <a:pos x="T8" y="T9"/>
                    </a:cxn>
                  </a:cxnLst>
                  <a:rect l="T15" t="T16" r="T17" b="T18"/>
                  <a:pathLst>
                    <a:path w="90" h="182">
                      <a:moveTo>
                        <a:pt x="90" y="15"/>
                      </a:moveTo>
                      <a:lnTo>
                        <a:pt x="11" y="182"/>
                      </a:lnTo>
                      <a:lnTo>
                        <a:pt x="0" y="166"/>
                      </a:lnTo>
                      <a:lnTo>
                        <a:pt x="77" y="0"/>
                      </a:lnTo>
                      <a:lnTo>
                        <a:pt x="90"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36" name="Freeform 36"/>
                <p:cNvSpPr>
                  <a:spLocks/>
                </p:cNvSpPr>
                <p:nvPr/>
              </p:nvSpPr>
              <p:spPr bwMode="auto">
                <a:xfrm>
                  <a:off x="2200275" y="2916198"/>
                  <a:ext cx="123825" cy="207841"/>
                </a:xfrm>
                <a:custGeom>
                  <a:avLst/>
                  <a:gdLst>
                    <a:gd name="T0" fmla="*/ 2147483647 w 78"/>
                    <a:gd name="T1" fmla="*/ 2147483647 h 163"/>
                    <a:gd name="T2" fmla="*/ 2147483647 w 78"/>
                    <a:gd name="T3" fmla="*/ 2147483647 h 163"/>
                    <a:gd name="T4" fmla="*/ 2147483647 w 78"/>
                    <a:gd name="T5" fmla="*/ 2147483647 h 163"/>
                    <a:gd name="T6" fmla="*/ 2147483647 w 78"/>
                    <a:gd name="T7" fmla="*/ 2147483647 h 163"/>
                    <a:gd name="T8" fmla="*/ 2147483647 w 78"/>
                    <a:gd name="T9" fmla="*/ 2147483647 h 163"/>
                    <a:gd name="T10" fmla="*/ 0 w 78"/>
                    <a:gd name="T11" fmla="*/ 2147483647 h 163"/>
                    <a:gd name="T12" fmla="*/ 2147483647 w 78"/>
                    <a:gd name="T13" fmla="*/ 2147483647 h 163"/>
                    <a:gd name="T14" fmla="*/ 2147483647 w 78"/>
                    <a:gd name="T15" fmla="*/ 2147483647 h 163"/>
                    <a:gd name="T16" fmla="*/ 2147483647 w 78"/>
                    <a:gd name="T17" fmla="*/ 2147483647 h 163"/>
                    <a:gd name="T18" fmla="*/ 2147483647 w 78"/>
                    <a:gd name="T19" fmla="*/ 0 h 163"/>
                    <a:gd name="T20" fmla="*/ 2147483647 w 78"/>
                    <a:gd name="T21" fmla="*/ 2147483647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163"/>
                    <a:gd name="T35" fmla="*/ 78 w 78"/>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163">
                      <a:moveTo>
                        <a:pt x="78" y="18"/>
                      </a:moveTo>
                      <a:lnTo>
                        <a:pt x="37" y="100"/>
                      </a:lnTo>
                      <a:lnTo>
                        <a:pt x="14" y="145"/>
                      </a:lnTo>
                      <a:lnTo>
                        <a:pt x="5" y="160"/>
                      </a:lnTo>
                      <a:lnTo>
                        <a:pt x="3" y="163"/>
                      </a:lnTo>
                      <a:lnTo>
                        <a:pt x="0" y="139"/>
                      </a:lnTo>
                      <a:lnTo>
                        <a:pt x="1" y="136"/>
                      </a:lnTo>
                      <a:lnTo>
                        <a:pt x="9" y="121"/>
                      </a:lnTo>
                      <a:lnTo>
                        <a:pt x="28" y="82"/>
                      </a:lnTo>
                      <a:lnTo>
                        <a:pt x="68" y="0"/>
                      </a:lnTo>
                      <a:lnTo>
                        <a:pt x="78"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37" name="Freeform 37"/>
                <p:cNvSpPr>
                  <a:spLocks/>
                </p:cNvSpPr>
                <p:nvPr/>
              </p:nvSpPr>
              <p:spPr bwMode="auto">
                <a:xfrm>
                  <a:off x="2216150" y="2869019"/>
                  <a:ext cx="74613" cy="96907"/>
                </a:xfrm>
                <a:custGeom>
                  <a:avLst/>
                  <a:gdLst>
                    <a:gd name="T0" fmla="*/ 2147483647 w 47"/>
                    <a:gd name="T1" fmla="*/ 2147483647 h 76"/>
                    <a:gd name="T2" fmla="*/ 2147483647 w 47"/>
                    <a:gd name="T3" fmla="*/ 2147483647 h 76"/>
                    <a:gd name="T4" fmla="*/ 2147483647 w 47"/>
                    <a:gd name="T5" fmla="*/ 2147483647 h 76"/>
                    <a:gd name="T6" fmla="*/ 2147483647 w 47"/>
                    <a:gd name="T7" fmla="*/ 2147483647 h 76"/>
                    <a:gd name="T8" fmla="*/ 2147483647 w 47"/>
                    <a:gd name="T9" fmla="*/ 2147483647 h 76"/>
                    <a:gd name="T10" fmla="*/ 2147483647 w 47"/>
                    <a:gd name="T11" fmla="*/ 2147483647 h 76"/>
                    <a:gd name="T12" fmla="*/ 2147483647 w 47"/>
                    <a:gd name="T13" fmla="*/ 2147483647 h 76"/>
                    <a:gd name="T14" fmla="*/ 2147483647 w 47"/>
                    <a:gd name="T15" fmla="*/ 2147483647 h 76"/>
                    <a:gd name="T16" fmla="*/ 2147483647 w 47"/>
                    <a:gd name="T17" fmla="*/ 2147483647 h 76"/>
                    <a:gd name="T18" fmla="*/ 2147483647 w 47"/>
                    <a:gd name="T19" fmla="*/ 2147483647 h 76"/>
                    <a:gd name="T20" fmla="*/ 2147483647 w 47"/>
                    <a:gd name="T21" fmla="*/ 2147483647 h 76"/>
                    <a:gd name="T22" fmla="*/ 2147483647 w 47"/>
                    <a:gd name="T23" fmla="*/ 2147483647 h 76"/>
                    <a:gd name="T24" fmla="*/ 2147483647 w 47"/>
                    <a:gd name="T25" fmla="*/ 0 h 76"/>
                    <a:gd name="T26" fmla="*/ 2147483647 w 47"/>
                    <a:gd name="T27" fmla="*/ 2147483647 h 76"/>
                    <a:gd name="T28" fmla="*/ 2147483647 w 47"/>
                    <a:gd name="T29" fmla="*/ 2147483647 h 76"/>
                    <a:gd name="T30" fmla="*/ 2147483647 w 47"/>
                    <a:gd name="T31" fmla="*/ 2147483647 h 76"/>
                    <a:gd name="T32" fmla="*/ 2147483647 w 47"/>
                    <a:gd name="T33" fmla="*/ 2147483647 h 76"/>
                    <a:gd name="T34" fmla="*/ 0 w 47"/>
                    <a:gd name="T35" fmla="*/ 2147483647 h 76"/>
                    <a:gd name="T36" fmla="*/ 0 w 47"/>
                    <a:gd name="T37" fmla="*/ 2147483647 h 76"/>
                    <a:gd name="T38" fmla="*/ 0 w 47"/>
                    <a:gd name="T39" fmla="*/ 2147483647 h 76"/>
                    <a:gd name="T40" fmla="*/ 2147483647 w 47"/>
                    <a:gd name="T41" fmla="*/ 2147483647 h 76"/>
                    <a:gd name="T42" fmla="*/ 2147483647 w 47"/>
                    <a:gd name="T43" fmla="*/ 2147483647 h 76"/>
                    <a:gd name="T44" fmla="*/ 2147483647 w 47"/>
                    <a:gd name="T45" fmla="*/ 2147483647 h 76"/>
                    <a:gd name="T46" fmla="*/ 2147483647 w 47"/>
                    <a:gd name="T47" fmla="*/ 2147483647 h 76"/>
                    <a:gd name="T48" fmla="*/ 2147483647 w 47"/>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76"/>
                    <a:gd name="T77" fmla="*/ 47 w 47"/>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76">
                      <a:moveTo>
                        <a:pt x="24" y="76"/>
                      </a:moveTo>
                      <a:lnTo>
                        <a:pt x="33" y="73"/>
                      </a:lnTo>
                      <a:lnTo>
                        <a:pt x="42" y="67"/>
                      </a:lnTo>
                      <a:lnTo>
                        <a:pt x="43" y="61"/>
                      </a:lnTo>
                      <a:lnTo>
                        <a:pt x="45" y="55"/>
                      </a:lnTo>
                      <a:lnTo>
                        <a:pt x="47" y="46"/>
                      </a:lnTo>
                      <a:lnTo>
                        <a:pt x="47" y="40"/>
                      </a:lnTo>
                      <a:lnTo>
                        <a:pt x="47" y="31"/>
                      </a:lnTo>
                      <a:lnTo>
                        <a:pt x="45" y="25"/>
                      </a:lnTo>
                      <a:lnTo>
                        <a:pt x="43" y="19"/>
                      </a:lnTo>
                      <a:lnTo>
                        <a:pt x="42" y="13"/>
                      </a:lnTo>
                      <a:lnTo>
                        <a:pt x="33" y="3"/>
                      </a:lnTo>
                      <a:lnTo>
                        <a:pt x="24" y="0"/>
                      </a:lnTo>
                      <a:lnTo>
                        <a:pt x="15" y="3"/>
                      </a:lnTo>
                      <a:lnTo>
                        <a:pt x="8" y="13"/>
                      </a:lnTo>
                      <a:lnTo>
                        <a:pt x="4" y="19"/>
                      </a:lnTo>
                      <a:lnTo>
                        <a:pt x="2" y="25"/>
                      </a:lnTo>
                      <a:lnTo>
                        <a:pt x="0" y="31"/>
                      </a:lnTo>
                      <a:lnTo>
                        <a:pt x="0" y="40"/>
                      </a:lnTo>
                      <a:lnTo>
                        <a:pt x="0" y="46"/>
                      </a:lnTo>
                      <a:lnTo>
                        <a:pt x="2" y="55"/>
                      </a:lnTo>
                      <a:lnTo>
                        <a:pt x="4" y="61"/>
                      </a:lnTo>
                      <a:lnTo>
                        <a:pt x="8" y="67"/>
                      </a:lnTo>
                      <a:lnTo>
                        <a:pt x="15" y="73"/>
                      </a:lnTo>
                      <a:lnTo>
                        <a:pt x="24"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38" name="Freeform 38"/>
                <p:cNvSpPr>
                  <a:spLocks noEditPoints="1"/>
                </p:cNvSpPr>
                <p:nvPr/>
              </p:nvSpPr>
              <p:spPr bwMode="auto">
                <a:xfrm>
                  <a:off x="2205038" y="2853718"/>
                  <a:ext cx="100013" cy="131335"/>
                </a:xfrm>
                <a:custGeom>
                  <a:avLst/>
                  <a:gdLst>
                    <a:gd name="T0" fmla="*/ 2147483647 w 63"/>
                    <a:gd name="T1" fmla="*/ 2147483647 h 103"/>
                    <a:gd name="T2" fmla="*/ 2147483647 w 63"/>
                    <a:gd name="T3" fmla="*/ 2147483647 h 103"/>
                    <a:gd name="T4" fmla="*/ 2147483647 w 63"/>
                    <a:gd name="T5" fmla="*/ 2147483647 h 103"/>
                    <a:gd name="T6" fmla="*/ 2147483647 w 63"/>
                    <a:gd name="T7" fmla="*/ 2147483647 h 103"/>
                    <a:gd name="T8" fmla="*/ 2147483647 w 63"/>
                    <a:gd name="T9" fmla="*/ 2147483647 h 103"/>
                    <a:gd name="T10" fmla="*/ 2147483647 w 63"/>
                    <a:gd name="T11" fmla="*/ 2147483647 h 103"/>
                    <a:gd name="T12" fmla="*/ 2147483647 w 63"/>
                    <a:gd name="T13" fmla="*/ 2147483647 h 103"/>
                    <a:gd name="T14" fmla="*/ 2147483647 w 63"/>
                    <a:gd name="T15" fmla="*/ 2147483647 h 103"/>
                    <a:gd name="T16" fmla="*/ 2147483647 w 63"/>
                    <a:gd name="T17" fmla="*/ 2147483647 h 103"/>
                    <a:gd name="T18" fmla="*/ 2147483647 w 63"/>
                    <a:gd name="T19" fmla="*/ 2147483647 h 103"/>
                    <a:gd name="T20" fmla="*/ 2147483647 w 63"/>
                    <a:gd name="T21" fmla="*/ 2147483647 h 103"/>
                    <a:gd name="T22" fmla="*/ 2147483647 w 63"/>
                    <a:gd name="T23" fmla="*/ 2147483647 h 103"/>
                    <a:gd name="T24" fmla="*/ 2147483647 w 63"/>
                    <a:gd name="T25" fmla="*/ 2147483647 h 103"/>
                    <a:gd name="T26" fmla="*/ 2147483647 w 63"/>
                    <a:gd name="T27" fmla="*/ 2147483647 h 103"/>
                    <a:gd name="T28" fmla="*/ 2147483647 w 63"/>
                    <a:gd name="T29" fmla="*/ 2147483647 h 103"/>
                    <a:gd name="T30" fmla="*/ 2147483647 w 63"/>
                    <a:gd name="T31" fmla="*/ 2147483647 h 103"/>
                    <a:gd name="T32" fmla="*/ 2147483647 w 63"/>
                    <a:gd name="T33" fmla="*/ 2147483647 h 103"/>
                    <a:gd name="T34" fmla="*/ 2147483647 w 63"/>
                    <a:gd name="T35" fmla="*/ 2147483647 h 103"/>
                    <a:gd name="T36" fmla="*/ 2147483647 w 63"/>
                    <a:gd name="T37" fmla="*/ 2147483647 h 103"/>
                    <a:gd name="T38" fmla="*/ 2147483647 w 63"/>
                    <a:gd name="T39" fmla="*/ 2147483647 h 103"/>
                    <a:gd name="T40" fmla="*/ 2147483647 w 63"/>
                    <a:gd name="T41" fmla="*/ 2147483647 h 103"/>
                    <a:gd name="T42" fmla="*/ 2147483647 w 63"/>
                    <a:gd name="T43" fmla="*/ 2147483647 h 103"/>
                    <a:gd name="T44" fmla="*/ 2147483647 w 63"/>
                    <a:gd name="T45" fmla="*/ 0 h 103"/>
                    <a:gd name="T46" fmla="*/ 2147483647 w 63"/>
                    <a:gd name="T47" fmla="*/ 2147483647 h 103"/>
                    <a:gd name="T48" fmla="*/ 2147483647 w 63"/>
                    <a:gd name="T49" fmla="*/ 2147483647 h 103"/>
                    <a:gd name="T50" fmla="*/ 2147483647 w 63"/>
                    <a:gd name="T51" fmla="*/ 2147483647 h 103"/>
                    <a:gd name="T52" fmla="*/ 2147483647 w 63"/>
                    <a:gd name="T53" fmla="*/ 0 h 103"/>
                    <a:gd name="T54" fmla="*/ 2147483647 w 63"/>
                    <a:gd name="T55" fmla="*/ 2147483647 h 103"/>
                    <a:gd name="T56" fmla="*/ 2147483647 w 63"/>
                    <a:gd name="T57" fmla="*/ 2147483647 h 103"/>
                    <a:gd name="T58" fmla="*/ 2147483647 w 63"/>
                    <a:gd name="T59" fmla="*/ 0 h 103"/>
                    <a:gd name="T60" fmla="*/ 2147483647 w 63"/>
                    <a:gd name="T61" fmla="*/ 2147483647 h 103"/>
                    <a:gd name="T62" fmla="*/ 2147483647 w 63"/>
                    <a:gd name="T63" fmla="*/ 2147483647 h 103"/>
                    <a:gd name="T64" fmla="*/ 2147483647 w 63"/>
                    <a:gd name="T65" fmla="*/ 2147483647 h 103"/>
                    <a:gd name="T66" fmla="*/ 2147483647 w 63"/>
                    <a:gd name="T67" fmla="*/ 2147483647 h 103"/>
                    <a:gd name="T68" fmla="*/ 2147483647 w 63"/>
                    <a:gd name="T69" fmla="*/ 2147483647 h 103"/>
                    <a:gd name="T70" fmla="*/ 2147483647 w 63"/>
                    <a:gd name="T71" fmla="*/ 2147483647 h 103"/>
                    <a:gd name="T72" fmla="*/ 0 w 63"/>
                    <a:gd name="T73" fmla="*/ 2147483647 h 103"/>
                    <a:gd name="T74" fmla="*/ 2147483647 w 63"/>
                    <a:gd name="T75" fmla="*/ 2147483647 h 103"/>
                    <a:gd name="T76" fmla="*/ 2147483647 w 63"/>
                    <a:gd name="T77" fmla="*/ 2147483647 h 103"/>
                    <a:gd name="T78" fmla="*/ 2147483647 w 63"/>
                    <a:gd name="T79" fmla="*/ 2147483647 h 103"/>
                    <a:gd name="T80" fmla="*/ 0 w 63"/>
                    <a:gd name="T81" fmla="*/ 2147483647 h 103"/>
                    <a:gd name="T82" fmla="*/ 2147483647 w 63"/>
                    <a:gd name="T83" fmla="*/ 2147483647 h 103"/>
                    <a:gd name="T84" fmla="*/ 2147483647 w 63"/>
                    <a:gd name="T85" fmla="*/ 2147483647 h 103"/>
                    <a:gd name="T86" fmla="*/ 0 w 63"/>
                    <a:gd name="T87" fmla="*/ 2147483647 h 103"/>
                    <a:gd name="T88" fmla="*/ 2147483647 w 63"/>
                    <a:gd name="T89" fmla="*/ 2147483647 h 103"/>
                    <a:gd name="T90" fmla="*/ 2147483647 w 63"/>
                    <a:gd name="T91" fmla="*/ 2147483647 h 103"/>
                    <a:gd name="T92" fmla="*/ 2147483647 w 63"/>
                    <a:gd name="T93" fmla="*/ 2147483647 h 103"/>
                    <a:gd name="T94" fmla="*/ 0 w 63"/>
                    <a:gd name="T95" fmla="*/ 2147483647 h 103"/>
                    <a:gd name="T96" fmla="*/ 2147483647 w 63"/>
                    <a:gd name="T97" fmla="*/ 2147483647 h 103"/>
                    <a:gd name="T98" fmla="*/ 2147483647 w 63"/>
                    <a:gd name="T99" fmla="*/ 2147483647 h 103"/>
                    <a:gd name="T100" fmla="*/ 2147483647 w 63"/>
                    <a:gd name="T101" fmla="*/ 2147483647 h 103"/>
                    <a:gd name="T102" fmla="*/ 2147483647 w 63"/>
                    <a:gd name="T103" fmla="*/ 2147483647 h 103"/>
                    <a:gd name="T104" fmla="*/ 2147483647 w 63"/>
                    <a:gd name="T105" fmla="*/ 2147483647 h 103"/>
                    <a:gd name="T106" fmla="*/ 2147483647 w 63"/>
                    <a:gd name="T107" fmla="*/ 2147483647 h 103"/>
                    <a:gd name="T108" fmla="*/ 2147483647 w 63"/>
                    <a:gd name="T109" fmla="*/ 2147483647 h 103"/>
                    <a:gd name="T110" fmla="*/ 2147483647 w 63"/>
                    <a:gd name="T111" fmla="*/ 2147483647 h 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3"/>
                    <a:gd name="T170" fmla="*/ 63 w 63"/>
                    <a:gd name="T171" fmla="*/ 103 h 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3">
                      <a:moveTo>
                        <a:pt x="31" y="76"/>
                      </a:moveTo>
                      <a:lnTo>
                        <a:pt x="31" y="76"/>
                      </a:lnTo>
                      <a:lnTo>
                        <a:pt x="31" y="103"/>
                      </a:lnTo>
                      <a:lnTo>
                        <a:pt x="31" y="76"/>
                      </a:lnTo>
                      <a:close/>
                      <a:moveTo>
                        <a:pt x="31" y="76"/>
                      </a:moveTo>
                      <a:lnTo>
                        <a:pt x="38" y="73"/>
                      </a:lnTo>
                      <a:lnTo>
                        <a:pt x="43" y="70"/>
                      </a:lnTo>
                      <a:lnTo>
                        <a:pt x="52" y="88"/>
                      </a:lnTo>
                      <a:lnTo>
                        <a:pt x="49" y="94"/>
                      </a:lnTo>
                      <a:lnTo>
                        <a:pt x="43" y="97"/>
                      </a:lnTo>
                      <a:lnTo>
                        <a:pt x="38" y="100"/>
                      </a:lnTo>
                      <a:lnTo>
                        <a:pt x="31" y="103"/>
                      </a:lnTo>
                      <a:lnTo>
                        <a:pt x="31" y="76"/>
                      </a:lnTo>
                      <a:close/>
                      <a:moveTo>
                        <a:pt x="43" y="70"/>
                      </a:moveTo>
                      <a:lnTo>
                        <a:pt x="47" y="61"/>
                      </a:lnTo>
                      <a:lnTo>
                        <a:pt x="47" y="52"/>
                      </a:lnTo>
                      <a:lnTo>
                        <a:pt x="63" y="52"/>
                      </a:lnTo>
                      <a:lnTo>
                        <a:pt x="61" y="61"/>
                      </a:lnTo>
                      <a:lnTo>
                        <a:pt x="59" y="70"/>
                      </a:lnTo>
                      <a:lnTo>
                        <a:pt x="58" y="79"/>
                      </a:lnTo>
                      <a:lnTo>
                        <a:pt x="52" y="88"/>
                      </a:lnTo>
                      <a:lnTo>
                        <a:pt x="43" y="70"/>
                      </a:lnTo>
                      <a:close/>
                      <a:moveTo>
                        <a:pt x="47" y="52"/>
                      </a:moveTo>
                      <a:lnTo>
                        <a:pt x="47" y="52"/>
                      </a:lnTo>
                      <a:lnTo>
                        <a:pt x="63" y="52"/>
                      </a:lnTo>
                      <a:lnTo>
                        <a:pt x="47" y="52"/>
                      </a:lnTo>
                      <a:close/>
                      <a:moveTo>
                        <a:pt x="47" y="52"/>
                      </a:moveTo>
                      <a:lnTo>
                        <a:pt x="47" y="52"/>
                      </a:lnTo>
                      <a:lnTo>
                        <a:pt x="63" y="52"/>
                      </a:lnTo>
                      <a:lnTo>
                        <a:pt x="47" y="52"/>
                      </a:lnTo>
                      <a:close/>
                      <a:moveTo>
                        <a:pt x="47" y="52"/>
                      </a:moveTo>
                      <a:lnTo>
                        <a:pt x="47" y="43"/>
                      </a:lnTo>
                      <a:lnTo>
                        <a:pt x="43" y="34"/>
                      </a:lnTo>
                      <a:lnTo>
                        <a:pt x="52" y="15"/>
                      </a:lnTo>
                      <a:lnTo>
                        <a:pt x="58" y="21"/>
                      </a:lnTo>
                      <a:lnTo>
                        <a:pt x="59" y="31"/>
                      </a:lnTo>
                      <a:lnTo>
                        <a:pt x="61" y="40"/>
                      </a:lnTo>
                      <a:lnTo>
                        <a:pt x="63" y="52"/>
                      </a:lnTo>
                      <a:lnTo>
                        <a:pt x="47" y="52"/>
                      </a:lnTo>
                      <a:close/>
                      <a:moveTo>
                        <a:pt x="43" y="34"/>
                      </a:moveTo>
                      <a:lnTo>
                        <a:pt x="38" y="28"/>
                      </a:lnTo>
                      <a:lnTo>
                        <a:pt x="31" y="28"/>
                      </a:lnTo>
                      <a:lnTo>
                        <a:pt x="31" y="0"/>
                      </a:lnTo>
                      <a:lnTo>
                        <a:pt x="38" y="3"/>
                      </a:lnTo>
                      <a:lnTo>
                        <a:pt x="43" y="6"/>
                      </a:lnTo>
                      <a:lnTo>
                        <a:pt x="49" y="9"/>
                      </a:lnTo>
                      <a:lnTo>
                        <a:pt x="52" y="15"/>
                      </a:lnTo>
                      <a:lnTo>
                        <a:pt x="43" y="34"/>
                      </a:lnTo>
                      <a:close/>
                      <a:moveTo>
                        <a:pt x="31" y="28"/>
                      </a:moveTo>
                      <a:lnTo>
                        <a:pt x="31" y="28"/>
                      </a:lnTo>
                      <a:lnTo>
                        <a:pt x="31" y="0"/>
                      </a:lnTo>
                      <a:lnTo>
                        <a:pt x="31" y="28"/>
                      </a:lnTo>
                      <a:close/>
                      <a:moveTo>
                        <a:pt x="31" y="28"/>
                      </a:moveTo>
                      <a:lnTo>
                        <a:pt x="31" y="28"/>
                      </a:lnTo>
                      <a:lnTo>
                        <a:pt x="31" y="0"/>
                      </a:lnTo>
                      <a:lnTo>
                        <a:pt x="31" y="28"/>
                      </a:lnTo>
                      <a:close/>
                      <a:moveTo>
                        <a:pt x="31" y="28"/>
                      </a:moveTo>
                      <a:lnTo>
                        <a:pt x="25" y="28"/>
                      </a:lnTo>
                      <a:lnTo>
                        <a:pt x="20" y="34"/>
                      </a:lnTo>
                      <a:lnTo>
                        <a:pt x="9" y="15"/>
                      </a:lnTo>
                      <a:lnTo>
                        <a:pt x="13" y="9"/>
                      </a:lnTo>
                      <a:lnTo>
                        <a:pt x="18" y="6"/>
                      </a:lnTo>
                      <a:lnTo>
                        <a:pt x="25" y="3"/>
                      </a:lnTo>
                      <a:lnTo>
                        <a:pt x="31" y="0"/>
                      </a:lnTo>
                      <a:lnTo>
                        <a:pt x="31" y="28"/>
                      </a:lnTo>
                      <a:close/>
                      <a:moveTo>
                        <a:pt x="20" y="34"/>
                      </a:moveTo>
                      <a:lnTo>
                        <a:pt x="16" y="43"/>
                      </a:lnTo>
                      <a:lnTo>
                        <a:pt x="15" y="52"/>
                      </a:lnTo>
                      <a:lnTo>
                        <a:pt x="0" y="52"/>
                      </a:lnTo>
                      <a:lnTo>
                        <a:pt x="0" y="40"/>
                      </a:lnTo>
                      <a:lnTo>
                        <a:pt x="2" y="31"/>
                      </a:lnTo>
                      <a:lnTo>
                        <a:pt x="6" y="21"/>
                      </a:lnTo>
                      <a:lnTo>
                        <a:pt x="9" y="15"/>
                      </a:lnTo>
                      <a:lnTo>
                        <a:pt x="20" y="34"/>
                      </a:lnTo>
                      <a:close/>
                      <a:moveTo>
                        <a:pt x="15" y="52"/>
                      </a:moveTo>
                      <a:lnTo>
                        <a:pt x="15" y="52"/>
                      </a:lnTo>
                      <a:lnTo>
                        <a:pt x="0" y="52"/>
                      </a:lnTo>
                      <a:lnTo>
                        <a:pt x="15" y="52"/>
                      </a:lnTo>
                      <a:close/>
                      <a:moveTo>
                        <a:pt x="15" y="52"/>
                      </a:moveTo>
                      <a:lnTo>
                        <a:pt x="15" y="52"/>
                      </a:lnTo>
                      <a:lnTo>
                        <a:pt x="0" y="52"/>
                      </a:lnTo>
                      <a:lnTo>
                        <a:pt x="15" y="52"/>
                      </a:lnTo>
                      <a:close/>
                      <a:moveTo>
                        <a:pt x="15" y="52"/>
                      </a:moveTo>
                      <a:lnTo>
                        <a:pt x="16" y="61"/>
                      </a:lnTo>
                      <a:lnTo>
                        <a:pt x="20" y="70"/>
                      </a:lnTo>
                      <a:lnTo>
                        <a:pt x="9" y="88"/>
                      </a:lnTo>
                      <a:lnTo>
                        <a:pt x="6" y="79"/>
                      </a:lnTo>
                      <a:lnTo>
                        <a:pt x="2" y="70"/>
                      </a:lnTo>
                      <a:lnTo>
                        <a:pt x="0" y="61"/>
                      </a:lnTo>
                      <a:lnTo>
                        <a:pt x="0" y="52"/>
                      </a:lnTo>
                      <a:lnTo>
                        <a:pt x="15" y="52"/>
                      </a:lnTo>
                      <a:close/>
                      <a:moveTo>
                        <a:pt x="20" y="70"/>
                      </a:moveTo>
                      <a:lnTo>
                        <a:pt x="25" y="73"/>
                      </a:lnTo>
                      <a:lnTo>
                        <a:pt x="31" y="76"/>
                      </a:lnTo>
                      <a:lnTo>
                        <a:pt x="31" y="103"/>
                      </a:lnTo>
                      <a:lnTo>
                        <a:pt x="25" y="100"/>
                      </a:lnTo>
                      <a:lnTo>
                        <a:pt x="18" y="97"/>
                      </a:lnTo>
                      <a:lnTo>
                        <a:pt x="13" y="94"/>
                      </a:lnTo>
                      <a:lnTo>
                        <a:pt x="9" y="88"/>
                      </a:lnTo>
                      <a:lnTo>
                        <a:pt x="20" y="70"/>
                      </a:lnTo>
                      <a:close/>
                      <a:moveTo>
                        <a:pt x="31" y="76"/>
                      </a:moveTo>
                      <a:lnTo>
                        <a:pt x="31" y="76"/>
                      </a:lnTo>
                      <a:lnTo>
                        <a:pt x="31" y="103"/>
                      </a:lnTo>
                      <a:lnTo>
                        <a:pt x="31"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39" name="Freeform 39"/>
                <p:cNvSpPr>
                  <a:spLocks/>
                </p:cNvSpPr>
                <p:nvPr/>
              </p:nvSpPr>
              <p:spPr bwMode="auto">
                <a:xfrm>
                  <a:off x="2092325" y="3089611"/>
                  <a:ext cx="76200" cy="96907"/>
                </a:xfrm>
                <a:custGeom>
                  <a:avLst/>
                  <a:gdLst>
                    <a:gd name="T0" fmla="*/ 2147483647 w 48"/>
                    <a:gd name="T1" fmla="*/ 2147483647 h 76"/>
                    <a:gd name="T2" fmla="*/ 2147483647 w 48"/>
                    <a:gd name="T3" fmla="*/ 2147483647 h 76"/>
                    <a:gd name="T4" fmla="*/ 2147483647 w 48"/>
                    <a:gd name="T5" fmla="*/ 2147483647 h 76"/>
                    <a:gd name="T6" fmla="*/ 2147483647 w 48"/>
                    <a:gd name="T7" fmla="*/ 2147483647 h 76"/>
                    <a:gd name="T8" fmla="*/ 2147483647 w 48"/>
                    <a:gd name="T9" fmla="*/ 2147483647 h 76"/>
                    <a:gd name="T10" fmla="*/ 2147483647 w 48"/>
                    <a:gd name="T11" fmla="*/ 2147483647 h 76"/>
                    <a:gd name="T12" fmla="*/ 2147483647 w 48"/>
                    <a:gd name="T13" fmla="*/ 2147483647 h 76"/>
                    <a:gd name="T14" fmla="*/ 2147483647 w 48"/>
                    <a:gd name="T15" fmla="*/ 2147483647 h 76"/>
                    <a:gd name="T16" fmla="*/ 2147483647 w 48"/>
                    <a:gd name="T17" fmla="*/ 2147483647 h 76"/>
                    <a:gd name="T18" fmla="*/ 2147483647 w 48"/>
                    <a:gd name="T19" fmla="*/ 2147483647 h 76"/>
                    <a:gd name="T20" fmla="*/ 2147483647 w 48"/>
                    <a:gd name="T21" fmla="*/ 2147483647 h 76"/>
                    <a:gd name="T22" fmla="*/ 2147483647 w 48"/>
                    <a:gd name="T23" fmla="*/ 2147483647 h 76"/>
                    <a:gd name="T24" fmla="*/ 2147483647 w 48"/>
                    <a:gd name="T25" fmla="*/ 0 h 76"/>
                    <a:gd name="T26" fmla="*/ 2147483647 w 48"/>
                    <a:gd name="T27" fmla="*/ 2147483647 h 76"/>
                    <a:gd name="T28" fmla="*/ 2147483647 w 48"/>
                    <a:gd name="T29" fmla="*/ 2147483647 h 76"/>
                    <a:gd name="T30" fmla="*/ 2147483647 w 48"/>
                    <a:gd name="T31" fmla="*/ 2147483647 h 76"/>
                    <a:gd name="T32" fmla="*/ 2147483647 w 48"/>
                    <a:gd name="T33" fmla="*/ 2147483647 h 76"/>
                    <a:gd name="T34" fmla="*/ 0 w 48"/>
                    <a:gd name="T35" fmla="*/ 2147483647 h 76"/>
                    <a:gd name="T36" fmla="*/ 0 w 48"/>
                    <a:gd name="T37" fmla="*/ 2147483647 h 76"/>
                    <a:gd name="T38" fmla="*/ 0 w 48"/>
                    <a:gd name="T39" fmla="*/ 2147483647 h 76"/>
                    <a:gd name="T40" fmla="*/ 2147483647 w 48"/>
                    <a:gd name="T41" fmla="*/ 2147483647 h 76"/>
                    <a:gd name="T42" fmla="*/ 2147483647 w 48"/>
                    <a:gd name="T43" fmla="*/ 2147483647 h 76"/>
                    <a:gd name="T44" fmla="*/ 2147483647 w 48"/>
                    <a:gd name="T45" fmla="*/ 2147483647 h 76"/>
                    <a:gd name="T46" fmla="*/ 2147483647 w 48"/>
                    <a:gd name="T47" fmla="*/ 2147483647 h 76"/>
                    <a:gd name="T48" fmla="*/ 2147483647 w 48"/>
                    <a:gd name="T49" fmla="*/ 2147483647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76"/>
                    <a:gd name="T77" fmla="*/ 48 w 48"/>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76">
                      <a:moveTo>
                        <a:pt x="23" y="76"/>
                      </a:moveTo>
                      <a:lnTo>
                        <a:pt x="34" y="73"/>
                      </a:lnTo>
                      <a:lnTo>
                        <a:pt x="41" y="64"/>
                      </a:lnTo>
                      <a:lnTo>
                        <a:pt x="43" y="58"/>
                      </a:lnTo>
                      <a:lnTo>
                        <a:pt x="46" y="51"/>
                      </a:lnTo>
                      <a:lnTo>
                        <a:pt x="46" y="45"/>
                      </a:lnTo>
                      <a:lnTo>
                        <a:pt x="48" y="36"/>
                      </a:lnTo>
                      <a:lnTo>
                        <a:pt x="46" y="30"/>
                      </a:lnTo>
                      <a:lnTo>
                        <a:pt x="46" y="24"/>
                      </a:lnTo>
                      <a:lnTo>
                        <a:pt x="43" y="15"/>
                      </a:lnTo>
                      <a:lnTo>
                        <a:pt x="41" y="12"/>
                      </a:lnTo>
                      <a:lnTo>
                        <a:pt x="34" y="3"/>
                      </a:lnTo>
                      <a:lnTo>
                        <a:pt x="23" y="0"/>
                      </a:lnTo>
                      <a:lnTo>
                        <a:pt x="14" y="3"/>
                      </a:lnTo>
                      <a:lnTo>
                        <a:pt x="7" y="12"/>
                      </a:lnTo>
                      <a:lnTo>
                        <a:pt x="3" y="15"/>
                      </a:lnTo>
                      <a:lnTo>
                        <a:pt x="1" y="24"/>
                      </a:lnTo>
                      <a:lnTo>
                        <a:pt x="0" y="30"/>
                      </a:lnTo>
                      <a:lnTo>
                        <a:pt x="0" y="36"/>
                      </a:lnTo>
                      <a:lnTo>
                        <a:pt x="0" y="45"/>
                      </a:lnTo>
                      <a:lnTo>
                        <a:pt x="1" y="51"/>
                      </a:lnTo>
                      <a:lnTo>
                        <a:pt x="3" y="58"/>
                      </a:lnTo>
                      <a:lnTo>
                        <a:pt x="7" y="64"/>
                      </a:lnTo>
                      <a:lnTo>
                        <a:pt x="14" y="73"/>
                      </a:lnTo>
                      <a:lnTo>
                        <a:pt x="23" y="76"/>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40" name="Freeform 40"/>
                <p:cNvSpPr>
                  <a:spLocks noEditPoints="1"/>
                </p:cNvSpPr>
                <p:nvPr/>
              </p:nvSpPr>
              <p:spPr bwMode="auto">
                <a:xfrm>
                  <a:off x="2079625" y="3074310"/>
                  <a:ext cx="100013" cy="127510"/>
                </a:xfrm>
                <a:custGeom>
                  <a:avLst/>
                  <a:gdLst>
                    <a:gd name="T0" fmla="*/ 2147483647 w 63"/>
                    <a:gd name="T1" fmla="*/ 2147483647 h 100"/>
                    <a:gd name="T2" fmla="*/ 2147483647 w 63"/>
                    <a:gd name="T3" fmla="*/ 2147483647 h 100"/>
                    <a:gd name="T4" fmla="*/ 2147483647 w 63"/>
                    <a:gd name="T5" fmla="*/ 2147483647 h 100"/>
                    <a:gd name="T6" fmla="*/ 2147483647 w 63"/>
                    <a:gd name="T7" fmla="*/ 2147483647 h 100"/>
                    <a:gd name="T8" fmla="*/ 2147483647 w 63"/>
                    <a:gd name="T9" fmla="*/ 2147483647 h 100"/>
                    <a:gd name="T10" fmla="*/ 2147483647 w 63"/>
                    <a:gd name="T11" fmla="*/ 2147483647 h 100"/>
                    <a:gd name="T12" fmla="*/ 2147483647 w 63"/>
                    <a:gd name="T13" fmla="*/ 2147483647 h 100"/>
                    <a:gd name="T14" fmla="*/ 2147483647 w 63"/>
                    <a:gd name="T15" fmla="*/ 2147483647 h 100"/>
                    <a:gd name="T16" fmla="*/ 2147483647 w 63"/>
                    <a:gd name="T17" fmla="*/ 2147483647 h 100"/>
                    <a:gd name="T18" fmla="*/ 2147483647 w 63"/>
                    <a:gd name="T19" fmla="*/ 2147483647 h 100"/>
                    <a:gd name="T20" fmla="*/ 2147483647 w 63"/>
                    <a:gd name="T21" fmla="*/ 2147483647 h 100"/>
                    <a:gd name="T22" fmla="*/ 2147483647 w 63"/>
                    <a:gd name="T23" fmla="*/ 2147483647 h 100"/>
                    <a:gd name="T24" fmla="*/ 2147483647 w 63"/>
                    <a:gd name="T25" fmla="*/ 2147483647 h 100"/>
                    <a:gd name="T26" fmla="*/ 2147483647 w 63"/>
                    <a:gd name="T27" fmla="*/ 2147483647 h 100"/>
                    <a:gd name="T28" fmla="*/ 2147483647 w 63"/>
                    <a:gd name="T29" fmla="*/ 2147483647 h 100"/>
                    <a:gd name="T30" fmla="*/ 2147483647 w 63"/>
                    <a:gd name="T31" fmla="*/ 2147483647 h 100"/>
                    <a:gd name="T32" fmla="*/ 2147483647 w 63"/>
                    <a:gd name="T33" fmla="*/ 2147483647 h 100"/>
                    <a:gd name="T34" fmla="*/ 2147483647 w 63"/>
                    <a:gd name="T35" fmla="*/ 2147483647 h 100"/>
                    <a:gd name="T36" fmla="*/ 2147483647 w 63"/>
                    <a:gd name="T37" fmla="*/ 2147483647 h 100"/>
                    <a:gd name="T38" fmla="*/ 2147483647 w 63"/>
                    <a:gd name="T39" fmla="*/ 2147483647 h 100"/>
                    <a:gd name="T40" fmla="*/ 2147483647 w 63"/>
                    <a:gd name="T41" fmla="*/ 2147483647 h 100"/>
                    <a:gd name="T42" fmla="*/ 2147483647 w 63"/>
                    <a:gd name="T43" fmla="*/ 2147483647 h 100"/>
                    <a:gd name="T44" fmla="*/ 2147483647 w 63"/>
                    <a:gd name="T45" fmla="*/ 0 h 100"/>
                    <a:gd name="T46" fmla="*/ 2147483647 w 63"/>
                    <a:gd name="T47" fmla="*/ 2147483647 h 100"/>
                    <a:gd name="T48" fmla="*/ 2147483647 w 63"/>
                    <a:gd name="T49" fmla="*/ 2147483647 h 100"/>
                    <a:gd name="T50" fmla="*/ 2147483647 w 63"/>
                    <a:gd name="T51" fmla="*/ 2147483647 h 100"/>
                    <a:gd name="T52" fmla="*/ 2147483647 w 63"/>
                    <a:gd name="T53" fmla="*/ 0 h 100"/>
                    <a:gd name="T54" fmla="*/ 2147483647 w 63"/>
                    <a:gd name="T55" fmla="*/ 2147483647 h 100"/>
                    <a:gd name="T56" fmla="*/ 2147483647 w 63"/>
                    <a:gd name="T57" fmla="*/ 2147483647 h 100"/>
                    <a:gd name="T58" fmla="*/ 2147483647 w 63"/>
                    <a:gd name="T59" fmla="*/ 0 h 100"/>
                    <a:gd name="T60" fmla="*/ 2147483647 w 63"/>
                    <a:gd name="T61" fmla="*/ 2147483647 h 100"/>
                    <a:gd name="T62" fmla="*/ 2147483647 w 63"/>
                    <a:gd name="T63" fmla="*/ 2147483647 h 100"/>
                    <a:gd name="T64" fmla="*/ 2147483647 w 63"/>
                    <a:gd name="T65" fmla="*/ 2147483647 h 100"/>
                    <a:gd name="T66" fmla="*/ 2147483647 w 63"/>
                    <a:gd name="T67" fmla="*/ 0 h 100"/>
                    <a:gd name="T68" fmla="*/ 2147483647 w 63"/>
                    <a:gd name="T69" fmla="*/ 2147483647 h 100"/>
                    <a:gd name="T70" fmla="*/ 2147483647 w 63"/>
                    <a:gd name="T71" fmla="*/ 2147483647 h 100"/>
                    <a:gd name="T72" fmla="*/ 0 w 63"/>
                    <a:gd name="T73" fmla="*/ 2147483647 h 100"/>
                    <a:gd name="T74" fmla="*/ 2147483647 w 63"/>
                    <a:gd name="T75" fmla="*/ 2147483647 h 100"/>
                    <a:gd name="T76" fmla="*/ 2147483647 w 63"/>
                    <a:gd name="T77" fmla="*/ 2147483647 h 100"/>
                    <a:gd name="T78" fmla="*/ 2147483647 w 63"/>
                    <a:gd name="T79" fmla="*/ 2147483647 h 100"/>
                    <a:gd name="T80" fmla="*/ 0 w 63"/>
                    <a:gd name="T81" fmla="*/ 2147483647 h 100"/>
                    <a:gd name="T82" fmla="*/ 2147483647 w 63"/>
                    <a:gd name="T83" fmla="*/ 2147483647 h 100"/>
                    <a:gd name="T84" fmla="*/ 2147483647 w 63"/>
                    <a:gd name="T85" fmla="*/ 2147483647 h 100"/>
                    <a:gd name="T86" fmla="*/ 0 w 63"/>
                    <a:gd name="T87" fmla="*/ 2147483647 h 100"/>
                    <a:gd name="T88" fmla="*/ 2147483647 w 63"/>
                    <a:gd name="T89" fmla="*/ 2147483647 h 100"/>
                    <a:gd name="T90" fmla="*/ 2147483647 w 63"/>
                    <a:gd name="T91" fmla="*/ 2147483647 h 100"/>
                    <a:gd name="T92" fmla="*/ 2147483647 w 63"/>
                    <a:gd name="T93" fmla="*/ 2147483647 h 100"/>
                    <a:gd name="T94" fmla="*/ 0 w 63"/>
                    <a:gd name="T95" fmla="*/ 2147483647 h 100"/>
                    <a:gd name="T96" fmla="*/ 2147483647 w 63"/>
                    <a:gd name="T97" fmla="*/ 2147483647 h 100"/>
                    <a:gd name="T98" fmla="*/ 2147483647 w 63"/>
                    <a:gd name="T99" fmla="*/ 2147483647 h 100"/>
                    <a:gd name="T100" fmla="*/ 2147483647 w 63"/>
                    <a:gd name="T101" fmla="*/ 2147483647 h 100"/>
                    <a:gd name="T102" fmla="*/ 2147483647 w 63"/>
                    <a:gd name="T103" fmla="*/ 2147483647 h 100"/>
                    <a:gd name="T104" fmla="*/ 2147483647 w 63"/>
                    <a:gd name="T105" fmla="*/ 2147483647 h 100"/>
                    <a:gd name="T106" fmla="*/ 2147483647 w 63"/>
                    <a:gd name="T107" fmla="*/ 2147483647 h 100"/>
                    <a:gd name="T108" fmla="*/ 2147483647 w 63"/>
                    <a:gd name="T109" fmla="*/ 2147483647 h 100"/>
                    <a:gd name="T110" fmla="*/ 2147483647 w 63"/>
                    <a:gd name="T111" fmla="*/ 2147483647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
                    <a:gd name="T169" fmla="*/ 0 h 100"/>
                    <a:gd name="T170" fmla="*/ 63 w 63"/>
                    <a:gd name="T171" fmla="*/ 100 h 1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 h="100">
                      <a:moveTo>
                        <a:pt x="31" y="76"/>
                      </a:moveTo>
                      <a:lnTo>
                        <a:pt x="31" y="76"/>
                      </a:lnTo>
                      <a:lnTo>
                        <a:pt x="31" y="100"/>
                      </a:lnTo>
                      <a:lnTo>
                        <a:pt x="31" y="76"/>
                      </a:lnTo>
                      <a:close/>
                      <a:moveTo>
                        <a:pt x="31" y="76"/>
                      </a:moveTo>
                      <a:lnTo>
                        <a:pt x="38" y="73"/>
                      </a:lnTo>
                      <a:lnTo>
                        <a:pt x="43" y="67"/>
                      </a:lnTo>
                      <a:lnTo>
                        <a:pt x="54" y="85"/>
                      </a:lnTo>
                      <a:lnTo>
                        <a:pt x="49" y="91"/>
                      </a:lnTo>
                      <a:lnTo>
                        <a:pt x="43" y="97"/>
                      </a:lnTo>
                      <a:lnTo>
                        <a:pt x="38" y="100"/>
                      </a:lnTo>
                      <a:lnTo>
                        <a:pt x="31" y="100"/>
                      </a:lnTo>
                      <a:lnTo>
                        <a:pt x="31" y="76"/>
                      </a:lnTo>
                      <a:close/>
                      <a:moveTo>
                        <a:pt x="43" y="67"/>
                      </a:moveTo>
                      <a:lnTo>
                        <a:pt x="47" y="60"/>
                      </a:lnTo>
                      <a:lnTo>
                        <a:pt x="49" y="48"/>
                      </a:lnTo>
                      <a:lnTo>
                        <a:pt x="63" y="48"/>
                      </a:lnTo>
                      <a:lnTo>
                        <a:pt x="61" y="60"/>
                      </a:lnTo>
                      <a:lnTo>
                        <a:pt x="60" y="70"/>
                      </a:lnTo>
                      <a:lnTo>
                        <a:pt x="58" y="79"/>
                      </a:lnTo>
                      <a:lnTo>
                        <a:pt x="54" y="85"/>
                      </a:lnTo>
                      <a:lnTo>
                        <a:pt x="43" y="67"/>
                      </a:lnTo>
                      <a:close/>
                      <a:moveTo>
                        <a:pt x="49" y="48"/>
                      </a:moveTo>
                      <a:lnTo>
                        <a:pt x="49" y="48"/>
                      </a:lnTo>
                      <a:lnTo>
                        <a:pt x="63" y="48"/>
                      </a:lnTo>
                      <a:lnTo>
                        <a:pt x="49" y="48"/>
                      </a:lnTo>
                      <a:close/>
                      <a:moveTo>
                        <a:pt x="49" y="48"/>
                      </a:moveTo>
                      <a:lnTo>
                        <a:pt x="49" y="48"/>
                      </a:lnTo>
                      <a:lnTo>
                        <a:pt x="63" y="48"/>
                      </a:lnTo>
                      <a:lnTo>
                        <a:pt x="49" y="48"/>
                      </a:lnTo>
                      <a:close/>
                      <a:moveTo>
                        <a:pt x="49" y="48"/>
                      </a:moveTo>
                      <a:lnTo>
                        <a:pt x="47" y="39"/>
                      </a:lnTo>
                      <a:lnTo>
                        <a:pt x="43" y="33"/>
                      </a:lnTo>
                      <a:lnTo>
                        <a:pt x="54" y="15"/>
                      </a:lnTo>
                      <a:lnTo>
                        <a:pt x="58" y="21"/>
                      </a:lnTo>
                      <a:lnTo>
                        <a:pt x="60" y="30"/>
                      </a:lnTo>
                      <a:lnTo>
                        <a:pt x="61" y="39"/>
                      </a:lnTo>
                      <a:lnTo>
                        <a:pt x="63" y="48"/>
                      </a:lnTo>
                      <a:lnTo>
                        <a:pt x="49" y="48"/>
                      </a:lnTo>
                      <a:close/>
                      <a:moveTo>
                        <a:pt x="43" y="33"/>
                      </a:moveTo>
                      <a:lnTo>
                        <a:pt x="38" y="27"/>
                      </a:lnTo>
                      <a:lnTo>
                        <a:pt x="31" y="24"/>
                      </a:lnTo>
                      <a:lnTo>
                        <a:pt x="31" y="0"/>
                      </a:lnTo>
                      <a:lnTo>
                        <a:pt x="38" y="0"/>
                      </a:lnTo>
                      <a:lnTo>
                        <a:pt x="43" y="3"/>
                      </a:lnTo>
                      <a:lnTo>
                        <a:pt x="49" y="9"/>
                      </a:lnTo>
                      <a:lnTo>
                        <a:pt x="54" y="15"/>
                      </a:lnTo>
                      <a:lnTo>
                        <a:pt x="43" y="33"/>
                      </a:lnTo>
                      <a:close/>
                      <a:moveTo>
                        <a:pt x="31" y="24"/>
                      </a:moveTo>
                      <a:lnTo>
                        <a:pt x="31" y="24"/>
                      </a:lnTo>
                      <a:lnTo>
                        <a:pt x="31" y="0"/>
                      </a:lnTo>
                      <a:lnTo>
                        <a:pt x="31" y="24"/>
                      </a:lnTo>
                      <a:close/>
                      <a:moveTo>
                        <a:pt x="31" y="24"/>
                      </a:moveTo>
                      <a:lnTo>
                        <a:pt x="31" y="24"/>
                      </a:lnTo>
                      <a:lnTo>
                        <a:pt x="31" y="0"/>
                      </a:lnTo>
                      <a:lnTo>
                        <a:pt x="31" y="24"/>
                      </a:lnTo>
                      <a:close/>
                      <a:moveTo>
                        <a:pt x="31" y="24"/>
                      </a:moveTo>
                      <a:lnTo>
                        <a:pt x="26" y="27"/>
                      </a:lnTo>
                      <a:lnTo>
                        <a:pt x="20" y="33"/>
                      </a:lnTo>
                      <a:lnTo>
                        <a:pt x="9" y="15"/>
                      </a:lnTo>
                      <a:lnTo>
                        <a:pt x="15" y="9"/>
                      </a:lnTo>
                      <a:lnTo>
                        <a:pt x="20" y="3"/>
                      </a:lnTo>
                      <a:lnTo>
                        <a:pt x="26" y="0"/>
                      </a:lnTo>
                      <a:lnTo>
                        <a:pt x="31" y="0"/>
                      </a:lnTo>
                      <a:lnTo>
                        <a:pt x="31" y="24"/>
                      </a:lnTo>
                      <a:close/>
                      <a:moveTo>
                        <a:pt x="20" y="33"/>
                      </a:moveTo>
                      <a:lnTo>
                        <a:pt x="17" y="39"/>
                      </a:lnTo>
                      <a:lnTo>
                        <a:pt x="15" y="48"/>
                      </a:lnTo>
                      <a:lnTo>
                        <a:pt x="0" y="48"/>
                      </a:lnTo>
                      <a:lnTo>
                        <a:pt x="0" y="39"/>
                      </a:lnTo>
                      <a:lnTo>
                        <a:pt x="2" y="30"/>
                      </a:lnTo>
                      <a:lnTo>
                        <a:pt x="6" y="21"/>
                      </a:lnTo>
                      <a:lnTo>
                        <a:pt x="9" y="15"/>
                      </a:lnTo>
                      <a:lnTo>
                        <a:pt x="20" y="33"/>
                      </a:lnTo>
                      <a:close/>
                      <a:moveTo>
                        <a:pt x="15" y="48"/>
                      </a:moveTo>
                      <a:lnTo>
                        <a:pt x="15" y="48"/>
                      </a:lnTo>
                      <a:lnTo>
                        <a:pt x="0" y="48"/>
                      </a:lnTo>
                      <a:lnTo>
                        <a:pt x="15" y="48"/>
                      </a:lnTo>
                      <a:close/>
                      <a:moveTo>
                        <a:pt x="15" y="48"/>
                      </a:moveTo>
                      <a:lnTo>
                        <a:pt x="15" y="48"/>
                      </a:lnTo>
                      <a:lnTo>
                        <a:pt x="0" y="48"/>
                      </a:lnTo>
                      <a:lnTo>
                        <a:pt x="15" y="48"/>
                      </a:lnTo>
                      <a:close/>
                      <a:moveTo>
                        <a:pt x="15" y="48"/>
                      </a:moveTo>
                      <a:lnTo>
                        <a:pt x="17" y="60"/>
                      </a:lnTo>
                      <a:lnTo>
                        <a:pt x="20" y="67"/>
                      </a:lnTo>
                      <a:lnTo>
                        <a:pt x="9" y="85"/>
                      </a:lnTo>
                      <a:lnTo>
                        <a:pt x="6" y="79"/>
                      </a:lnTo>
                      <a:lnTo>
                        <a:pt x="2" y="70"/>
                      </a:lnTo>
                      <a:lnTo>
                        <a:pt x="0" y="60"/>
                      </a:lnTo>
                      <a:lnTo>
                        <a:pt x="0" y="48"/>
                      </a:lnTo>
                      <a:lnTo>
                        <a:pt x="15" y="48"/>
                      </a:lnTo>
                      <a:close/>
                      <a:moveTo>
                        <a:pt x="20" y="67"/>
                      </a:moveTo>
                      <a:lnTo>
                        <a:pt x="26" y="73"/>
                      </a:lnTo>
                      <a:lnTo>
                        <a:pt x="31" y="76"/>
                      </a:lnTo>
                      <a:lnTo>
                        <a:pt x="31" y="100"/>
                      </a:lnTo>
                      <a:lnTo>
                        <a:pt x="26" y="100"/>
                      </a:lnTo>
                      <a:lnTo>
                        <a:pt x="20" y="97"/>
                      </a:lnTo>
                      <a:lnTo>
                        <a:pt x="15" y="91"/>
                      </a:lnTo>
                      <a:lnTo>
                        <a:pt x="9" y="85"/>
                      </a:lnTo>
                      <a:lnTo>
                        <a:pt x="20" y="67"/>
                      </a:lnTo>
                      <a:close/>
                      <a:moveTo>
                        <a:pt x="31" y="76"/>
                      </a:moveTo>
                      <a:lnTo>
                        <a:pt x="31" y="76"/>
                      </a:lnTo>
                      <a:lnTo>
                        <a:pt x="31" y="100"/>
                      </a:lnTo>
                      <a:lnTo>
                        <a:pt x="31" y="7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41" name="Freeform 41"/>
                <p:cNvSpPr>
                  <a:spLocks/>
                </p:cNvSpPr>
                <p:nvPr/>
              </p:nvSpPr>
              <p:spPr bwMode="auto">
                <a:xfrm>
                  <a:off x="2157413" y="2931499"/>
                  <a:ext cx="144463" cy="232068"/>
                </a:xfrm>
                <a:custGeom>
                  <a:avLst/>
                  <a:gdLst>
                    <a:gd name="T0" fmla="*/ 2147483647 w 91"/>
                    <a:gd name="T1" fmla="*/ 2147483647 h 182"/>
                    <a:gd name="T2" fmla="*/ 2147483647 w 91"/>
                    <a:gd name="T3" fmla="*/ 2147483647 h 182"/>
                    <a:gd name="T4" fmla="*/ 0 w 91"/>
                    <a:gd name="T5" fmla="*/ 2147483647 h 182"/>
                    <a:gd name="T6" fmla="*/ 2147483647 w 91"/>
                    <a:gd name="T7" fmla="*/ 0 h 182"/>
                    <a:gd name="T8" fmla="*/ 2147483647 w 91"/>
                    <a:gd name="T9" fmla="*/ 2147483647 h 182"/>
                    <a:gd name="T10" fmla="*/ 0 60000 65536"/>
                    <a:gd name="T11" fmla="*/ 0 60000 65536"/>
                    <a:gd name="T12" fmla="*/ 0 60000 65536"/>
                    <a:gd name="T13" fmla="*/ 0 60000 65536"/>
                    <a:gd name="T14" fmla="*/ 0 60000 65536"/>
                    <a:gd name="T15" fmla="*/ 0 w 91"/>
                    <a:gd name="T16" fmla="*/ 0 h 182"/>
                    <a:gd name="T17" fmla="*/ 91 w 91"/>
                    <a:gd name="T18" fmla="*/ 182 h 182"/>
                  </a:gdLst>
                  <a:ahLst/>
                  <a:cxnLst>
                    <a:cxn ang="T10">
                      <a:pos x="T0" y="T1"/>
                    </a:cxn>
                    <a:cxn ang="T11">
                      <a:pos x="T2" y="T3"/>
                    </a:cxn>
                    <a:cxn ang="T12">
                      <a:pos x="T4" y="T5"/>
                    </a:cxn>
                    <a:cxn ang="T13">
                      <a:pos x="T6" y="T7"/>
                    </a:cxn>
                    <a:cxn ang="T14">
                      <a:pos x="T8" y="T9"/>
                    </a:cxn>
                  </a:cxnLst>
                  <a:rect l="T15" t="T16" r="T17" b="T18"/>
                  <a:pathLst>
                    <a:path w="91" h="182">
                      <a:moveTo>
                        <a:pt x="91" y="15"/>
                      </a:moveTo>
                      <a:lnTo>
                        <a:pt x="12" y="182"/>
                      </a:lnTo>
                      <a:lnTo>
                        <a:pt x="0" y="166"/>
                      </a:lnTo>
                      <a:lnTo>
                        <a:pt x="79" y="0"/>
                      </a:lnTo>
                      <a:lnTo>
                        <a:pt x="91"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742" name="Freeform 42"/>
                <p:cNvSpPr>
                  <a:spLocks/>
                </p:cNvSpPr>
                <p:nvPr/>
              </p:nvSpPr>
              <p:spPr bwMode="auto">
                <a:xfrm>
                  <a:off x="2100263" y="2904722"/>
                  <a:ext cx="125413" cy="207841"/>
                </a:xfrm>
                <a:custGeom>
                  <a:avLst/>
                  <a:gdLst>
                    <a:gd name="T0" fmla="*/ 2147483647 w 79"/>
                    <a:gd name="T1" fmla="*/ 2147483647 h 163"/>
                    <a:gd name="T2" fmla="*/ 2147483647 w 79"/>
                    <a:gd name="T3" fmla="*/ 2147483647 h 163"/>
                    <a:gd name="T4" fmla="*/ 2147483647 w 79"/>
                    <a:gd name="T5" fmla="*/ 2147483647 h 163"/>
                    <a:gd name="T6" fmla="*/ 2147483647 w 79"/>
                    <a:gd name="T7" fmla="*/ 2147483647 h 163"/>
                    <a:gd name="T8" fmla="*/ 2147483647 w 79"/>
                    <a:gd name="T9" fmla="*/ 2147483647 h 163"/>
                    <a:gd name="T10" fmla="*/ 0 w 79"/>
                    <a:gd name="T11" fmla="*/ 2147483647 h 163"/>
                    <a:gd name="T12" fmla="*/ 2147483647 w 79"/>
                    <a:gd name="T13" fmla="*/ 2147483647 h 163"/>
                    <a:gd name="T14" fmla="*/ 2147483647 w 79"/>
                    <a:gd name="T15" fmla="*/ 2147483647 h 163"/>
                    <a:gd name="T16" fmla="*/ 2147483647 w 79"/>
                    <a:gd name="T17" fmla="*/ 2147483647 h 163"/>
                    <a:gd name="T18" fmla="*/ 2147483647 w 79"/>
                    <a:gd name="T19" fmla="*/ 0 h 163"/>
                    <a:gd name="T20" fmla="*/ 2147483647 w 79"/>
                    <a:gd name="T21" fmla="*/ 2147483647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
                    <a:gd name="T34" fmla="*/ 0 h 163"/>
                    <a:gd name="T35" fmla="*/ 79 w 79"/>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 h="163">
                      <a:moveTo>
                        <a:pt x="79" y="18"/>
                      </a:moveTo>
                      <a:lnTo>
                        <a:pt x="38" y="100"/>
                      </a:lnTo>
                      <a:lnTo>
                        <a:pt x="14" y="145"/>
                      </a:lnTo>
                      <a:lnTo>
                        <a:pt x="5" y="160"/>
                      </a:lnTo>
                      <a:lnTo>
                        <a:pt x="4" y="163"/>
                      </a:lnTo>
                      <a:lnTo>
                        <a:pt x="0" y="139"/>
                      </a:lnTo>
                      <a:lnTo>
                        <a:pt x="2" y="136"/>
                      </a:lnTo>
                      <a:lnTo>
                        <a:pt x="9" y="121"/>
                      </a:lnTo>
                      <a:lnTo>
                        <a:pt x="29" y="81"/>
                      </a:lnTo>
                      <a:lnTo>
                        <a:pt x="68" y="0"/>
                      </a:lnTo>
                      <a:lnTo>
                        <a:pt x="79" y="1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grpSp>
          <p:sp>
            <p:nvSpPr>
              <p:cNvPr id="23719" name="Freeform 94"/>
              <p:cNvSpPr>
                <a:spLocks/>
              </p:cNvSpPr>
              <p:nvPr/>
            </p:nvSpPr>
            <p:spPr bwMode="auto">
              <a:xfrm>
                <a:off x="6073" y="9543"/>
                <a:ext cx="195" cy="110"/>
              </a:xfrm>
              <a:custGeom>
                <a:avLst/>
                <a:gdLst>
                  <a:gd name="T0" fmla="*/ 0 w 192"/>
                  <a:gd name="T1" fmla="*/ 0 h 143"/>
                  <a:gd name="T2" fmla="*/ 145 w 192"/>
                  <a:gd name="T3" fmla="*/ 2 h 143"/>
                  <a:gd name="T4" fmla="*/ 172 w 192"/>
                  <a:gd name="T5" fmla="*/ 2 h 143"/>
                  <a:gd name="T6" fmla="*/ 209 w 192"/>
                  <a:gd name="T7" fmla="*/ 2 h 143"/>
                  <a:gd name="T8" fmla="*/ 244 w 192"/>
                  <a:gd name="T9" fmla="*/ 2 h 143"/>
                  <a:gd name="T10" fmla="*/ 273 w 192"/>
                  <a:gd name="T11" fmla="*/ 2 h 143"/>
                  <a:gd name="T12" fmla="*/ 0 w 192"/>
                  <a:gd name="T13" fmla="*/ 0 h 143"/>
                  <a:gd name="T14" fmla="*/ 0 60000 65536"/>
                  <a:gd name="T15" fmla="*/ 0 60000 65536"/>
                  <a:gd name="T16" fmla="*/ 0 60000 65536"/>
                  <a:gd name="T17" fmla="*/ 0 60000 65536"/>
                  <a:gd name="T18" fmla="*/ 0 60000 65536"/>
                  <a:gd name="T19" fmla="*/ 0 60000 65536"/>
                  <a:gd name="T20" fmla="*/ 0 60000 65536"/>
                  <a:gd name="T21" fmla="*/ 0 w 192"/>
                  <a:gd name="T22" fmla="*/ 0 h 143"/>
                  <a:gd name="T23" fmla="*/ 192 w 192"/>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43">
                    <a:moveTo>
                      <a:pt x="0" y="0"/>
                    </a:moveTo>
                    <a:lnTo>
                      <a:pt x="99" y="143"/>
                    </a:lnTo>
                    <a:lnTo>
                      <a:pt x="122" y="106"/>
                    </a:lnTo>
                    <a:lnTo>
                      <a:pt x="147" y="70"/>
                    </a:lnTo>
                    <a:lnTo>
                      <a:pt x="170" y="34"/>
                    </a:lnTo>
                    <a:lnTo>
                      <a:pt x="192" y="3"/>
                    </a:lnTo>
                    <a:lnTo>
                      <a:pt x="0" y="0"/>
                    </a:lnTo>
                    <a:close/>
                  </a:path>
                </a:pathLst>
              </a:custGeom>
              <a:solidFill>
                <a:srgbClr val="DA251D"/>
              </a:solidFill>
              <a:ln w="9525">
                <a:solidFill>
                  <a:schemeClr val="tx1"/>
                </a:solidFill>
                <a:round/>
                <a:headEnd/>
                <a:tailEnd/>
              </a:ln>
            </p:spPr>
            <p:txBody>
              <a:bodyPr lIns="89648" tIns="44824" rIns="89648" bIns="44824"/>
              <a:lstStyle/>
              <a:p>
                <a:endParaRPr lang="en-US"/>
              </a:p>
            </p:txBody>
          </p:sp>
          <p:sp>
            <p:nvSpPr>
              <p:cNvPr id="23720" name="Freeform 94"/>
              <p:cNvSpPr>
                <a:spLocks/>
              </p:cNvSpPr>
              <p:nvPr/>
            </p:nvSpPr>
            <p:spPr bwMode="auto">
              <a:xfrm>
                <a:off x="6164" y="9758"/>
                <a:ext cx="195" cy="110"/>
              </a:xfrm>
              <a:custGeom>
                <a:avLst/>
                <a:gdLst>
                  <a:gd name="T0" fmla="*/ 0 w 192"/>
                  <a:gd name="T1" fmla="*/ 0 h 143"/>
                  <a:gd name="T2" fmla="*/ 145 w 192"/>
                  <a:gd name="T3" fmla="*/ 2 h 143"/>
                  <a:gd name="T4" fmla="*/ 172 w 192"/>
                  <a:gd name="T5" fmla="*/ 2 h 143"/>
                  <a:gd name="T6" fmla="*/ 209 w 192"/>
                  <a:gd name="T7" fmla="*/ 2 h 143"/>
                  <a:gd name="T8" fmla="*/ 244 w 192"/>
                  <a:gd name="T9" fmla="*/ 2 h 143"/>
                  <a:gd name="T10" fmla="*/ 273 w 192"/>
                  <a:gd name="T11" fmla="*/ 2 h 143"/>
                  <a:gd name="T12" fmla="*/ 0 w 192"/>
                  <a:gd name="T13" fmla="*/ 0 h 143"/>
                  <a:gd name="T14" fmla="*/ 0 60000 65536"/>
                  <a:gd name="T15" fmla="*/ 0 60000 65536"/>
                  <a:gd name="T16" fmla="*/ 0 60000 65536"/>
                  <a:gd name="T17" fmla="*/ 0 60000 65536"/>
                  <a:gd name="T18" fmla="*/ 0 60000 65536"/>
                  <a:gd name="T19" fmla="*/ 0 60000 65536"/>
                  <a:gd name="T20" fmla="*/ 0 60000 65536"/>
                  <a:gd name="T21" fmla="*/ 0 w 192"/>
                  <a:gd name="T22" fmla="*/ 0 h 143"/>
                  <a:gd name="T23" fmla="*/ 192 w 192"/>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43">
                    <a:moveTo>
                      <a:pt x="0" y="0"/>
                    </a:moveTo>
                    <a:lnTo>
                      <a:pt x="99" y="143"/>
                    </a:lnTo>
                    <a:lnTo>
                      <a:pt x="122" y="106"/>
                    </a:lnTo>
                    <a:lnTo>
                      <a:pt x="147" y="70"/>
                    </a:lnTo>
                    <a:lnTo>
                      <a:pt x="170" y="34"/>
                    </a:lnTo>
                    <a:lnTo>
                      <a:pt x="192" y="3"/>
                    </a:lnTo>
                    <a:lnTo>
                      <a:pt x="0" y="0"/>
                    </a:lnTo>
                    <a:close/>
                  </a:path>
                </a:pathLst>
              </a:custGeom>
              <a:solidFill>
                <a:srgbClr val="DA251D"/>
              </a:solidFill>
              <a:ln w="9525">
                <a:solidFill>
                  <a:schemeClr val="tx1"/>
                </a:solidFill>
                <a:round/>
                <a:headEnd/>
                <a:tailEnd/>
              </a:ln>
            </p:spPr>
            <p:txBody>
              <a:bodyPr lIns="89648" tIns="44824" rIns="89648" bIns="44824"/>
              <a:lstStyle/>
              <a:p>
                <a:endParaRPr lang="en-US"/>
              </a:p>
            </p:txBody>
          </p:sp>
        </p:grpSp>
        <p:sp>
          <p:nvSpPr>
            <p:cNvPr id="23633" name="Freeform 9"/>
            <p:cNvSpPr>
              <a:spLocks/>
            </p:cNvSpPr>
            <p:nvPr/>
          </p:nvSpPr>
          <p:spPr bwMode="auto">
            <a:xfrm>
              <a:off x="2552" y="10614"/>
              <a:ext cx="282" cy="286"/>
            </a:xfrm>
            <a:custGeom>
              <a:avLst/>
              <a:gdLst>
                <a:gd name="T0" fmla="*/ 184 w 279"/>
                <a:gd name="T1" fmla="*/ 2 h 373"/>
                <a:gd name="T2" fmla="*/ 299 w 279"/>
                <a:gd name="T3" fmla="*/ 0 h 373"/>
                <a:gd name="T4" fmla="*/ 310 w 279"/>
                <a:gd name="T5" fmla="*/ 2 h 373"/>
                <a:gd name="T6" fmla="*/ 319 w 279"/>
                <a:gd name="T7" fmla="*/ 2 h 373"/>
                <a:gd name="T8" fmla="*/ 327 w 279"/>
                <a:gd name="T9" fmla="*/ 2 h 373"/>
                <a:gd name="T10" fmla="*/ 336 w 279"/>
                <a:gd name="T11" fmla="*/ 2 h 373"/>
                <a:gd name="T12" fmla="*/ 343 w 279"/>
                <a:gd name="T13" fmla="*/ 2 h 373"/>
                <a:gd name="T14" fmla="*/ 348 w 279"/>
                <a:gd name="T15" fmla="*/ 2 h 373"/>
                <a:gd name="T16" fmla="*/ 352 w 279"/>
                <a:gd name="T17" fmla="*/ 2 h 373"/>
                <a:gd name="T18" fmla="*/ 355 w 279"/>
                <a:gd name="T19" fmla="*/ 2 h 373"/>
                <a:gd name="T20" fmla="*/ 355 w 279"/>
                <a:gd name="T21" fmla="*/ 2 h 373"/>
                <a:gd name="T22" fmla="*/ 355 w 279"/>
                <a:gd name="T23" fmla="*/ 2 h 373"/>
                <a:gd name="T24" fmla="*/ 350 w 279"/>
                <a:gd name="T25" fmla="*/ 2 h 373"/>
                <a:gd name="T26" fmla="*/ 348 w 279"/>
                <a:gd name="T27" fmla="*/ 2 h 373"/>
                <a:gd name="T28" fmla="*/ 340 w 279"/>
                <a:gd name="T29" fmla="*/ 2 h 373"/>
                <a:gd name="T30" fmla="*/ 331 w 279"/>
                <a:gd name="T31" fmla="*/ 2 h 373"/>
                <a:gd name="T32" fmla="*/ 323 w 279"/>
                <a:gd name="T33" fmla="*/ 2 h 373"/>
                <a:gd name="T34" fmla="*/ 314 w 279"/>
                <a:gd name="T35" fmla="*/ 2 h 373"/>
                <a:gd name="T36" fmla="*/ 305 w 279"/>
                <a:gd name="T37" fmla="*/ 2 h 373"/>
                <a:gd name="T38" fmla="*/ 290 w 279"/>
                <a:gd name="T39" fmla="*/ 2 h 373"/>
                <a:gd name="T40" fmla="*/ 275 w 279"/>
                <a:gd name="T41" fmla="*/ 2 h 373"/>
                <a:gd name="T42" fmla="*/ 255 w 279"/>
                <a:gd name="T43" fmla="*/ 2 h 373"/>
                <a:gd name="T44" fmla="*/ 237 w 279"/>
                <a:gd name="T45" fmla="*/ 2 h 373"/>
                <a:gd name="T46" fmla="*/ 223 w 279"/>
                <a:gd name="T47" fmla="*/ 2 h 373"/>
                <a:gd name="T48" fmla="*/ 209 w 279"/>
                <a:gd name="T49" fmla="*/ 2 h 373"/>
                <a:gd name="T50" fmla="*/ 196 w 279"/>
                <a:gd name="T51" fmla="*/ 2 h 373"/>
                <a:gd name="T52" fmla="*/ 178 w 279"/>
                <a:gd name="T53" fmla="*/ 2 h 373"/>
                <a:gd name="T54" fmla="*/ 152 w 279"/>
                <a:gd name="T55" fmla="*/ 2 h 373"/>
                <a:gd name="T56" fmla="*/ 132 w 279"/>
                <a:gd name="T57" fmla="*/ 2 h 373"/>
                <a:gd name="T58" fmla="*/ 119 w 279"/>
                <a:gd name="T59" fmla="*/ 2 h 373"/>
                <a:gd name="T60" fmla="*/ 107 w 279"/>
                <a:gd name="T61" fmla="*/ 2 h 373"/>
                <a:gd name="T62" fmla="*/ 94 w 279"/>
                <a:gd name="T63" fmla="*/ 2 h 373"/>
                <a:gd name="T64" fmla="*/ 82 w 279"/>
                <a:gd name="T65" fmla="*/ 2 h 373"/>
                <a:gd name="T66" fmla="*/ 71 w 279"/>
                <a:gd name="T67" fmla="*/ 2 h 373"/>
                <a:gd name="T68" fmla="*/ 37 w 279"/>
                <a:gd name="T69" fmla="*/ 2 h 373"/>
                <a:gd name="T70" fmla="*/ 28 w 279"/>
                <a:gd name="T71" fmla="*/ 2 h 373"/>
                <a:gd name="T72" fmla="*/ 19 w 279"/>
                <a:gd name="T73" fmla="*/ 2 h 373"/>
                <a:gd name="T74" fmla="*/ 14 w 279"/>
                <a:gd name="T75" fmla="*/ 2 h 373"/>
                <a:gd name="T76" fmla="*/ 9 w 279"/>
                <a:gd name="T77" fmla="*/ 2 h 373"/>
                <a:gd name="T78" fmla="*/ 3 w 279"/>
                <a:gd name="T79" fmla="*/ 2 h 373"/>
                <a:gd name="T80" fmla="*/ 2 w 279"/>
                <a:gd name="T81" fmla="*/ 2 h 373"/>
                <a:gd name="T82" fmla="*/ 0 w 279"/>
                <a:gd name="T83" fmla="*/ 2 h 373"/>
                <a:gd name="T84" fmla="*/ 0 w 279"/>
                <a:gd name="T85" fmla="*/ 2 h 373"/>
                <a:gd name="T86" fmla="*/ 0 w 279"/>
                <a:gd name="T87" fmla="*/ 2 h 373"/>
                <a:gd name="T88" fmla="*/ 2 w 279"/>
                <a:gd name="T89" fmla="*/ 2 h 373"/>
                <a:gd name="T90" fmla="*/ 5 w 279"/>
                <a:gd name="T91" fmla="*/ 2 h 373"/>
                <a:gd name="T92" fmla="*/ 10 w 279"/>
                <a:gd name="T93" fmla="*/ 2 h 373"/>
                <a:gd name="T94" fmla="*/ 16 w 279"/>
                <a:gd name="T95" fmla="*/ 2 h 373"/>
                <a:gd name="T96" fmla="*/ 23 w 279"/>
                <a:gd name="T97" fmla="*/ 2 h 373"/>
                <a:gd name="T98" fmla="*/ 32 w 279"/>
                <a:gd name="T99" fmla="*/ 2 h 373"/>
                <a:gd name="T100" fmla="*/ 184 w 279"/>
                <a:gd name="T101" fmla="*/ 2 h 3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373"/>
                <a:gd name="T155" fmla="*/ 279 w 279"/>
                <a:gd name="T156" fmla="*/ 373 h 3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373">
                  <a:moveTo>
                    <a:pt x="139" y="158"/>
                  </a:moveTo>
                  <a:lnTo>
                    <a:pt x="231" y="0"/>
                  </a:lnTo>
                  <a:lnTo>
                    <a:pt x="241" y="18"/>
                  </a:lnTo>
                  <a:lnTo>
                    <a:pt x="250" y="36"/>
                  </a:lnTo>
                  <a:lnTo>
                    <a:pt x="258" y="55"/>
                  </a:lnTo>
                  <a:lnTo>
                    <a:pt x="265" y="73"/>
                  </a:lnTo>
                  <a:lnTo>
                    <a:pt x="270" y="94"/>
                  </a:lnTo>
                  <a:lnTo>
                    <a:pt x="274" y="112"/>
                  </a:lnTo>
                  <a:lnTo>
                    <a:pt x="277" y="133"/>
                  </a:lnTo>
                  <a:lnTo>
                    <a:pt x="279" y="154"/>
                  </a:lnTo>
                  <a:lnTo>
                    <a:pt x="279" y="176"/>
                  </a:lnTo>
                  <a:lnTo>
                    <a:pt x="279" y="197"/>
                  </a:lnTo>
                  <a:lnTo>
                    <a:pt x="275" y="215"/>
                  </a:lnTo>
                  <a:lnTo>
                    <a:pt x="274" y="236"/>
                  </a:lnTo>
                  <a:lnTo>
                    <a:pt x="268" y="254"/>
                  </a:lnTo>
                  <a:lnTo>
                    <a:pt x="261" y="276"/>
                  </a:lnTo>
                  <a:lnTo>
                    <a:pt x="254" y="291"/>
                  </a:lnTo>
                  <a:lnTo>
                    <a:pt x="245" y="309"/>
                  </a:lnTo>
                  <a:lnTo>
                    <a:pt x="236" y="324"/>
                  </a:lnTo>
                  <a:lnTo>
                    <a:pt x="225" y="336"/>
                  </a:lnTo>
                  <a:lnTo>
                    <a:pt x="215" y="348"/>
                  </a:lnTo>
                  <a:lnTo>
                    <a:pt x="202" y="357"/>
                  </a:lnTo>
                  <a:lnTo>
                    <a:pt x="190" y="363"/>
                  </a:lnTo>
                  <a:lnTo>
                    <a:pt x="177" y="369"/>
                  </a:lnTo>
                  <a:lnTo>
                    <a:pt x="163" y="373"/>
                  </a:lnTo>
                  <a:lnTo>
                    <a:pt x="150" y="373"/>
                  </a:lnTo>
                  <a:lnTo>
                    <a:pt x="136" y="373"/>
                  </a:lnTo>
                  <a:lnTo>
                    <a:pt x="123" y="369"/>
                  </a:lnTo>
                  <a:lnTo>
                    <a:pt x="109" y="363"/>
                  </a:lnTo>
                  <a:lnTo>
                    <a:pt x="96" y="357"/>
                  </a:lnTo>
                  <a:lnTo>
                    <a:pt x="84" y="348"/>
                  </a:lnTo>
                  <a:lnTo>
                    <a:pt x="71" y="339"/>
                  </a:lnTo>
                  <a:lnTo>
                    <a:pt x="59" y="324"/>
                  </a:lnTo>
                  <a:lnTo>
                    <a:pt x="48" y="312"/>
                  </a:lnTo>
                  <a:lnTo>
                    <a:pt x="37" y="294"/>
                  </a:lnTo>
                  <a:lnTo>
                    <a:pt x="28" y="276"/>
                  </a:lnTo>
                  <a:lnTo>
                    <a:pt x="19" y="257"/>
                  </a:lnTo>
                  <a:lnTo>
                    <a:pt x="14" y="239"/>
                  </a:lnTo>
                  <a:lnTo>
                    <a:pt x="9" y="218"/>
                  </a:lnTo>
                  <a:lnTo>
                    <a:pt x="3" y="200"/>
                  </a:lnTo>
                  <a:lnTo>
                    <a:pt x="2" y="179"/>
                  </a:lnTo>
                  <a:lnTo>
                    <a:pt x="0" y="158"/>
                  </a:lnTo>
                  <a:lnTo>
                    <a:pt x="0" y="136"/>
                  </a:lnTo>
                  <a:lnTo>
                    <a:pt x="0" y="115"/>
                  </a:lnTo>
                  <a:lnTo>
                    <a:pt x="2" y="97"/>
                  </a:lnTo>
                  <a:lnTo>
                    <a:pt x="5" y="76"/>
                  </a:lnTo>
                  <a:lnTo>
                    <a:pt x="10" y="58"/>
                  </a:lnTo>
                  <a:lnTo>
                    <a:pt x="16" y="39"/>
                  </a:lnTo>
                  <a:lnTo>
                    <a:pt x="23" y="21"/>
                  </a:lnTo>
                  <a:lnTo>
                    <a:pt x="32" y="3"/>
                  </a:lnTo>
                  <a:lnTo>
                    <a:pt x="139" y="15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34" name="Freeform 10"/>
            <p:cNvSpPr>
              <a:spLocks noEditPoints="1"/>
            </p:cNvSpPr>
            <p:nvPr/>
          </p:nvSpPr>
          <p:spPr bwMode="auto">
            <a:xfrm>
              <a:off x="2542" y="10602"/>
              <a:ext cx="299" cy="308"/>
            </a:xfrm>
            <a:custGeom>
              <a:avLst/>
              <a:gdLst>
                <a:gd name="T0" fmla="*/ 332 w 295"/>
                <a:gd name="T1" fmla="*/ 2 h 400"/>
                <a:gd name="T2" fmla="*/ 317 w 295"/>
                <a:gd name="T3" fmla="*/ 2 h 400"/>
                <a:gd name="T4" fmla="*/ 325 w 295"/>
                <a:gd name="T5" fmla="*/ 2 h 400"/>
                <a:gd name="T6" fmla="*/ 338 w 295"/>
                <a:gd name="T7" fmla="*/ 2 h 400"/>
                <a:gd name="T8" fmla="*/ 325 w 295"/>
                <a:gd name="T9" fmla="*/ 2 h 400"/>
                <a:gd name="T10" fmla="*/ 347 w 295"/>
                <a:gd name="T11" fmla="*/ 2 h 400"/>
                <a:gd name="T12" fmla="*/ 378 w 295"/>
                <a:gd name="T13" fmla="*/ 2 h 400"/>
                <a:gd name="T14" fmla="*/ 397 w 295"/>
                <a:gd name="T15" fmla="*/ 2 h 400"/>
                <a:gd name="T16" fmla="*/ 383 w 295"/>
                <a:gd name="T17" fmla="*/ 2 h 400"/>
                <a:gd name="T18" fmla="*/ 374 w 295"/>
                <a:gd name="T19" fmla="*/ 2 h 400"/>
                <a:gd name="T20" fmla="*/ 353 w 295"/>
                <a:gd name="T21" fmla="*/ 2 h 400"/>
                <a:gd name="T22" fmla="*/ 347 w 295"/>
                <a:gd name="T23" fmla="*/ 2 h 400"/>
                <a:gd name="T24" fmla="*/ 400 w 295"/>
                <a:gd name="T25" fmla="*/ 2 h 400"/>
                <a:gd name="T26" fmla="*/ 389 w 295"/>
                <a:gd name="T27" fmla="*/ 2 h 400"/>
                <a:gd name="T28" fmla="*/ 365 w 295"/>
                <a:gd name="T29" fmla="*/ 2 h 400"/>
                <a:gd name="T30" fmla="*/ 367 w 295"/>
                <a:gd name="T31" fmla="*/ 2 h 400"/>
                <a:gd name="T32" fmla="*/ 380 w 295"/>
                <a:gd name="T33" fmla="*/ 2 h 400"/>
                <a:gd name="T34" fmla="*/ 383 w 295"/>
                <a:gd name="T35" fmla="*/ 2 h 400"/>
                <a:gd name="T36" fmla="*/ 360 w 295"/>
                <a:gd name="T37" fmla="*/ 2 h 400"/>
                <a:gd name="T38" fmla="*/ 343 w 295"/>
                <a:gd name="T39" fmla="*/ 2 h 400"/>
                <a:gd name="T40" fmla="*/ 355 w 295"/>
                <a:gd name="T41" fmla="*/ 2 h 400"/>
                <a:gd name="T42" fmla="*/ 355 w 295"/>
                <a:gd name="T43" fmla="*/ 2 h 400"/>
                <a:gd name="T44" fmla="*/ 355 w 295"/>
                <a:gd name="T45" fmla="*/ 2 h 400"/>
                <a:gd name="T46" fmla="*/ 338 w 295"/>
                <a:gd name="T47" fmla="*/ 2 h 400"/>
                <a:gd name="T48" fmla="*/ 335 w 295"/>
                <a:gd name="T49" fmla="*/ 2 h 400"/>
                <a:gd name="T50" fmla="*/ 323 w 295"/>
                <a:gd name="T51" fmla="*/ 2 h 400"/>
                <a:gd name="T52" fmla="*/ 317 w 295"/>
                <a:gd name="T53" fmla="*/ 2 h 400"/>
                <a:gd name="T54" fmla="*/ 275 w 295"/>
                <a:gd name="T55" fmla="*/ 2 h 400"/>
                <a:gd name="T56" fmla="*/ 317 w 295"/>
                <a:gd name="T57" fmla="*/ 2 h 400"/>
                <a:gd name="T58" fmla="*/ 225 w 295"/>
                <a:gd name="T59" fmla="*/ 2 h 400"/>
                <a:gd name="T60" fmla="*/ 149 w 295"/>
                <a:gd name="T61" fmla="*/ 2 h 400"/>
                <a:gd name="T62" fmla="*/ 75 w 295"/>
                <a:gd name="T63" fmla="*/ 2 h 400"/>
                <a:gd name="T64" fmla="*/ 125 w 295"/>
                <a:gd name="T65" fmla="*/ 2 h 400"/>
                <a:gd name="T66" fmla="*/ 198 w 295"/>
                <a:gd name="T67" fmla="*/ 2 h 400"/>
                <a:gd name="T68" fmla="*/ 275 w 295"/>
                <a:gd name="T69" fmla="*/ 2 h 400"/>
                <a:gd name="T70" fmla="*/ 69 w 295"/>
                <a:gd name="T71" fmla="*/ 2 h 400"/>
                <a:gd name="T72" fmla="*/ 80 w 295"/>
                <a:gd name="T73" fmla="*/ 2 h 400"/>
                <a:gd name="T74" fmla="*/ 66 w 295"/>
                <a:gd name="T75" fmla="*/ 2 h 400"/>
                <a:gd name="T76" fmla="*/ 19 w 295"/>
                <a:gd name="T77" fmla="*/ 2 h 400"/>
                <a:gd name="T78" fmla="*/ 5 w 295"/>
                <a:gd name="T79" fmla="*/ 2 h 400"/>
                <a:gd name="T80" fmla="*/ 16 w 295"/>
                <a:gd name="T81" fmla="*/ 2 h 400"/>
                <a:gd name="T82" fmla="*/ 23 w 295"/>
                <a:gd name="T83" fmla="*/ 2 h 400"/>
                <a:gd name="T84" fmla="*/ 60 w 295"/>
                <a:gd name="T85" fmla="*/ 2 h 400"/>
                <a:gd name="T86" fmla="*/ 66 w 295"/>
                <a:gd name="T87" fmla="*/ 2 h 400"/>
                <a:gd name="T88" fmla="*/ 2 w 295"/>
                <a:gd name="T89" fmla="*/ 2 h 400"/>
                <a:gd name="T90" fmla="*/ 11 w 295"/>
                <a:gd name="T91" fmla="*/ 2 h 400"/>
                <a:gd name="T92" fmla="*/ 28 w 295"/>
                <a:gd name="T93" fmla="*/ 2 h 400"/>
                <a:gd name="T94" fmla="*/ 28 w 295"/>
                <a:gd name="T95" fmla="*/ 2 h 400"/>
                <a:gd name="T96" fmla="*/ 18 w 295"/>
                <a:gd name="T97" fmla="*/ 2 h 400"/>
                <a:gd name="T98" fmla="*/ 16 w 295"/>
                <a:gd name="T99" fmla="*/ 2 h 400"/>
                <a:gd name="T100" fmla="*/ 32 w 295"/>
                <a:gd name="T101" fmla="*/ 2 h 400"/>
                <a:gd name="T102" fmla="*/ 66 w 295"/>
                <a:gd name="T103" fmla="*/ 2 h 400"/>
                <a:gd name="T104" fmla="*/ 36 w 295"/>
                <a:gd name="T105" fmla="*/ 2 h 400"/>
                <a:gd name="T106" fmla="*/ 64 w 295"/>
                <a:gd name="T107" fmla="*/ 2 h 400"/>
                <a:gd name="T108" fmla="*/ 207 w 295"/>
                <a:gd name="T109" fmla="*/ 2 h 400"/>
                <a:gd name="T110" fmla="*/ 69 w 295"/>
                <a:gd name="T111" fmla="*/ 2 h 400"/>
                <a:gd name="T112" fmla="*/ 191 w 295"/>
                <a:gd name="T113" fmla="*/ 2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400"/>
                <a:gd name="T173" fmla="*/ 295 w 295"/>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400">
                  <a:moveTo>
                    <a:pt x="143" y="163"/>
                  </a:moveTo>
                  <a:lnTo>
                    <a:pt x="234" y="9"/>
                  </a:lnTo>
                  <a:lnTo>
                    <a:pt x="245" y="24"/>
                  </a:lnTo>
                  <a:lnTo>
                    <a:pt x="154" y="179"/>
                  </a:lnTo>
                  <a:lnTo>
                    <a:pt x="143" y="163"/>
                  </a:lnTo>
                  <a:close/>
                  <a:moveTo>
                    <a:pt x="234" y="9"/>
                  </a:moveTo>
                  <a:lnTo>
                    <a:pt x="240" y="0"/>
                  </a:lnTo>
                  <a:lnTo>
                    <a:pt x="245" y="6"/>
                  </a:lnTo>
                  <a:lnTo>
                    <a:pt x="240" y="15"/>
                  </a:lnTo>
                  <a:lnTo>
                    <a:pt x="234" y="9"/>
                  </a:lnTo>
                  <a:close/>
                  <a:moveTo>
                    <a:pt x="245" y="6"/>
                  </a:moveTo>
                  <a:lnTo>
                    <a:pt x="249" y="15"/>
                  </a:lnTo>
                  <a:lnTo>
                    <a:pt x="254" y="21"/>
                  </a:lnTo>
                  <a:lnTo>
                    <a:pt x="243" y="39"/>
                  </a:lnTo>
                  <a:lnTo>
                    <a:pt x="240" y="33"/>
                  </a:lnTo>
                  <a:lnTo>
                    <a:pt x="234" y="27"/>
                  </a:lnTo>
                  <a:lnTo>
                    <a:pt x="245" y="6"/>
                  </a:lnTo>
                  <a:close/>
                  <a:moveTo>
                    <a:pt x="254" y="21"/>
                  </a:moveTo>
                  <a:lnTo>
                    <a:pt x="263" y="39"/>
                  </a:lnTo>
                  <a:lnTo>
                    <a:pt x="270" y="54"/>
                  </a:lnTo>
                  <a:lnTo>
                    <a:pt x="277" y="73"/>
                  </a:lnTo>
                  <a:lnTo>
                    <a:pt x="283" y="91"/>
                  </a:lnTo>
                  <a:lnTo>
                    <a:pt x="288" y="112"/>
                  </a:lnTo>
                  <a:lnTo>
                    <a:pt x="292" y="130"/>
                  </a:lnTo>
                  <a:lnTo>
                    <a:pt x="293" y="151"/>
                  </a:lnTo>
                  <a:lnTo>
                    <a:pt x="295" y="169"/>
                  </a:lnTo>
                  <a:lnTo>
                    <a:pt x="281" y="173"/>
                  </a:lnTo>
                  <a:lnTo>
                    <a:pt x="279" y="154"/>
                  </a:lnTo>
                  <a:lnTo>
                    <a:pt x="277" y="136"/>
                  </a:lnTo>
                  <a:lnTo>
                    <a:pt x="274" y="118"/>
                  </a:lnTo>
                  <a:lnTo>
                    <a:pt x="270" y="103"/>
                  </a:lnTo>
                  <a:lnTo>
                    <a:pt x="265" y="85"/>
                  </a:lnTo>
                  <a:lnTo>
                    <a:pt x="258" y="70"/>
                  </a:lnTo>
                  <a:lnTo>
                    <a:pt x="252" y="54"/>
                  </a:lnTo>
                  <a:lnTo>
                    <a:pt x="243" y="39"/>
                  </a:lnTo>
                  <a:lnTo>
                    <a:pt x="254" y="21"/>
                  </a:lnTo>
                  <a:close/>
                  <a:moveTo>
                    <a:pt x="295" y="169"/>
                  </a:moveTo>
                  <a:lnTo>
                    <a:pt x="295" y="191"/>
                  </a:lnTo>
                  <a:lnTo>
                    <a:pt x="295" y="209"/>
                  </a:lnTo>
                  <a:lnTo>
                    <a:pt x="293" y="230"/>
                  </a:lnTo>
                  <a:lnTo>
                    <a:pt x="290" y="248"/>
                  </a:lnTo>
                  <a:lnTo>
                    <a:pt x="286" y="266"/>
                  </a:lnTo>
                  <a:lnTo>
                    <a:pt x="281" y="285"/>
                  </a:lnTo>
                  <a:lnTo>
                    <a:pt x="276" y="303"/>
                  </a:lnTo>
                  <a:lnTo>
                    <a:pt x="267" y="318"/>
                  </a:lnTo>
                  <a:lnTo>
                    <a:pt x="256" y="303"/>
                  </a:lnTo>
                  <a:lnTo>
                    <a:pt x="263" y="288"/>
                  </a:lnTo>
                  <a:lnTo>
                    <a:pt x="268" y="272"/>
                  </a:lnTo>
                  <a:lnTo>
                    <a:pt x="272" y="257"/>
                  </a:lnTo>
                  <a:lnTo>
                    <a:pt x="276" y="242"/>
                  </a:lnTo>
                  <a:lnTo>
                    <a:pt x="279" y="224"/>
                  </a:lnTo>
                  <a:lnTo>
                    <a:pt x="281" y="206"/>
                  </a:lnTo>
                  <a:lnTo>
                    <a:pt x="281" y="191"/>
                  </a:lnTo>
                  <a:lnTo>
                    <a:pt x="281" y="173"/>
                  </a:lnTo>
                  <a:lnTo>
                    <a:pt x="295" y="169"/>
                  </a:lnTo>
                  <a:close/>
                  <a:moveTo>
                    <a:pt x="267" y="318"/>
                  </a:moveTo>
                  <a:lnTo>
                    <a:pt x="263" y="327"/>
                  </a:lnTo>
                  <a:lnTo>
                    <a:pt x="259" y="333"/>
                  </a:lnTo>
                  <a:lnTo>
                    <a:pt x="249" y="315"/>
                  </a:lnTo>
                  <a:lnTo>
                    <a:pt x="252" y="309"/>
                  </a:lnTo>
                  <a:lnTo>
                    <a:pt x="256" y="303"/>
                  </a:lnTo>
                  <a:lnTo>
                    <a:pt x="267" y="318"/>
                  </a:lnTo>
                  <a:close/>
                  <a:moveTo>
                    <a:pt x="259" y="333"/>
                  </a:moveTo>
                  <a:lnTo>
                    <a:pt x="259" y="333"/>
                  </a:lnTo>
                  <a:lnTo>
                    <a:pt x="254" y="324"/>
                  </a:lnTo>
                  <a:lnTo>
                    <a:pt x="259" y="333"/>
                  </a:lnTo>
                  <a:close/>
                  <a:moveTo>
                    <a:pt x="259" y="333"/>
                  </a:moveTo>
                  <a:lnTo>
                    <a:pt x="259" y="333"/>
                  </a:lnTo>
                  <a:lnTo>
                    <a:pt x="249" y="315"/>
                  </a:lnTo>
                  <a:lnTo>
                    <a:pt x="259" y="333"/>
                  </a:lnTo>
                  <a:close/>
                  <a:moveTo>
                    <a:pt x="259" y="333"/>
                  </a:moveTo>
                  <a:lnTo>
                    <a:pt x="247" y="351"/>
                  </a:lnTo>
                  <a:lnTo>
                    <a:pt x="234" y="366"/>
                  </a:lnTo>
                  <a:lnTo>
                    <a:pt x="227" y="345"/>
                  </a:lnTo>
                  <a:lnTo>
                    <a:pt x="238" y="333"/>
                  </a:lnTo>
                  <a:lnTo>
                    <a:pt x="249" y="315"/>
                  </a:lnTo>
                  <a:lnTo>
                    <a:pt x="259" y="333"/>
                  </a:lnTo>
                  <a:close/>
                  <a:moveTo>
                    <a:pt x="234" y="366"/>
                  </a:moveTo>
                  <a:lnTo>
                    <a:pt x="220" y="378"/>
                  </a:lnTo>
                  <a:lnTo>
                    <a:pt x="206" y="388"/>
                  </a:lnTo>
                  <a:lnTo>
                    <a:pt x="202" y="363"/>
                  </a:lnTo>
                  <a:lnTo>
                    <a:pt x="215" y="354"/>
                  </a:lnTo>
                  <a:lnTo>
                    <a:pt x="227" y="345"/>
                  </a:lnTo>
                  <a:lnTo>
                    <a:pt x="234" y="366"/>
                  </a:lnTo>
                  <a:close/>
                  <a:moveTo>
                    <a:pt x="206" y="388"/>
                  </a:moveTo>
                  <a:lnTo>
                    <a:pt x="186" y="397"/>
                  </a:lnTo>
                  <a:lnTo>
                    <a:pt x="166" y="400"/>
                  </a:lnTo>
                  <a:lnTo>
                    <a:pt x="147" y="400"/>
                  </a:lnTo>
                  <a:lnTo>
                    <a:pt x="127" y="397"/>
                  </a:lnTo>
                  <a:lnTo>
                    <a:pt x="107" y="388"/>
                  </a:lnTo>
                  <a:lnTo>
                    <a:pt x="88" y="372"/>
                  </a:lnTo>
                  <a:lnTo>
                    <a:pt x="70" y="357"/>
                  </a:lnTo>
                  <a:lnTo>
                    <a:pt x="52" y="336"/>
                  </a:lnTo>
                  <a:lnTo>
                    <a:pt x="61" y="315"/>
                  </a:lnTo>
                  <a:lnTo>
                    <a:pt x="77" y="336"/>
                  </a:lnTo>
                  <a:lnTo>
                    <a:pt x="95" y="351"/>
                  </a:lnTo>
                  <a:lnTo>
                    <a:pt x="111" y="363"/>
                  </a:lnTo>
                  <a:lnTo>
                    <a:pt x="129" y="369"/>
                  </a:lnTo>
                  <a:lnTo>
                    <a:pt x="148" y="375"/>
                  </a:lnTo>
                  <a:lnTo>
                    <a:pt x="166" y="375"/>
                  </a:lnTo>
                  <a:lnTo>
                    <a:pt x="184" y="372"/>
                  </a:lnTo>
                  <a:lnTo>
                    <a:pt x="202" y="363"/>
                  </a:lnTo>
                  <a:lnTo>
                    <a:pt x="206" y="388"/>
                  </a:lnTo>
                  <a:close/>
                  <a:moveTo>
                    <a:pt x="52" y="336"/>
                  </a:moveTo>
                  <a:lnTo>
                    <a:pt x="46" y="327"/>
                  </a:lnTo>
                  <a:lnTo>
                    <a:pt x="43" y="321"/>
                  </a:lnTo>
                  <a:lnTo>
                    <a:pt x="53" y="303"/>
                  </a:lnTo>
                  <a:lnTo>
                    <a:pt x="57" y="309"/>
                  </a:lnTo>
                  <a:lnTo>
                    <a:pt x="61" y="315"/>
                  </a:lnTo>
                  <a:lnTo>
                    <a:pt x="52" y="336"/>
                  </a:lnTo>
                  <a:close/>
                  <a:moveTo>
                    <a:pt x="43" y="321"/>
                  </a:moveTo>
                  <a:lnTo>
                    <a:pt x="34" y="303"/>
                  </a:lnTo>
                  <a:lnTo>
                    <a:pt x="25" y="288"/>
                  </a:lnTo>
                  <a:lnTo>
                    <a:pt x="19" y="269"/>
                  </a:lnTo>
                  <a:lnTo>
                    <a:pt x="12" y="251"/>
                  </a:lnTo>
                  <a:lnTo>
                    <a:pt x="9" y="230"/>
                  </a:lnTo>
                  <a:lnTo>
                    <a:pt x="5" y="212"/>
                  </a:lnTo>
                  <a:lnTo>
                    <a:pt x="2" y="191"/>
                  </a:lnTo>
                  <a:lnTo>
                    <a:pt x="2" y="173"/>
                  </a:lnTo>
                  <a:lnTo>
                    <a:pt x="16" y="169"/>
                  </a:lnTo>
                  <a:lnTo>
                    <a:pt x="18" y="188"/>
                  </a:lnTo>
                  <a:lnTo>
                    <a:pt x="19" y="206"/>
                  </a:lnTo>
                  <a:lnTo>
                    <a:pt x="23" y="224"/>
                  </a:lnTo>
                  <a:lnTo>
                    <a:pt x="27" y="239"/>
                  </a:lnTo>
                  <a:lnTo>
                    <a:pt x="32" y="257"/>
                  </a:lnTo>
                  <a:lnTo>
                    <a:pt x="37" y="272"/>
                  </a:lnTo>
                  <a:lnTo>
                    <a:pt x="45" y="288"/>
                  </a:lnTo>
                  <a:lnTo>
                    <a:pt x="53" y="303"/>
                  </a:lnTo>
                  <a:lnTo>
                    <a:pt x="43" y="321"/>
                  </a:lnTo>
                  <a:close/>
                  <a:moveTo>
                    <a:pt x="2" y="173"/>
                  </a:moveTo>
                  <a:lnTo>
                    <a:pt x="0" y="151"/>
                  </a:lnTo>
                  <a:lnTo>
                    <a:pt x="2" y="133"/>
                  </a:lnTo>
                  <a:lnTo>
                    <a:pt x="3" y="112"/>
                  </a:lnTo>
                  <a:lnTo>
                    <a:pt x="5" y="94"/>
                  </a:lnTo>
                  <a:lnTo>
                    <a:pt x="11" y="76"/>
                  </a:lnTo>
                  <a:lnTo>
                    <a:pt x="16" y="57"/>
                  </a:lnTo>
                  <a:lnTo>
                    <a:pt x="21" y="39"/>
                  </a:lnTo>
                  <a:lnTo>
                    <a:pt x="28" y="24"/>
                  </a:lnTo>
                  <a:lnTo>
                    <a:pt x="41" y="39"/>
                  </a:lnTo>
                  <a:lnTo>
                    <a:pt x="34" y="54"/>
                  </a:lnTo>
                  <a:lnTo>
                    <a:pt x="28" y="70"/>
                  </a:lnTo>
                  <a:lnTo>
                    <a:pt x="23" y="85"/>
                  </a:lnTo>
                  <a:lnTo>
                    <a:pt x="19" y="103"/>
                  </a:lnTo>
                  <a:lnTo>
                    <a:pt x="18" y="118"/>
                  </a:lnTo>
                  <a:lnTo>
                    <a:pt x="16" y="136"/>
                  </a:lnTo>
                  <a:lnTo>
                    <a:pt x="16" y="154"/>
                  </a:lnTo>
                  <a:lnTo>
                    <a:pt x="16" y="169"/>
                  </a:lnTo>
                  <a:lnTo>
                    <a:pt x="2" y="173"/>
                  </a:lnTo>
                  <a:close/>
                  <a:moveTo>
                    <a:pt x="28" y="24"/>
                  </a:moveTo>
                  <a:lnTo>
                    <a:pt x="32" y="15"/>
                  </a:lnTo>
                  <a:lnTo>
                    <a:pt x="36" y="9"/>
                  </a:lnTo>
                  <a:lnTo>
                    <a:pt x="46" y="27"/>
                  </a:lnTo>
                  <a:lnTo>
                    <a:pt x="43" y="33"/>
                  </a:lnTo>
                  <a:lnTo>
                    <a:pt x="41" y="39"/>
                  </a:lnTo>
                  <a:lnTo>
                    <a:pt x="28" y="24"/>
                  </a:lnTo>
                  <a:close/>
                  <a:moveTo>
                    <a:pt x="36" y="9"/>
                  </a:moveTo>
                  <a:lnTo>
                    <a:pt x="41" y="3"/>
                  </a:lnTo>
                  <a:lnTo>
                    <a:pt x="46" y="9"/>
                  </a:lnTo>
                  <a:lnTo>
                    <a:pt x="41" y="18"/>
                  </a:lnTo>
                  <a:lnTo>
                    <a:pt x="36" y="9"/>
                  </a:lnTo>
                  <a:close/>
                  <a:moveTo>
                    <a:pt x="46" y="9"/>
                  </a:moveTo>
                  <a:lnTo>
                    <a:pt x="154" y="160"/>
                  </a:lnTo>
                  <a:lnTo>
                    <a:pt x="143" y="182"/>
                  </a:lnTo>
                  <a:lnTo>
                    <a:pt x="37" y="27"/>
                  </a:lnTo>
                  <a:lnTo>
                    <a:pt x="46" y="9"/>
                  </a:lnTo>
                  <a:close/>
                  <a:moveTo>
                    <a:pt x="154" y="179"/>
                  </a:moveTo>
                  <a:lnTo>
                    <a:pt x="148" y="188"/>
                  </a:lnTo>
                  <a:lnTo>
                    <a:pt x="143" y="182"/>
                  </a:lnTo>
                  <a:lnTo>
                    <a:pt x="148" y="173"/>
                  </a:lnTo>
                  <a:lnTo>
                    <a:pt x="154"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35" name="Text Box 347"/>
            <p:cNvSpPr txBox="1">
              <a:spLocks noChangeArrowheads="1"/>
            </p:cNvSpPr>
            <p:nvPr/>
          </p:nvSpPr>
          <p:spPr bwMode="auto">
            <a:xfrm>
              <a:off x="2542" y="10740"/>
              <a:ext cx="30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83" tIns="43141" rIns="86283" bIns="43141">
              <a:spAutoFit/>
            </a:bodyPr>
            <a:lstStyle>
              <a:lvl1pPr defTabSz="4133850" eaLnBrk="0" hangingPunct="0">
                <a:defRPr>
                  <a:solidFill>
                    <a:schemeClr val="tx1"/>
                  </a:solidFill>
                  <a:latin typeface="Arial" charset="0"/>
                  <a:ea typeface="ＭＳ Ｐゴシック" charset="-128"/>
                </a:defRPr>
              </a:lvl1pPr>
              <a:lvl2pPr marL="742950" indent="-285750" defTabSz="4133850" eaLnBrk="0" hangingPunct="0">
                <a:defRPr>
                  <a:solidFill>
                    <a:schemeClr val="tx1"/>
                  </a:solidFill>
                  <a:latin typeface="Arial" charset="0"/>
                  <a:ea typeface="ＭＳ Ｐゴシック" charset="-128"/>
                </a:defRPr>
              </a:lvl2pPr>
              <a:lvl3pPr marL="1143000" indent="-228600" defTabSz="4133850" eaLnBrk="0" hangingPunct="0">
                <a:defRPr>
                  <a:solidFill>
                    <a:schemeClr val="tx1"/>
                  </a:solidFill>
                  <a:latin typeface="Arial" charset="0"/>
                  <a:ea typeface="ＭＳ Ｐゴシック" charset="-128"/>
                </a:defRPr>
              </a:lvl3pPr>
              <a:lvl4pPr marL="1600200" indent="-228600" defTabSz="4133850" eaLnBrk="0" hangingPunct="0">
                <a:defRPr>
                  <a:solidFill>
                    <a:schemeClr val="tx1"/>
                  </a:solidFill>
                  <a:latin typeface="Arial" charset="0"/>
                  <a:ea typeface="ＭＳ Ｐゴシック" charset="-128"/>
                </a:defRPr>
              </a:lvl4pPr>
              <a:lvl5pPr marL="2057400" indent="-228600" defTabSz="4133850" eaLnBrk="0" hangingPunct="0">
                <a:defRPr>
                  <a:solidFill>
                    <a:schemeClr val="tx1"/>
                  </a:solidFill>
                  <a:latin typeface="Arial" charset="0"/>
                  <a:ea typeface="ＭＳ Ｐゴシック" charset="-128"/>
                </a:defRPr>
              </a:lvl5pPr>
              <a:lvl6pPr marL="2514600" indent="-228600" defTabSz="41338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1338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1338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133850" eaLnBrk="0" fontAlgn="base" hangingPunct="0">
                <a:spcBef>
                  <a:spcPct val="0"/>
                </a:spcBef>
                <a:spcAft>
                  <a:spcPct val="0"/>
                </a:spcAft>
                <a:defRPr>
                  <a:solidFill>
                    <a:schemeClr val="tx1"/>
                  </a:solidFill>
                  <a:latin typeface="Arial" charset="0"/>
                  <a:ea typeface="ＭＳ Ｐゴシック" charset="-128"/>
                </a:defRPr>
              </a:lvl9pPr>
            </a:lstStyle>
            <a:p>
              <a:pPr rtl="1" eaLnBrk="1" hangingPunct="1">
                <a:spcBef>
                  <a:spcPct val="50000"/>
                </a:spcBef>
              </a:pPr>
              <a:r>
                <a:rPr lang="en-US" sz="800" b="1">
                  <a:cs typeface="Arial" charset="0"/>
                </a:rPr>
                <a:t>AChE</a:t>
              </a:r>
            </a:p>
          </p:txBody>
        </p:sp>
        <p:sp>
          <p:nvSpPr>
            <p:cNvPr id="23636" name="Freeform 9"/>
            <p:cNvSpPr>
              <a:spLocks/>
            </p:cNvSpPr>
            <p:nvPr/>
          </p:nvSpPr>
          <p:spPr bwMode="auto">
            <a:xfrm>
              <a:off x="2161" y="10541"/>
              <a:ext cx="283" cy="286"/>
            </a:xfrm>
            <a:custGeom>
              <a:avLst/>
              <a:gdLst>
                <a:gd name="T0" fmla="*/ 190 w 279"/>
                <a:gd name="T1" fmla="*/ 2 h 373"/>
                <a:gd name="T2" fmla="*/ 319 w 279"/>
                <a:gd name="T3" fmla="*/ 0 h 373"/>
                <a:gd name="T4" fmla="*/ 335 w 279"/>
                <a:gd name="T5" fmla="*/ 2 h 373"/>
                <a:gd name="T6" fmla="*/ 349 w 279"/>
                <a:gd name="T7" fmla="*/ 2 h 373"/>
                <a:gd name="T8" fmla="*/ 359 w 279"/>
                <a:gd name="T9" fmla="*/ 2 h 373"/>
                <a:gd name="T10" fmla="*/ 367 w 279"/>
                <a:gd name="T11" fmla="*/ 2 h 373"/>
                <a:gd name="T12" fmla="*/ 374 w 279"/>
                <a:gd name="T13" fmla="*/ 2 h 373"/>
                <a:gd name="T14" fmla="*/ 379 w 279"/>
                <a:gd name="T15" fmla="*/ 2 h 373"/>
                <a:gd name="T16" fmla="*/ 382 w 279"/>
                <a:gd name="T17" fmla="*/ 2 h 373"/>
                <a:gd name="T18" fmla="*/ 385 w 279"/>
                <a:gd name="T19" fmla="*/ 2 h 373"/>
                <a:gd name="T20" fmla="*/ 385 w 279"/>
                <a:gd name="T21" fmla="*/ 2 h 373"/>
                <a:gd name="T22" fmla="*/ 385 w 279"/>
                <a:gd name="T23" fmla="*/ 2 h 373"/>
                <a:gd name="T24" fmla="*/ 380 w 279"/>
                <a:gd name="T25" fmla="*/ 2 h 373"/>
                <a:gd name="T26" fmla="*/ 379 w 279"/>
                <a:gd name="T27" fmla="*/ 2 h 373"/>
                <a:gd name="T28" fmla="*/ 371 w 279"/>
                <a:gd name="T29" fmla="*/ 2 h 373"/>
                <a:gd name="T30" fmla="*/ 362 w 279"/>
                <a:gd name="T31" fmla="*/ 2 h 373"/>
                <a:gd name="T32" fmla="*/ 354 w 279"/>
                <a:gd name="T33" fmla="*/ 2 h 373"/>
                <a:gd name="T34" fmla="*/ 342 w 279"/>
                <a:gd name="T35" fmla="*/ 2 h 373"/>
                <a:gd name="T36" fmla="*/ 327 w 279"/>
                <a:gd name="T37" fmla="*/ 2 h 373"/>
                <a:gd name="T38" fmla="*/ 310 w 279"/>
                <a:gd name="T39" fmla="*/ 2 h 373"/>
                <a:gd name="T40" fmla="*/ 297 w 279"/>
                <a:gd name="T41" fmla="*/ 2 h 373"/>
                <a:gd name="T42" fmla="*/ 279 w 279"/>
                <a:gd name="T43" fmla="*/ 2 h 373"/>
                <a:gd name="T44" fmla="*/ 263 w 279"/>
                <a:gd name="T45" fmla="*/ 2 h 373"/>
                <a:gd name="T46" fmla="*/ 246 w 279"/>
                <a:gd name="T47" fmla="*/ 2 h 373"/>
                <a:gd name="T48" fmla="*/ 226 w 279"/>
                <a:gd name="T49" fmla="*/ 2 h 373"/>
                <a:gd name="T50" fmla="*/ 206 w 279"/>
                <a:gd name="T51" fmla="*/ 2 h 373"/>
                <a:gd name="T52" fmla="*/ 185 w 279"/>
                <a:gd name="T53" fmla="*/ 2 h 373"/>
                <a:gd name="T54" fmla="*/ 169 w 279"/>
                <a:gd name="T55" fmla="*/ 2 h 373"/>
                <a:gd name="T56" fmla="*/ 155 w 279"/>
                <a:gd name="T57" fmla="*/ 2 h 373"/>
                <a:gd name="T58" fmla="*/ 133 w 279"/>
                <a:gd name="T59" fmla="*/ 2 h 373"/>
                <a:gd name="T60" fmla="*/ 109 w 279"/>
                <a:gd name="T61" fmla="*/ 2 h 373"/>
                <a:gd name="T62" fmla="*/ 94 w 279"/>
                <a:gd name="T63" fmla="*/ 2 h 373"/>
                <a:gd name="T64" fmla="*/ 82 w 279"/>
                <a:gd name="T65" fmla="*/ 2 h 373"/>
                <a:gd name="T66" fmla="*/ 71 w 279"/>
                <a:gd name="T67" fmla="*/ 2 h 373"/>
                <a:gd name="T68" fmla="*/ 60 w 279"/>
                <a:gd name="T69" fmla="*/ 2 h 373"/>
                <a:gd name="T70" fmla="*/ 28 w 279"/>
                <a:gd name="T71" fmla="*/ 2 h 373"/>
                <a:gd name="T72" fmla="*/ 19 w 279"/>
                <a:gd name="T73" fmla="*/ 2 h 373"/>
                <a:gd name="T74" fmla="*/ 14 w 279"/>
                <a:gd name="T75" fmla="*/ 2 h 373"/>
                <a:gd name="T76" fmla="*/ 9 w 279"/>
                <a:gd name="T77" fmla="*/ 2 h 373"/>
                <a:gd name="T78" fmla="*/ 3 w 279"/>
                <a:gd name="T79" fmla="*/ 2 h 373"/>
                <a:gd name="T80" fmla="*/ 2 w 279"/>
                <a:gd name="T81" fmla="*/ 2 h 373"/>
                <a:gd name="T82" fmla="*/ 0 w 279"/>
                <a:gd name="T83" fmla="*/ 2 h 373"/>
                <a:gd name="T84" fmla="*/ 0 w 279"/>
                <a:gd name="T85" fmla="*/ 2 h 373"/>
                <a:gd name="T86" fmla="*/ 0 w 279"/>
                <a:gd name="T87" fmla="*/ 2 h 373"/>
                <a:gd name="T88" fmla="*/ 2 w 279"/>
                <a:gd name="T89" fmla="*/ 2 h 373"/>
                <a:gd name="T90" fmla="*/ 5 w 279"/>
                <a:gd name="T91" fmla="*/ 2 h 373"/>
                <a:gd name="T92" fmla="*/ 10 w 279"/>
                <a:gd name="T93" fmla="*/ 2 h 373"/>
                <a:gd name="T94" fmla="*/ 16 w 279"/>
                <a:gd name="T95" fmla="*/ 2 h 373"/>
                <a:gd name="T96" fmla="*/ 23 w 279"/>
                <a:gd name="T97" fmla="*/ 2 h 373"/>
                <a:gd name="T98" fmla="*/ 32 w 279"/>
                <a:gd name="T99" fmla="*/ 2 h 373"/>
                <a:gd name="T100" fmla="*/ 190 w 279"/>
                <a:gd name="T101" fmla="*/ 2 h 3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373"/>
                <a:gd name="T155" fmla="*/ 279 w 279"/>
                <a:gd name="T156" fmla="*/ 373 h 3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373">
                  <a:moveTo>
                    <a:pt x="139" y="158"/>
                  </a:moveTo>
                  <a:lnTo>
                    <a:pt x="231" y="0"/>
                  </a:lnTo>
                  <a:lnTo>
                    <a:pt x="241" y="18"/>
                  </a:lnTo>
                  <a:lnTo>
                    <a:pt x="250" y="36"/>
                  </a:lnTo>
                  <a:lnTo>
                    <a:pt x="258" y="55"/>
                  </a:lnTo>
                  <a:lnTo>
                    <a:pt x="265" y="73"/>
                  </a:lnTo>
                  <a:lnTo>
                    <a:pt x="270" y="94"/>
                  </a:lnTo>
                  <a:lnTo>
                    <a:pt x="274" y="112"/>
                  </a:lnTo>
                  <a:lnTo>
                    <a:pt x="277" y="133"/>
                  </a:lnTo>
                  <a:lnTo>
                    <a:pt x="279" y="154"/>
                  </a:lnTo>
                  <a:lnTo>
                    <a:pt x="279" y="176"/>
                  </a:lnTo>
                  <a:lnTo>
                    <a:pt x="279" y="197"/>
                  </a:lnTo>
                  <a:lnTo>
                    <a:pt x="275" y="215"/>
                  </a:lnTo>
                  <a:lnTo>
                    <a:pt x="274" y="236"/>
                  </a:lnTo>
                  <a:lnTo>
                    <a:pt x="268" y="254"/>
                  </a:lnTo>
                  <a:lnTo>
                    <a:pt x="261" y="276"/>
                  </a:lnTo>
                  <a:lnTo>
                    <a:pt x="254" y="291"/>
                  </a:lnTo>
                  <a:lnTo>
                    <a:pt x="245" y="309"/>
                  </a:lnTo>
                  <a:lnTo>
                    <a:pt x="236" y="324"/>
                  </a:lnTo>
                  <a:lnTo>
                    <a:pt x="225" y="336"/>
                  </a:lnTo>
                  <a:lnTo>
                    <a:pt x="215" y="348"/>
                  </a:lnTo>
                  <a:lnTo>
                    <a:pt x="202" y="357"/>
                  </a:lnTo>
                  <a:lnTo>
                    <a:pt x="190" y="363"/>
                  </a:lnTo>
                  <a:lnTo>
                    <a:pt x="177" y="369"/>
                  </a:lnTo>
                  <a:lnTo>
                    <a:pt x="163" y="373"/>
                  </a:lnTo>
                  <a:lnTo>
                    <a:pt x="150" y="373"/>
                  </a:lnTo>
                  <a:lnTo>
                    <a:pt x="136" y="373"/>
                  </a:lnTo>
                  <a:lnTo>
                    <a:pt x="123" y="369"/>
                  </a:lnTo>
                  <a:lnTo>
                    <a:pt x="109" y="363"/>
                  </a:lnTo>
                  <a:lnTo>
                    <a:pt x="96" y="357"/>
                  </a:lnTo>
                  <a:lnTo>
                    <a:pt x="84" y="348"/>
                  </a:lnTo>
                  <a:lnTo>
                    <a:pt x="71" y="339"/>
                  </a:lnTo>
                  <a:lnTo>
                    <a:pt x="59" y="324"/>
                  </a:lnTo>
                  <a:lnTo>
                    <a:pt x="48" y="312"/>
                  </a:lnTo>
                  <a:lnTo>
                    <a:pt x="37" y="294"/>
                  </a:lnTo>
                  <a:lnTo>
                    <a:pt x="28" y="276"/>
                  </a:lnTo>
                  <a:lnTo>
                    <a:pt x="19" y="257"/>
                  </a:lnTo>
                  <a:lnTo>
                    <a:pt x="14" y="239"/>
                  </a:lnTo>
                  <a:lnTo>
                    <a:pt x="9" y="218"/>
                  </a:lnTo>
                  <a:lnTo>
                    <a:pt x="3" y="200"/>
                  </a:lnTo>
                  <a:lnTo>
                    <a:pt x="2" y="179"/>
                  </a:lnTo>
                  <a:lnTo>
                    <a:pt x="0" y="158"/>
                  </a:lnTo>
                  <a:lnTo>
                    <a:pt x="0" y="136"/>
                  </a:lnTo>
                  <a:lnTo>
                    <a:pt x="0" y="115"/>
                  </a:lnTo>
                  <a:lnTo>
                    <a:pt x="2" y="97"/>
                  </a:lnTo>
                  <a:lnTo>
                    <a:pt x="5" y="76"/>
                  </a:lnTo>
                  <a:lnTo>
                    <a:pt x="10" y="58"/>
                  </a:lnTo>
                  <a:lnTo>
                    <a:pt x="16" y="39"/>
                  </a:lnTo>
                  <a:lnTo>
                    <a:pt x="23" y="21"/>
                  </a:lnTo>
                  <a:lnTo>
                    <a:pt x="32" y="3"/>
                  </a:lnTo>
                  <a:lnTo>
                    <a:pt x="139" y="15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37" name="Freeform 10"/>
            <p:cNvSpPr>
              <a:spLocks noEditPoints="1"/>
            </p:cNvSpPr>
            <p:nvPr/>
          </p:nvSpPr>
          <p:spPr bwMode="auto">
            <a:xfrm>
              <a:off x="2151" y="10528"/>
              <a:ext cx="299" cy="308"/>
            </a:xfrm>
            <a:custGeom>
              <a:avLst/>
              <a:gdLst>
                <a:gd name="T0" fmla="*/ 332 w 295"/>
                <a:gd name="T1" fmla="*/ 2 h 400"/>
                <a:gd name="T2" fmla="*/ 317 w 295"/>
                <a:gd name="T3" fmla="*/ 2 h 400"/>
                <a:gd name="T4" fmla="*/ 325 w 295"/>
                <a:gd name="T5" fmla="*/ 2 h 400"/>
                <a:gd name="T6" fmla="*/ 338 w 295"/>
                <a:gd name="T7" fmla="*/ 2 h 400"/>
                <a:gd name="T8" fmla="*/ 325 w 295"/>
                <a:gd name="T9" fmla="*/ 2 h 400"/>
                <a:gd name="T10" fmla="*/ 347 w 295"/>
                <a:gd name="T11" fmla="*/ 2 h 400"/>
                <a:gd name="T12" fmla="*/ 378 w 295"/>
                <a:gd name="T13" fmla="*/ 2 h 400"/>
                <a:gd name="T14" fmla="*/ 397 w 295"/>
                <a:gd name="T15" fmla="*/ 2 h 400"/>
                <a:gd name="T16" fmla="*/ 383 w 295"/>
                <a:gd name="T17" fmla="*/ 2 h 400"/>
                <a:gd name="T18" fmla="*/ 374 w 295"/>
                <a:gd name="T19" fmla="*/ 2 h 400"/>
                <a:gd name="T20" fmla="*/ 353 w 295"/>
                <a:gd name="T21" fmla="*/ 2 h 400"/>
                <a:gd name="T22" fmla="*/ 347 w 295"/>
                <a:gd name="T23" fmla="*/ 2 h 400"/>
                <a:gd name="T24" fmla="*/ 400 w 295"/>
                <a:gd name="T25" fmla="*/ 2 h 400"/>
                <a:gd name="T26" fmla="*/ 389 w 295"/>
                <a:gd name="T27" fmla="*/ 2 h 400"/>
                <a:gd name="T28" fmla="*/ 365 w 295"/>
                <a:gd name="T29" fmla="*/ 2 h 400"/>
                <a:gd name="T30" fmla="*/ 367 w 295"/>
                <a:gd name="T31" fmla="*/ 2 h 400"/>
                <a:gd name="T32" fmla="*/ 380 w 295"/>
                <a:gd name="T33" fmla="*/ 2 h 400"/>
                <a:gd name="T34" fmla="*/ 383 w 295"/>
                <a:gd name="T35" fmla="*/ 2 h 400"/>
                <a:gd name="T36" fmla="*/ 360 w 295"/>
                <a:gd name="T37" fmla="*/ 2 h 400"/>
                <a:gd name="T38" fmla="*/ 343 w 295"/>
                <a:gd name="T39" fmla="*/ 2 h 400"/>
                <a:gd name="T40" fmla="*/ 355 w 295"/>
                <a:gd name="T41" fmla="*/ 2 h 400"/>
                <a:gd name="T42" fmla="*/ 355 w 295"/>
                <a:gd name="T43" fmla="*/ 2 h 400"/>
                <a:gd name="T44" fmla="*/ 355 w 295"/>
                <a:gd name="T45" fmla="*/ 2 h 400"/>
                <a:gd name="T46" fmla="*/ 338 w 295"/>
                <a:gd name="T47" fmla="*/ 2 h 400"/>
                <a:gd name="T48" fmla="*/ 335 w 295"/>
                <a:gd name="T49" fmla="*/ 2 h 400"/>
                <a:gd name="T50" fmla="*/ 323 w 295"/>
                <a:gd name="T51" fmla="*/ 2 h 400"/>
                <a:gd name="T52" fmla="*/ 317 w 295"/>
                <a:gd name="T53" fmla="*/ 2 h 400"/>
                <a:gd name="T54" fmla="*/ 275 w 295"/>
                <a:gd name="T55" fmla="*/ 2 h 400"/>
                <a:gd name="T56" fmla="*/ 317 w 295"/>
                <a:gd name="T57" fmla="*/ 2 h 400"/>
                <a:gd name="T58" fmla="*/ 225 w 295"/>
                <a:gd name="T59" fmla="*/ 2 h 400"/>
                <a:gd name="T60" fmla="*/ 149 w 295"/>
                <a:gd name="T61" fmla="*/ 2 h 400"/>
                <a:gd name="T62" fmla="*/ 75 w 295"/>
                <a:gd name="T63" fmla="*/ 2 h 400"/>
                <a:gd name="T64" fmla="*/ 125 w 295"/>
                <a:gd name="T65" fmla="*/ 2 h 400"/>
                <a:gd name="T66" fmla="*/ 198 w 295"/>
                <a:gd name="T67" fmla="*/ 2 h 400"/>
                <a:gd name="T68" fmla="*/ 275 w 295"/>
                <a:gd name="T69" fmla="*/ 2 h 400"/>
                <a:gd name="T70" fmla="*/ 69 w 295"/>
                <a:gd name="T71" fmla="*/ 2 h 400"/>
                <a:gd name="T72" fmla="*/ 80 w 295"/>
                <a:gd name="T73" fmla="*/ 2 h 400"/>
                <a:gd name="T74" fmla="*/ 66 w 295"/>
                <a:gd name="T75" fmla="*/ 2 h 400"/>
                <a:gd name="T76" fmla="*/ 19 w 295"/>
                <a:gd name="T77" fmla="*/ 2 h 400"/>
                <a:gd name="T78" fmla="*/ 5 w 295"/>
                <a:gd name="T79" fmla="*/ 2 h 400"/>
                <a:gd name="T80" fmla="*/ 16 w 295"/>
                <a:gd name="T81" fmla="*/ 2 h 400"/>
                <a:gd name="T82" fmla="*/ 23 w 295"/>
                <a:gd name="T83" fmla="*/ 2 h 400"/>
                <a:gd name="T84" fmla="*/ 60 w 295"/>
                <a:gd name="T85" fmla="*/ 2 h 400"/>
                <a:gd name="T86" fmla="*/ 66 w 295"/>
                <a:gd name="T87" fmla="*/ 2 h 400"/>
                <a:gd name="T88" fmla="*/ 2 w 295"/>
                <a:gd name="T89" fmla="*/ 2 h 400"/>
                <a:gd name="T90" fmla="*/ 11 w 295"/>
                <a:gd name="T91" fmla="*/ 2 h 400"/>
                <a:gd name="T92" fmla="*/ 28 w 295"/>
                <a:gd name="T93" fmla="*/ 2 h 400"/>
                <a:gd name="T94" fmla="*/ 28 w 295"/>
                <a:gd name="T95" fmla="*/ 2 h 400"/>
                <a:gd name="T96" fmla="*/ 18 w 295"/>
                <a:gd name="T97" fmla="*/ 2 h 400"/>
                <a:gd name="T98" fmla="*/ 16 w 295"/>
                <a:gd name="T99" fmla="*/ 2 h 400"/>
                <a:gd name="T100" fmla="*/ 32 w 295"/>
                <a:gd name="T101" fmla="*/ 2 h 400"/>
                <a:gd name="T102" fmla="*/ 66 w 295"/>
                <a:gd name="T103" fmla="*/ 2 h 400"/>
                <a:gd name="T104" fmla="*/ 36 w 295"/>
                <a:gd name="T105" fmla="*/ 2 h 400"/>
                <a:gd name="T106" fmla="*/ 64 w 295"/>
                <a:gd name="T107" fmla="*/ 2 h 400"/>
                <a:gd name="T108" fmla="*/ 207 w 295"/>
                <a:gd name="T109" fmla="*/ 2 h 400"/>
                <a:gd name="T110" fmla="*/ 69 w 295"/>
                <a:gd name="T111" fmla="*/ 2 h 400"/>
                <a:gd name="T112" fmla="*/ 191 w 295"/>
                <a:gd name="T113" fmla="*/ 2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400"/>
                <a:gd name="T173" fmla="*/ 295 w 295"/>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400">
                  <a:moveTo>
                    <a:pt x="143" y="163"/>
                  </a:moveTo>
                  <a:lnTo>
                    <a:pt x="234" y="9"/>
                  </a:lnTo>
                  <a:lnTo>
                    <a:pt x="245" y="24"/>
                  </a:lnTo>
                  <a:lnTo>
                    <a:pt x="154" y="179"/>
                  </a:lnTo>
                  <a:lnTo>
                    <a:pt x="143" y="163"/>
                  </a:lnTo>
                  <a:close/>
                  <a:moveTo>
                    <a:pt x="234" y="9"/>
                  </a:moveTo>
                  <a:lnTo>
                    <a:pt x="240" y="0"/>
                  </a:lnTo>
                  <a:lnTo>
                    <a:pt x="245" y="6"/>
                  </a:lnTo>
                  <a:lnTo>
                    <a:pt x="240" y="15"/>
                  </a:lnTo>
                  <a:lnTo>
                    <a:pt x="234" y="9"/>
                  </a:lnTo>
                  <a:close/>
                  <a:moveTo>
                    <a:pt x="245" y="6"/>
                  </a:moveTo>
                  <a:lnTo>
                    <a:pt x="249" y="15"/>
                  </a:lnTo>
                  <a:lnTo>
                    <a:pt x="254" y="21"/>
                  </a:lnTo>
                  <a:lnTo>
                    <a:pt x="243" y="39"/>
                  </a:lnTo>
                  <a:lnTo>
                    <a:pt x="240" y="33"/>
                  </a:lnTo>
                  <a:lnTo>
                    <a:pt x="234" y="27"/>
                  </a:lnTo>
                  <a:lnTo>
                    <a:pt x="245" y="6"/>
                  </a:lnTo>
                  <a:close/>
                  <a:moveTo>
                    <a:pt x="254" y="21"/>
                  </a:moveTo>
                  <a:lnTo>
                    <a:pt x="263" y="39"/>
                  </a:lnTo>
                  <a:lnTo>
                    <a:pt x="270" y="54"/>
                  </a:lnTo>
                  <a:lnTo>
                    <a:pt x="277" y="73"/>
                  </a:lnTo>
                  <a:lnTo>
                    <a:pt x="283" y="91"/>
                  </a:lnTo>
                  <a:lnTo>
                    <a:pt x="288" y="112"/>
                  </a:lnTo>
                  <a:lnTo>
                    <a:pt x="292" y="130"/>
                  </a:lnTo>
                  <a:lnTo>
                    <a:pt x="293" y="151"/>
                  </a:lnTo>
                  <a:lnTo>
                    <a:pt x="295" y="169"/>
                  </a:lnTo>
                  <a:lnTo>
                    <a:pt x="281" y="173"/>
                  </a:lnTo>
                  <a:lnTo>
                    <a:pt x="279" y="154"/>
                  </a:lnTo>
                  <a:lnTo>
                    <a:pt x="277" y="136"/>
                  </a:lnTo>
                  <a:lnTo>
                    <a:pt x="274" y="118"/>
                  </a:lnTo>
                  <a:lnTo>
                    <a:pt x="270" y="103"/>
                  </a:lnTo>
                  <a:lnTo>
                    <a:pt x="265" y="85"/>
                  </a:lnTo>
                  <a:lnTo>
                    <a:pt x="258" y="70"/>
                  </a:lnTo>
                  <a:lnTo>
                    <a:pt x="252" y="54"/>
                  </a:lnTo>
                  <a:lnTo>
                    <a:pt x="243" y="39"/>
                  </a:lnTo>
                  <a:lnTo>
                    <a:pt x="254" y="21"/>
                  </a:lnTo>
                  <a:close/>
                  <a:moveTo>
                    <a:pt x="295" y="169"/>
                  </a:moveTo>
                  <a:lnTo>
                    <a:pt x="295" y="191"/>
                  </a:lnTo>
                  <a:lnTo>
                    <a:pt x="295" y="209"/>
                  </a:lnTo>
                  <a:lnTo>
                    <a:pt x="293" y="230"/>
                  </a:lnTo>
                  <a:lnTo>
                    <a:pt x="290" y="248"/>
                  </a:lnTo>
                  <a:lnTo>
                    <a:pt x="286" y="266"/>
                  </a:lnTo>
                  <a:lnTo>
                    <a:pt x="281" y="285"/>
                  </a:lnTo>
                  <a:lnTo>
                    <a:pt x="276" y="303"/>
                  </a:lnTo>
                  <a:lnTo>
                    <a:pt x="267" y="318"/>
                  </a:lnTo>
                  <a:lnTo>
                    <a:pt x="256" y="303"/>
                  </a:lnTo>
                  <a:lnTo>
                    <a:pt x="263" y="288"/>
                  </a:lnTo>
                  <a:lnTo>
                    <a:pt x="268" y="272"/>
                  </a:lnTo>
                  <a:lnTo>
                    <a:pt x="272" y="257"/>
                  </a:lnTo>
                  <a:lnTo>
                    <a:pt x="276" y="242"/>
                  </a:lnTo>
                  <a:lnTo>
                    <a:pt x="279" y="224"/>
                  </a:lnTo>
                  <a:lnTo>
                    <a:pt x="281" y="206"/>
                  </a:lnTo>
                  <a:lnTo>
                    <a:pt x="281" y="191"/>
                  </a:lnTo>
                  <a:lnTo>
                    <a:pt x="281" y="173"/>
                  </a:lnTo>
                  <a:lnTo>
                    <a:pt x="295" y="169"/>
                  </a:lnTo>
                  <a:close/>
                  <a:moveTo>
                    <a:pt x="267" y="318"/>
                  </a:moveTo>
                  <a:lnTo>
                    <a:pt x="263" y="327"/>
                  </a:lnTo>
                  <a:lnTo>
                    <a:pt x="259" y="333"/>
                  </a:lnTo>
                  <a:lnTo>
                    <a:pt x="249" y="315"/>
                  </a:lnTo>
                  <a:lnTo>
                    <a:pt x="252" y="309"/>
                  </a:lnTo>
                  <a:lnTo>
                    <a:pt x="256" y="303"/>
                  </a:lnTo>
                  <a:lnTo>
                    <a:pt x="267" y="318"/>
                  </a:lnTo>
                  <a:close/>
                  <a:moveTo>
                    <a:pt x="259" y="333"/>
                  </a:moveTo>
                  <a:lnTo>
                    <a:pt x="259" y="333"/>
                  </a:lnTo>
                  <a:lnTo>
                    <a:pt x="254" y="324"/>
                  </a:lnTo>
                  <a:lnTo>
                    <a:pt x="259" y="333"/>
                  </a:lnTo>
                  <a:close/>
                  <a:moveTo>
                    <a:pt x="259" y="333"/>
                  </a:moveTo>
                  <a:lnTo>
                    <a:pt x="259" y="333"/>
                  </a:lnTo>
                  <a:lnTo>
                    <a:pt x="249" y="315"/>
                  </a:lnTo>
                  <a:lnTo>
                    <a:pt x="259" y="333"/>
                  </a:lnTo>
                  <a:close/>
                  <a:moveTo>
                    <a:pt x="259" y="333"/>
                  </a:moveTo>
                  <a:lnTo>
                    <a:pt x="247" y="351"/>
                  </a:lnTo>
                  <a:lnTo>
                    <a:pt x="234" y="366"/>
                  </a:lnTo>
                  <a:lnTo>
                    <a:pt x="227" y="345"/>
                  </a:lnTo>
                  <a:lnTo>
                    <a:pt x="238" y="333"/>
                  </a:lnTo>
                  <a:lnTo>
                    <a:pt x="249" y="315"/>
                  </a:lnTo>
                  <a:lnTo>
                    <a:pt x="259" y="333"/>
                  </a:lnTo>
                  <a:close/>
                  <a:moveTo>
                    <a:pt x="234" y="366"/>
                  </a:moveTo>
                  <a:lnTo>
                    <a:pt x="220" y="378"/>
                  </a:lnTo>
                  <a:lnTo>
                    <a:pt x="206" y="388"/>
                  </a:lnTo>
                  <a:lnTo>
                    <a:pt x="202" y="363"/>
                  </a:lnTo>
                  <a:lnTo>
                    <a:pt x="215" y="354"/>
                  </a:lnTo>
                  <a:lnTo>
                    <a:pt x="227" y="345"/>
                  </a:lnTo>
                  <a:lnTo>
                    <a:pt x="234" y="366"/>
                  </a:lnTo>
                  <a:close/>
                  <a:moveTo>
                    <a:pt x="206" y="388"/>
                  </a:moveTo>
                  <a:lnTo>
                    <a:pt x="186" y="397"/>
                  </a:lnTo>
                  <a:lnTo>
                    <a:pt x="166" y="400"/>
                  </a:lnTo>
                  <a:lnTo>
                    <a:pt x="147" y="400"/>
                  </a:lnTo>
                  <a:lnTo>
                    <a:pt x="127" y="397"/>
                  </a:lnTo>
                  <a:lnTo>
                    <a:pt x="107" y="388"/>
                  </a:lnTo>
                  <a:lnTo>
                    <a:pt x="88" y="372"/>
                  </a:lnTo>
                  <a:lnTo>
                    <a:pt x="70" y="357"/>
                  </a:lnTo>
                  <a:lnTo>
                    <a:pt x="52" y="336"/>
                  </a:lnTo>
                  <a:lnTo>
                    <a:pt x="61" y="315"/>
                  </a:lnTo>
                  <a:lnTo>
                    <a:pt x="77" y="336"/>
                  </a:lnTo>
                  <a:lnTo>
                    <a:pt x="95" y="351"/>
                  </a:lnTo>
                  <a:lnTo>
                    <a:pt x="111" y="363"/>
                  </a:lnTo>
                  <a:lnTo>
                    <a:pt x="129" y="369"/>
                  </a:lnTo>
                  <a:lnTo>
                    <a:pt x="148" y="375"/>
                  </a:lnTo>
                  <a:lnTo>
                    <a:pt x="166" y="375"/>
                  </a:lnTo>
                  <a:lnTo>
                    <a:pt x="184" y="372"/>
                  </a:lnTo>
                  <a:lnTo>
                    <a:pt x="202" y="363"/>
                  </a:lnTo>
                  <a:lnTo>
                    <a:pt x="206" y="388"/>
                  </a:lnTo>
                  <a:close/>
                  <a:moveTo>
                    <a:pt x="52" y="336"/>
                  </a:moveTo>
                  <a:lnTo>
                    <a:pt x="46" y="327"/>
                  </a:lnTo>
                  <a:lnTo>
                    <a:pt x="43" y="321"/>
                  </a:lnTo>
                  <a:lnTo>
                    <a:pt x="53" y="303"/>
                  </a:lnTo>
                  <a:lnTo>
                    <a:pt x="57" y="309"/>
                  </a:lnTo>
                  <a:lnTo>
                    <a:pt x="61" y="315"/>
                  </a:lnTo>
                  <a:lnTo>
                    <a:pt x="52" y="336"/>
                  </a:lnTo>
                  <a:close/>
                  <a:moveTo>
                    <a:pt x="43" y="321"/>
                  </a:moveTo>
                  <a:lnTo>
                    <a:pt x="34" y="303"/>
                  </a:lnTo>
                  <a:lnTo>
                    <a:pt x="25" y="288"/>
                  </a:lnTo>
                  <a:lnTo>
                    <a:pt x="19" y="269"/>
                  </a:lnTo>
                  <a:lnTo>
                    <a:pt x="12" y="251"/>
                  </a:lnTo>
                  <a:lnTo>
                    <a:pt x="9" y="230"/>
                  </a:lnTo>
                  <a:lnTo>
                    <a:pt x="5" y="212"/>
                  </a:lnTo>
                  <a:lnTo>
                    <a:pt x="2" y="191"/>
                  </a:lnTo>
                  <a:lnTo>
                    <a:pt x="2" y="173"/>
                  </a:lnTo>
                  <a:lnTo>
                    <a:pt x="16" y="169"/>
                  </a:lnTo>
                  <a:lnTo>
                    <a:pt x="18" y="188"/>
                  </a:lnTo>
                  <a:lnTo>
                    <a:pt x="19" y="206"/>
                  </a:lnTo>
                  <a:lnTo>
                    <a:pt x="23" y="224"/>
                  </a:lnTo>
                  <a:lnTo>
                    <a:pt x="27" y="239"/>
                  </a:lnTo>
                  <a:lnTo>
                    <a:pt x="32" y="257"/>
                  </a:lnTo>
                  <a:lnTo>
                    <a:pt x="37" y="272"/>
                  </a:lnTo>
                  <a:lnTo>
                    <a:pt x="45" y="288"/>
                  </a:lnTo>
                  <a:lnTo>
                    <a:pt x="53" y="303"/>
                  </a:lnTo>
                  <a:lnTo>
                    <a:pt x="43" y="321"/>
                  </a:lnTo>
                  <a:close/>
                  <a:moveTo>
                    <a:pt x="2" y="173"/>
                  </a:moveTo>
                  <a:lnTo>
                    <a:pt x="0" y="151"/>
                  </a:lnTo>
                  <a:lnTo>
                    <a:pt x="2" y="133"/>
                  </a:lnTo>
                  <a:lnTo>
                    <a:pt x="3" y="112"/>
                  </a:lnTo>
                  <a:lnTo>
                    <a:pt x="5" y="94"/>
                  </a:lnTo>
                  <a:lnTo>
                    <a:pt x="11" y="76"/>
                  </a:lnTo>
                  <a:lnTo>
                    <a:pt x="16" y="57"/>
                  </a:lnTo>
                  <a:lnTo>
                    <a:pt x="21" y="39"/>
                  </a:lnTo>
                  <a:lnTo>
                    <a:pt x="28" y="24"/>
                  </a:lnTo>
                  <a:lnTo>
                    <a:pt x="41" y="39"/>
                  </a:lnTo>
                  <a:lnTo>
                    <a:pt x="34" y="54"/>
                  </a:lnTo>
                  <a:lnTo>
                    <a:pt x="28" y="70"/>
                  </a:lnTo>
                  <a:lnTo>
                    <a:pt x="23" y="85"/>
                  </a:lnTo>
                  <a:lnTo>
                    <a:pt x="19" y="103"/>
                  </a:lnTo>
                  <a:lnTo>
                    <a:pt x="18" y="118"/>
                  </a:lnTo>
                  <a:lnTo>
                    <a:pt x="16" y="136"/>
                  </a:lnTo>
                  <a:lnTo>
                    <a:pt x="16" y="154"/>
                  </a:lnTo>
                  <a:lnTo>
                    <a:pt x="16" y="169"/>
                  </a:lnTo>
                  <a:lnTo>
                    <a:pt x="2" y="173"/>
                  </a:lnTo>
                  <a:close/>
                  <a:moveTo>
                    <a:pt x="28" y="24"/>
                  </a:moveTo>
                  <a:lnTo>
                    <a:pt x="32" y="15"/>
                  </a:lnTo>
                  <a:lnTo>
                    <a:pt x="36" y="9"/>
                  </a:lnTo>
                  <a:lnTo>
                    <a:pt x="46" y="27"/>
                  </a:lnTo>
                  <a:lnTo>
                    <a:pt x="43" y="33"/>
                  </a:lnTo>
                  <a:lnTo>
                    <a:pt x="41" y="39"/>
                  </a:lnTo>
                  <a:lnTo>
                    <a:pt x="28" y="24"/>
                  </a:lnTo>
                  <a:close/>
                  <a:moveTo>
                    <a:pt x="36" y="9"/>
                  </a:moveTo>
                  <a:lnTo>
                    <a:pt x="41" y="3"/>
                  </a:lnTo>
                  <a:lnTo>
                    <a:pt x="46" y="9"/>
                  </a:lnTo>
                  <a:lnTo>
                    <a:pt x="41" y="18"/>
                  </a:lnTo>
                  <a:lnTo>
                    <a:pt x="36" y="9"/>
                  </a:lnTo>
                  <a:close/>
                  <a:moveTo>
                    <a:pt x="46" y="9"/>
                  </a:moveTo>
                  <a:lnTo>
                    <a:pt x="154" y="160"/>
                  </a:lnTo>
                  <a:lnTo>
                    <a:pt x="143" y="182"/>
                  </a:lnTo>
                  <a:lnTo>
                    <a:pt x="37" y="27"/>
                  </a:lnTo>
                  <a:lnTo>
                    <a:pt x="46" y="9"/>
                  </a:lnTo>
                  <a:close/>
                  <a:moveTo>
                    <a:pt x="154" y="179"/>
                  </a:moveTo>
                  <a:lnTo>
                    <a:pt x="148" y="188"/>
                  </a:lnTo>
                  <a:lnTo>
                    <a:pt x="143" y="182"/>
                  </a:lnTo>
                  <a:lnTo>
                    <a:pt x="148" y="173"/>
                  </a:lnTo>
                  <a:lnTo>
                    <a:pt x="154"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38" name="Text Box 350"/>
            <p:cNvSpPr txBox="1">
              <a:spLocks noChangeArrowheads="1"/>
            </p:cNvSpPr>
            <p:nvPr/>
          </p:nvSpPr>
          <p:spPr bwMode="auto">
            <a:xfrm>
              <a:off x="2151" y="10666"/>
              <a:ext cx="30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83" tIns="43141" rIns="86283" bIns="43141">
              <a:spAutoFit/>
            </a:bodyPr>
            <a:lstStyle>
              <a:lvl1pPr defTabSz="4133850" eaLnBrk="0" hangingPunct="0">
                <a:defRPr>
                  <a:solidFill>
                    <a:schemeClr val="tx1"/>
                  </a:solidFill>
                  <a:latin typeface="Arial" charset="0"/>
                  <a:ea typeface="ＭＳ Ｐゴシック" charset="-128"/>
                </a:defRPr>
              </a:lvl1pPr>
              <a:lvl2pPr marL="742950" indent="-285750" defTabSz="4133850" eaLnBrk="0" hangingPunct="0">
                <a:defRPr>
                  <a:solidFill>
                    <a:schemeClr val="tx1"/>
                  </a:solidFill>
                  <a:latin typeface="Arial" charset="0"/>
                  <a:ea typeface="ＭＳ Ｐゴシック" charset="-128"/>
                </a:defRPr>
              </a:lvl2pPr>
              <a:lvl3pPr marL="1143000" indent="-228600" defTabSz="4133850" eaLnBrk="0" hangingPunct="0">
                <a:defRPr>
                  <a:solidFill>
                    <a:schemeClr val="tx1"/>
                  </a:solidFill>
                  <a:latin typeface="Arial" charset="0"/>
                  <a:ea typeface="ＭＳ Ｐゴシック" charset="-128"/>
                </a:defRPr>
              </a:lvl3pPr>
              <a:lvl4pPr marL="1600200" indent="-228600" defTabSz="4133850" eaLnBrk="0" hangingPunct="0">
                <a:defRPr>
                  <a:solidFill>
                    <a:schemeClr val="tx1"/>
                  </a:solidFill>
                  <a:latin typeface="Arial" charset="0"/>
                  <a:ea typeface="ＭＳ Ｐゴシック" charset="-128"/>
                </a:defRPr>
              </a:lvl4pPr>
              <a:lvl5pPr marL="2057400" indent="-228600" defTabSz="4133850" eaLnBrk="0" hangingPunct="0">
                <a:defRPr>
                  <a:solidFill>
                    <a:schemeClr val="tx1"/>
                  </a:solidFill>
                  <a:latin typeface="Arial" charset="0"/>
                  <a:ea typeface="ＭＳ Ｐゴシック" charset="-128"/>
                </a:defRPr>
              </a:lvl5pPr>
              <a:lvl6pPr marL="2514600" indent="-228600" defTabSz="41338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1338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1338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133850" eaLnBrk="0" fontAlgn="base" hangingPunct="0">
                <a:spcBef>
                  <a:spcPct val="0"/>
                </a:spcBef>
                <a:spcAft>
                  <a:spcPct val="0"/>
                </a:spcAft>
                <a:defRPr>
                  <a:solidFill>
                    <a:schemeClr val="tx1"/>
                  </a:solidFill>
                  <a:latin typeface="Arial" charset="0"/>
                  <a:ea typeface="ＭＳ Ｐゴシック" charset="-128"/>
                </a:defRPr>
              </a:lvl9pPr>
            </a:lstStyle>
            <a:p>
              <a:pPr rtl="1" eaLnBrk="1" hangingPunct="1">
                <a:spcBef>
                  <a:spcPct val="50000"/>
                </a:spcBef>
              </a:pPr>
              <a:r>
                <a:rPr lang="en-US" sz="800" b="1">
                  <a:cs typeface="Arial" charset="0"/>
                </a:rPr>
                <a:t>AChE</a:t>
              </a:r>
            </a:p>
          </p:txBody>
        </p:sp>
        <p:sp>
          <p:nvSpPr>
            <p:cNvPr id="23639" name="Freeform 9"/>
            <p:cNvSpPr>
              <a:spLocks/>
            </p:cNvSpPr>
            <p:nvPr/>
          </p:nvSpPr>
          <p:spPr bwMode="auto">
            <a:xfrm>
              <a:off x="5941" y="10203"/>
              <a:ext cx="283" cy="286"/>
            </a:xfrm>
            <a:custGeom>
              <a:avLst/>
              <a:gdLst>
                <a:gd name="T0" fmla="*/ 190 w 279"/>
                <a:gd name="T1" fmla="*/ 2 h 373"/>
                <a:gd name="T2" fmla="*/ 319 w 279"/>
                <a:gd name="T3" fmla="*/ 0 h 373"/>
                <a:gd name="T4" fmla="*/ 335 w 279"/>
                <a:gd name="T5" fmla="*/ 2 h 373"/>
                <a:gd name="T6" fmla="*/ 349 w 279"/>
                <a:gd name="T7" fmla="*/ 2 h 373"/>
                <a:gd name="T8" fmla="*/ 359 w 279"/>
                <a:gd name="T9" fmla="*/ 2 h 373"/>
                <a:gd name="T10" fmla="*/ 367 w 279"/>
                <a:gd name="T11" fmla="*/ 2 h 373"/>
                <a:gd name="T12" fmla="*/ 374 w 279"/>
                <a:gd name="T13" fmla="*/ 2 h 373"/>
                <a:gd name="T14" fmla="*/ 379 w 279"/>
                <a:gd name="T15" fmla="*/ 2 h 373"/>
                <a:gd name="T16" fmla="*/ 382 w 279"/>
                <a:gd name="T17" fmla="*/ 2 h 373"/>
                <a:gd name="T18" fmla="*/ 385 w 279"/>
                <a:gd name="T19" fmla="*/ 2 h 373"/>
                <a:gd name="T20" fmla="*/ 385 w 279"/>
                <a:gd name="T21" fmla="*/ 2 h 373"/>
                <a:gd name="T22" fmla="*/ 385 w 279"/>
                <a:gd name="T23" fmla="*/ 2 h 373"/>
                <a:gd name="T24" fmla="*/ 380 w 279"/>
                <a:gd name="T25" fmla="*/ 2 h 373"/>
                <a:gd name="T26" fmla="*/ 379 w 279"/>
                <a:gd name="T27" fmla="*/ 2 h 373"/>
                <a:gd name="T28" fmla="*/ 371 w 279"/>
                <a:gd name="T29" fmla="*/ 2 h 373"/>
                <a:gd name="T30" fmla="*/ 362 w 279"/>
                <a:gd name="T31" fmla="*/ 2 h 373"/>
                <a:gd name="T32" fmla="*/ 354 w 279"/>
                <a:gd name="T33" fmla="*/ 2 h 373"/>
                <a:gd name="T34" fmla="*/ 342 w 279"/>
                <a:gd name="T35" fmla="*/ 2 h 373"/>
                <a:gd name="T36" fmla="*/ 327 w 279"/>
                <a:gd name="T37" fmla="*/ 2 h 373"/>
                <a:gd name="T38" fmla="*/ 310 w 279"/>
                <a:gd name="T39" fmla="*/ 2 h 373"/>
                <a:gd name="T40" fmla="*/ 297 w 279"/>
                <a:gd name="T41" fmla="*/ 2 h 373"/>
                <a:gd name="T42" fmla="*/ 279 w 279"/>
                <a:gd name="T43" fmla="*/ 2 h 373"/>
                <a:gd name="T44" fmla="*/ 263 w 279"/>
                <a:gd name="T45" fmla="*/ 2 h 373"/>
                <a:gd name="T46" fmla="*/ 246 w 279"/>
                <a:gd name="T47" fmla="*/ 2 h 373"/>
                <a:gd name="T48" fmla="*/ 226 w 279"/>
                <a:gd name="T49" fmla="*/ 2 h 373"/>
                <a:gd name="T50" fmla="*/ 206 w 279"/>
                <a:gd name="T51" fmla="*/ 2 h 373"/>
                <a:gd name="T52" fmla="*/ 185 w 279"/>
                <a:gd name="T53" fmla="*/ 2 h 373"/>
                <a:gd name="T54" fmla="*/ 169 w 279"/>
                <a:gd name="T55" fmla="*/ 2 h 373"/>
                <a:gd name="T56" fmla="*/ 155 w 279"/>
                <a:gd name="T57" fmla="*/ 2 h 373"/>
                <a:gd name="T58" fmla="*/ 133 w 279"/>
                <a:gd name="T59" fmla="*/ 2 h 373"/>
                <a:gd name="T60" fmla="*/ 109 w 279"/>
                <a:gd name="T61" fmla="*/ 2 h 373"/>
                <a:gd name="T62" fmla="*/ 94 w 279"/>
                <a:gd name="T63" fmla="*/ 2 h 373"/>
                <a:gd name="T64" fmla="*/ 82 w 279"/>
                <a:gd name="T65" fmla="*/ 2 h 373"/>
                <a:gd name="T66" fmla="*/ 71 w 279"/>
                <a:gd name="T67" fmla="*/ 2 h 373"/>
                <a:gd name="T68" fmla="*/ 60 w 279"/>
                <a:gd name="T69" fmla="*/ 2 h 373"/>
                <a:gd name="T70" fmla="*/ 28 w 279"/>
                <a:gd name="T71" fmla="*/ 2 h 373"/>
                <a:gd name="T72" fmla="*/ 19 w 279"/>
                <a:gd name="T73" fmla="*/ 2 h 373"/>
                <a:gd name="T74" fmla="*/ 14 w 279"/>
                <a:gd name="T75" fmla="*/ 2 h 373"/>
                <a:gd name="T76" fmla="*/ 9 w 279"/>
                <a:gd name="T77" fmla="*/ 2 h 373"/>
                <a:gd name="T78" fmla="*/ 3 w 279"/>
                <a:gd name="T79" fmla="*/ 2 h 373"/>
                <a:gd name="T80" fmla="*/ 2 w 279"/>
                <a:gd name="T81" fmla="*/ 2 h 373"/>
                <a:gd name="T82" fmla="*/ 0 w 279"/>
                <a:gd name="T83" fmla="*/ 2 h 373"/>
                <a:gd name="T84" fmla="*/ 0 w 279"/>
                <a:gd name="T85" fmla="*/ 2 h 373"/>
                <a:gd name="T86" fmla="*/ 0 w 279"/>
                <a:gd name="T87" fmla="*/ 2 h 373"/>
                <a:gd name="T88" fmla="*/ 2 w 279"/>
                <a:gd name="T89" fmla="*/ 2 h 373"/>
                <a:gd name="T90" fmla="*/ 5 w 279"/>
                <a:gd name="T91" fmla="*/ 2 h 373"/>
                <a:gd name="T92" fmla="*/ 10 w 279"/>
                <a:gd name="T93" fmla="*/ 2 h 373"/>
                <a:gd name="T94" fmla="*/ 16 w 279"/>
                <a:gd name="T95" fmla="*/ 2 h 373"/>
                <a:gd name="T96" fmla="*/ 23 w 279"/>
                <a:gd name="T97" fmla="*/ 2 h 373"/>
                <a:gd name="T98" fmla="*/ 32 w 279"/>
                <a:gd name="T99" fmla="*/ 2 h 373"/>
                <a:gd name="T100" fmla="*/ 190 w 279"/>
                <a:gd name="T101" fmla="*/ 2 h 3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373"/>
                <a:gd name="T155" fmla="*/ 279 w 279"/>
                <a:gd name="T156" fmla="*/ 373 h 3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373">
                  <a:moveTo>
                    <a:pt x="139" y="158"/>
                  </a:moveTo>
                  <a:lnTo>
                    <a:pt x="231" y="0"/>
                  </a:lnTo>
                  <a:lnTo>
                    <a:pt x="241" y="18"/>
                  </a:lnTo>
                  <a:lnTo>
                    <a:pt x="250" y="36"/>
                  </a:lnTo>
                  <a:lnTo>
                    <a:pt x="258" y="55"/>
                  </a:lnTo>
                  <a:lnTo>
                    <a:pt x="265" y="73"/>
                  </a:lnTo>
                  <a:lnTo>
                    <a:pt x="270" y="94"/>
                  </a:lnTo>
                  <a:lnTo>
                    <a:pt x="274" y="112"/>
                  </a:lnTo>
                  <a:lnTo>
                    <a:pt x="277" y="133"/>
                  </a:lnTo>
                  <a:lnTo>
                    <a:pt x="279" y="154"/>
                  </a:lnTo>
                  <a:lnTo>
                    <a:pt x="279" y="176"/>
                  </a:lnTo>
                  <a:lnTo>
                    <a:pt x="279" y="197"/>
                  </a:lnTo>
                  <a:lnTo>
                    <a:pt x="275" y="215"/>
                  </a:lnTo>
                  <a:lnTo>
                    <a:pt x="274" y="236"/>
                  </a:lnTo>
                  <a:lnTo>
                    <a:pt x="268" y="254"/>
                  </a:lnTo>
                  <a:lnTo>
                    <a:pt x="261" y="276"/>
                  </a:lnTo>
                  <a:lnTo>
                    <a:pt x="254" y="291"/>
                  </a:lnTo>
                  <a:lnTo>
                    <a:pt x="245" y="309"/>
                  </a:lnTo>
                  <a:lnTo>
                    <a:pt x="236" y="324"/>
                  </a:lnTo>
                  <a:lnTo>
                    <a:pt x="225" y="336"/>
                  </a:lnTo>
                  <a:lnTo>
                    <a:pt x="215" y="348"/>
                  </a:lnTo>
                  <a:lnTo>
                    <a:pt x="202" y="357"/>
                  </a:lnTo>
                  <a:lnTo>
                    <a:pt x="190" y="363"/>
                  </a:lnTo>
                  <a:lnTo>
                    <a:pt x="177" y="369"/>
                  </a:lnTo>
                  <a:lnTo>
                    <a:pt x="163" y="373"/>
                  </a:lnTo>
                  <a:lnTo>
                    <a:pt x="150" y="373"/>
                  </a:lnTo>
                  <a:lnTo>
                    <a:pt x="136" y="373"/>
                  </a:lnTo>
                  <a:lnTo>
                    <a:pt x="123" y="369"/>
                  </a:lnTo>
                  <a:lnTo>
                    <a:pt x="109" y="363"/>
                  </a:lnTo>
                  <a:lnTo>
                    <a:pt x="96" y="357"/>
                  </a:lnTo>
                  <a:lnTo>
                    <a:pt x="84" y="348"/>
                  </a:lnTo>
                  <a:lnTo>
                    <a:pt x="71" y="339"/>
                  </a:lnTo>
                  <a:lnTo>
                    <a:pt x="59" y="324"/>
                  </a:lnTo>
                  <a:lnTo>
                    <a:pt x="48" y="312"/>
                  </a:lnTo>
                  <a:lnTo>
                    <a:pt x="37" y="294"/>
                  </a:lnTo>
                  <a:lnTo>
                    <a:pt x="28" y="276"/>
                  </a:lnTo>
                  <a:lnTo>
                    <a:pt x="19" y="257"/>
                  </a:lnTo>
                  <a:lnTo>
                    <a:pt x="14" y="239"/>
                  </a:lnTo>
                  <a:lnTo>
                    <a:pt x="9" y="218"/>
                  </a:lnTo>
                  <a:lnTo>
                    <a:pt x="3" y="200"/>
                  </a:lnTo>
                  <a:lnTo>
                    <a:pt x="2" y="179"/>
                  </a:lnTo>
                  <a:lnTo>
                    <a:pt x="0" y="158"/>
                  </a:lnTo>
                  <a:lnTo>
                    <a:pt x="0" y="136"/>
                  </a:lnTo>
                  <a:lnTo>
                    <a:pt x="0" y="115"/>
                  </a:lnTo>
                  <a:lnTo>
                    <a:pt x="2" y="97"/>
                  </a:lnTo>
                  <a:lnTo>
                    <a:pt x="5" y="76"/>
                  </a:lnTo>
                  <a:lnTo>
                    <a:pt x="10" y="58"/>
                  </a:lnTo>
                  <a:lnTo>
                    <a:pt x="16" y="39"/>
                  </a:lnTo>
                  <a:lnTo>
                    <a:pt x="23" y="21"/>
                  </a:lnTo>
                  <a:lnTo>
                    <a:pt x="32" y="3"/>
                  </a:lnTo>
                  <a:lnTo>
                    <a:pt x="139" y="15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40" name="Freeform 10"/>
            <p:cNvSpPr>
              <a:spLocks noEditPoints="1"/>
            </p:cNvSpPr>
            <p:nvPr/>
          </p:nvSpPr>
          <p:spPr bwMode="auto">
            <a:xfrm>
              <a:off x="5931" y="10191"/>
              <a:ext cx="299" cy="308"/>
            </a:xfrm>
            <a:custGeom>
              <a:avLst/>
              <a:gdLst>
                <a:gd name="T0" fmla="*/ 332 w 295"/>
                <a:gd name="T1" fmla="*/ 2 h 400"/>
                <a:gd name="T2" fmla="*/ 317 w 295"/>
                <a:gd name="T3" fmla="*/ 2 h 400"/>
                <a:gd name="T4" fmla="*/ 325 w 295"/>
                <a:gd name="T5" fmla="*/ 2 h 400"/>
                <a:gd name="T6" fmla="*/ 338 w 295"/>
                <a:gd name="T7" fmla="*/ 2 h 400"/>
                <a:gd name="T8" fmla="*/ 325 w 295"/>
                <a:gd name="T9" fmla="*/ 2 h 400"/>
                <a:gd name="T10" fmla="*/ 347 w 295"/>
                <a:gd name="T11" fmla="*/ 2 h 400"/>
                <a:gd name="T12" fmla="*/ 378 w 295"/>
                <a:gd name="T13" fmla="*/ 2 h 400"/>
                <a:gd name="T14" fmla="*/ 397 w 295"/>
                <a:gd name="T15" fmla="*/ 2 h 400"/>
                <a:gd name="T16" fmla="*/ 383 w 295"/>
                <a:gd name="T17" fmla="*/ 2 h 400"/>
                <a:gd name="T18" fmla="*/ 374 w 295"/>
                <a:gd name="T19" fmla="*/ 2 h 400"/>
                <a:gd name="T20" fmla="*/ 353 w 295"/>
                <a:gd name="T21" fmla="*/ 2 h 400"/>
                <a:gd name="T22" fmla="*/ 347 w 295"/>
                <a:gd name="T23" fmla="*/ 2 h 400"/>
                <a:gd name="T24" fmla="*/ 400 w 295"/>
                <a:gd name="T25" fmla="*/ 2 h 400"/>
                <a:gd name="T26" fmla="*/ 389 w 295"/>
                <a:gd name="T27" fmla="*/ 2 h 400"/>
                <a:gd name="T28" fmla="*/ 365 w 295"/>
                <a:gd name="T29" fmla="*/ 2 h 400"/>
                <a:gd name="T30" fmla="*/ 367 w 295"/>
                <a:gd name="T31" fmla="*/ 2 h 400"/>
                <a:gd name="T32" fmla="*/ 380 w 295"/>
                <a:gd name="T33" fmla="*/ 2 h 400"/>
                <a:gd name="T34" fmla="*/ 383 w 295"/>
                <a:gd name="T35" fmla="*/ 2 h 400"/>
                <a:gd name="T36" fmla="*/ 360 w 295"/>
                <a:gd name="T37" fmla="*/ 2 h 400"/>
                <a:gd name="T38" fmla="*/ 343 w 295"/>
                <a:gd name="T39" fmla="*/ 2 h 400"/>
                <a:gd name="T40" fmla="*/ 355 w 295"/>
                <a:gd name="T41" fmla="*/ 2 h 400"/>
                <a:gd name="T42" fmla="*/ 355 w 295"/>
                <a:gd name="T43" fmla="*/ 2 h 400"/>
                <a:gd name="T44" fmla="*/ 355 w 295"/>
                <a:gd name="T45" fmla="*/ 2 h 400"/>
                <a:gd name="T46" fmla="*/ 338 w 295"/>
                <a:gd name="T47" fmla="*/ 2 h 400"/>
                <a:gd name="T48" fmla="*/ 335 w 295"/>
                <a:gd name="T49" fmla="*/ 2 h 400"/>
                <a:gd name="T50" fmla="*/ 323 w 295"/>
                <a:gd name="T51" fmla="*/ 2 h 400"/>
                <a:gd name="T52" fmla="*/ 317 w 295"/>
                <a:gd name="T53" fmla="*/ 2 h 400"/>
                <a:gd name="T54" fmla="*/ 275 w 295"/>
                <a:gd name="T55" fmla="*/ 2 h 400"/>
                <a:gd name="T56" fmla="*/ 317 w 295"/>
                <a:gd name="T57" fmla="*/ 2 h 400"/>
                <a:gd name="T58" fmla="*/ 225 w 295"/>
                <a:gd name="T59" fmla="*/ 2 h 400"/>
                <a:gd name="T60" fmla="*/ 149 w 295"/>
                <a:gd name="T61" fmla="*/ 2 h 400"/>
                <a:gd name="T62" fmla="*/ 75 w 295"/>
                <a:gd name="T63" fmla="*/ 2 h 400"/>
                <a:gd name="T64" fmla="*/ 125 w 295"/>
                <a:gd name="T65" fmla="*/ 2 h 400"/>
                <a:gd name="T66" fmla="*/ 198 w 295"/>
                <a:gd name="T67" fmla="*/ 2 h 400"/>
                <a:gd name="T68" fmla="*/ 275 w 295"/>
                <a:gd name="T69" fmla="*/ 2 h 400"/>
                <a:gd name="T70" fmla="*/ 69 w 295"/>
                <a:gd name="T71" fmla="*/ 2 h 400"/>
                <a:gd name="T72" fmla="*/ 80 w 295"/>
                <a:gd name="T73" fmla="*/ 2 h 400"/>
                <a:gd name="T74" fmla="*/ 66 w 295"/>
                <a:gd name="T75" fmla="*/ 2 h 400"/>
                <a:gd name="T76" fmla="*/ 19 w 295"/>
                <a:gd name="T77" fmla="*/ 2 h 400"/>
                <a:gd name="T78" fmla="*/ 5 w 295"/>
                <a:gd name="T79" fmla="*/ 2 h 400"/>
                <a:gd name="T80" fmla="*/ 16 w 295"/>
                <a:gd name="T81" fmla="*/ 2 h 400"/>
                <a:gd name="T82" fmla="*/ 23 w 295"/>
                <a:gd name="T83" fmla="*/ 2 h 400"/>
                <a:gd name="T84" fmla="*/ 60 w 295"/>
                <a:gd name="T85" fmla="*/ 2 h 400"/>
                <a:gd name="T86" fmla="*/ 66 w 295"/>
                <a:gd name="T87" fmla="*/ 2 h 400"/>
                <a:gd name="T88" fmla="*/ 2 w 295"/>
                <a:gd name="T89" fmla="*/ 2 h 400"/>
                <a:gd name="T90" fmla="*/ 11 w 295"/>
                <a:gd name="T91" fmla="*/ 2 h 400"/>
                <a:gd name="T92" fmla="*/ 28 w 295"/>
                <a:gd name="T93" fmla="*/ 2 h 400"/>
                <a:gd name="T94" fmla="*/ 28 w 295"/>
                <a:gd name="T95" fmla="*/ 2 h 400"/>
                <a:gd name="T96" fmla="*/ 18 w 295"/>
                <a:gd name="T97" fmla="*/ 2 h 400"/>
                <a:gd name="T98" fmla="*/ 16 w 295"/>
                <a:gd name="T99" fmla="*/ 2 h 400"/>
                <a:gd name="T100" fmla="*/ 32 w 295"/>
                <a:gd name="T101" fmla="*/ 2 h 400"/>
                <a:gd name="T102" fmla="*/ 66 w 295"/>
                <a:gd name="T103" fmla="*/ 2 h 400"/>
                <a:gd name="T104" fmla="*/ 36 w 295"/>
                <a:gd name="T105" fmla="*/ 2 h 400"/>
                <a:gd name="T106" fmla="*/ 64 w 295"/>
                <a:gd name="T107" fmla="*/ 2 h 400"/>
                <a:gd name="T108" fmla="*/ 207 w 295"/>
                <a:gd name="T109" fmla="*/ 2 h 400"/>
                <a:gd name="T110" fmla="*/ 69 w 295"/>
                <a:gd name="T111" fmla="*/ 2 h 400"/>
                <a:gd name="T112" fmla="*/ 191 w 295"/>
                <a:gd name="T113" fmla="*/ 2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400"/>
                <a:gd name="T173" fmla="*/ 295 w 295"/>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400">
                  <a:moveTo>
                    <a:pt x="143" y="163"/>
                  </a:moveTo>
                  <a:lnTo>
                    <a:pt x="234" y="9"/>
                  </a:lnTo>
                  <a:lnTo>
                    <a:pt x="245" y="24"/>
                  </a:lnTo>
                  <a:lnTo>
                    <a:pt x="154" y="179"/>
                  </a:lnTo>
                  <a:lnTo>
                    <a:pt x="143" y="163"/>
                  </a:lnTo>
                  <a:close/>
                  <a:moveTo>
                    <a:pt x="234" y="9"/>
                  </a:moveTo>
                  <a:lnTo>
                    <a:pt x="240" y="0"/>
                  </a:lnTo>
                  <a:lnTo>
                    <a:pt x="245" y="6"/>
                  </a:lnTo>
                  <a:lnTo>
                    <a:pt x="240" y="15"/>
                  </a:lnTo>
                  <a:lnTo>
                    <a:pt x="234" y="9"/>
                  </a:lnTo>
                  <a:close/>
                  <a:moveTo>
                    <a:pt x="245" y="6"/>
                  </a:moveTo>
                  <a:lnTo>
                    <a:pt x="249" y="15"/>
                  </a:lnTo>
                  <a:lnTo>
                    <a:pt x="254" y="21"/>
                  </a:lnTo>
                  <a:lnTo>
                    <a:pt x="243" y="39"/>
                  </a:lnTo>
                  <a:lnTo>
                    <a:pt x="240" y="33"/>
                  </a:lnTo>
                  <a:lnTo>
                    <a:pt x="234" y="27"/>
                  </a:lnTo>
                  <a:lnTo>
                    <a:pt x="245" y="6"/>
                  </a:lnTo>
                  <a:close/>
                  <a:moveTo>
                    <a:pt x="254" y="21"/>
                  </a:moveTo>
                  <a:lnTo>
                    <a:pt x="263" y="39"/>
                  </a:lnTo>
                  <a:lnTo>
                    <a:pt x="270" y="54"/>
                  </a:lnTo>
                  <a:lnTo>
                    <a:pt x="277" y="73"/>
                  </a:lnTo>
                  <a:lnTo>
                    <a:pt x="283" y="91"/>
                  </a:lnTo>
                  <a:lnTo>
                    <a:pt x="288" y="112"/>
                  </a:lnTo>
                  <a:lnTo>
                    <a:pt x="292" y="130"/>
                  </a:lnTo>
                  <a:lnTo>
                    <a:pt x="293" y="151"/>
                  </a:lnTo>
                  <a:lnTo>
                    <a:pt x="295" y="169"/>
                  </a:lnTo>
                  <a:lnTo>
                    <a:pt x="281" y="173"/>
                  </a:lnTo>
                  <a:lnTo>
                    <a:pt x="279" y="154"/>
                  </a:lnTo>
                  <a:lnTo>
                    <a:pt x="277" y="136"/>
                  </a:lnTo>
                  <a:lnTo>
                    <a:pt x="274" y="118"/>
                  </a:lnTo>
                  <a:lnTo>
                    <a:pt x="270" y="103"/>
                  </a:lnTo>
                  <a:lnTo>
                    <a:pt x="265" y="85"/>
                  </a:lnTo>
                  <a:lnTo>
                    <a:pt x="258" y="70"/>
                  </a:lnTo>
                  <a:lnTo>
                    <a:pt x="252" y="54"/>
                  </a:lnTo>
                  <a:lnTo>
                    <a:pt x="243" y="39"/>
                  </a:lnTo>
                  <a:lnTo>
                    <a:pt x="254" y="21"/>
                  </a:lnTo>
                  <a:close/>
                  <a:moveTo>
                    <a:pt x="295" y="169"/>
                  </a:moveTo>
                  <a:lnTo>
                    <a:pt x="295" y="191"/>
                  </a:lnTo>
                  <a:lnTo>
                    <a:pt x="295" y="209"/>
                  </a:lnTo>
                  <a:lnTo>
                    <a:pt x="293" y="230"/>
                  </a:lnTo>
                  <a:lnTo>
                    <a:pt x="290" y="248"/>
                  </a:lnTo>
                  <a:lnTo>
                    <a:pt x="286" y="266"/>
                  </a:lnTo>
                  <a:lnTo>
                    <a:pt x="281" y="285"/>
                  </a:lnTo>
                  <a:lnTo>
                    <a:pt x="276" y="303"/>
                  </a:lnTo>
                  <a:lnTo>
                    <a:pt x="267" y="318"/>
                  </a:lnTo>
                  <a:lnTo>
                    <a:pt x="256" y="303"/>
                  </a:lnTo>
                  <a:lnTo>
                    <a:pt x="263" y="288"/>
                  </a:lnTo>
                  <a:lnTo>
                    <a:pt x="268" y="272"/>
                  </a:lnTo>
                  <a:lnTo>
                    <a:pt x="272" y="257"/>
                  </a:lnTo>
                  <a:lnTo>
                    <a:pt x="276" y="242"/>
                  </a:lnTo>
                  <a:lnTo>
                    <a:pt x="279" y="224"/>
                  </a:lnTo>
                  <a:lnTo>
                    <a:pt x="281" y="206"/>
                  </a:lnTo>
                  <a:lnTo>
                    <a:pt x="281" y="191"/>
                  </a:lnTo>
                  <a:lnTo>
                    <a:pt x="281" y="173"/>
                  </a:lnTo>
                  <a:lnTo>
                    <a:pt x="295" y="169"/>
                  </a:lnTo>
                  <a:close/>
                  <a:moveTo>
                    <a:pt x="267" y="318"/>
                  </a:moveTo>
                  <a:lnTo>
                    <a:pt x="263" y="327"/>
                  </a:lnTo>
                  <a:lnTo>
                    <a:pt x="259" y="333"/>
                  </a:lnTo>
                  <a:lnTo>
                    <a:pt x="249" y="315"/>
                  </a:lnTo>
                  <a:lnTo>
                    <a:pt x="252" y="309"/>
                  </a:lnTo>
                  <a:lnTo>
                    <a:pt x="256" y="303"/>
                  </a:lnTo>
                  <a:lnTo>
                    <a:pt x="267" y="318"/>
                  </a:lnTo>
                  <a:close/>
                  <a:moveTo>
                    <a:pt x="259" y="333"/>
                  </a:moveTo>
                  <a:lnTo>
                    <a:pt x="259" y="333"/>
                  </a:lnTo>
                  <a:lnTo>
                    <a:pt x="254" y="324"/>
                  </a:lnTo>
                  <a:lnTo>
                    <a:pt x="259" y="333"/>
                  </a:lnTo>
                  <a:close/>
                  <a:moveTo>
                    <a:pt x="259" y="333"/>
                  </a:moveTo>
                  <a:lnTo>
                    <a:pt x="259" y="333"/>
                  </a:lnTo>
                  <a:lnTo>
                    <a:pt x="249" y="315"/>
                  </a:lnTo>
                  <a:lnTo>
                    <a:pt x="259" y="333"/>
                  </a:lnTo>
                  <a:close/>
                  <a:moveTo>
                    <a:pt x="259" y="333"/>
                  </a:moveTo>
                  <a:lnTo>
                    <a:pt x="247" y="351"/>
                  </a:lnTo>
                  <a:lnTo>
                    <a:pt x="234" y="366"/>
                  </a:lnTo>
                  <a:lnTo>
                    <a:pt x="227" y="345"/>
                  </a:lnTo>
                  <a:lnTo>
                    <a:pt x="238" y="333"/>
                  </a:lnTo>
                  <a:lnTo>
                    <a:pt x="249" y="315"/>
                  </a:lnTo>
                  <a:lnTo>
                    <a:pt x="259" y="333"/>
                  </a:lnTo>
                  <a:close/>
                  <a:moveTo>
                    <a:pt x="234" y="366"/>
                  </a:moveTo>
                  <a:lnTo>
                    <a:pt x="220" y="378"/>
                  </a:lnTo>
                  <a:lnTo>
                    <a:pt x="206" y="388"/>
                  </a:lnTo>
                  <a:lnTo>
                    <a:pt x="202" y="363"/>
                  </a:lnTo>
                  <a:lnTo>
                    <a:pt x="215" y="354"/>
                  </a:lnTo>
                  <a:lnTo>
                    <a:pt x="227" y="345"/>
                  </a:lnTo>
                  <a:lnTo>
                    <a:pt x="234" y="366"/>
                  </a:lnTo>
                  <a:close/>
                  <a:moveTo>
                    <a:pt x="206" y="388"/>
                  </a:moveTo>
                  <a:lnTo>
                    <a:pt x="186" y="397"/>
                  </a:lnTo>
                  <a:lnTo>
                    <a:pt x="166" y="400"/>
                  </a:lnTo>
                  <a:lnTo>
                    <a:pt x="147" y="400"/>
                  </a:lnTo>
                  <a:lnTo>
                    <a:pt x="127" y="397"/>
                  </a:lnTo>
                  <a:lnTo>
                    <a:pt x="107" y="388"/>
                  </a:lnTo>
                  <a:lnTo>
                    <a:pt x="88" y="372"/>
                  </a:lnTo>
                  <a:lnTo>
                    <a:pt x="70" y="357"/>
                  </a:lnTo>
                  <a:lnTo>
                    <a:pt x="52" y="336"/>
                  </a:lnTo>
                  <a:lnTo>
                    <a:pt x="61" y="315"/>
                  </a:lnTo>
                  <a:lnTo>
                    <a:pt x="77" y="336"/>
                  </a:lnTo>
                  <a:lnTo>
                    <a:pt x="95" y="351"/>
                  </a:lnTo>
                  <a:lnTo>
                    <a:pt x="111" y="363"/>
                  </a:lnTo>
                  <a:lnTo>
                    <a:pt x="129" y="369"/>
                  </a:lnTo>
                  <a:lnTo>
                    <a:pt x="148" y="375"/>
                  </a:lnTo>
                  <a:lnTo>
                    <a:pt x="166" y="375"/>
                  </a:lnTo>
                  <a:lnTo>
                    <a:pt x="184" y="372"/>
                  </a:lnTo>
                  <a:lnTo>
                    <a:pt x="202" y="363"/>
                  </a:lnTo>
                  <a:lnTo>
                    <a:pt x="206" y="388"/>
                  </a:lnTo>
                  <a:close/>
                  <a:moveTo>
                    <a:pt x="52" y="336"/>
                  </a:moveTo>
                  <a:lnTo>
                    <a:pt x="46" y="327"/>
                  </a:lnTo>
                  <a:lnTo>
                    <a:pt x="43" y="321"/>
                  </a:lnTo>
                  <a:lnTo>
                    <a:pt x="53" y="303"/>
                  </a:lnTo>
                  <a:lnTo>
                    <a:pt x="57" y="309"/>
                  </a:lnTo>
                  <a:lnTo>
                    <a:pt x="61" y="315"/>
                  </a:lnTo>
                  <a:lnTo>
                    <a:pt x="52" y="336"/>
                  </a:lnTo>
                  <a:close/>
                  <a:moveTo>
                    <a:pt x="43" y="321"/>
                  </a:moveTo>
                  <a:lnTo>
                    <a:pt x="34" y="303"/>
                  </a:lnTo>
                  <a:lnTo>
                    <a:pt x="25" y="288"/>
                  </a:lnTo>
                  <a:lnTo>
                    <a:pt x="19" y="269"/>
                  </a:lnTo>
                  <a:lnTo>
                    <a:pt x="12" y="251"/>
                  </a:lnTo>
                  <a:lnTo>
                    <a:pt x="9" y="230"/>
                  </a:lnTo>
                  <a:lnTo>
                    <a:pt x="5" y="212"/>
                  </a:lnTo>
                  <a:lnTo>
                    <a:pt x="2" y="191"/>
                  </a:lnTo>
                  <a:lnTo>
                    <a:pt x="2" y="173"/>
                  </a:lnTo>
                  <a:lnTo>
                    <a:pt x="16" y="169"/>
                  </a:lnTo>
                  <a:lnTo>
                    <a:pt x="18" y="188"/>
                  </a:lnTo>
                  <a:lnTo>
                    <a:pt x="19" y="206"/>
                  </a:lnTo>
                  <a:lnTo>
                    <a:pt x="23" y="224"/>
                  </a:lnTo>
                  <a:lnTo>
                    <a:pt x="27" y="239"/>
                  </a:lnTo>
                  <a:lnTo>
                    <a:pt x="32" y="257"/>
                  </a:lnTo>
                  <a:lnTo>
                    <a:pt x="37" y="272"/>
                  </a:lnTo>
                  <a:lnTo>
                    <a:pt x="45" y="288"/>
                  </a:lnTo>
                  <a:lnTo>
                    <a:pt x="53" y="303"/>
                  </a:lnTo>
                  <a:lnTo>
                    <a:pt x="43" y="321"/>
                  </a:lnTo>
                  <a:close/>
                  <a:moveTo>
                    <a:pt x="2" y="173"/>
                  </a:moveTo>
                  <a:lnTo>
                    <a:pt x="0" y="151"/>
                  </a:lnTo>
                  <a:lnTo>
                    <a:pt x="2" y="133"/>
                  </a:lnTo>
                  <a:lnTo>
                    <a:pt x="3" y="112"/>
                  </a:lnTo>
                  <a:lnTo>
                    <a:pt x="5" y="94"/>
                  </a:lnTo>
                  <a:lnTo>
                    <a:pt x="11" y="76"/>
                  </a:lnTo>
                  <a:lnTo>
                    <a:pt x="16" y="57"/>
                  </a:lnTo>
                  <a:lnTo>
                    <a:pt x="21" y="39"/>
                  </a:lnTo>
                  <a:lnTo>
                    <a:pt x="28" y="24"/>
                  </a:lnTo>
                  <a:lnTo>
                    <a:pt x="41" y="39"/>
                  </a:lnTo>
                  <a:lnTo>
                    <a:pt x="34" y="54"/>
                  </a:lnTo>
                  <a:lnTo>
                    <a:pt x="28" y="70"/>
                  </a:lnTo>
                  <a:lnTo>
                    <a:pt x="23" y="85"/>
                  </a:lnTo>
                  <a:lnTo>
                    <a:pt x="19" y="103"/>
                  </a:lnTo>
                  <a:lnTo>
                    <a:pt x="18" y="118"/>
                  </a:lnTo>
                  <a:lnTo>
                    <a:pt x="16" y="136"/>
                  </a:lnTo>
                  <a:lnTo>
                    <a:pt x="16" y="154"/>
                  </a:lnTo>
                  <a:lnTo>
                    <a:pt x="16" y="169"/>
                  </a:lnTo>
                  <a:lnTo>
                    <a:pt x="2" y="173"/>
                  </a:lnTo>
                  <a:close/>
                  <a:moveTo>
                    <a:pt x="28" y="24"/>
                  </a:moveTo>
                  <a:lnTo>
                    <a:pt x="32" y="15"/>
                  </a:lnTo>
                  <a:lnTo>
                    <a:pt x="36" y="9"/>
                  </a:lnTo>
                  <a:lnTo>
                    <a:pt x="46" y="27"/>
                  </a:lnTo>
                  <a:lnTo>
                    <a:pt x="43" y="33"/>
                  </a:lnTo>
                  <a:lnTo>
                    <a:pt x="41" y="39"/>
                  </a:lnTo>
                  <a:lnTo>
                    <a:pt x="28" y="24"/>
                  </a:lnTo>
                  <a:close/>
                  <a:moveTo>
                    <a:pt x="36" y="9"/>
                  </a:moveTo>
                  <a:lnTo>
                    <a:pt x="41" y="3"/>
                  </a:lnTo>
                  <a:lnTo>
                    <a:pt x="46" y="9"/>
                  </a:lnTo>
                  <a:lnTo>
                    <a:pt x="41" y="18"/>
                  </a:lnTo>
                  <a:lnTo>
                    <a:pt x="36" y="9"/>
                  </a:lnTo>
                  <a:close/>
                  <a:moveTo>
                    <a:pt x="46" y="9"/>
                  </a:moveTo>
                  <a:lnTo>
                    <a:pt x="154" y="160"/>
                  </a:lnTo>
                  <a:lnTo>
                    <a:pt x="143" y="182"/>
                  </a:lnTo>
                  <a:lnTo>
                    <a:pt x="37" y="27"/>
                  </a:lnTo>
                  <a:lnTo>
                    <a:pt x="46" y="9"/>
                  </a:lnTo>
                  <a:close/>
                  <a:moveTo>
                    <a:pt x="154" y="179"/>
                  </a:moveTo>
                  <a:lnTo>
                    <a:pt x="148" y="188"/>
                  </a:lnTo>
                  <a:lnTo>
                    <a:pt x="143" y="182"/>
                  </a:lnTo>
                  <a:lnTo>
                    <a:pt x="148" y="173"/>
                  </a:lnTo>
                  <a:lnTo>
                    <a:pt x="154"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41" name="Text Box 353"/>
            <p:cNvSpPr txBox="1">
              <a:spLocks noChangeArrowheads="1"/>
            </p:cNvSpPr>
            <p:nvPr/>
          </p:nvSpPr>
          <p:spPr bwMode="auto">
            <a:xfrm>
              <a:off x="5931" y="10330"/>
              <a:ext cx="30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83" tIns="43141" rIns="86283" bIns="43141">
              <a:spAutoFit/>
            </a:bodyPr>
            <a:lstStyle>
              <a:lvl1pPr defTabSz="4133850" eaLnBrk="0" hangingPunct="0">
                <a:defRPr>
                  <a:solidFill>
                    <a:schemeClr val="tx1"/>
                  </a:solidFill>
                  <a:latin typeface="Arial" charset="0"/>
                  <a:ea typeface="ＭＳ Ｐゴシック" charset="-128"/>
                </a:defRPr>
              </a:lvl1pPr>
              <a:lvl2pPr marL="742950" indent="-285750" defTabSz="4133850" eaLnBrk="0" hangingPunct="0">
                <a:defRPr>
                  <a:solidFill>
                    <a:schemeClr val="tx1"/>
                  </a:solidFill>
                  <a:latin typeface="Arial" charset="0"/>
                  <a:ea typeface="ＭＳ Ｐゴシック" charset="-128"/>
                </a:defRPr>
              </a:lvl2pPr>
              <a:lvl3pPr marL="1143000" indent="-228600" defTabSz="4133850" eaLnBrk="0" hangingPunct="0">
                <a:defRPr>
                  <a:solidFill>
                    <a:schemeClr val="tx1"/>
                  </a:solidFill>
                  <a:latin typeface="Arial" charset="0"/>
                  <a:ea typeface="ＭＳ Ｐゴシック" charset="-128"/>
                </a:defRPr>
              </a:lvl3pPr>
              <a:lvl4pPr marL="1600200" indent="-228600" defTabSz="4133850" eaLnBrk="0" hangingPunct="0">
                <a:defRPr>
                  <a:solidFill>
                    <a:schemeClr val="tx1"/>
                  </a:solidFill>
                  <a:latin typeface="Arial" charset="0"/>
                  <a:ea typeface="ＭＳ Ｐゴシック" charset="-128"/>
                </a:defRPr>
              </a:lvl4pPr>
              <a:lvl5pPr marL="2057400" indent="-228600" defTabSz="4133850" eaLnBrk="0" hangingPunct="0">
                <a:defRPr>
                  <a:solidFill>
                    <a:schemeClr val="tx1"/>
                  </a:solidFill>
                  <a:latin typeface="Arial" charset="0"/>
                  <a:ea typeface="ＭＳ Ｐゴシック" charset="-128"/>
                </a:defRPr>
              </a:lvl5pPr>
              <a:lvl6pPr marL="2514600" indent="-228600" defTabSz="41338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1338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1338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133850" eaLnBrk="0" fontAlgn="base" hangingPunct="0">
                <a:spcBef>
                  <a:spcPct val="0"/>
                </a:spcBef>
                <a:spcAft>
                  <a:spcPct val="0"/>
                </a:spcAft>
                <a:defRPr>
                  <a:solidFill>
                    <a:schemeClr val="tx1"/>
                  </a:solidFill>
                  <a:latin typeface="Arial" charset="0"/>
                  <a:ea typeface="ＭＳ Ｐゴシック" charset="-128"/>
                </a:defRPr>
              </a:lvl9pPr>
            </a:lstStyle>
            <a:p>
              <a:pPr rtl="1" eaLnBrk="1" hangingPunct="1">
                <a:spcBef>
                  <a:spcPct val="50000"/>
                </a:spcBef>
              </a:pPr>
              <a:r>
                <a:rPr lang="en-US" sz="800" b="1">
                  <a:cs typeface="Arial" charset="0"/>
                </a:rPr>
                <a:t>AChE</a:t>
              </a:r>
            </a:p>
          </p:txBody>
        </p:sp>
        <p:sp>
          <p:nvSpPr>
            <p:cNvPr id="23642" name="Freeform 9"/>
            <p:cNvSpPr>
              <a:spLocks/>
            </p:cNvSpPr>
            <p:nvPr/>
          </p:nvSpPr>
          <p:spPr bwMode="auto">
            <a:xfrm>
              <a:off x="5637" y="10330"/>
              <a:ext cx="283" cy="286"/>
            </a:xfrm>
            <a:custGeom>
              <a:avLst/>
              <a:gdLst>
                <a:gd name="T0" fmla="*/ 190 w 279"/>
                <a:gd name="T1" fmla="*/ 2 h 373"/>
                <a:gd name="T2" fmla="*/ 319 w 279"/>
                <a:gd name="T3" fmla="*/ 0 h 373"/>
                <a:gd name="T4" fmla="*/ 335 w 279"/>
                <a:gd name="T5" fmla="*/ 2 h 373"/>
                <a:gd name="T6" fmla="*/ 349 w 279"/>
                <a:gd name="T7" fmla="*/ 2 h 373"/>
                <a:gd name="T8" fmla="*/ 359 w 279"/>
                <a:gd name="T9" fmla="*/ 2 h 373"/>
                <a:gd name="T10" fmla="*/ 367 w 279"/>
                <a:gd name="T11" fmla="*/ 2 h 373"/>
                <a:gd name="T12" fmla="*/ 374 w 279"/>
                <a:gd name="T13" fmla="*/ 2 h 373"/>
                <a:gd name="T14" fmla="*/ 379 w 279"/>
                <a:gd name="T15" fmla="*/ 2 h 373"/>
                <a:gd name="T16" fmla="*/ 382 w 279"/>
                <a:gd name="T17" fmla="*/ 2 h 373"/>
                <a:gd name="T18" fmla="*/ 385 w 279"/>
                <a:gd name="T19" fmla="*/ 2 h 373"/>
                <a:gd name="T20" fmla="*/ 385 w 279"/>
                <a:gd name="T21" fmla="*/ 2 h 373"/>
                <a:gd name="T22" fmla="*/ 385 w 279"/>
                <a:gd name="T23" fmla="*/ 2 h 373"/>
                <a:gd name="T24" fmla="*/ 380 w 279"/>
                <a:gd name="T25" fmla="*/ 2 h 373"/>
                <a:gd name="T26" fmla="*/ 379 w 279"/>
                <a:gd name="T27" fmla="*/ 2 h 373"/>
                <a:gd name="T28" fmla="*/ 371 w 279"/>
                <a:gd name="T29" fmla="*/ 2 h 373"/>
                <a:gd name="T30" fmla="*/ 362 w 279"/>
                <a:gd name="T31" fmla="*/ 2 h 373"/>
                <a:gd name="T32" fmla="*/ 354 w 279"/>
                <a:gd name="T33" fmla="*/ 2 h 373"/>
                <a:gd name="T34" fmla="*/ 342 w 279"/>
                <a:gd name="T35" fmla="*/ 2 h 373"/>
                <a:gd name="T36" fmla="*/ 327 w 279"/>
                <a:gd name="T37" fmla="*/ 2 h 373"/>
                <a:gd name="T38" fmla="*/ 310 w 279"/>
                <a:gd name="T39" fmla="*/ 2 h 373"/>
                <a:gd name="T40" fmla="*/ 297 w 279"/>
                <a:gd name="T41" fmla="*/ 2 h 373"/>
                <a:gd name="T42" fmla="*/ 279 w 279"/>
                <a:gd name="T43" fmla="*/ 2 h 373"/>
                <a:gd name="T44" fmla="*/ 263 w 279"/>
                <a:gd name="T45" fmla="*/ 2 h 373"/>
                <a:gd name="T46" fmla="*/ 246 w 279"/>
                <a:gd name="T47" fmla="*/ 2 h 373"/>
                <a:gd name="T48" fmla="*/ 226 w 279"/>
                <a:gd name="T49" fmla="*/ 2 h 373"/>
                <a:gd name="T50" fmla="*/ 206 w 279"/>
                <a:gd name="T51" fmla="*/ 2 h 373"/>
                <a:gd name="T52" fmla="*/ 185 w 279"/>
                <a:gd name="T53" fmla="*/ 2 h 373"/>
                <a:gd name="T54" fmla="*/ 169 w 279"/>
                <a:gd name="T55" fmla="*/ 2 h 373"/>
                <a:gd name="T56" fmla="*/ 155 w 279"/>
                <a:gd name="T57" fmla="*/ 2 h 373"/>
                <a:gd name="T58" fmla="*/ 133 w 279"/>
                <a:gd name="T59" fmla="*/ 2 h 373"/>
                <a:gd name="T60" fmla="*/ 109 w 279"/>
                <a:gd name="T61" fmla="*/ 2 h 373"/>
                <a:gd name="T62" fmla="*/ 94 w 279"/>
                <a:gd name="T63" fmla="*/ 2 h 373"/>
                <a:gd name="T64" fmla="*/ 82 w 279"/>
                <a:gd name="T65" fmla="*/ 2 h 373"/>
                <a:gd name="T66" fmla="*/ 71 w 279"/>
                <a:gd name="T67" fmla="*/ 2 h 373"/>
                <a:gd name="T68" fmla="*/ 60 w 279"/>
                <a:gd name="T69" fmla="*/ 2 h 373"/>
                <a:gd name="T70" fmla="*/ 28 w 279"/>
                <a:gd name="T71" fmla="*/ 2 h 373"/>
                <a:gd name="T72" fmla="*/ 19 w 279"/>
                <a:gd name="T73" fmla="*/ 2 h 373"/>
                <a:gd name="T74" fmla="*/ 14 w 279"/>
                <a:gd name="T75" fmla="*/ 2 h 373"/>
                <a:gd name="T76" fmla="*/ 9 w 279"/>
                <a:gd name="T77" fmla="*/ 2 h 373"/>
                <a:gd name="T78" fmla="*/ 3 w 279"/>
                <a:gd name="T79" fmla="*/ 2 h 373"/>
                <a:gd name="T80" fmla="*/ 2 w 279"/>
                <a:gd name="T81" fmla="*/ 2 h 373"/>
                <a:gd name="T82" fmla="*/ 0 w 279"/>
                <a:gd name="T83" fmla="*/ 2 h 373"/>
                <a:gd name="T84" fmla="*/ 0 w 279"/>
                <a:gd name="T85" fmla="*/ 2 h 373"/>
                <a:gd name="T86" fmla="*/ 0 w 279"/>
                <a:gd name="T87" fmla="*/ 2 h 373"/>
                <a:gd name="T88" fmla="*/ 2 w 279"/>
                <a:gd name="T89" fmla="*/ 2 h 373"/>
                <a:gd name="T90" fmla="*/ 5 w 279"/>
                <a:gd name="T91" fmla="*/ 2 h 373"/>
                <a:gd name="T92" fmla="*/ 10 w 279"/>
                <a:gd name="T93" fmla="*/ 2 h 373"/>
                <a:gd name="T94" fmla="*/ 16 w 279"/>
                <a:gd name="T95" fmla="*/ 2 h 373"/>
                <a:gd name="T96" fmla="*/ 23 w 279"/>
                <a:gd name="T97" fmla="*/ 2 h 373"/>
                <a:gd name="T98" fmla="*/ 32 w 279"/>
                <a:gd name="T99" fmla="*/ 2 h 373"/>
                <a:gd name="T100" fmla="*/ 190 w 279"/>
                <a:gd name="T101" fmla="*/ 2 h 3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373"/>
                <a:gd name="T155" fmla="*/ 279 w 279"/>
                <a:gd name="T156" fmla="*/ 373 h 3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373">
                  <a:moveTo>
                    <a:pt x="139" y="158"/>
                  </a:moveTo>
                  <a:lnTo>
                    <a:pt x="231" y="0"/>
                  </a:lnTo>
                  <a:lnTo>
                    <a:pt x="241" y="18"/>
                  </a:lnTo>
                  <a:lnTo>
                    <a:pt x="250" y="36"/>
                  </a:lnTo>
                  <a:lnTo>
                    <a:pt x="258" y="55"/>
                  </a:lnTo>
                  <a:lnTo>
                    <a:pt x="265" y="73"/>
                  </a:lnTo>
                  <a:lnTo>
                    <a:pt x="270" y="94"/>
                  </a:lnTo>
                  <a:lnTo>
                    <a:pt x="274" y="112"/>
                  </a:lnTo>
                  <a:lnTo>
                    <a:pt x="277" y="133"/>
                  </a:lnTo>
                  <a:lnTo>
                    <a:pt x="279" y="154"/>
                  </a:lnTo>
                  <a:lnTo>
                    <a:pt x="279" y="176"/>
                  </a:lnTo>
                  <a:lnTo>
                    <a:pt x="279" y="197"/>
                  </a:lnTo>
                  <a:lnTo>
                    <a:pt x="275" y="215"/>
                  </a:lnTo>
                  <a:lnTo>
                    <a:pt x="274" y="236"/>
                  </a:lnTo>
                  <a:lnTo>
                    <a:pt x="268" y="254"/>
                  </a:lnTo>
                  <a:lnTo>
                    <a:pt x="261" y="276"/>
                  </a:lnTo>
                  <a:lnTo>
                    <a:pt x="254" y="291"/>
                  </a:lnTo>
                  <a:lnTo>
                    <a:pt x="245" y="309"/>
                  </a:lnTo>
                  <a:lnTo>
                    <a:pt x="236" y="324"/>
                  </a:lnTo>
                  <a:lnTo>
                    <a:pt x="225" y="336"/>
                  </a:lnTo>
                  <a:lnTo>
                    <a:pt x="215" y="348"/>
                  </a:lnTo>
                  <a:lnTo>
                    <a:pt x="202" y="357"/>
                  </a:lnTo>
                  <a:lnTo>
                    <a:pt x="190" y="363"/>
                  </a:lnTo>
                  <a:lnTo>
                    <a:pt x="177" y="369"/>
                  </a:lnTo>
                  <a:lnTo>
                    <a:pt x="163" y="373"/>
                  </a:lnTo>
                  <a:lnTo>
                    <a:pt x="150" y="373"/>
                  </a:lnTo>
                  <a:lnTo>
                    <a:pt x="136" y="373"/>
                  </a:lnTo>
                  <a:lnTo>
                    <a:pt x="123" y="369"/>
                  </a:lnTo>
                  <a:lnTo>
                    <a:pt x="109" y="363"/>
                  </a:lnTo>
                  <a:lnTo>
                    <a:pt x="96" y="357"/>
                  </a:lnTo>
                  <a:lnTo>
                    <a:pt x="84" y="348"/>
                  </a:lnTo>
                  <a:lnTo>
                    <a:pt x="71" y="339"/>
                  </a:lnTo>
                  <a:lnTo>
                    <a:pt x="59" y="324"/>
                  </a:lnTo>
                  <a:lnTo>
                    <a:pt x="48" y="312"/>
                  </a:lnTo>
                  <a:lnTo>
                    <a:pt x="37" y="294"/>
                  </a:lnTo>
                  <a:lnTo>
                    <a:pt x="28" y="276"/>
                  </a:lnTo>
                  <a:lnTo>
                    <a:pt x="19" y="257"/>
                  </a:lnTo>
                  <a:lnTo>
                    <a:pt x="14" y="239"/>
                  </a:lnTo>
                  <a:lnTo>
                    <a:pt x="9" y="218"/>
                  </a:lnTo>
                  <a:lnTo>
                    <a:pt x="3" y="200"/>
                  </a:lnTo>
                  <a:lnTo>
                    <a:pt x="2" y="179"/>
                  </a:lnTo>
                  <a:lnTo>
                    <a:pt x="0" y="158"/>
                  </a:lnTo>
                  <a:lnTo>
                    <a:pt x="0" y="136"/>
                  </a:lnTo>
                  <a:lnTo>
                    <a:pt x="0" y="115"/>
                  </a:lnTo>
                  <a:lnTo>
                    <a:pt x="2" y="97"/>
                  </a:lnTo>
                  <a:lnTo>
                    <a:pt x="5" y="76"/>
                  </a:lnTo>
                  <a:lnTo>
                    <a:pt x="10" y="58"/>
                  </a:lnTo>
                  <a:lnTo>
                    <a:pt x="16" y="39"/>
                  </a:lnTo>
                  <a:lnTo>
                    <a:pt x="23" y="21"/>
                  </a:lnTo>
                  <a:lnTo>
                    <a:pt x="32" y="3"/>
                  </a:lnTo>
                  <a:lnTo>
                    <a:pt x="139" y="15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43" name="Freeform 10"/>
            <p:cNvSpPr>
              <a:spLocks noEditPoints="1"/>
            </p:cNvSpPr>
            <p:nvPr/>
          </p:nvSpPr>
          <p:spPr bwMode="auto">
            <a:xfrm>
              <a:off x="5628" y="10318"/>
              <a:ext cx="299" cy="307"/>
            </a:xfrm>
            <a:custGeom>
              <a:avLst/>
              <a:gdLst>
                <a:gd name="T0" fmla="*/ 332 w 295"/>
                <a:gd name="T1" fmla="*/ 2 h 400"/>
                <a:gd name="T2" fmla="*/ 317 w 295"/>
                <a:gd name="T3" fmla="*/ 2 h 400"/>
                <a:gd name="T4" fmla="*/ 325 w 295"/>
                <a:gd name="T5" fmla="*/ 2 h 400"/>
                <a:gd name="T6" fmla="*/ 338 w 295"/>
                <a:gd name="T7" fmla="*/ 2 h 400"/>
                <a:gd name="T8" fmla="*/ 325 w 295"/>
                <a:gd name="T9" fmla="*/ 2 h 400"/>
                <a:gd name="T10" fmla="*/ 347 w 295"/>
                <a:gd name="T11" fmla="*/ 2 h 400"/>
                <a:gd name="T12" fmla="*/ 378 w 295"/>
                <a:gd name="T13" fmla="*/ 2 h 400"/>
                <a:gd name="T14" fmla="*/ 397 w 295"/>
                <a:gd name="T15" fmla="*/ 2 h 400"/>
                <a:gd name="T16" fmla="*/ 383 w 295"/>
                <a:gd name="T17" fmla="*/ 2 h 400"/>
                <a:gd name="T18" fmla="*/ 374 w 295"/>
                <a:gd name="T19" fmla="*/ 2 h 400"/>
                <a:gd name="T20" fmla="*/ 353 w 295"/>
                <a:gd name="T21" fmla="*/ 2 h 400"/>
                <a:gd name="T22" fmla="*/ 347 w 295"/>
                <a:gd name="T23" fmla="*/ 2 h 400"/>
                <a:gd name="T24" fmla="*/ 400 w 295"/>
                <a:gd name="T25" fmla="*/ 2 h 400"/>
                <a:gd name="T26" fmla="*/ 389 w 295"/>
                <a:gd name="T27" fmla="*/ 2 h 400"/>
                <a:gd name="T28" fmla="*/ 365 w 295"/>
                <a:gd name="T29" fmla="*/ 2 h 400"/>
                <a:gd name="T30" fmla="*/ 367 w 295"/>
                <a:gd name="T31" fmla="*/ 2 h 400"/>
                <a:gd name="T32" fmla="*/ 380 w 295"/>
                <a:gd name="T33" fmla="*/ 2 h 400"/>
                <a:gd name="T34" fmla="*/ 383 w 295"/>
                <a:gd name="T35" fmla="*/ 2 h 400"/>
                <a:gd name="T36" fmla="*/ 360 w 295"/>
                <a:gd name="T37" fmla="*/ 2 h 400"/>
                <a:gd name="T38" fmla="*/ 343 w 295"/>
                <a:gd name="T39" fmla="*/ 2 h 400"/>
                <a:gd name="T40" fmla="*/ 355 w 295"/>
                <a:gd name="T41" fmla="*/ 2 h 400"/>
                <a:gd name="T42" fmla="*/ 355 w 295"/>
                <a:gd name="T43" fmla="*/ 2 h 400"/>
                <a:gd name="T44" fmla="*/ 355 w 295"/>
                <a:gd name="T45" fmla="*/ 2 h 400"/>
                <a:gd name="T46" fmla="*/ 338 w 295"/>
                <a:gd name="T47" fmla="*/ 2 h 400"/>
                <a:gd name="T48" fmla="*/ 335 w 295"/>
                <a:gd name="T49" fmla="*/ 2 h 400"/>
                <a:gd name="T50" fmla="*/ 323 w 295"/>
                <a:gd name="T51" fmla="*/ 2 h 400"/>
                <a:gd name="T52" fmla="*/ 317 w 295"/>
                <a:gd name="T53" fmla="*/ 2 h 400"/>
                <a:gd name="T54" fmla="*/ 275 w 295"/>
                <a:gd name="T55" fmla="*/ 2 h 400"/>
                <a:gd name="T56" fmla="*/ 317 w 295"/>
                <a:gd name="T57" fmla="*/ 2 h 400"/>
                <a:gd name="T58" fmla="*/ 225 w 295"/>
                <a:gd name="T59" fmla="*/ 2 h 400"/>
                <a:gd name="T60" fmla="*/ 149 w 295"/>
                <a:gd name="T61" fmla="*/ 2 h 400"/>
                <a:gd name="T62" fmla="*/ 75 w 295"/>
                <a:gd name="T63" fmla="*/ 2 h 400"/>
                <a:gd name="T64" fmla="*/ 125 w 295"/>
                <a:gd name="T65" fmla="*/ 2 h 400"/>
                <a:gd name="T66" fmla="*/ 198 w 295"/>
                <a:gd name="T67" fmla="*/ 2 h 400"/>
                <a:gd name="T68" fmla="*/ 275 w 295"/>
                <a:gd name="T69" fmla="*/ 2 h 400"/>
                <a:gd name="T70" fmla="*/ 69 w 295"/>
                <a:gd name="T71" fmla="*/ 2 h 400"/>
                <a:gd name="T72" fmla="*/ 80 w 295"/>
                <a:gd name="T73" fmla="*/ 2 h 400"/>
                <a:gd name="T74" fmla="*/ 66 w 295"/>
                <a:gd name="T75" fmla="*/ 2 h 400"/>
                <a:gd name="T76" fmla="*/ 19 w 295"/>
                <a:gd name="T77" fmla="*/ 2 h 400"/>
                <a:gd name="T78" fmla="*/ 5 w 295"/>
                <a:gd name="T79" fmla="*/ 2 h 400"/>
                <a:gd name="T80" fmla="*/ 16 w 295"/>
                <a:gd name="T81" fmla="*/ 2 h 400"/>
                <a:gd name="T82" fmla="*/ 23 w 295"/>
                <a:gd name="T83" fmla="*/ 2 h 400"/>
                <a:gd name="T84" fmla="*/ 60 w 295"/>
                <a:gd name="T85" fmla="*/ 2 h 400"/>
                <a:gd name="T86" fmla="*/ 66 w 295"/>
                <a:gd name="T87" fmla="*/ 2 h 400"/>
                <a:gd name="T88" fmla="*/ 2 w 295"/>
                <a:gd name="T89" fmla="*/ 2 h 400"/>
                <a:gd name="T90" fmla="*/ 11 w 295"/>
                <a:gd name="T91" fmla="*/ 2 h 400"/>
                <a:gd name="T92" fmla="*/ 28 w 295"/>
                <a:gd name="T93" fmla="*/ 2 h 400"/>
                <a:gd name="T94" fmla="*/ 28 w 295"/>
                <a:gd name="T95" fmla="*/ 2 h 400"/>
                <a:gd name="T96" fmla="*/ 18 w 295"/>
                <a:gd name="T97" fmla="*/ 2 h 400"/>
                <a:gd name="T98" fmla="*/ 16 w 295"/>
                <a:gd name="T99" fmla="*/ 2 h 400"/>
                <a:gd name="T100" fmla="*/ 32 w 295"/>
                <a:gd name="T101" fmla="*/ 2 h 400"/>
                <a:gd name="T102" fmla="*/ 66 w 295"/>
                <a:gd name="T103" fmla="*/ 2 h 400"/>
                <a:gd name="T104" fmla="*/ 36 w 295"/>
                <a:gd name="T105" fmla="*/ 2 h 400"/>
                <a:gd name="T106" fmla="*/ 64 w 295"/>
                <a:gd name="T107" fmla="*/ 2 h 400"/>
                <a:gd name="T108" fmla="*/ 207 w 295"/>
                <a:gd name="T109" fmla="*/ 2 h 400"/>
                <a:gd name="T110" fmla="*/ 69 w 295"/>
                <a:gd name="T111" fmla="*/ 2 h 400"/>
                <a:gd name="T112" fmla="*/ 191 w 295"/>
                <a:gd name="T113" fmla="*/ 2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400"/>
                <a:gd name="T173" fmla="*/ 295 w 295"/>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400">
                  <a:moveTo>
                    <a:pt x="143" y="163"/>
                  </a:moveTo>
                  <a:lnTo>
                    <a:pt x="234" y="9"/>
                  </a:lnTo>
                  <a:lnTo>
                    <a:pt x="245" y="24"/>
                  </a:lnTo>
                  <a:lnTo>
                    <a:pt x="154" y="179"/>
                  </a:lnTo>
                  <a:lnTo>
                    <a:pt x="143" y="163"/>
                  </a:lnTo>
                  <a:close/>
                  <a:moveTo>
                    <a:pt x="234" y="9"/>
                  </a:moveTo>
                  <a:lnTo>
                    <a:pt x="240" y="0"/>
                  </a:lnTo>
                  <a:lnTo>
                    <a:pt x="245" y="6"/>
                  </a:lnTo>
                  <a:lnTo>
                    <a:pt x="240" y="15"/>
                  </a:lnTo>
                  <a:lnTo>
                    <a:pt x="234" y="9"/>
                  </a:lnTo>
                  <a:close/>
                  <a:moveTo>
                    <a:pt x="245" y="6"/>
                  </a:moveTo>
                  <a:lnTo>
                    <a:pt x="249" y="15"/>
                  </a:lnTo>
                  <a:lnTo>
                    <a:pt x="254" y="21"/>
                  </a:lnTo>
                  <a:lnTo>
                    <a:pt x="243" y="39"/>
                  </a:lnTo>
                  <a:lnTo>
                    <a:pt x="240" y="33"/>
                  </a:lnTo>
                  <a:lnTo>
                    <a:pt x="234" y="27"/>
                  </a:lnTo>
                  <a:lnTo>
                    <a:pt x="245" y="6"/>
                  </a:lnTo>
                  <a:close/>
                  <a:moveTo>
                    <a:pt x="254" y="21"/>
                  </a:moveTo>
                  <a:lnTo>
                    <a:pt x="263" y="39"/>
                  </a:lnTo>
                  <a:lnTo>
                    <a:pt x="270" y="54"/>
                  </a:lnTo>
                  <a:lnTo>
                    <a:pt x="277" y="73"/>
                  </a:lnTo>
                  <a:lnTo>
                    <a:pt x="283" y="91"/>
                  </a:lnTo>
                  <a:lnTo>
                    <a:pt x="288" y="112"/>
                  </a:lnTo>
                  <a:lnTo>
                    <a:pt x="292" y="130"/>
                  </a:lnTo>
                  <a:lnTo>
                    <a:pt x="293" y="151"/>
                  </a:lnTo>
                  <a:lnTo>
                    <a:pt x="295" y="169"/>
                  </a:lnTo>
                  <a:lnTo>
                    <a:pt x="281" y="173"/>
                  </a:lnTo>
                  <a:lnTo>
                    <a:pt x="279" y="154"/>
                  </a:lnTo>
                  <a:lnTo>
                    <a:pt x="277" y="136"/>
                  </a:lnTo>
                  <a:lnTo>
                    <a:pt x="274" y="118"/>
                  </a:lnTo>
                  <a:lnTo>
                    <a:pt x="270" y="103"/>
                  </a:lnTo>
                  <a:lnTo>
                    <a:pt x="265" y="85"/>
                  </a:lnTo>
                  <a:lnTo>
                    <a:pt x="258" y="70"/>
                  </a:lnTo>
                  <a:lnTo>
                    <a:pt x="252" y="54"/>
                  </a:lnTo>
                  <a:lnTo>
                    <a:pt x="243" y="39"/>
                  </a:lnTo>
                  <a:lnTo>
                    <a:pt x="254" y="21"/>
                  </a:lnTo>
                  <a:close/>
                  <a:moveTo>
                    <a:pt x="295" y="169"/>
                  </a:moveTo>
                  <a:lnTo>
                    <a:pt x="295" y="191"/>
                  </a:lnTo>
                  <a:lnTo>
                    <a:pt x="295" y="209"/>
                  </a:lnTo>
                  <a:lnTo>
                    <a:pt x="293" y="230"/>
                  </a:lnTo>
                  <a:lnTo>
                    <a:pt x="290" y="248"/>
                  </a:lnTo>
                  <a:lnTo>
                    <a:pt x="286" y="266"/>
                  </a:lnTo>
                  <a:lnTo>
                    <a:pt x="281" y="285"/>
                  </a:lnTo>
                  <a:lnTo>
                    <a:pt x="276" y="303"/>
                  </a:lnTo>
                  <a:lnTo>
                    <a:pt x="267" y="318"/>
                  </a:lnTo>
                  <a:lnTo>
                    <a:pt x="256" y="303"/>
                  </a:lnTo>
                  <a:lnTo>
                    <a:pt x="263" y="288"/>
                  </a:lnTo>
                  <a:lnTo>
                    <a:pt x="268" y="272"/>
                  </a:lnTo>
                  <a:lnTo>
                    <a:pt x="272" y="257"/>
                  </a:lnTo>
                  <a:lnTo>
                    <a:pt x="276" y="242"/>
                  </a:lnTo>
                  <a:lnTo>
                    <a:pt x="279" y="224"/>
                  </a:lnTo>
                  <a:lnTo>
                    <a:pt x="281" y="206"/>
                  </a:lnTo>
                  <a:lnTo>
                    <a:pt x="281" y="191"/>
                  </a:lnTo>
                  <a:lnTo>
                    <a:pt x="281" y="173"/>
                  </a:lnTo>
                  <a:lnTo>
                    <a:pt x="295" y="169"/>
                  </a:lnTo>
                  <a:close/>
                  <a:moveTo>
                    <a:pt x="267" y="318"/>
                  </a:moveTo>
                  <a:lnTo>
                    <a:pt x="263" y="327"/>
                  </a:lnTo>
                  <a:lnTo>
                    <a:pt x="259" y="333"/>
                  </a:lnTo>
                  <a:lnTo>
                    <a:pt x="249" y="315"/>
                  </a:lnTo>
                  <a:lnTo>
                    <a:pt x="252" y="309"/>
                  </a:lnTo>
                  <a:lnTo>
                    <a:pt x="256" y="303"/>
                  </a:lnTo>
                  <a:lnTo>
                    <a:pt x="267" y="318"/>
                  </a:lnTo>
                  <a:close/>
                  <a:moveTo>
                    <a:pt x="259" y="333"/>
                  </a:moveTo>
                  <a:lnTo>
                    <a:pt x="259" y="333"/>
                  </a:lnTo>
                  <a:lnTo>
                    <a:pt x="254" y="324"/>
                  </a:lnTo>
                  <a:lnTo>
                    <a:pt x="259" y="333"/>
                  </a:lnTo>
                  <a:close/>
                  <a:moveTo>
                    <a:pt x="259" y="333"/>
                  </a:moveTo>
                  <a:lnTo>
                    <a:pt x="259" y="333"/>
                  </a:lnTo>
                  <a:lnTo>
                    <a:pt x="249" y="315"/>
                  </a:lnTo>
                  <a:lnTo>
                    <a:pt x="259" y="333"/>
                  </a:lnTo>
                  <a:close/>
                  <a:moveTo>
                    <a:pt x="259" y="333"/>
                  </a:moveTo>
                  <a:lnTo>
                    <a:pt x="247" y="351"/>
                  </a:lnTo>
                  <a:lnTo>
                    <a:pt x="234" y="366"/>
                  </a:lnTo>
                  <a:lnTo>
                    <a:pt x="227" y="345"/>
                  </a:lnTo>
                  <a:lnTo>
                    <a:pt x="238" y="333"/>
                  </a:lnTo>
                  <a:lnTo>
                    <a:pt x="249" y="315"/>
                  </a:lnTo>
                  <a:lnTo>
                    <a:pt x="259" y="333"/>
                  </a:lnTo>
                  <a:close/>
                  <a:moveTo>
                    <a:pt x="234" y="366"/>
                  </a:moveTo>
                  <a:lnTo>
                    <a:pt x="220" y="378"/>
                  </a:lnTo>
                  <a:lnTo>
                    <a:pt x="206" y="388"/>
                  </a:lnTo>
                  <a:lnTo>
                    <a:pt x="202" y="363"/>
                  </a:lnTo>
                  <a:lnTo>
                    <a:pt x="215" y="354"/>
                  </a:lnTo>
                  <a:lnTo>
                    <a:pt x="227" y="345"/>
                  </a:lnTo>
                  <a:lnTo>
                    <a:pt x="234" y="366"/>
                  </a:lnTo>
                  <a:close/>
                  <a:moveTo>
                    <a:pt x="206" y="388"/>
                  </a:moveTo>
                  <a:lnTo>
                    <a:pt x="186" y="397"/>
                  </a:lnTo>
                  <a:lnTo>
                    <a:pt x="166" y="400"/>
                  </a:lnTo>
                  <a:lnTo>
                    <a:pt x="147" y="400"/>
                  </a:lnTo>
                  <a:lnTo>
                    <a:pt x="127" y="397"/>
                  </a:lnTo>
                  <a:lnTo>
                    <a:pt x="107" y="388"/>
                  </a:lnTo>
                  <a:lnTo>
                    <a:pt x="88" y="372"/>
                  </a:lnTo>
                  <a:lnTo>
                    <a:pt x="70" y="357"/>
                  </a:lnTo>
                  <a:lnTo>
                    <a:pt x="52" y="336"/>
                  </a:lnTo>
                  <a:lnTo>
                    <a:pt x="61" y="315"/>
                  </a:lnTo>
                  <a:lnTo>
                    <a:pt x="77" y="336"/>
                  </a:lnTo>
                  <a:lnTo>
                    <a:pt x="95" y="351"/>
                  </a:lnTo>
                  <a:lnTo>
                    <a:pt x="111" y="363"/>
                  </a:lnTo>
                  <a:lnTo>
                    <a:pt x="129" y="369"/>
                  </a:lnTo>
                  <a:lnTo>
                    <a:pt x="148" y="375"/>
                  </a:lnTo>
                  <a:lnTo>
                    <a:pt x="166" y="375"/>
                  </a:lnTo>
                  <a:lnTo>
                    <a:pt x="184" y="372"/>
                  </a:lnTo>
                  <a:lnTo>
                    <a:pt x="202" y="363"/>
                  </a:lnTo>
                  <a:lnTo>
                    <a:pt x="206" y="388"/>
                  </a:lnTo>
                  <a:close/>
                  <a:moveTo>
                    <a:pt x="52" y="336"/>
                  </a:moveTo>
                  <a:lnTo>
                    <a:pt x="46" y="327"/>
                  </a:lnTo>
                  <a:lnTo>
                    <a:pt x="43" y="321"/>
                  </a:lnTo>
                  <a:lnTo>
                    <a:pt x="53" y="303"/>
                  </a:lnTo>
                  <a:lnTo>
                    <a:pt x="57" y="309"/>
                  </a:lnTo>
                  <a:lnTo>
                    <a:pt x="61" y="315"/>
                  </a:lnTo>
                  <a:lnTo>
                    <a:pt x="52" y="336"/>
                  </a:lnTo>
                  <a:close/>
                  <a:moveTo>
                    <a:pt x="43" y="321"/>
                  </a:moveTo>
                  <a:lnTo>
                    <a:pt x="34" y="303"/>
                  </a:lnTo>
                  <a:lnTo>
                    <a:pt x="25" y="288"/>
                  </a:lnTo>
                  <a:lnTo>
                    <a:pt x="19" y="269"/>
                  </a:lnTo>
                  <a:lnTo>
                    <a:pt x="12" y="251"/>
                  </a:lnTo>
                  <a:lnTo>
                    <a:pt x="9" y="230"/>
                  </a:lnTo>
                  <a:lnTo>
                    <a:pt x="5" y="212"/>
                  </a:lnTo>
                  <a:lnTo>
                    <a:pt x="2" y="191"/>
                  </a:lnTo>
                  <a:lnTo>
                    <a:pt x="2" y="173"/>
                  </a:lnTo>
                  <a:lnTo>
                    <a:pt x="16" y="169"/>
                  </a:lnTo>
                  <a:lnTo>
                    <a:pt x="18" y="188"/>
                  </a:lnTo>
                  <a:lnTo>
                    <a:pt x="19" y="206"/>
                  </a:lnTo>
                  <a:lnTo>
                    <a:pt x="23" y="224"/>
                  </a:lnTo>
                  <a:lnTo>
                    <a:pt x="27" y="239"/>
                  </a:lnTo>
                  <a:lnTo>
                    <a:pt x="32" y="257"/>
                  </a:lnTo>
                  <a:lnTo>
                    <a:pt x="37" y="272"/>
                  </a:lnTo>
                  <a:lnTo>
                    <a:pt x="45" y="288"/>
                  </a:lnTo>
                  <a:lnTo>
                    <a:pt x="53" y="303"/>
                  </a:lnTo>
                  <a:lnTo>
                    <a:pt x="43" y="321"/>
                  </a:lnTo>
                  <a:close/>
                  <a:moveTo>
                    <a:pt x="2" y="173"/>
                  </a:moveTo>
                  <a:lnTo>
                    <a:pt x="0" y="151"/>
                  </a:lnTo>
                  <a:lnTo>
                    <a:pt x="2" y="133"/>
                  </a:lnTo>
                  <a:lnTo>
                    <a:pt x="3" y="112"/>
                  </a:lnTo>
                  <a:lnTo>
                    <a:pt x="5" y="94"/>
                  </a:lnTo>
                  <a:lnTo>
                    <a:pt x="11" y="76"/>
                  </a:lnTo>
                  <a:lnTo>
                    <a:pt x="16" y="57"/>
                  </a:lnTo>
                  <a:lnTo>
                    <a:pt x="21" y="39"/>
                  </a:lnTo>
                  <a:lnTo>
                    <a:pt x="28" y="24"/>
                  </a:lnTo>
                  <a:lnTo>
                    <a:pt x="41" y="39"/>
                  </a:lnTo>
                  <a:lnTo>
                    <a:pt x="34" y="54"/>
                  </a:lnTo>
                  <a:lnTo>
                    <a:pt x="28" y="70"/>
                  </a:lnTo>
                  <a:lnTo>
                    <a:pt x="23" y="85"/>
                  </a:lnTo>
                  <a:lnTo>
                    <a:pt x="19" y="103"/>
                  </a:lnTo>
                  <a:lnTo>
                    <a:pt x="18" y="118"/>
                  </a:lnTo>
                  <a:lnTo>
                    <a:pt x="16" y="136"/>
                  </a:lnTo>
                  <a:lnTo>
                    <a:pt x="16" y="154"/>
                  </a:lnTo>
                  <a:lnTo>
                    <a:pt x="16" y="169"/>
                  </a:lnTo>
                  <a:lnTo>
                    <a:pt x="2" y="173"/>
                  </a:lnTo>
                  <a:close/>
                  <a:moveTo>
                    <a:pt x="28" y="24"/>
                  </a:moveTo>
                  <a:lnTo>
                    <a:pt x="32" y="15"/>
                  </a:lnTo>
                  <a:lnTo>
                    <a:pt x="36" y="9"/>
                  </a:lnTo>
                  <a:lnTo>
                    <a:pt x="46" y="27"/>
                  </a:lnTo>
                  <a:lnTo>
                    <a:pt x="43" y="33"/>
                  </a:lnTo>
                  <a:lnTo>
                    <a:pt x="41" y="39"/>
                  </a:lnTo>
                  <a:lnTo>
                    <a:pt x="28" y="24"/>
                  </a:lnTo>
                  <a:close/>
                  <a:moveTo>
                    <a:pt x="36" y="9"/>
                  </a:moveTo>
                  <a:lnTo>
                    <a:pt x="41" y="3"/>
                  </a:lnTo>
                  <a:lnTo>
                    <a:pt x="46" y="9"/>
                  </a:lnTo>
                  <a:lnTo>
                    <a:pt x="41" y="18"/>
                  </a:lnTo>
                  <a:lnTo>
                    <a:pt x="36" y="9"/>
                  </a:lnTo>
                  <a:close/>
                  <a:moveTo>
                    <a:pt x="46" y="9"/>
                  </a:moveTo>
                  <a:lnTo>
                    <a:pt x="154" y="160"/>
                  </a:lnTo>
                  <a:lnTo>
                    <a:pt x="143" y="182"/>
                  </a:lnTo>
                  <a:lnTo>
                    <a:pt x="37" y="27"/>
                  </a:lnTo>
                  <a:lnTo>
                    <a:pt x="46" y="9"/>
                  </a:lnTo>
                  <a:close/>
                  <a:moveTo>
                    <a:pt x="154" y="179"/>
                  </a:moveTo>
                  <a:lnTo>
                    <a:pt x="148" y="188"/>
                  </a:lnTo>
                  <a:lnTo>
                    <a:pt x="143" y="182"/>
                  </a:lnTo>
                  <a:lnTo>
                    <a:pt x="148" y="173"/>
                  </a:lnTo>
                  <a:lnTo>
                    <a:pt x="154"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44" name="Text Box 356"/>
            <p:cNvSpPr txBox="1">
              <a:spLocks noChangeArrowheads="1"/>
            </p:cNvSpPr>
            <p:nvPr/>
          </p:nvSpPr>
          <p:spPr bwMode="auto">
            <a:xfrm>
              <a:off x="5628" y="10456"/>
              <a:ext cx="30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83" tIns="43141" rIns="86283" bIns="43141">
              <a:spAutoFit/>
            </a:bodyPr>
            <a:lstStyle>
              <a:lvl1pPr defTabSz="4133850" eaLnBrk="0" hangingPunct="0">
                <a:defRPr>
                  <a:solidFill>
                    <a:schemeClr val="tx1"/>
                  </a:solidFill>
                  <a:latin typeface="Arial" charset="0"/>
                  <a:ea typeface="ＭＳ Ｐゴシック" charset="-128"/>
                </a:defRPr>
              </a:lvl1pPr>
              <a:lvl2pPr marL="742950" indent="-285750" defTabSz="4133850" eaLnBrk="0" hangingPunct="0">
                <a:defRPr>
                  <a:solidFill>
                    <a:schemeClr val="tx1"/>
                  </a:solidFill>
                  <a:latin typeface="Arial" charset="0"/>
                  <a:ea typeface="ＭＳ Ｐゴシック" charset="-128"/>
                </a:defRPr>
              </a:lvl2pPr>
              <a:lvl3pPr marL="1143000" indent="-228600" defTabSz="4133850" eaLnBrk="0" hangingPunct="0">
                <a:defRPr>
                  <a:solidFill>
                    <a:schemeClr val="tx1"/>
                  </a:solidFill>
                  <a:latin typeface="Arial" charset="0"/>
                  <a:ea typeface="ＭＳ Ｐゴシック" charset="-128"/>
                </a:defRPr>
              </a:lvl3pPr>
              <a:lvl4pPr marL="1600200" indent="-228600" defTabSz="4133850" eaLnBrk="0" hangingPunct="0">
                <a:defRPr>
                  <a:solidFill>
                    <a:schemeClr val="tx1"/>
                  </a:solidFill>
                  <a:latin typeface="Arial" charset="0"/>
                  <a:ea typeface="ＭＳ Ｐゴシック" charset="-128"/>
                </a:defRPr>
              </a:lvl4pPr>
              <a:lvl5pPr marL="2057400" indent="-228600" defTabSz="4133850" eaLnBrk="0" hangingPunct="0">
                <a:defRPr>
                  <a:solidFill>
                    <a:schemeClr val="tx1"/>
                  </a:solidFill>
                  <a:latin typeface="Arial" charset="0"/>
                  <a:ea typeface="ＭＳ Ｐゴシック" charset="-128"/>
                </a:defRPr>
              </a:lvl5pPr>
              <a:lvl6pPr marL="2514600" indent="-228600" defTabSz="41338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1338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1338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133850" eaLnBrk="0" fontAlgn="base" hangingPunct="0">
                <a:spcBef>
                  <a:spcPct val="0"/>
                </a:spcBef>
                <a:spcAft>
                  <a:spcPct val="0"/>
                </a:spcAft>
                <a:defRPr>
                  <a:solidFill>
                    <a:schemeClr val="tx1"/>
                  </a:solidFill>
                  <a:latin typeface="Arial" charset="0"/>
                  <a:ea typeface="ＭＳ Ｐゴシック" charset="-128"/>
                </a:defRPr>
              </a:lvl9pPr>
            </a:lstStyle>
            <a:p>
              <a:pPr rtl="1" eaLnBrk="1" hangingPunct="1">
                <a:spcBef>
                  <a:spcPct val="50000"/>
                </a:spcBef>
              </a:pPr>
              <a:r>
                <a:rPr lang="en-US" sz="800" b="1">
                  <a:cs typeface="Arial" charset="0"/>
                </a:rPr>
                <a:t>AChE</a:t>
              </a:r>
            </a:p>
          </p:txBody>
        </p:sp>
        <p:sp>
          <p:nvSpPr>
            <p:cNvPr id="23645" name="Freeform 94"/>
            <p:cNvSpPr>
              <a:spLocks/>
            </p:cNvSpPr>
            <p:nvPr/>
          </p:nvSpPr>
          <p:spPr bwMode="auto">
            <a:xfrm>
              <a:off x="5974" y="10165"/>
              <a:ext cx="195" cy="110"/>
            </a:xfrm>
            <a:custGeom>
              <a:avLst/>
              <a:gdLst>
                <a:gd name="T0" fmla="*/ 0 w 192"/>
                <a:gd name="T1" fmla="*/ 0 h 143"/>
                <a:gd name="T2" fmla="*/ 145 w 192"/>
                <a:gd name="T3" fmla="*/ 2 h 143"/>
                <a:gd name="T4" fmla="*/ 172 w 192"/>
                <a:gd name="T5" fmla="*/ 2 h 143"/>
                <a:gd name="T6" fmla="*/ 209 w 192"/>
                <a:gd name="T7" fmla="*/ 2 h 143"/>
                <a:gd name="T8" fmla="*/ 244 w 192"/>
                <a:gd name="T9" fmla="*/ 2 h 143"/>
                <a:gd name="T10" fmla="*/ 273 w 192"/>
                <a:gd name="T11" fmla="*/ 2 h 143"/>
                <a:gd name="T12" fmla="*/ 0 w 192"/>
                <a:gd name="T13" fmla="*/ 0 h 143"/>
                <a:gd name="T14" fmla="*/ 0 60000 65536"/>
                <a:gd name="T15" fmla="*/ 0 60000 65536"/>
                <a:gd name="T16" fmla="*/ 0 60000 65536"/>
                <a:gd name="T17" fmla="*/ 0 60000 65536"/>
                <a:gd name="T18" fmla="*/ 0 60000 65536"/>
                <a:gd name="T19" fmla="*/ 0 60000 65536"/>
                <a:gd name="T20" fmla="*/ 0 60000 65536"/>
                <a:gd name="T21" fmla="*/ 0 w 192"/>
                <a:gd name="T22" fmla="*/ 0 h 143"/>
                <a:gd name="T23" fmla="*/ 192 w 192"/>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43">
                  <a:moveTo>
                    <a:pt x="0" y="0"/>
                  </a:moveTo>
                  <a:lnTo>
                    <a:pt x="99" y="143"/>
                  </a:lnTo>
                  <a:lnTo>
                    <a:pt x="122" y="106"/>
                  </a:lnTo>
                  <a:lnTo>
                    <a:pt x="147" y="70"/>
                  </a:lnTo>
                  <a:lnTo>
                    <a:pt x="170" y="34"/>
                  </a:lnTo>
                  <a:lnTo>
                    <a:pt x="192" y="3"/>
                  </a:lnTo>
                  <a:lnTo>
                    <a:pt x="0" y="0"/>
                  </a:lnTo>
                  <a:close/>
                </a:path>
              </a:pathLst>
            </a:custGeom>
            <a:solidFill>
              <a:srgbClr val="DA251D"/>
            </a:solidFill>
            <a:ln w="9525">
              <a:solidFill>
                <a:schemeClr val="tx1"/>
              </a:solidFill>
              <a:round/>
              <a:headEnd/>
              <a:tailEnd/>
            </a:ln>
          </p:spPr>
          <p:txBody>
            <a:bodyPr lIns="89648" tIns="44824" rIns="89648" bIns="44824"/>
            <a:lstStyle/>
            <a:p>
              <a:endParaRPr lang="en-US"/>
            </a:p>
          </p:txBody>
        </p:sp>
        <p:sp>
          <p:nvSpPr>
            <p:cNvPr id="23646" name="Freeform 94"/>
            <p:cNvSpPr>
              <a:spLocks/>
            </p:cNvSpPr>
            <p:nvPr/>
          </p:nvSpPr>
          <p:spPr bwMode="auto">
            <a:xfrm>
              <a:off x="5671" y="10292"/>
              <a:ext cx="194" cy="110"/>
            </a:xfrm>
            <a:custGeom>
              <a:avLst/>
              <a:gdLst>
                <a:gd name="T0" fmla="*/ 0 w 192"/>
                <a:gd name="T1" fmla="*/ 0 h 143"/>
                <a:gd name="T2" fmla="*/ 122 w 192"/>
                <a:gd name="T3" fmla="*/ 2 h 143"/>
                <a:gd name="T4" fmla="*/ 146 w 192"/>
                <a:gd name="T5" fmla="*/ 2 h 143"/>
                <a:gd name="T6" fmla="*/ 193 w 192"/>
                <a:gd name="T7" fmla="*/ 2 h 143"/>
                <a:gd name="T8" fmla="*/ 216 w 192"/>
                <a:gd name="T9" fmla="*/ 2 h 143"/>
                <a:gd name="T10" fmla="*/ 238 w 192"/>
                <a:gd name="T11" fmla="*/ 2 h 143"/>
                <a:gd name="T12" fmla="*/ 0 w 192"/>
                <a:gd name="T13" fmla="*/ 0 h 143"/>
                <a:gd name="T14" fmla="*/ 0 60000 65536"/>
                <a:gd name="T15" fmla="*/ 0 60000 65536"/>
                <a:gd name="T16" fmla="*/ 0 60000 65536"/>
                <a:gd name="T17" fmla="*/ 0 60000 65536"/>
                <a:gd name="T18" fmla="*/ 0 60000 65536"/>
                <a:gd name="T19" fmla="*/ 0 60000 65536"/>
                <a:gd name="T20" fmla="*/ 0 60000 65536"/>
                <a:gd name="T21" fmla="*/ 0 w 192"/>
                <a:gd name="T22" fmla="*/ 0 h 143"/>
                <a:gd name="T23" fmla="*/ 192 w 192"/>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43">
                  <a:moveTo>
                    <a:pt x="0" y="0"/>
                  </a:moveTo>
                  <a:lnTo>
                    <a:pt x="99" y="143"/>
                  </a:lnTo>
                  <a:lnTo>
                    <a:pt x="122" y="106"/>
                  </a:lnTo>
                  <a:lnTo>
                    <a:pt x="147" y="70"/>
                  </a:lnTo>
                  <a:lnTo>
                    <a:pt x="170" y="34"/>
                  </a:lnTo>
                  <a:lnTo>
                    <a:pt x="192" y="3"/>
                  </a:lnTo>
                  <a:lnTo>
                    <a:pt x="0" y="0"/>
                  </a:lnTo>
                  <a:close/>
                </a:path>
              </a:pathLst>
            </a:custGeom>
            <a:solidFill>
              <a:srgbClr val="DA251D"/>
            </a:solidFill>
            <a:ln w="9525">
              <a:solidFill>
                <a:schemeClr val="tx1"/>
              </a:solidFill>
              <a:round/>
              <a:headEnd/>
              <a:tailEnd/>
            </a:ln>
          </p:spPr>
          <p:txBody>
            <a:bodyPr lIns="89648" tIns="44824" rIns="89648" bIns="44824"/>
            <a:lstStyle/>
            <a:p>
              <a:endParaRPr lang="en-US"/>
            </a:p>
          </p:txBody>
        </p:sp>
        <p:sp>
          <p:nvSpPr>
            <p:cNvPr id="23647" name="Freeform 6"/>
            <p:cNvSpPr>
              <a:spLocks noEditPoints="1"/>
            </p:cNvSpPr>
            <p:nvPr/>
          </p:nvSpPr>
          <p:spPr bwMode="auto">
            <a:xfrm>
              <a:off x="1562" y="9990"/>
              <a:ext cx="198" cy="18"/>
            </a:xfrm>
            <a:custGeom>
              <a:avLst/>
              <a:gdLst>
                <a:gd name="T0" fmla="*/ 0 w 195"/>
                <a:gd name="T1" fmla="*/ 0 h 24"/>
                <a:gd name="T2" fmla="*/ 266 w 195"/>
                <a:gd name="T3" fmla="*/ 0 h 24"/>
                <a:gd name="T4" fmla="*/ 266 w 195"/>
                <a:gd name="T5" fmla="*/ 2 h 24"/>
                <a:gd name="T6" fmla="*/ 0 w 195"/>
                <a:gd name="T7" fmla="*/ 2 h 24"/>
                <a:gd name="T8" fmla="*/ 0 w 195"/>
                <a:gd name="T9" fmla="*/ 0 h 24"/>
                <a:gd name="T10" fmla="*/ 266 w 195"/>
                <a:gd name="T11" fmla="*/ 0 h 24"/>
                <a:gd name="T12" fmla="*/ 276 w 195"/>
                <a:gd name="T13" fmla="*/ 0 h 24"/>
                <a:gd name="T14" fmla="*/ 276 w 195"/>
                <a:gd name="T15" fmla="*/ 2 h 24"/>
                <a:gd name="T16" fmla="*/ 266 w 195"/>
                <a:gd name="T17" fmla="*/ 2 h 24"/>
                <a:gd name="T18" fmla="*/ 266 w 195"/>
                <a:gd name="T19" fmla="*/ 0 h 24"/>
                <a:gd name="T20" fmla="*/ 276 w 195"/>
                <a:gd name="T21" fmla="*/ 2 h 24"/>
                <a:gd name="T22" fmla="*/ 276 w 195"/>
                <a:gd name="T23" fmla="*/ 2 h 24"/>
                <a:gd name="T24" fmla="*/ 257 w 195"/>
                <a:gd name="T25" fmla="*/ 2 h 24"/>
                <a:gd name="T26" fmla="*/ 257 w 195"/>
                <a:gd name="T27" fmla="*/ 2 h 24"/>
                <a:gd name="T28" fmla="*/ 276 w 195"/>
                <a:gd name="T29" fmla="*/ 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
                <a:gd name="T46" fmla="*/ 0 h 24"/>
                <a:gd name="T47" fmla="*/ 195 w 195"/>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 h="24">
                  <a:moveTo>
                    <a:pt x="0" y="0"/>
                  </a:moveTo>
                  <a:lnTo>
                    <a:pt x="188" y="0"/>
                  </a:lnTo>
                  <a:lnTo>
                    <a:pt x="188" y="24"/>
                  </a:lnTo>
                  <a:lnTo>
                    <a:pt x="0" y="24"/>
                  </a:lnTo>
                  <a:lnTo>
                    <a:pt x="0" y="0"/>
                  </a:lnTo>
                  <a:close/>
                  <a:moveTo>
                    <a:pt x="188" y="0"/>
                  </a:moveTo>
                  <a:lnTo>
                    <a:pt x="195" y="0"/>
                  </a:lnTo>
                  <a:lnTo>
                    <a:pt x="195" y="12"/>
                  </a:lnTo>
                  <a:lnTo>
                    <a:pt x="188" y="12"/>
                  </a:lnTo>
                  <a:lnTo>
                    <a:pt x="188" y="0"/>
                  </a:lnTo>
                  <a:close/>
                  <a:moveTo>
                    <a:pt x="195" y="12"/>
                  </a:moveTo>
                  <a:lnTo>
                    <a:pt x="195" y="15"/>
                  </a:lnTo>
                  <a:lnTo>
                    <a:pt x="181" y="15"/>
                  </a:lnTo>
                  <a:lnTo>
                    <a:pt x="181" y="12"/>
                  </a:lnTo>
                  <a:lnTo>
                    <a:pt x="19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48" name="Freeform 10"/>
            <p:cNvSpPr>
              <a:spLocks noEditPoints="1"/>
            </p:cNvSpPr>
            <p:nvPr/>
          </p:nvSpPr>
          <p:spPr bwMode="auto">
            <a:xfrm>
              <a:off x="1287" y="9757"/>
              <a:ext cx="299" cy="307"/>
            </a:xfrm>
            <a:custGeom>
              <a:avLst/>
              <a:gdLst>
                <a:gd name="T0" fmla="*/ 332 w 295"/>
                <a:gd name="T1" fmla="*/ 2 h 400"/>
                <a:gd name="T2" fmla="*/ 317 w 295"/>
                <a:gd name="T3" fmla="*/ 2 h 400"/>
                <a:gd name="T4" fmla="*/ 325 w 295"/>
                <a:gd name="T5" fmla="*/ 2 h 400"/>
                <a:gd name="T6" fmla="*/ 338 w 295"/>
                <a:gd name="T7" fmla="*/ 2 h 400"/>
                <a:gd name="T8" fmla="*/ 325 w 295"/>
                <a:gd name="T9" fmla="*/ 2 h 400"/>
                <a:gd name="T10" fmla="*/ 347 w 295"/>
                <a:gd name="T11" fmla="*/ 2 h 400"/>
                <a:gd name="T12" fmla="*/ 378 w 295"/>
                <a:gd name="T13" fmla="*/ 2 h 400"/>
                <a:gd name="T14" fmla="*/ 397 w 295"/>
                <a:gd name="T15" fmla="*/ 2 h 400"/>
                <a:gd name="T16" fmla="*/ 383 w 295"/>
                <a:gd name="T17" fmla="*/ 2 h 400"/>
                <a:gd name="T18" fmla="*/ 374 w 295"/>
                <a:gd name="T19" fmla="*/ 2 h 400"/>
                <a:gd name="T20" fmla="*/ 353 w 295"/>
                <a:gd name="T21" fmla="*/ 2 h 400"/>
                <a:gd name="T22" fmla="*/ 347 w 295"/>
                <a:gd name="T23" fmla="*/ 2 h 400"/>
                <a:gd name="T24" fmla="*/ 400 w 295"/>
                <a:gd name="T25" fmla="*/ 2 h 400"/>
                <a:gd name="T26" fmla="*/ 389 w 295"/>
                <a:gd name="T27" fmla="*/ 2 h 400"/>
                <a:gd name="T28" fmla="*/ 365 w 295"/>
                <a:gd name="T29" fmla="*/ 2 h 400"/>
                <a:gd name="T30" fmla="*/ 367 w 295"/>
                <a:gd name="T31" fmla="*/ 2 h 400"/>
                <a:gd name="T32" fmla="*/ 380 w 295"/>
                <a:gd name="T33" fmla="*/ 2 h 400"/>
                <a:gd name="T34" fmla="*/ 383 w 295"/>
                <a:gd name="T35" fmla="*/ 2 h 400"/>
                <a:gd name="T36" fmla="*/ 360 w 295"/>
                <a:gd name="T37" fmla="*/ 2 h 400"/>
                <a:gd name="T38" fmla="*/ 343 w 295"/>
                <a:gd name="T39" fmla="*/ 2 h 400"/>
                <a:gd name="T40" fmla="*/ 355 w 295"/>
                <a:gd name="T41" fmla="*/ 2 h 400"/>
                <a:gd name="T42" fmla="*/ 355 w 295"/>
                <a:gd name="T43" fmla="*/ 2 h 400"/>
                <a:gd name="T44" fmla="*/ 355 w 295"/>
                <a:gd name="T45" fmla="*/ 2 h 400"/>
                <a:gd name="T46" fmla="*/ 338 w 295"/>
                <a:gd name="T47" fmla="*/ 2 h 400"/>
                <a:gd name="T48" fmla="*/ 335 w 295"/>
                <a:gd name="T49" fmla="*/ 2 h 400"/>
                <a:gd name="T50" fmla="*/ 323 w 295"/>
                <a:gd name="T51" fmla="*/ 2 h 400"/>
                <a:gd name="T52" fmla="*/ 317 w 295"/>
                <a:gd name="T53" fmla="*/ 2 h 400"/>
                <a:gd name="T54" fmla="*/ 275 w 295"/>
                <a:gd name="T55" fmla="*/ 2 h 400"/>
                <a:gd name="T56" fmla="*/ 317 w 295"/>
                <a:gd name="T57" fmla="*/ 2 h 400"/>
                <a:gd name="T58" fmla="*/ 225 w 295"/>
                <a:gd name="T59" fmla="*/ 2 h 400"/>
                <a:gd name="T60" fmla="*/ 149 w 295"/>
                <a:gd name="T61" fmla="*/ 2 h 400"/>
                <a:gd name="T62" fmla="*/ 75 w 295"/>
                <a:gd name="T63" fmla="*/ 2 h 400"/>
                <a:gd name="T64" fmla="*/ 125 w 295"/>
                <a:gd name="T65" fmla="*/ 2 h 400"/>
                <a:gd name="T66" fmla="*/ 198 w 295"/>
                <a:gd name="T67" fmla="*/ 2 h 400"/>
                <a:gd name="T68" fmla="*/ 275 w 295"/>
                <a:gd name="T69" fmla="*/ 2 h 400"/>
                <a:gd name="T70" fmla="*/ 69 w 295"/>
                <a:gd name="T71" fmla="*/ 2 h 400"/>
                <a:gd name="T72" fmla="*/ 80 w 295"/>
                <a:gd name="T73" fmla="*/ 2 h 400"/>
                <a:gd name="T74" fmla="*/ 66 w 295"/>
                <a:gd name="T75" fmla="*/ 2 h 400"/>
                <a:gd name="T76" fmla="*/ 19 w 295"/>
                <a:gd name="T77" fmla="*/ 2 h 400"/>
                <a:gd name="T78" fmla="*/ 5 w 295"/>
                <a:gd name="T79" fmla="*/ 2 h 400"/>
                <a:gd name="T80" fmla="*/ 16 w 295"/>
                <a:gd name="T81" fmla="*/ 2 h 400"/>
                <a:gd name="T82" fmla="*/ 23 w 295"/>
                <a:gd name="T83" fmla="*/ 2 h 400"/>
                <a:gd name="T84" fmla="*/ 60 w 295"/>
                <a:gd name="T85" fmla="*/ 2 h 400"/>
                <a:gd name="T86" fmla="*/ 66 w 295"/>
                <a:gd name="T87" fmla="*/ 2 h 400"/>
                <a:gd name="T88" fmla="*/ 2 w 295"/>
                <a:gd name="T89" fmla="*/ 2 h 400"/>
                <a:gd name="T90" fmla="*/ 11 w 295"/>
                <a:gd name="T91" fmla="*/ 2 h 400"/>
                <a:gd name="T92" fmla="*/ 28 w 295"/>
                <a:gd name="T93" fmla="*/ 2 h 400"/>
                <a:gd name="T94" fmla="*/ 28 w 295"/>
                <a:gd name="T95" fmla="*/ 2 h 400"/>
                <a:gd name="T96" fmla="*/ 18 w 295"/>
                <a:gd name="T97" fmla="*/ 2 h 400"/>
                <a:gd name="T98" fmla="*/ 16 w 295"/>
                <a:gd name="T99" fmla="*/ 2 h 400"/>
                <a:gd name="T100" fmla="*/ 32 w 295"/>
                <a:gd name="T101" fmla="*/ 2 h 400"/>
                <a:gd name="T102" fmla="*/ 66 w 295"/>
                <a:gd name="T103" fmla="*/ 2 h 400"/>
                <a:gd name="T104" fmla="*/ 36 w 295"/>
                <a:gd name="T105" fmla="*/ 2 h 400"/>
                <a:gd name="T106" fmla="*/ 64 w 295"/>
                <a:gd name="T107" fmla="*/ 2 h 400"/>
                <a:gd name="T108" fmla="*/ 207 w 295"/>
                <a:gd name="T109" fmla="*/ 2 h 400"/>
                <a:gd name="T110" fmla="*/ 69 w 295"/>
                <a:gd name="T111" fmla="*/ 2 h 400"/>
                <a:gd name="T112" fmla="*/ 191 w 295"/>
                <a:gd name="T113" fmla="*/ 2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400"/>
                <a:gd name="T173" fmla="*/ 295 w 295"/>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400">
                  <a:moveTo>
                    <a:pt x="143" y="163"/>
                  </a:moveTo>
                  <a:lnTo>
                    <a:pt x="234" y="9"/>
                  </a:lnTo>
                  <a:lnTo>
                    <a:pt x="245" y="24"/>
                  </a:lnTo>
                  <a:lnTo>
                    <a:pt x="154" y="179"/>
                  </a:lnTo>
                  <a:lnTo>
                    <a:pt x="143" y="163"/>
                  </a:lnTo>
                  <a:close/>
                  <a:moveTo>
                    <a:pt x="234" y="9"/>
                  </a:moveTo>
                  <a:lnTo>
                    <a:pt x="240" y="0"/>
                  </a:lnTo>
                  <a:lnTo>
                    <a:pt x="245" y="6"/>
                  </a:lnTo>
                  <a:lnTo>
                    <a:pt x="240" y="15"/>
                  </a:lnTo>
                  <a:lnTo>
                    <a:pt x="234" y="9"/>
                  </a:lnTo>
                  <a:close/>
                  <a:moveTo>
                    <a:pt x="245" y="6"/>
                  </a:moveTo>
                  <a:lnTo>
                    <a:pt x="249" y="15"/>
                  </a:lnTo>
                  <a:lnTo>
                    <a:pt x="254" y="21"/>
                  </a:lnTo>
                  <a:lnTo>
                    <a:pt x="243" y="39"/>
                  </a:lnTo>
                  <a:lnTo>
                    <a:pt x="240" y="33"/>
                  </a:lnTo>
                  <a:lnTo>
                    <a:pt x="234" y="27"/>
                  </a:lnTo>
                  <a:lnTo>
                    <a:pt x="245" y="6"/>
                  </a:lnTo>
                  <a:close/>
                  <a:moveTo>
                    <a:pt x="254" y="21"/>
                  </a:moveTo>
                  <a:lnTo>
                    <a:pt x="263" y="39"/>
                  </a:lnTo>
                  <a:lnTo>
                    <a:pt x="270" y="54"/>
                  </a:lnTo>
                  <a:lnTo>
                    <a:pt x="277" y="73"/>
                  </a:lnTo>
                  <a:lnTo>
                    <a:pt x="283" y="91"/>
                  </a:lnTo>
                  <a:lnTo>
                    <a:pt x="288" y="112"/>
                  </a:lnTo>
                  <a:lnTo>
                    <a:pt x="292" y="130"/>
                  </a:lnTo>
                  <a:lnTo>
                    <a:pt x="293" y="151"/>
                  </a:lnTo>
                  <a:lnTo>
                    <a:pt x="295" y="169"/>
                  </a:lnTo>
                  <a:lnTo>
                    <a:pt x="281" y="173"/>
                  </a:lnTo>
                  <a:lnTo>
                    <a:pt x="279" y="154"/>
                  </a:lnTo>
                  <a:lnTo>
                    <a:pt x="277" y="136"/>
                  </a:lnTo>
                  <a:lnTo>
                    <a:pt x="274" y="118"/>
                  </a:lnTo>
                  <a:lnTo>
                    <a:pt x="270" y="103"/>
                  </a:lnTo>
                  <a:lnTo>
                    <a:pt x="265" y="85"/>
                  </a:lnTo>
                  <a:lnTo>
                    <a:pt x="258" y="70"/>
                  </a:lnTo>
                  <a:lnTo>
                    <a:pt x="252" y="54"/>
                  </a:lnTo>
                  <a:lnTo>
                    <a:pt x="243" y="39"/>
                  </a:lnTo>
                  <a:lnTo>
                    <a:pt x="254" y="21"/>
                  </a:lnTo>
                  <a:close/>
                  <a:moveTo>
                    <a:pt x="295" y="169"/>
                  </a:moveTo>
                  <a:lnTo>
                    <a:pt x="295" y="191"/>
                  </a:lnTo>
                  <a:lnTo>
                    <a:pt x="295" y="209"/>
                  </a:lnTo>
                  <a:lnTo>
                    <a:pt x="293" y="230"/>
                  </a:lnTo>
                  <a:lnTo>
                    <a:pt x="290" y="248"/>
                  </a:lnTo>
                  <a:lnTo>
                    <a:pt x="286" y="266"/>
                  </a:lnTo>
                  <a:lnTo>
                    <a:pt x="281" y="285"/>
                  </a:lnTo>
                  <a:lnTo>
                    <a:pt x="276" y="303"/>
                  </a:lnTo>
                  <a:lnTo>
                    <a:pt x="267" y="318"/>
                  </a:lnTo>
                  <a:lnTo>
                    <a:pt x="256" y="303"/>
                  </a:lnTo>
                  <a:lnTo>
                    <a:pt x="263" y="288"/>
                  </a:lnTo>
                  <a:lnTo>
                    <a:pt x="268" y="272"/>
                  </a:lnTo>
                  <a:lnTo>
                    <a:pt x="272" y="257"/>
                  </a:lnTo>
                  <a:lnTo>
                    <a:pt x="276" y="242"/>
                  </a:lnTo>
                  <a:lnTo>
                    <a:pt x="279" y="224"/>
                  </a:lnTo>
                  <a:lnTo>
                    <a:pt x="281" y="206"/>
                  </a:lnTo>
                  <a:lnTo>
                    <a:pt x="281" y="191"/>
                  </a:lnTo>
                  <a:lnTo>
                    <a:pt x="281" y="173"/>
                  </a:lnTo>
                  <a:lnTo>
                    <a:pt x="295" y="169"/>
                  </a:lnTo>
                  <a:close/>
                  <a:moveTo>
                    <a:pt x="267" y="318"/>
                  </a:moveTo>
                  <a:lnTo>
                    <a:pt x="263" y="327"/>
                  </a:lnTo>
                  <a:lnTo>
                    <a:pt x="259" y="333"/>
                  </a:lnTo>
                  <a:lnTo>
                    <a:pt x="249" y="315"/>
                  </a:lnTo>
                  <a:lnTo>
                    <a:pt x="252" y="309"/>
                  </a:lnTo>
                  <a:lnTo>
                    <a:pt x="256" y="303"/>
                  </a:lnTo>
                  <a:lnTo>
                    <a:pt x="267" y="318"/>
                  </a:lnTo>
                  <a:close/>
                  <a:moveTo>
                    <a:pt x="259" y="333"/>
                  </a:moveTo>
                  <a:lnTo>
                    <a:pt x="259" y="333"/>
                  </a:lnTo>
                  <a:lnTo>
                    <a:pt x="254" y="324"/>
                  </a:lnTo>
                  <a:lnTo>
                    <a:pt x="259" y="333"/>
                  </a:lnTo>
                  <a:close/>
                  <a:moveTo>
                    <a:pt x="259" y="333"/>
                  </a:moveTo>
                  <a:lnTo>
                    <a:pt x="259" y="333"/>
                  </a:lnTo>
                  <a:lnTo>
                    <a:pt x="249" y="315"/>
                  </a:lnTo>
                  <a:lnTo>
                    <a:pt x="259" y="333"/>
                  </a:lnTo>
                  <a:close/>
                  <a:moveTo>
                    <a:pt x="259" y="333"/>
                  </a:moveTo>
                  <a:lnTo>
                    <a:pt x="247" y="351"/>
                  </a:lnTo>
                  <a:lnTo>
                    <a:pt x="234" y="366"/>
                  </a:lnTo>
                  <a:lnTo>
                    <a:pt x="227" y="345"/>
                  </a:lnTo>
                  <a:lnTo>
                    <a:pt x="238" y="333"/>
                  </a:lnTo>
                  <a:lnTo>
                    <a:pt x="249" y="315"/>
                  </a:lnTo>
                  <a:lnTo>
                    <a:pt x="259" y="333"/>
                  </a:lnTo>
                  <a:close/>
                  <a:moveTo>
                    <a:pt x="234" y="366"/>
                  </a:moveTo>
                  <a:lnTo>
                    <a:pt x="220" y="378"/>
                  </a:lnTo>
                  <a:lnTo>
                    <a:pt x="206" y="388"/>
                  </a:lnTo>
                  <a:lnTo>
                    <a:pt x="202" y="363"/>
                  </a:lnTo>
                  <a:lnTo>
                    <a:pt x="215" y="354"/>
                  </a:lnTo>
                  <a:lnTo>
                    <a:pt x="227" y="345"/>
                  </a:lnTo>
                  <a:lnTo>
                    <a:pt x="234" y="366"/>
                  </a:lnTo>
                  <a:close/>
                  <a:moveTo>
                    <a:pt x="206" y="388"/>
                  </a:moveTo>
                  <a:lnTo>
                    <a:pt x="186" y="397"/>
                  </a:lnTo>
                  <a:lnTo>
                    <a:pt x="166" y="400"/>
                  </a:lnTo>
                  <a:lnTo>
                    <a:pt x="147" y="400"/>
                  </a:lnTo>
                  <a:lnTo>
                    <a:pt x="127" y="397"/>
                  </a:lnTo>
                  <a:lnTo>
                    <a:pt x="107" y="388"/>
                  </a:lnTo>
                  <a:lnTo>
                    <a:pt x="88" y="372"/>
                  </a:lnTo>
                  <a:lnTo>
                    <a:pt x="70" y="357"/>
                  </a:lnTo>
                  <a:lnTo>
                    <a:pt x="52" y="336"/>
                  </a:lnTo>
                  <a:lnTo>
                    <a:pt x="61" y="315"/>
                  </a:lnTo>
                  <a:lnTo>
                    <a:pt x="77" y="336"/>
                  </a:lnTo>
                  <a:lnTo>
                    <a:pt x="95" y="351"/>
                  </a:lnTo>
                  <a:lnTo>
                    <a:pt x="111" y="363"/>
                  </a:lnTo>
                  <a:lnTo>
                    <a:pt x="129" y="369"/>
                  </a:lnTo>
                  <a:lnTo>
                    <a:pt x="148" y="375"/>
                  </a:lnTo>
                  <a:lnTo>
                    <a:pt x="166" y="375"/>
                  </a:lnTo>
                  <a:lnTo>
                    <a:pt x="184" y="372"/>
                  </a:lnTo>
                  <a:lnTo>
                    <a:pt x="202" y="363"/>
                  </a:lnTo>
                  <a:lnTo>
                    <a:pt x="206" y="388"/>
                  </a:lnTo>
                  <a:close/>
                  <a:moveTo>
                    <a:pt x="52" y="336"/>
                  </a:moveTo>
                  <a:lnTo>
                    <a:pt x="46" y="327"/>
                  </a:lnTo>
                  <a:lnTo>
                    <a:pt x="43" y="321"/>
                  </a:lnTo>
                  <a:lnTo>
                    <a:pt x="53" y="303"/>
                  </a:lnTo>
                  <a:lnTo>
                    <a:pt x="57" y="309"/>
                  </a:lnTo>
                  <a:lnTo>
                    <a:pt x="61" y="315"/>
                  </a:lnTo>
                  <a:lnTo>
                    <a:pt x="52" y="336"/>
                  </a:lnTo>
                  <a:close/>
                  <a:moveTo>
                    <a:pt x="43" y="321"/>
                  </a:moveTo>
                  <a:lnTo>
                    <a:pt x="34" y="303"/>
                  </a:lnTo>
                  <a:lnTo>
                    <a:pt x="25" y="288"/>
                  </a:lnTo>
                  <a:lnTo>
                    <a:pt x="19" y="269"/>
                  </a:lnTo>
                  <a:lnTo>
                    <a:pt x="12" y="251"/>
                  </a:lnTo>
                  <a:lnTo>
                    <a:pt x="9" y="230"/>
                  </a:lnTo>
                  <a:lnTo>
                    <a:pt x="5" y="212"/>
                  </a:lnTo>
                  <a:lnTo>
                    <a:pt x="2" y="191"/>
                  </a:lnTo>
                  <a:lnTo>
                    <a:pt x="2" y="173"/>
                  </a:lnTo>
                  <a:lnTo>
                    <a:pt x="16" y="169"/>
                  </a:lnTo>
                  <a:lnTo>
                    <a:pt x="18" y="188"/>
                  </a:lnTo>
                  <a:lnTo>
                    <a:pt x="19" y="206"/>
                  </a:lnTo>
                  <a:lnTo>
                    <a:pt x="23" y="224"/>
                  </a:lnTo>
                  <a:lnTo>
                    <a:pt x="27" y="239"/>
                  </a:lnTo>
                  <a:lnTo>
                    <a:pt x="32" y="257"/>
                  </a:lnTo>
                  <a:lnTo>
                    <a:pt x="37" y="272"/>
                  </a:lnTo>
                  <a:lnTo>
                    <a:pt x="45" y="288"/>
                  </a:lnTo>
                  <a:lnTo>
                    <a:pt x="53" y="303"/>
                  </a:lnTo>
                  <a:lnTo>
                    <a:pt x="43" y="321"/>
                  </a:lnTo>
                  <a:close/>
                  <a:moveTo>
                    <a:pt x="2" y="173"/>
                  </a:moveTo>
                  <a:lnTo>
                    <a:pt x="0" y="151"/>
                  </a:lnTo>
                  <a:lnTo>
                    <a:pt x="2" y="133"/>
                  </a:lnTo>
                  <a:lnTo>
                    <a:pt x="3" y="112"/>
                  </a:lnTo>
                  <a:lnTo>
                    <a:pt x="5" y="94"/>
                  </a:lnTo>
                  <a:lnTo>
                    <a:pt x="11" y="76"/>
                  </a:lnTo>
                  <a:lnTo>
                    <a:pt x="16" y="57"/>
                  </a:lnTo>
                  <a:lnTo>
                    <a:pt x="21" y="39"/>
                  </a:lnTo>
                  <a:lnTo>
                    <a:pt x="28" y="24"/>
                  </a:lnTo>
                  <a:lnTo>
                    <a:pt x="41" y="39"/>
                  </a:lnTo>
                  <a:lnTo>
                    <a:pt x="34" y="54"/>
                  </a:lnTo>
                  <a:lnTo>
                    <a:pt x="28" y="70"/>
                  </a:lnTo>
                  <a:lnTo>
                    <a:pt x="23" y="85"/>
                  </a:lnTo>
                  <a:lnTo>
                    <a:pt x="19" y="103"/>
                  </a:lnTo>
                  <a:lnTo>
                    <a:pt x="18" y="118"/>
                  </a:lnTo>
                  <a:lnTo>
                    <a:pt x="16" y="136"/>
                  </a:lnTo>
                  <a:lnTo>
                    <a:pt x="16" y="154"/>
                  </a:lnTo>
                  <a:lnTo>
                    <a:pt x="16" y="169"/>
                  </a:lnTo>
                  <a:lnTo>
                    <a:pt x="2" y="173"/>
                  </a:lnTo>
                  <a:close/>
                  <a:moveTo>
                    <a:pt x="28" y="24"/>
                  </a:moveTo>
                  <a:lnTo>
                    <a:pt x="32" y="15"/>
                  </a:lnTo>
                  <a:lnTo>
                    <a:pt x="36" y="9"/>
                  </a:lnTo>
                  <a:lnTo>
                    <a:pt x="46" y="27"/>
                  </a:lnTo>
                  <a:lnTo>
                    <a:pt x="43" y="33"/>
                  </a:lnTo>
                  <a:lnTo>
                    <a:pt x="41" y="39"/>
                  </a:lnTo>
                  <a:lnTo>
                    <a:pt x="28" y="24"/>
                  </a:lnTo>
                  <a:close/>
                  <a:moveTo>
                    <a:pt x="36" y="9"/>
                  </a:moveTo>
                  <a:lnTo>
                    <a:pt x="41" y="3"/>
                  </a:lnTo>
                  <a:lnTo>
                    <a:pt x="46" y="9"/>
                  </a:lnTo>
                  <a:lnTo>
                    <a:pt x="41" y="18"/>
                  </a:lnTo>
                  <a:lnTo>
                    <a:pt x="36" y="9"/>
                  </a:lnTo>
                  <a:close/>
                  <a:moveTo>
                    <a:pt x="46" y="9"/>
                  </a:moveTo>
                  <a:lnTo>
                    <a:pt x="154" y="160"/>
                  </a:lnTo>
                  <a:lnTo>
                    <a:pt x="143" y="182"/>
                  </a:lnTo>
                  <a:lnTo>
                    <a:pt x="37" y="27"/>
                  </a:lnTo>
                  <a:lnTo>
                    <a:pt x="46" y="9"/>
                  </a:lnTo>
                  <a:close/>
                  <a:moveTo>
                    <a:pt x="154" y="179"/>
                  </a:moveTo>
                  <a:lnTo>
                    <a:pt x="148" y="188"/>
                  </a:lnTo>
                  <a:lnTo>
                    <a:pt x="143" y="182"/>
                  </a:lnTo>
                  <a:lnTo>
                    <a:pt x="148" y="173"/>
                  </a:lnTo>
                  <a:lnTo>
                    <a:pt x="154"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49" name="Freeform 18"/>
            <p:cNvSpPr>
              <a:spLocks/>
            </p:cNvSpPr>
            <p:nvPr/>
          </p:nvSpPr>
          <p:spPr bwMode="auto">
            <a:xfrm>
              <a:off x="1392" y="9885"/>
              <a:ext cx="51" cy="61"/>
            </a:xfrm>
            <a:custGeom>
              <a:avLst/>
              <a:gdLst>
                <a:gd name="T0" fmla="*/ 73 w 50"/>
                <a:gd name="T1" fmla="*/ 2 h 78"/>
                <a:gd name="T2" fmla="*/ 61 w 50"/>
                <a:gd name="T3" fmla="*/ 2 h 78"/>
                <a:gd name="T4" fmla="*/ 59 w 50"/>
                <a:gd name="T5" fmla="*/ 2 h 78"/>
                <a:gd name="T6" fmla="*/ 57 w 50"/>
                <a:gd name="T7" fmla="*/ 2 h 78"/>
                <a:gd name="T8" fmla="*/ 54 w 50"/>
                <a:gd name="T9" fmla="*/ 2 h 78"/>
                <a:gd name="T10" fmla="*/ 50 w 50"/>
                <a:gd name="T11" fmla="*/ 2 h 78"/>
                <a:gd name="T12" fmla="*/ 23 w 50"/>
                <a:gd name="T13" fmla="*/ 2 h 78"/>
                <a:gd name="T14" fmla="*/ 22 w 50"/>
                <a:gd name="T15" fmla="*/ 2 h 78"/>
                <a:gd name="T16" fmla="*/ 18 w 50"/>
                <a:gd name="T17" fmla="*/ 2 h 78"/>
                <a:gd name="T18" fmla="*/ 16 w 50"/>
                <a:gd name="T19" fmla="*/ 2 h 78"/>
                <a:gd name="T20" fmla="*/ 15 w 50"/>
                <a:gd name="T21" fmla="*/ 2 h 78"/>
                <a:gd name="T22" fmla="*/ 13 w 50"/>
                <a:gd name="T23" fmla="*/ 2 h 78"/>
                <a:gd name="T24" fmla="*/ 11 w 50"/>
                <a:gd name="T25" fmla="*/ 2 h 78"/>
                <a:gd name="T26" fmla="*/ 11 w 50"/>
                <a:gd name="T27" fmla="*/ 2 h 78"/>
                <a:gd name="T28" fmla="*/ 13 w 50"/>
                <a:gd name="T29" fmla="*/ 2 h 78"/>
                <a:gd name="T30" fmla="*/ 16 w 50"/>
                <a:gd name="T31" fmla="*/ 2 h 78"/>
                <a:gd name="T32" fmla="*/ 20 w 50"/>
                <a:gd name="T33" fmla="*/ 2 h 78"/>
                <a:gd name="T34" fmla="*/ 50 w 50"/>
                <a:gd name="T35" fmla="*/ 2 h 78"/>
                <a:gd name="T36" fmla="*/ 54 w 50"/>
                <a:gd name="T37" fmla="*/ 2 h 78"/>
                <a:gd name="T38" fmla="*/ 57 w 50"/>
                <a:gd name="T39" fmla="*/ 2 h 78"/>
                <a:gd name="T40" fmla="*/ 59 w 50"/>
                <a:gd name="T41" fmla="*/ 2 h 78"/>
                <a:gd name="T42" fmla="*/ 61 w 50"/>
                <a:gd name="T43" fmla="*/ 2 h 78"/>
                <a:gd name="T44" fmla="*/ 73 w 50"/>
                <a:gd name="T45" fmla="*/ 2 h 78"/>
                <a:gd name="T46" fmla="*/ 70 w 50"/>
                <a:gd name="T47" fmla="*/ 2 h 78"/>
                <a:gd name="T48" fmla="*/ 64 w 50"/>
                <a:gd name="T49" fmla="*/ 2 h 78"/>
                <a:gd name="T50" fmla="*/ 57 w 50"/>
                <a:gd name="T51" fmla="*/ 2 h 78"/>
                <a:gd name="T52" fmla="*/ 50 w 50"/>
                <a:gd name="T53" fmla="*/ 2 h 78"/>
                <a:gd name="T54" fmla="*/ 22 w 50"/>
                <a:gd name="T55" fmla="*/ 2 h 78"/>
                <a:gd name="T56" fmla="*/ 16 w 50"/>
                <a:gd name="T57" fmla="*/ 2 h 78"/>
                <a:gd name="T58" fmla="*/ 11 w 50"/>
                <a:gd name="T59" fmla="*/ 2 h 78"/>
                <a:gd name="T60" fmla="*/ 7 w 50"/>
                <a:gd name="T61" fmla="*/ 2 h 78"/>
                <a:gd name="T62" fmla="*/ 4 w 50"/>
                <a:gd name="T63" fmla="*/ 2 h 78"/>
                <a:gd name="T64" fmla="*/ 2 w 50"/>
                <a:gd name="T65" fmla="*/ 2 h 78"/>
                <a:gd name="T66" fmla="*/ 2 w 50"/>
                <a:gd name="T67" fmla="*/ 2 h 78"/>
                <a:gd name="T68" fmla="*/ 0 w 50"/>
                <a:gd name="T69" fmla="*/ 2 h 78"/>
                <a:gd name="T70" fmla="*/ 2 w 50"/>
                <a:gd name="T71" fmla="*/ 2 h 78"/>
                <a:gd name="T72" fmla="*/ 2 w 50"/>
                <a:gd name="T73" fmla="*/ 2 h 78"/>
                <a:gd name="T74" fmla="*/ 6 w 50"/>
                <a:gd name="T75" fmla="*/ 2 h 78"/>
                <a:gd name="T76" fmla="*/ 9 w 50"/>
                <a:gd name="T77" fmla="*/ 2 h 78"/>
                <a:gd name="T78" fmla="*/ 13 w 50"/>
                <a:gd name="T79" fmla="*/ 2 h 78"/>
                <a:gd name="T80" fmla="*/ 16 w 50"/>
                <a:gd name="T81" fmla="*/ 2 h 78"/>
                <a:gd name="T82" fmla="*/ 22 w 50"/>
                <a:gd name="T83" fmla="*/ 2 h 78"/>
                <a:gd name="T84" fmla="*/ 50 w 50"/>
                <a:gd name="T85" fmla="*/ 0 h 78"/>
                <a:gd name="T86" fmla="*/ 57 w 50"/>
                <a:gd name="T87" fmla="*/ 2 h 78"/>
                <a:gd name="T88" fmla="*/ 64 w 50"/>
                <a:gd name="T89" fmla="*/ 2 h 78"/>
                <a:gd name="T90" fmla="*/ 70 w 50"/>
                <a:gd name="T91" fmla="*/ 2 h 78"/>
                <a:gd name="T92" fmla="*/ 73 w 50"/>
                <a:gd name="T93" fmla="*/ 2 h 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
                <a:gd name="T142" fmla="*/ 0 h 78"/>
                <a:gd name="T143" fmla="*/ 50 w 50"/>
                <a:gd name="T144" fmla="*/ 78 h 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 h="78">
                  <a:moveTo>
                    <a:pt x="50" y="24"/>
                  </a:moveTo>
                  <a:lnTo>
                    <a:pt x="38" y="24"/>
                  </a:lnTo>
                  <a:lnTo>
                    <a:pt x="36" y="21"/>
                  </a:lnTo>
                  <a:lnTo>
                    <a:pt x="34" y="18"/>
                  </a:lnTo>
                  <a:lnTo>
                    <a:pt x="31" y="18"/>
                  </a:lnTo>
                  <a:lnTo>
                    <a:pt x="27" y="15"/>
                  </a:lnTo>
                  <a:lnTo>
                    <a:pt x="23" y="18"/>
                  </a:lnTo>
                  <a:lnTo>
                    <a:pt x="22" y="18"/>
                  </a:lnTo>
                  <a:lnTo>
                    <a:pt x="18" y="21"/>
                  </a:lnTo>
                  <a:lnTo>
                    <a:pt x="16" y="24"/>
                  </a:lnTo>
                  <a:lnTo>
                    <a:pt x="15" y="27"/>
                  </a:lnTo>
                  <a:lnTo>
                    <a:pt x="13" y="30"/>
                  </a:lnTo>
                  <a:lnTo>
                    <a:pt x="11" y="36"/>
                  </a:lnTo>
                  <a:lnTo>
                    <a:pt x="11" y="39"/>
                  </a:lnTo>
                  <a:lnTo>
                    <a:pt x="13" y="48"/>
                  </a:lnTo>
                  <a:lnTo>
                    <a:pt x="16" y="57"/>
                  </a:lnTo>
                  <a:lnTo>
                    <a:pt x="20" y="63"/>
                  </a:lnTo>
                  <a:lnTo>
                    <a:pt x="27" y="63"/>
                  </a:lnTo>
                  <a:lnTo>
                    <a:pt x="31" y="63"/>
                  </a:lnTo>
                  <a:lnTo>
                    <a:pt x="34" y="63"/>
                  </a:lnTo>
                  <a:lnTo>
                    <a:pt x="36" y="60"/>
                  </a:lnTo>
                  <a:lnTo>
                    <a:pt x="38" y="57"/>
                  </a:lnTo>
                  <a:lnTo>
                    <a:pt x="50" y="57"/>
                  </a:lnTo>
                  <a:lnTo>
                    <a:pt x="47" y="66"/>
                  </a:lnTo>
                  <a:lnTo>
                    <a:pt x="41" y="72"/>
                  </a:lnTo>
                  <a:lnTo>
                    <a:pt x="34" y="78"/>
                  </a:lnTo>
                  <a:lnTo>
                    <a:pt x="27" y="78"/>
                  </a:lnTo>
                  <a:lnTo>
                    <a:pt x="22" y="78"/>
                  </a:lnTo>
                  <a:lnTo>
                    <a:pt x="16" y="75"/>
                  </a:lnTo>
                  <a:lnTo>
                    <a:pt x="11" y="72"/>
                  </a:lnTo>
                  <a:lnTo>
                    <a:pt x="7" y="66"/>
                  </a:lnTo>
                  <a:lnTo>
                    <a:pt x="4" y="60"/>
                  </a:lnTo>
                  <a:lnTo>
                    <a:pt x="2" y="54"/>
                  </a:lnTo>
                  <a:lnTo>
                    <a:pt x="2" y="48"/>
                  </a:lnTo>
                  <a:lnTo>
                    <a:pt x="0" y="39"/>
                  </a:lnTo>
                  <a:lnTo>
                    <a:pt x="2" y="33"/>
                  </a:lnTo>
                  <a:lnTo>
                    <a:pt x="2" y="24"/>
                  </a:lnTo>
                  <a:lnTo>
                    <a:pt x="6" y="18"/>
                  </a:lnTo>
                  <a:lnTo>
                    <a:pt x="9" y="12"/>
                  </a:lnTo>
                  <a:lnTo>
                    <a:pt x="13" y="6"/>
                  </a:lnTo>
                  <a:lnTo>
                    <a:pt x="16" y="3"/>
                  </a:lnTo>
                  <a:lnTo>
                    <a:pt x="22" y="3"/>
                  </a:lnTo>
                  <a:lnTo>
                    <a:pt x="27" y="0"/>
                  </a:lnTo>
                  <a:lnTo>
                    <a:pt x="34" y="3"/>
                  </a:lnTo>
                  <a:lnTo>
                    <a:pt x="41" y="6"/>
                  </a:lnTo>
                  <a:lnTo>
                    <a:pt x="47" y="15"/>
                  </a:lnTo>
                  <a:lnTo>
                    <a:pt x="50"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50" name="Freeform 19"/>
            <p:cNvSpPr>
              <a:spLocks/>
            </p:cNvSpPr>
            <p:nvPr/>
          </p:nvSpPr>
          <p:spPr bwMode="auto">
            <a:xfrm>
              <a:off x="1449" y="9888"/>
              <a:ext cx="34" cy="58"/>
            </a:xfrm>
            <a:custGeom>
              <a:avLst/>
              <a:gdLst>
                <a:gd name="T0" fmla="*/ 9 w 34"/>
                <a:gd name="T1" fmla="*/ 0 h 75"/>
                <a:gd name="T2" fmla="*/ 9 w 34"/>
                <a:gd name="T3" fmla="*/ 2 h 75"/>
                <a:gd name="T4" fmla="*/ 12 w 34"/>
                <a:gd name="T5" fmla="*/ 2 h 75"/>
                <a:gd name="T6" fmla="*/ 14 w 34"/>
                <a:gd name="T7" fmla="*/ 2 h 75"/>
                <a:gd name="T8" fmla="*/ 16 w 34"/>
                <a:gd name="T9" fmla="*/ 2 h 75"/>
                <a:gd name="T10" fmla="*/ 19 w 34"/>
                <a:gd name="T11" fmla="*/ 2 h 75"/>
                <a:gd name="T12" fmla="*/ 27 w 34"/>
                <a:gd name="T13" fmla="*/ 2 h 75"/>
                <a:gd name="T14" fmla="*/ 30 w 34"/>
                <a:gd name="T15" fmla="*/ 2 h 75"/>
                <a:gd name="T16" fmla="*/ 34 w 34"/>
                <a:gd name="T17" fmla="*/ 2 h 75"/>
                <a:gd name="T18" fmla="*/ 34 w 34"/>
                <a:gd name="T19" fmla="*/ 2 h 75"/>
                <a:gd name="T20" fmla="*/ 34 w 34"/>
                <a:gd name="T21" fmla="*/ 2 h 75"/>
                <a:gd name="T22" fmla="*/ 25 w 34"/>
                <a:gd name="T23" fmla="*/ 2 h 75"/>
                <a:gd name="T24" fmla="*/ 25 w 34"/>
                <a:gd name="T25" fmla="*/ 2 h 75"/>
                <a:gd name="T26" fmla="*/ 25 w 34"/>
                <a:gd name="T27" fmla="*/ 2 h 75"/>
                <a:gd name="T28" fmla="*/ 23 w 34"/>
                <a:gd name="T29" fmla="*/ 2 h 75"/>
                <a:gd name="T30" fmla="*/ 21 w 34"/>
                <a:gd name="T31" fmla="*/ 2 h 75"/>
                <a:gd name="T32" fmla="*/ 18 w 34"/>
                <a:gd name="T33" fmla="*/ 2 h 75"/>
                <a:gd name="T34" fmla="*/ 14 w 34"/>
                <a:gd name="T35" fmla="*/ 2 h 75"/>
                <a:gd name="T36" fmla="*/ 10 w 34"/>
                <a:gd name="T37" fmla="*/ 2 h 75"/>
                <a:gd name="T38" fmla="*/ 10 w 34"/>
                <a:gd name="T39" fmla="*/ 2 h 75"/>
                <a:gd name="T40" fmla="*/ 9 w 34"/>
                <a:gd name="T41" fmla="*/ 2 h 75"/>
                <a:gd name="T42" fmla="*/ 9 w 34"/>
                <a:gd name="T43" fmla="*/ 2 h 75"/>
                <a:gd name="T44" fmla="*/ 0 w 34"/>
                <a:gd name="T45" fmla="*/ 2 h 75"/>
                <a:gd name="T46" fmla="*/ 0 w 34"/>
                <a:gd name="T47" fmla="*/ 0 h 75"/>
                <a:gd name="T48" fmla="*/ 9 w 34"/>
                <a:gd name="T49" fmla="*/ 0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75"/>
                <a:gd name="T77" fmla="*/ 34 w 34"/>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75">
                  <a:moveTo>
                    <a:pt x="9" y="0"/>
                  </a:moveTo>
                  <a:lnTo>
                    <a:pt x="9" y="24"/>
                  </a:lnTo>
                  <a:lnTo>
                    <a:pt x="12" y="21"/>
                  </a:lnTo>
                  <a:lnTo>
                    <a:pt x="14" y="18"/>
                  </a:lnTo>
                  <a:lnTo>
                    <a:pt x="16" y="18"/>
                  </a:lnTo>
                  <a:lnTo>
                    <a:pt x="19" y="18"/>
                  </a:lnTo>
                  <a:lnTo>
                    <a:pt x="27" y="18"/>
                  </a:lnTo>
                  <a:lnTo>
                    <a:pt x="30" y="24"/>
                  </a:lnTo>
                  <a:lnTo>
                    <a:pt x="34" y="30"/>
                  </a:lnTo>
                  <a:lnTo>
                    <a:pt x="34" y="42"/>
                  </a:lnTo>
                  <a:lnTo>
                    <a:pt x="34" y="75"/>
                  </a:lnTo>
                  <a:lnTo>
                    <a:pt x="25" y="75"/>
                  </a:lnTo>
                  <a:lnTo>
                    <a:pt x="25" y="51"/>
                  </a:lnTo>
                  <a:lnTo>
                    <a:pt x="25" y="39"/>
                  </a:lnTo>
                  <a:lnTo>
                    <a:pt x="23" y="33"/>
                  </a:lnTo>
                  <a:lnTo>
                    <a:pt x="21" y="30"/>
                  </a:lnTo>
                  <a:lnTo>
                    <a:pt x="18" y="30"/>
                  </a:lnTo>
                  <a:lnTo>
                    <a:pt x="14" y="30"/>
                  </a:lnTo>
                  <a:lnTo>
                    <a:pt x="10" y="33"/>
                  </a:lnTo>
                  <a:lnTo>
                    <a:pt x="10" y="42"/>
                  </a:lnTo>
                  <a:lnTo>
                    <a:pt x="9" y="51"/>
                  </a:lnTo>
                  <a:lnTo>
                    <a:pt x="9" y="75"/>
                  </a:lnTo>
                  <a:lnTo>
                    <a:pt x="0" y="75"/>
                  </a:lnTo>
                  <a:lnTo>
                    <a:pt x="0" y="0"/>
                  </a:lnTo>
                  <a:lnTo>
                    <a:pt x="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51" name="Freeform 9"/>
            <p:cNvSpPr>
              <a:spLocks/>
            </p:cNvSpPr>
            <p:nvPr/>
          </p:nvSpPr>
          <p:spPr bwMode="auto">
            <a:xfrm>
              <a:off x="1291" y="9762"/>
              <a:ext cx="283" cy="286"/>
            </a:xfrm>
            <a:custGeom>
              <a:avLst/>
              <a:gdLst>
                <a:gd name="T0" fmla="*/ 190 w 279"/>
                <a:gd name="T1" fmla="*/ 2 h 373"/>
                <a:gd name="T2" fmla="*/ 319 w 279"/>
                <a:gd name="T3" fmla="*/ 0 h 373"/>
                <a:gd name="T4" fmla="*/ 335 w 279"/>
                <a:gd name="T5" fmla="*/ 2 h 373"/>
                <a:gd name="T6" fmla="*/ 349 w 279"/>
                <a:gd name="T7" fmla="*/ 2 h 373"/>
                <a:gd name="T8" fmla="*/ 359 w 279"/>
                <a:gd name="T9" fmla="*/ 2 h 373"/>
                <a:gd name="T10" fmla="*/ 367 w 279"/>
                <a:gd name="T11" fmla="*/ 2 h 373"/>
                <a:gd name="T12" fmla="*/ 374 w 279"/>
                <a:gd name="T13" fmla="*/ 2 h 373"/>
                <a:gd name="T14" fmla="*/ 379 w 279"/>
                <a:gd name="T15" fmla="*/ 2 h 373"/>
                <a:gd name="T16" fmla="*/ 382 w 279"/>
                <a:gd name="T17" fmla="*/ 2 h 373"/>
                <a:gd name="T18" fmla="*/ 385 w 279"/>
                <a:gd name="T19" fmla="*/ 2 h 373"/>
                <a:gd name="T20" fmla="*/ 385 w 279"/>
                <a:gd name="T21" fmla="*/ 2 h 373"/>
                <a:gd name="T22" fmla="*/ 385 w 279"/>
                <a:gd name="T23" fmla="*/ 2 h 373"/>
                <a:gd name="T24" fmla="*/ 380 w 279"/>
                <a:gd name="T25" fmla="*/ 2 h 373"/>
                <a:gd name="T26" fmla="*/ 379 w 279"/>
                <a:gd name="T27" fmla="*/ 2 h 373"/>
                <a:gd name="T28" fmla="*/ 371 w 279"/>
                <a:gd name="T29" fmla="*/ 2 h 373"/>
                <a:gd name="T30" fmla="*/ 362 w 279"/>
                <a:gd name="T31" fmla="*/ 2 h 373"/>
                <a:gd name="T32" fmla="*/ 354 w 279"/>
                <a:gd name="T33" fmla="*/ 2 h 373"/>
                <a:gd name="T34" fmla="*/ 342 w 279"/>
                <a:gd name="T35" fmla="*/ 2 h 373"/>
                <a:gd name="T36" fmla="*/ 327 w 279"/>
                <a:gd name="T37" fmla="*/ 2 h 373"/>
                <a:gd name="T38" fmla="*/ 310 w 279"/>
                <a:gd name="T39" fmla="*/ 2 h 373"/>
                <a:gd name="T40" fmla="*/ 297 w 279"/>
                <a:gd name="T41" fmla="*/ 2 h 373"/>
                <a:gd name="T42" fmla="*/ 279 w 279"/>
                <a:gd name="T43" fmla="*/ 2 h 373"/>
                <a:gd name="T44" fmla="*/ 263 w 279"/>
                <a:gd name="T45" fmla="*/ 2 h 373"/>
                <a:gd name="T46" fmla="*/ 246 w 279"/>
                <a:gd name="T47" fmla="*/ 2 h 373"/>
                <a:gd name="T48" fmla="*/ 226 w 279"/>
                <a:gd name="T49" fmla="*/ 2 h 373"/>
                <a:gd name="T50" fmla="*/ 206 w 279"/>
                <a:gd name="T51" fmla="*/ 2 h 373"/>
                <a:gd name="T52" fmla="*/ 185 w 279"/>
                <a:gd name="T53" fmla="*/ 2 h 373"/>
                <a:gd name="T54" fmla="*/ 169 w 279"/>
                <a:gd name="T55" fmla="*/ 2 h 373"/>
                <a:gd name="T56" fmla="*/ 155 w 279"/>
                <a:gd name="T57" fmla="*/ 2 h 373"/>
                <a:gd name="T58" fmla="*/ 133 w 279"/>
                <a:gd name="T59" fmla="*/ 2 h 373"/>
                <a:gd name="T60" fmla="*/ 109 w 279"/>
                <a:gd name="T61" fmla="*/ 2 h 373"/>
                <a:gd name="T62" fmla="*/ 94 w 279"/>
                <a:gd name="T63" fmla="*/ 2 h 373"/>
                <a:gd name="T64" fmla="*/ 82 w 279"/>
                <a:gd name="T65" fmla="*/ 2 h 373"/>
                <a:gd name="T66" fmla="*/ 71 w 279"/>
                <a:gd name="T67" fmla="*/ 2 h 373"/>
                <a:gd name="T68" fmla="*/ 60 w 279"/>
                <a:gd name="T69" fmla="*/ 2 h 373"/>
                <a:gd name="T70" fmla="*/ 28 w 279"/>
                <a:gd name="T71" fmla="*/ 2 h 373"/>
                <a:gd name="T72" fmla="*/ 19 w 279"/>
                <a:gd name="T73" fmla="*/ 2 h 373"/>
                <a:gd name="T74" fmla="*/ 14 w 279"/>
                <a:gd name="T75" fmla="*/ 2 h 373"/>
                <a:gd name="T76" fmla="*/ 9 w 279"/>
                <a:gd name="T77" fmla="*/ 2 h 373"/>
                <a:gd name="T78" fmla="*/ 3 w 279"/>
                <a:gd name="T79" fmla="*/ 2 h 373"/>
                <a:gd name="T80" fmla="*/ 2 w 279"/>
                <a:gd name="T81" fmla="*/ 2 h 373"/>
                <a:gd name="T82" fmla="*/ 0 w 279"/>
                <a:gd name="T83" fmla="*/ 2 h 373"/>
                <a:gd name="T84" fmla="*/ 0 w 279"/>
                <a:gd name="T85" fmla="*/ 2 h 373"/>
                <a:gd name="T86" fmla="*/ 0 w 279"/>
                <a:gd name="T87" fmla="*/ 2 h 373"/>
                <a:gd name="T88" fmla="*/ 2 w 279"/>
                <a:gd name="T89" fmla="*/ 2 h 373"/>
                <a:gd name="T90" fmla="*/ 5 w 279"/>
                <a:gd name="T91" fmla="*/ 2 h 373"/>
                <a:gd name="T92" fmla="*/ 10 w 279"/>
                <a:gd name="T93" fmla="*/ 2 h 373"/>
                <a:gd name="T94" fmla="*/ 16 w 279"/>
                <a:gd name="T95" fmla="*/ 2 h 373"/>
                <a:gd name="T96" fmla="*/ 23 w 279"/>
                <a:gd name="T97" fmla="*/ 2 h 373"/>
                <a:gd name="T98" fmla="*/ 32 w 279"/>
                <a:gd name="T99" fmla="*/ 2 h 373"/>
                <a:gd name="T100" fmla="*/ 190 w 279"/>
                <a:gd name="T101" fmla="*/ 2 h 3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373"/>
                <a:gd name="T155" fmla="*/ 279 w 279"/>
                <a:gd name="T156" fmla="*/ 373 h 3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373">
                  <a:moveTo>
                    <a:pt x="139" y="158"/>
                  </a:moveTo>
                  <a:lnTo>
                    <a:pt x="231" y="0"/>
                  </a:lnTo>
                  <a:lnTo>
                    <a:pt x="241" y="18"/>
                  </a:lnTo>
                  <a:lnTo>
                    <a:pt x="250" y="36"/>
                  </a:lnTo>
                  <a:lnTo>
                    <a:pt x="258" y="55"/>
                  </a:lnTo>
                  <a:lnTo>
                    <a:pt x="265" y="73"/>
                  </a:lnTo>
                  <a:lnTo>
                    <a:pt x="270" y="94"/>
                  </a:lnTo>
                  <a:lnTo>
                    <a:pt x="274" y="112"/>
                  </a:lnTo>
                  <a:lnTo>
                    <a:pt x="277" y="133"/>
                  </a:lnTo>
                  <a:lnTo>
                    <a:pt x="279" y="154"/>
                  </a:lnTo>
                  <a:lnTo>
                    <a:pt x="279" y="176"/>
                  </a:lnTo>
                  <a:lnTo>
                    <a:pt x="279" y="197"/>
                  </a:lnTo>
                  <a:lnTo>
                    <a:pt x="275" y="215"/>
                  </a:lnTo>
                  <a:lnTo>
                    <a:pt x="274" y="236"/>
                  </a:lnTo>
                  <a:lnTo>
                    <a:pt x="268" y="254"/>
                  </a:lnTo>
                  <a:lnTo>
                    <a:pt x="261" y="276"/>
                  </a:lnTo>
                  <a:lnTo>
                    <a:pt x="254" y="291"/>
                  </a:lnTo>
                  <a:lnTo>
                    <a:pt x="245" y="309"/>
                  </a:lnTo>
                  <a:lnTo>
                    <a:pt x="236" y="324"/>
                  </a:lnTo>
                  <a:lnTo>
                    <a:pt x="225" y="336"/>
                  </a:lnTo>
                  <a:lnTo>
                    <a:pt x="215" y="348"/>
                  </a:lnTo>
                  <a:lnTo>
                    <a:pt x="202" y="357"/>
                  </a:lnTo>
                  <a:lnTo>
                    <a:pt x="190" y="363"/>
                  </a:lnTo>
                  <a:lnTo>
                    <a:pt x="177" y="369"/>
                  </a:lnTo>
                  <a:lnTo>
                    <a:pt x="163" y="373"/>
                  </a:lnTo>
                  <a:lnTo>
                    <a:pt x="150" y="373"/>
                  </a:lnTo>
                  <a:lnTo>
                    <a:pt x="136" y="373"/>
                  </a:lnTo>
                  <a:lnTo>
                    <a:pt x="123" y="369"/>
                  </a:lnTo>
                  <a:lnTo>
                    <a:pt x="109" y="363"/>
                  </a:lnTo>
                  <a:lnTo>
                    <a:pt x="96" y="357"/>
                  </a:lnTo>
                  <a:lnTo>
                    <a:pt x="84" y="348"/>
                  </a:lnTo>
                  <a:lnTo>
                    <a:pt x="71" y="339"/>
                  </a:lnTo>
                  <a:lnTo>
                    <a:pt x="59" y="324"/>
                  </a:lnTo>
                  <a:lnTo>
                    <a:pt x="48" y="312"/>
                  </a:lnTo>
                  <a:lnTo>
                    <a:pt x="37" y="294"/>
                  </a:lnTo>
                  <a:lnTo>
                    <a:pt x="28" y="276"/>
                  </a:lnTo>
                  <a:lnTo>
                    <a:pt x="19" y="257"/>
                  </a:lnTo>
                  <a:lnTo>
                    <a:pt x="14" y="239"/>
                  </a:lnTo>
                  <a:lnTo>
                    <a:pt x="9" y="218"/>
                  </a:lnTo>
                  <a:lnTo>
                    <a:pt x="3" y="200"/>
                  </a:lnTo>
                  <a:lnTo>
                    <a:pt x="2" y="179"/>
                  </a:lnTo>
                  <a:lnTo>
                    <a:pt x="0" y="158"/>
                  </a:lnTo>
                  <a:lnTo>
                    <a:pt x="0" y="136"/>
                  </a:lnTo>
                  <a:lnTo>
                    <a:pt x="0" y="115"/>
                  </a:lnTo>
                  <a:lnTo>
                    <a:pt x="2" y="97"/>
                  </a:lnTo>
                  <a:lnTo>
                    <a:pt x="5" y="76"/>
                  </a:lnTo>
                  <a:lnTo>
                    <a:pt x="10" y="58"/>
                  </a:lnTo>
                  <a:lnTo>
                    <a:pt x="16" y="39"/>
                  </a:lnTo>
                  <a:lnTo>
                    <a:pt x="23" y="21"/>
                  </a:lnTo>
                  <a:lnTo>
                    <a:pt x="32" y="3"/>
                  </a:lnTo>
                  <a:lnTo>
                    <a:pt x="139" y="15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52" name="Freeform 10"/>
            <p:cNvSpPr>
              <a:spLocks noEditPoints="1"/>
            </p:cNvSpPr>
            <p:nvPr/>
          </p:nvSpPr>
          <p:spPr bwMode="auto">
            <a:xfrm>
              <a:off x="1282" y="9757"/>
              <a:ext cx="299" cy="307"/>
            </a:xfrm>
            <a:custGeom>
              <a:avLst/>
              <a:gdLst>
                <a:gd name="T0" fmla="*/ 332 w 295"/>
                <a:gd name="T1" fmla="*/ 2 h 400"/>
                <a:gd name="T2" fmla="*/ 317 w 295"/>
                <a:gd name="T3" fmla="*/ 2 h 400"/>
                <a:gd name="T4" fmla="*/ 325 w 295"/>
                <a:gd name="T5" fmla="*/ 2 h 400"/>
                <a:gd name="T6" fmla="*/ 338 w 295"/>
                <a:gd name="T7" fmla="*/ 2 h 400"/>
                <a:gd name="T8" fmla="*/ 325 w 295"/>
                <a:gd name="T9" fmla="*/ 2 h 400"/>
                <a:gd name="T10" fmla="*/ 347 w 295"/>
                <a:gd name="T11" fmla="*/ 2 h 400"/>
                <a:gd name="T12" fmla="*/ 378 w 295"/>
                <a:gd name="T13" fmla="*/ 2 h 400"/>
                <a:gd name="T14" fmla="*/ 397 w 295"/>
                <a:gd name="T15" fmla="*/ 2 h 400"/>
                <a:gd name="T16" fmla="*/ 383 w 295"/>
                <a:gd name="T17" fmla="*/ 2 h 400"/>
                <a:gd name="T18" fmla="*/ 374 w 295"/>
                <a:gd name="T19" fmla="*/ 2 h 400"/>
                <a:gd name="T20" fmla="*/ 353 w 295"/>
                <a:gd name="T21" fmla="*/ 2 h 400"/>
                <a:gd name="T22" fmla="*/ 347 w 295"/>
                <a:gd name="T23" fmla="*/ 2 h 400"/>
                <a:gd name="T24" fmla="*/ 400 w 295"/>
                <a:gd name="T25" fmla="*/ 2 h 400"/>
                <a:gd name="T26" fmla="*/ 389 w 295"/>
                <a:gd name="T27" fmla="*/ 2 h 400"/>
                <a:gd name="T28" fmla="*/ 365 w 295"/>
                <a:gd name="T29" fmla="*/ 2 h 400"/>
                <a:gd name="T30" fmla="*/ 367 w 295"/>
                <a:gd name="T31" fmla="*/ 2 h 400"/>
                <a:gd name="T32" fmla="*/ 380 w 295"/>
                <a:gd name="T33" fmla="*/ 2 h 400"/>
                <a:gd name="T34" fmla="*/ 383 w 295"/>
                <a:gd name="T35" fmla="*/ 2 h 400"/>
                <a:gd name="T36" fmla="*/ 360 w 295"/>
                <a:gd name="T37" fmla="*/ 2 h 400"/>
                <a:gd name="T38" fmla="*/ 343 w 295"/>
                <a:gd name="T39" fmla="*/ 2 h 400"/>
                <a:gd name="T40" fmla="*/ 355 w 295"/>
                <a:gd name="T41" fmla="*/ 2 h 400"/>
                <a:gd name="T42" fmla="*/ 355 w 295"/>
                <a:gd name="T43" fmla="*/ 2 h 400"/>
                <a:gd name="T44" fmla="*/ 355 w 295"/>
                <a:gd name="T45" fmla="*/ 2 h 400"/>
                <a:gd name="T46" fmla="*/ 338 w 295"/>
                <a:gd name="T47" fmla="*/ 2 h 400"/>
                <a:gd name="T48" fmla="*/ 335 w 295"/>
                <a:gd name="T49" fmla="*/ 2 h 400"/>
                <a:gd name="T50" fmla="*/ 323 w 295"/>
                <a:gd name="T51" fmla="*/ 2 h 400"/>
                <a:gd name="T52" fmla="*/ 317 w 295"/>
                <a:gd name="T53" fmla="*/ 2 h 400"/>
                <a:gd name="T54" fmla="*/ 275 w 295"/>
                <a:gd name="T55" fmla="*/ 2 h 400"/>
                <a:gd name="T56" fmla="*/ 317 w 295"/>
                <a:gd name="T57" fmla="*/ 2 h 400"/>
                <a:gd name="T58" fmla="*/ 225 w 295"/>
                <a:gd name="T59" fmla="*/ 2 h 400"/>
                <a:gd name="T60" fmla="*/ 149 w 295"/>
                <a:gd name="T61" fmla="*/ 2 h 400"/>
                <a:gd name="T62" fmla="*/ 75 w 295"/>
                <a:gd name="T63" fmla="*/ 2 h 400"/>
                <a:gd name="T64" fmla="*/ 125 w 295"/>
                <a:gd name="T65" fmla="*/ 2 h 400"/>
                <a:gd name="T66" fmla="*/ 198 w 295"/>
                <a:gd name="T67" fmla="*/ 2 h 400"/>
                <a:gd name="T68" fmla="*/ 275 w 295"/>
                <a:gd name="T69" fmla="*/ 2 h 400"/>
                <a:gd name="T70" fmla="*/ 69 w 295"/>
                <a:gd name="T71" fmla="*/ 2 h 400"/>
                <a:gd name="T72" fmla="*/ 80 w 295"/>
                <a:gd name="T73" fmla="*/ 2 h 400"/>
                <a:gd name="T74" fmla="*/ 66 w 295"/>
                <a:gd name="T75" fmla="*/ 2 h 400"/>
                <a:gd name="T76" fmla="*/ 19 w 295"/>
                <a:gd name="T77" fmla="*/ 2 h 400"/>
                <a:gd name="T78" fmla="*/ 5 w 295"/>
                <a:gd name="T79" fmla="*/ 2 h 400"/>
                <a:gd name="T80" fmla="*/ 16 w 295"/>
                <a:gd name="T81" fmla="*/ 2 h 400"/>
                <a:gd name="T82" fmla="*/ 23 w 295"/>
                <a:gd name="T83" fmla="*/ 2 h 400"/>
                <a:gd name="T84" fmla="*/ 60 w 295"/>
                <a:gd name="T85" fmla="*/ 2 h 400"/>
                <a:gd name="T86" fmla="*/ 66 w 295"/>
                <a:gd name="T87" fmla="*/ 2 h 400"/>
                <a:gd name="T88" fmla="*/ 2 w 295"/>
                <a:gd name="T89" fmla="*/ 2 h 400"/>
                <a:gd name="T90" fmla="*/ 11 w 295"/>
                <a:gd name="T91" fmla="*/ 2 h 400"/>
                <a:gd name="T92" fmla="*/ 28 w 295"/>
                <a:gd name="T93" fmla="*/ 2 h 400"/>
                <a:gd name="T94" fmla="*/ 28 w 295"/>
                <a:gd name="T95" fmla="*/ 2 h 400"/>
                <a:gd name="T96" fmla="*/ 18 w 295"/>
                <a:gd name="T97" fmla="*/ 2 h 400"/>
                <a:gd name="T98" fmla="*/ 16 w 295"/>
                <a:gd name="T99" fmla="*/ 2 h 400"/>
                <a:gd name="T100" fmla="*/ 32 w 295"/>
                <a:gd name="T101" fmla="*/ 2 h 400"/>
                <a:gd name="T102" fmla="*/ 66 w 295"/>
                <a:gd name="T103" fmla="*/ 2 h 400"/>
                <a:gd name="T104" fmla="*/ 36 w 295"/>
                <a:gd name="T105" fmla="*/ 2 h 400"/>
                <a:gd name="T106" fmla="*/ 64 w 295"/>
                <a:gd name="T107" fmla="*/ 2 h 400"/>
                <a:gd name="T108" fmla="*/ 207 w 295"/>
                <a:gd name="T109" fmla="*/ 2 h 400"/>
                <a:gd name="T110" fmla="*/ 69 w 295"/>
                <a:gd name="T111" fmla="*/ 2 h 400"/>
                <a:gd name="T112" fmla="*/ 191 w 295"/>
                <a:gd name="T113" fmla="*/ 2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400"/>
                <a:gd name="T173" fmla="*/ 295 w 295"/>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400">
                  <a:moveTo>
                    <a:pt x="143" y="163"/>
                  </a:moveTo>
                  <a:lnTo>
                    <a:pt x="234" y="9"/>
                  </a:lnTo>
                  <a:lnTo>
                    <a:pt x="245" y="24"/>
                  </a:lnTo>
                  <a:lnTo>
                    <a:pt x="154" y="179"/>
                  </a:lnTo>
                  <a:lnTo>
                    <a:pt x="143" y="163"/>
                  </a:lnTo>
                  <a:close/>
                  <a:moveTo>
                    <a:pt x="234" y="9"/>
                  </a:moveTo>
                  <a:lnTo>
                    <a:pt x="240" y="0"/>
                  </a:lnTo>
                  <a:lnTo>
                    <a:pt x="245" y="6"/>
                  </a:lnTo>
                  <a:lnTo>
                    <a:pt x="240" y="15"/>
                  </a:lnTo>
                  <a:lnTo>
                    <a:pt x="234" y="9"/>
                  </a:lnTo>
                  <a:close/>
                  <a:moveTo>
                    <a:pt x="245" y="6"/>
                  </a:moveTo>
                  <a:lnTo>
                    <a:pt x="249" y="15"/>
                  </a:lnTo>
                  <a:lnTo>
                    <a:pt x="254" y="21"/>
                  </a:lnTo>
                  <a:lnTo>
                    <a:pt x="243" y="39"/>
                  </a:lnTo>
                  <a:lnTo>
                    <a:pt x="240" y="33"/>
                  </a:lnTo>
                  <a:lnTo>
                    <a:pt x="234" y="27"/>
                  </a:lnTo>
                  <a:lnTo>
                    <a:pt x="245" y="6"/>
                  </a:lnTo>
                  <a:close/>
                  <a:moveTo>
                    <a:pt x="254" y="21"/>
                  </a:moveTo>
                  <a:lnTo>
                    <a:pt x="263" y="39"/>
                  </a:lnTo>
                  <a:lnTo>
                    <a:pt x="270" y="54"/>
                  </a:lnTo>
                  <a:lnTo>
                    <a:pt x="277" y="73"/>
                  </a:lnTo>
                  <a:lnTo>
                    <a:pt x="283" y="91"/>
                  </a:lnTo>
                  <a:lnTo>
                    <a:pt x="288" y="112"/>
                  </a:lnTo>
                  <a:lnTo>
                    <a:pt x="292" y="130"/>
                  </a:lnTo>
                  <a:lnTo>
                    <a:pt x="293" y="151"/>
                  </a:lnTo>
                  <a:lnTo>
                    <a:pt x="295" y="169"/>
                  </a:lnTo>
                  <a:lnTo>
                    <a:pt x="281" y="173"/>
                  </a:lnTo>
                  <a:lnTo>
                    <a:pt x="279" y="154"/>
                  </a:lnTo>
                  <a:lnTo>
                    <a:pt x="277" y="136"/>
                  </a:lnTo>
                  <a:lnTo>
                    <a:pt x="274" y="118"/>
                  </a:lnTo>
                  <a:lnTo>
                    <a:pt x="270" y="103"/>
                  </a:lnTo>
                  <a:lnTo>
                    <a:pt x="265" y="85"/>
                  </a:lnTo>
                  <a:lnTo>
                    <a:pt x="258" y="70"/>
                  </a:lnTo>
                  <a:lnTo>
                    <a:pt x="252" y="54"/>
                  </a:lnTo>
                  <a:lnTo>
                    <a:pt x="243" y="39"/>
                  </a:lnTo>
                  <a:lnTo>
                    <a:pt x="254" y="21"/>
                  </a:lnTo>
                  <a:close/>
                  <a:moveTo>
                    <a:pt x="295" y="169"/>
                  </a:moveTo>
                  <a:lnTo>
                    <a:pt x="295" y="191"/>
                  </a:lnTo>
                  <a:lnTo>
                    <a:pt x="295" y="209"/>
                  </a:lnTo>
                  <a:lnTo>
                    <a:pt x="293" y="230"/>
                  </a:lnTo>
                  <a:lnTo>
                    <a:pt x="290" y="248"/>
                  </a:lnTo>
                  <a:lnTo>
                    <a:pt x="286" y="266"/>
                  </a:lnTo>
                  <a:lnTo>
                    <a:pt x="281" y="285"/>
                  </a:lnTo>
                  <a:lnTo>
                    <a:pt x="276" y="303"/>
                  </a:lnTo>
                  <a:lnTo>
                    <a:pt x="267" y="318"/>
                  </a:lnTo>
                  <a:lnTo>
                    <a:pt x="256" y="303"/>
                  </a:lnTo>
                  <a:lnTo>
                    <a:pt x="263" y="288"/>
                  </a:lnTo>
                  <a:lnTo>
                    <a:pt x="268" y="272"/>
                  </a:lnTo>
                  <a:lnTo>
                    <a:pt x="272" y="257"/>
                  </a:lnTo>
                  <a:lnTo>
                    <a:pt x="276" y="242"/>
                  </a:lnTo>
                  <a:lnTo>
                    <a:pt x="279" y="224"/>
                  </a:lnTo>
                  <a:lnTo>
                    <a:pt x="281" y="206"/>
                  </a:lnTo>
                  <a:lnTo>
                    <a:pt x="281" y="191"/>
                  </a:lnTo>
                  <a:lnTo>
                    <a:pt x="281" y="173"/>
                  </a:lnTo>
                  <a:lnTo>
                    <a:pt x="295" y="169"/>
                  </a:lnTo>
                  <a:close/>
                  <a:moveTo>
                    <a:pt x="267" y="318"/>
                  </a:moveTo>
                  <a:lnTo>
                    <a:pt x="263" y="327"/>
                  </a:lnTo>
                  <a:lnTo>
                    <a:pt x="259" y="333"/>
                  </a:lnTo>
                  <a:lnTo>
                    <a:pt x="249" y="315"/>
                  </a:lnTo>
                  <a:lnTo>
                    <a:pt x="252" y="309"/>
                  </a:lnTo>
                  <a:lnTo>
                    <a:pt x="256" y="303"/>
                  </a:lnTo>
                  <a:lnTo>
                    <a:pt x="267" y="318"/>
                  </a:lnTo>
                  <a:close/>
                  <a:moveTo>
                    <a:pt x="259" y="333"/>
                  </a:moveTo>
                  <a:lnTo>
                    <a:pt x="259" y="333"/>
                  </a:lnTo>
                  <a:lnTo>
                    <a:pt x="254" y="324"/>
                  </a:lnTo>
                  <a:lnTo>
                    <a:pt x="259" y="333"/>
                  </a:lnTo>
                  <a:close/>
                  <a:moveTo>
                    <a:pt x="259" y="333"/>
                  </a:moveTo>
                  <a:lnTo>
                    <a:pt x="259" y="333"/>
                  </a:lnTo>
                  <a:lnTo>
                    <a:pt x="249" y="315"/>
                  </a:lnTo>
                  <a:lnTo>
                    <a:pt x="259" y="333"/>
                  </a:lnTo>
                  <a:close/>
                  <a:moveTo>
                    <a:pt x="259" y="333"/>
                  </a:moveTo>
                  <a:lnTo>
                    <a:pt x="247" y="351"/>
                  </a:lnTo>
                  <a:lnTo>
                    <a:pt x="234" y="366"/>
                  </a:lnTo>
                  <a:lnTo>
                    <a:pt x="227" y="345"/>
                  </a:lnTo>
                  <a:lnTo>
                    <a:pt x="238" y="333"/>
                  </a:lnTo>
                  <a:lnTo>
                    <a:pt x="249" y="315"/>
                  </a:lnTo>
                  <a:lnTo>
                    <a:pt x="259" y="333"/>
                  </a:lnTo>
                  <a:close/>
                  <a:moveTo>
                    <a:pt x="234" y="366"/>
                  </a:moveTo>
                  <a:lnTo>
                    <a:pt x="220" y="378"/>
                  </a:lnTo>
                  <a:lnTo>
                    <a:pt x="206" y="388"/>
                  </a:lnTo>
                  <a:lnTo>
                    <a:pt x="202" y="363"/>
                  </a:lnTo>
                  <a:lnTo>
                    <a:pt x="215" y="354"/>
                  </a:lnTo>
                  <a:lnTo>
                    <a:pt x="227" y="345"/>
                  </a:lnTo>
                  <a:lnTo>
                    <a:pt x="234" y="366"/>
                  </a:lnTo>
                  <a:close/>
                  <a:moveTo>
                    <a:pt x="206" y="388"/>
                  </a:moveTo>
                  <a:lnTo>
                    <a:pt x="186" y="397"/>
                  </a:lnTo>
                  <a:lnTo>
                    <a:pt x="166" y="400"/>
                  </a:lnTo>
                  <a:lnTo>
                    <a:pt x="147" y="400"/>
                  </a:lnTo>
                  <a:lnTo>
                    <a:pt x="127" y="397"/>
                  </a:lnTo>
                  <a:lnTo>
                    <a:pt x="107" y="388"/>
                  </a:lnTo>
                  <a:lnTo>
                    <a:pt x="88" y="372"/>
                  </a:lnTo>
                  <a:lnTo>
                    <a:pt x="70" y="357"/>
                  </a:lnTo>
                  <a:lnTo>
                    <a:pt x="52" y="336"/>
                  </a:lnTo>
                  <a:lnTo>
                    <a:pt x="61" y="315"/>
                  </a:lnTo>
                  <a:lnTo>
                    <a:pt x="77" y="336"/>
                  </a:lnTo>
                  <a:lnTo>
                    <a:pt x="95" y="351"/>
                  </a:lnTo>
                  <a:lnTo>
                    <a:pt x="111" y="363"/>
                  </a:lnTo>
                  <a:lnTo>
                    <a:pt x="129" y="369"/>
                  </a:lnTo>
                  <a:lnTo>
                    <a:pt x="148" y="375"/>
                  </a:lnTo>
                  <a:lnTo>
                    <a:pt x="166" y="375"/>
                  </a:lnTo>
                  <a:lnTo>
                    <a:pt x="184" y="372"/>
                  </a:lnTo>
                  <a:lnTo>
                    <a:pt x="202" y="363"/>
                  </a:lnTo>
                  <a:lnTo>
                    <a:pt x="206" y="388"/>
                  </a:lnTo>
                  <a:close/>
                  <a:moveTo>
                    <a:pt x="52" y="336"/>
                  </a:moveTo>
                  <a:lnTo>
                    <a:pt x="46" y="327"/>
                  </a:lnTo>
                  <a:lnTo>
                    <a:pt x="43" y="321"/>
                  </a:lnTo>
                  <a:lnTo>
                    <a:pt x="53" y="303"/>
                  </a:lnTo>
                  <a:lnTo>
                    <a:pt x="57" y="309"/>
                  </a:lnTo>
                  <a:lnTo>
                    <a:pt x="61" y="315"/>
                  </a:lnTo>
                  <a:lnTo>
                    <a:pt x="52" y="336"/>
                  </a:lnTo>
                  <a:close/>
                  <a:moveTo>
                    <a:pt x="43" y="321"/>
                  </a:moveTo>
                  <a:lnTo>
                    <a:pt x="34" y="303"/>
                  </a:lnTo>
                  <a:lnTo>
                    <a:pt x="25" y="288"/>
                  </a:lnTo>
                  <a:lnTo>
                    <a:pt x="19" y="269"/>
                  </a:lnTo>
                  <a:lnTo>
                    <a:pt x="12" y="251"/>
                  </a:lnTo>
                  <a:lnTo>
                    <a:pt x="9" y="230"/>
                  </a:lnTo>
                  <a:lnTo>
                    <a:pt x="5" y="212"/>
                  </a:lnTo>
                  <a:lnTo>
                    <a:pt x="2" y="191"/>
                  </a:lnTo>
                  <a:lnTo>
                    <a:pt x="2" y="173"/>
                  </a:lnTo>
                  <a:lnTo>
                    <a:pt x="16" y="169"/>
                  </a:lnTo>
                  <a:lnTo>
                    <a:pt x="18" y="188"/>
                  </a:lnTo>
                  <a:lnTo>
                    <a:pt x="19" y="206"/>
                  </a:lnTo>
                  <a:lnTo>
                    <a:pt x="23" y="224"/>
                  </a:lnTo>
                  <a:lnTo>
                    <a:pt x="27" y="239"/>
                  </a:lnTo>
                  <a:lnTo>
                    <a:pt x="32" y="257"/>
                  </a:lnTo>
                  <a:lnTo>
                    <a:pt x="37" y="272"/>
                  </a:lnTo>
                  <a:lnTo>
                    <a:pt x="45" y="288"/>
                  </a:lnTo>
                  <a:lnTo>
                    <a:pt x="53" y="303"/>
                  </a:lnTo>
                  <a:lnTo>
                    <a:pt x="43" y="321"/>
                  </a:lnTo>
                  <a:close/>
                  <a:moveTo>
                    <a:pt x="2" y="173"/>
                  </a:moveTo>
                  <a:lnTo>
                    <a:pt x="0" y="151"/>
                  </a:lnTo>
                  <a:lnTo>
                    <a:pt x="2" y="133"/>
                  </a:lnTo>
                  <a:lnTo>
                    <a:pt x="3" y="112"/>
                  </a:lnTo>
                  <a:lnTo>
                    <a:pt x="5" y="94"/>
                  </a:lnTo>
                  <a:lnTo>
                    <a:pt x="11" y="76"/>
                  </a:lnTo>
                  <a:lnTo>
                    <a:pt x="16" y="57"/>
                  </a:lnTo>
                  <a:lnTo>
                    <a:pt x="21" y="39"/>
                  </a:lnTo>
                  <a:lnTo>
                    <a:pt x="28" y="24"/>
                  </a:lnTo>
                  <a:lnTo>
                    <a:pt x="41" y="39"/>
                  </a:lnTo>
                  <a:lnTo>
                    <a:pt x="34" y="54"/>
                  </a:lnTo>
                  <a:lnTo>
                    <a:pt x="28" y="70"/>
                  </a:lnTo>
                  <a:lnTo>
                    <a:pt x="23" y="85"/>
                  </a:lnTo>
                  <a:lnTo>
                    <a:pt x="19" y="103"/>
                  </a:lnTo>
                  <a:lnTo>
                    <a:pt x="18" y="118"/>
                  </a:lnTo>
                  <a:lnTo>
                    <a:pt x="16" y="136"/>
                  </a:lnTo>
                  <a:lnTo>
                    <a:pt x="16" y="154"/>
                  </a:lnTo>
                  <a:lnTo>
                    <a:pt x="16" y="169"/>
                  </a:lnTo>
                  <a:lnTo>
                    <a:pt x="2" y="173"/>
                  </a:lnTo>
                  <a:close/>
                  <a:moveTo>
                    <a:pt x="28" y="24"/>
                  </a:moveTo>
                  <a:lnTo>
                    <a:pt x="32" y="15"/>
                  </a:lnTo>
                  <a:lnTo>
                    <a:pt x="36" y="9"/>
                  </a:lnTo>
                  <a:lnTo>
                    <a:pt x="46" y="27"/>
                  </a:lnTo>
                  <a:lnTo>
                    <a:pt x="43" y="33"/>
                  </a:lnTo>
                  <a:lnTo>
                    <a:pt x="41" y="39"/>
                  </a:lnTo>
                  <a:lnTo>
                    <a:pt x="28" y="24"/>
                  </a:lnTo>
                  <a:close/>
                  <a:moveTo>
                    <a:pt x="36" y="9"/>
                  </a:moveTo>
                  <a:lnTo>
                    <a:pt x="41" y="3"/>
                  </a:lnTo>
                  <a:lnTo>
                    <a:pt x="46" y="9"/>
                  </a:lnTo>
                  <a:lnTo>
                    <a:pt x="41" y="18"/>
                  </a:lnTo>
                  <a:lnTo>
                    <a:pt x="36" y="9"/>
                  </a:lnTo>
                  <a:close/>
                  <a:moveTo>
                    <a:pt x="46" y="9"/>
                  </a:moveTo>
                  <a:lnTo>
                    <a:pt x="154" y="160"/>
                  </a:lnTo>
                  <a:lnTo>
                    <a:pt x="143" y="182"/>
                  </a:lnTo>
                  <a:lnTo>
                    <a:pt x="37" y="27"/>
                  </a:lnTo>
                  <a:lnTo>
                    <a:pt x="46" y="9"/>
                  </a:lnTo>
                  <a:close/>
                  <a:moveTo>
                    <a:pt x="154" y="179"/>
                  </a:moveTo>
                  <a:lnTo>
                    <a:pt x="148" y="188"/>
                  </a:lnTo>
                  <a:lnTo>
                    <a:pt x="143" y="182"/>
                  </a:lnTo>
                  <a:lnTo>
                    <a:pt x="148" y="173"/>
                  </a:lnTo>
                  <a:lnTo>
                    <a:pt x="154"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53" name="Text Box 365"/>
            <p:cNvSpPr txBox="1">
              <a:spLocks noChangeArrowheads="1"/>
            </p:cNvSpPr>
            <p:nvPr/>
          </p:nvSpPr>
          <p:spPr bwMode="auto">
            <a:xfrm>
              <a:off x="1282" y="9886"/>
              <a:ext cx="303"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83" tIns="43141" rIns="86283" bIns="43141">
              <a:spAutoFit/>
            </a:bodyPr>
            <a:lstStyle>
              <a:lvl1pPr defTabSz="4133850" eaLnBrk="0" hangingPunct="0">
                <a:defRPr>
                  <a:solidFill>
                    <a:schemeClr val="tx1"/>
                  </a:solidFill>
                  <a:latin typeface="Arial" charset="0"/>
                  <a:ea typeface="ＭＳ Ｐゴシック" charset="-128"/>
                </a:defRPr>
              </a:lvl1pPr>
              <a:lvl2pPr marL="742950" indent="-285750" defTabSz="4133850" eaLnBrk="0" hangingPunct="0">
                <a:defRPr>
                  <a:solidFill>
                    <a:schemeClr val="tx1"/>
                  </a:solidFill>
                  <a:latin typeface="Arial" charset="0"/>
                  <a:ea typeface="ＭＳ Ｐゴシック" charset="-128"/>
                </a:defRPr>
              </a:lvl2pPr>
              <a:lvl3pPr marL="1143000" indent="-228600" defTabSz="4133850" eaLnBrk="0" hangingPunct="0">
                <a:defRPr>
                  <a:solidFill>
                    <a:schemeClr val="tx1"/>
                  </a:solidFill>
                  <a:latin typeface="Arial" charset="0"/>
                  <a:ea typeface="ＭＳ Ｐゴシック" charset="-128"/>
                </a:defRPr>
              </a:lvl3pPr>
              <a:lvl4pPr marL="1600200" indent="-228600" defTabSz="4133850" eaLnBrk="0" hangingPunct="0">
                <a:defRPr>
                  <a:solidFill>
                    <a:schemeClr val="tx1"/>
                  </a:solidFill>
                  <a:latin typeface="Arial" charset="0"/>
                  <a:ea typeface="ＭＳ Ｐゴシック" charset="-128"/>
                </a:defRPr>
              </a:lvl4pPr>
              <a:lvl5pPr marL="2057400" indent="-228600" defTabSz="4133850" eaLnBrk="0" hangingPunct="0">
                <a:defRPr>
                  <a:solidFill>
                    <a:schemeClr val="tx1"/>
                  </a:solidFill>
                  <a:latin typeface="Arial" charset="0"/>
                  <a:ea typeface="ＭＳ Ｐゴシック" charset="-128"/>
                </a:defRPr>
              </a:lvl5pPr>
              <a:lvl6pPr marL="2514600" indent="-228600" defTabSz="41338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1338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1338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133850" eaLnBrk="0" fontAlgn="base" hangingPunct="0">
                <a:spcBef>
                  <a:spcPct val="0"/>
                </a:spcBef>
                <a:spcAft>
                  <a:spcPct val="0"/>
                </a:spcAft>
                <a:defRPr>
                  <a:solidFill>
                    <a:schemeClr val="tx1"/>
                  </a:solidFill>
                  <a:latin typeface="Arial" charset="0"/>
                  <a:ea typeface="ＭＳ Ｐゴシック" charset="-128"/>
                </a:defRPr>
              </a:lvl9pPr>
            </a:lstStyle>
            <a:p>
              <a:pPr rtl="1" eaLnBrk="1" hangingPunct="1">
                <a:spcBef>
                  <a:spcPct val="50000"/>
                </a:spcBef>
              </a:pPr>
              <a:r>
                <a:rPr lang="en-US" sz="800" b="1">
                  <a:cs typeface="Arial" charset="0"/>
                </a:rPr>
                <a:t>AChE</a:t>
              </a:r>
            </a:p>
          </p:txBody>
        </p:sp>
        <p:sp>
          <p:nvSpPr>
            <p:cNvPr id="23654" name="Freeform 6"/>
            <p:cNvSpPr>
              <a:spLocks noEditPoints="1"/>
            </p:cNvSpPr>
            <p:nvPr/>
          </p:nvSpPr>
          <p:spPr bwMode="auto">
            <a:xfrm>
              <a:off x="4604" y="10468"/>
              <a:ext cx="197" cy="19"/>
            </a:xfrm>
            <a:custGeom>
              <a:avLst/>
              <a:gdLst>
                <a:gd name="T0" fmla="*/ 0 w 195"/>
                <a:gd name="T1" fmla="*/ 0 h 24"/>
                <a:gd name="T2" fmla="*/ 234 w 195"/>
                <a:gd name="T3" fmla="*/ 0 h 24"/>
                <a:gd name="T4" fmla="*/ 234 w 195"/>
                <a:gd name="T5" fmla="*/ 2 h 24"/>
                <a:gd name="T6" fmla="*/ 0 w 195"/>
                <a:gd name="T7" fmla="*/ 2 h 24"/>
                <a:gd name="T8" fmla="*/ 0 w 195"/>
                <a:gd name="T9" fmla="*/ 0 h 24"/>
                <a:gd name="T10" fmla="*/ 234 w 195"/>
                <a:gd name="T11" fmla="*/ 0 h 24"/>
                <a:gd name="T12" fmla="*/ 241 w 195"/>
                <a:gd name="T13" fmla="*/ 0 h 24"/>
                <a:gd name="T14" fmla="*/ 241 w 195"/>
                <a:gd name="T15" fmla="*/ 2 h 24"/>
                <a:gd name="T16" fmla="*/ 234 w 195"/>
                <a:gd name="T17" fmla="*/ 2 h 24"/>
                <a:gd name="T18" fmla="*/ 234 w 195"/>
                <a:gd name="T19" fmla="*/ 0 h 24"/>
                <a:gd name="T20" fmla="*/ 241 w 195"/>
                <a:gd name="T21" fmla="*/ 2 h 24"/>
                <a:gd name="T22" fmla="*/ 241 w 195"/>
                <a:gd name="T23" fmla="*/ 2 h 24"/>
                <a:gd name="T24" fmla="*/ 227 w 195"/>
                <a:gd name="T25" fmla="*/ 2 h 24"/>
                <a:gd name="T26" fmla="*/ 227 w 195"/>
                <a:gd name="T27" fmla="*/ 2 h 24"/>
                <a:gd name="T28" fmla="*/ 241 w 195"/>
                <a:gd name="T29" fmla="*/ 2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
                <a:gd name="T46" fmla="*/ 0 h 24"/>
                <a:gd name="T47" fmla="*/ 195 w 195"/>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 h="24">
                  <a:moveTo>
                    <a:pt x="0" y="0"/>
                  </a:moveTo>
                  <a:lnTo>
                    <a:pt x="188" y="0"/>
                  </a:lnTo>
                  <a:lnTo>
                    <a:pt x="188" y="24"/>
                  </a:lnTo>
                  <a:lnTo>
                    <a:pt x="0" y="24"/>
                  </a:lnTo>
                  <a:lnTo>
                    <a:pt x="0" y="0"/>
                  </a:lnTo>
                  <a:close/>
                  <a:moveTo>
                    <a:pt x="188" y="0"/>
                  </a:moveTo>
                  <a:lnTo>
                    <a:pt x="195" y="0"/>
                  </a:lnTo>
                  <a:lnTo>
                    <a:pt x="195" y="12"/>
                  </a:lnTo>
                  <a:lnTo>
                    <a:pt x="188" y="12"/>
                  </a:lnTo>
                  <a:lnTo>
                    <a:pt x="188" y="0"/>
                  </a:lnTo>
                  <a:close/>
                  <a:moveTo>
                    <a:pt x="195" y="12"/>
                  </a:moveTo>
                  <a:lnTo>
                    <a:pt x="195" y="15"/>
                  </a:lnTo>
                  <a:lnTo>
                    <a:pt x="181" y="15"/>
                  </a:lnTo>
                  <a:lnTo>
                    <a:pt x="181" y="12"/>
                  </a:lnTo>
                  <a:lnTo>
                    <a:pt x="195" y="1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55" name="Freeform 9"/>
            <p:cNvSpPr>
              <a:spLocks/>
            </p:cNvSpPr>
            <p:nvPr/>
          </p:nvSpPr>
          <p:spPr bwMode="auto">
            <a:xfrm>
              <a:off x="4333" y="10239"/>
              <a:ext cx="282" cy="286"/>
            </a:xfrm>
            <a:custGeom>
              <a:avLst/>
              <a:gdLst>
                <a:gd name="T0" fmla="*/ 184 w 279"/>
                <a:gd name="T1" fmla="*/ 2 h 373"/>
                <a:gd name="T2" fmla="*/ 299 w 279"/>
                <a:gd name="T3" fmla="*/ 0 h 373"/>
                <a:gd name="T4" fmla="*/ 310 w 279"/>
                <a:gd name="T5" fmla="*/ 2 h 373"/>
                <a:gd name="T6" fmla="*/ 319 w 279"/>
                <a:gd name="T7" fmla="*/ 2 h 373"/>
                <a:gd name="T8" fmla="*/ 327 w 279"/>
                <a:gd name="T9" fmla="*/ 2 h 373"/>
                <a:gd name="T10" fmla="*/ 336 w 279"/>
                <a:gd name="T11" fmla="*/ 2 h 373"/>
                <a:gd name="T12" fmla="*/ 343 w 279"/>
                <a:gd name="T13" fmla="*/ 2 h 373"/>
                <a:gd name="T14" fmla="*/ 348 w 279"/>
                <a:gd name="T15" fmla="*/ 2 h 373"/>
                <a:gd name="T16" fmla="*/ 352 w 279"/>
                <a:gd name="T17" fmla="*/ 2 h 373"/>
                <a:gd name="T18" fmla="*/ 355 w 279"/>
                <a:gd name="T19" fmla="*/ 2 h 373"/>
                <a:gd name="T20" fmla="*/ 355 w 279"/>
                <a:gd name="T21" fmla="*/ 2 h 373"/>
                <a:gd name="T22" fmla="*/ 355 w 279"/>
                <a:gd name="T23" fmla="*/ 2 h 373"/>
                <a:gd name="T24" fmla="*/ 350 w 279"/>
                <a:gd name="T25" fmla="*/ 2 h 373"/>
                <a:gd name="T26" fmla="*/ 348 w 279"/>
                <a:gd name="T27" fmla="*/ 2 h 373"/>
                <a:gd name="T28" fmla="*/ 340 w 279"/>
                <a:gd name="T29" fmla="*/ 2 h 373"/>
                <a:gd name="T30" fmla="*/ 331 w 279"/>
                <a:gd name="T31" fmla="*/ 2 h 373"/>
                <a:gd name="T32" fmla="*/ 323 w 279"/>
                <a:gd name="T33" fmla="*/ 2 h 373"/>
                <a:gd name="T34" fmla="*/ 314 w 279"/>
                <a:gd name="T35" fmla="*/ 2 h 373"/>
                <a:gd name="T36" fmla="*/ 305 w 279"/>
                <a:gd name="T37" fmla="*/ 2 h 373"/>
                <a:gd name="T38" fmla="*/ 290 w 279"/>
                <a:gd name="T39" fmla="*/ 2 h 373"/>
                <a:gd name="T40" fmla="*/ 275 w 279"/>
                <a:gd name="T41" fmla="*/ 2 h 373"/>
                <a:gd name="T42" fmla="*/ 255 w 279"/>
                <a:gd name="T43" fmla="*/ 2 h 373"/>
                <a:gd name="T44" fmla="*/ 237 w 279"/>
                <a:gd name="T45" fmla="*/ 2 h 373"/>
                <a:gd name="T46" fmla="*/ 223 w 279"/>
                <a:gd name="T47" fmla="*/ 2 h 373"/>
                <a:gd name="T48" fmla="*/ 209 w 279"/>
                <a:gd name="T49" fmla="*/ 2 h 373"/>
                <a:gd name="T50" fmla="*/ 196 w 279"/>
                <a:gd name="T51" fmla="*/ 2 h 373"/>
                <a:gd name="T52" fmla="*/ 178 w 279"/>
                <a:gd name="T53" fmla="*/ 2 h 373"/>
                <a:gd name="T54" fmla="*/ 152 w 279"/>
                <a:gd name="T55" fmla="*/ 2 h 373"/>
                <a:gd name="T56" fmla="*/ 132 w 279"/>
                <a:gd name="T57" fmla="*/ 2 h 373"/>
                <a:gd name="T58" fmla="*/ 119 w 279"/>
                <a:gd name="T59" fmla="*/ 2 h 373"/>
                <a:gd name="T60" fmla="*/ 107 w 279"/>
                <a:gd name="T61" fmla="*/ 2 h 373"/>
                <a:gd name="T62" fmla="*/ 94 w 279"/>
                <a:gd name="T63" fmla="*/ 2 h 373"/>
                <a:gd name="T64" fmla="*/ 82 w 279"/>
                <a:gd name="T65" fmla="*/ 2 h 373"/>
                <a:gd name="T66" fmla="*/ 71 w 279"/>
                <a:gd name="T67" fmla="*/ 2 h 373"/>
                <a:gd name="T68" fmla="*/ 37 w 279"/>
                <a:gd name="T69" fmla="*/ 2 h 373"/>
                <a:gd name="T70" fmla="*/ 28 w 279"/>
                <a:gd name="T71" fmla="*/ 2 h 373"/>
                <a:gd name="T72" fmla="*/ 19 w 279"/>
                <a:gd name="T73" fmla="*/ 2 h 373"/>
                <a:gd name="T74" fmla="*/ 14 w 279"/>
                <a:gd name="T75" fmla="*/ 2 h 373"/>
                <a:gd name="T76" fmla="*/ 9 w 279"/>
                <a:gd name="T77" fmla="*/ 2 h 373"/>
                <a:gd name="T78" fmla="*/ 3 w 279"/>
                <a:gd name="T79" fmla="*/ 2 h 373"/>
                <a:gd name="T80" fmla="*/ 2 w 279"/>
                <a:gd name="T81" fmla="*/ 2 h 373"/>
                <a:gd name="T82" fmla="*/ 0 w 279"/>
                <a:gd name="T83" fmla="*/ 2 h 373"/>
                <a:gd name="T84" fmla="*/ 0 w 279"/>
                <a:gd name="T85" fmla="*/ 2 h 373"/>
                <a:gd name="T86" fmla="*/ 0 w 279"/>
                <a:gd name="T87" fmla="*/ 2 h 373"/>
                <a:gd name="T88" fmla="*/ 2 w 279"/>
                <a:gd name="T89" fmla="*/ 2 h 373"/>
                <a:gd name="T90" fmla="*/ 5 w 279"/>
                <a:gd name="T91" fmla="*/ 2 h 373"/>
                <a:gd name="T92" fmla="*/ 10 w 279"/>
                <a:gd name="T93" fmla="*/ 2 h 373"/>
                <a:gd name="T94" fmla="*/ 16 w 279"/>
                <a:gd name="T95" fmla="*/ 2 h 373"/>
                <a:gd name="T96" fmla="*/ 23 w 279"/>
                <a:gd name="T97" fmla="*/ 2 h 373"/>
                <a:gd name="T98" fmla="*/ 32 w 279"/>
                <a:gd name="T99" fmla="*/ 2 h 373"/>
                <a:gd name="T100" fmla="*/ 184 w 279"/>
                <a:gd name="T101" fmla="*/ 2 h 3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373"/>
                <a:gd name="T155" fmla="*/ 279 w 279"/>
                <a:gd name="T156" fmla="*/ 373 h 3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373">
                  <a:moveTo>
                    <a:pt x="139" y="158"/>
                  </a:moveTo>
                  <a:lnTo>
                    <a:pt x="231" y="0"/>
                  </a:lnTo>
                  <a:lnTo>
                    <a:pt x="241" y="18"/>
                  </a:lnTo>
                  <a:lnTo>
                    <a:pt x="250" y="36"/>
                  </a:lnTo>
                  <a:lnTo>
                    <a:pt x="258" y="55"/>
                  </a:lnTo>
                  <a:lnTo>
                    <a:pt x="265" y="73"/>
                  </a:lnTo>
                  <a:lnTo>
                    <a:pt x="270" y="94"/>
                  </a:lnTo>
                  <a:lnTo>
                    <a:pt x="274" y="112"/>
                  </a:lnTo>
                  <a:lnTo>
                    <a:pt x="277" y="133"/>
                  </a:lnTo>
                  <a:lnTo>
                    <a:pt x="279" y="154"/>
                  </a:lnTo>
                  <a:lnTo>
                    <a:pt x="279" y="176"/>
                  </a:lnTo>
                  <a:lnTo>
                    <a:pt x="279" y="197"/>
                  </a:lnTo>
                  <a:lnTo>
                    <a:pt x="275" y="215"/>
                  </a:lnTo>
                  <a:lnTo>
                    <a:pt x="274" y="236"/>
                  </a:lnTo>
                  <a:lnTo>
                    <a:pt x="268" y="254"/>
                  </a:lnTo>
                  <a:lnTo>
                    <a:pt x="261" y="276"/>
                  </a:lnTo>
                  <a:lnTo>
                    <a:pt x="254" y="291"/>
                  </a:lnTo>
                  <a:lnTo>
                    <a:pt x="245" y="309"/>
                  </a:lnTo>
                  <a:lnTo>
                    <a:pt x="236" y="324"/>
                  </a:lnTo>
                  <a:lnTo>
                    <a:pt x="225" y="336"/>
                  </a:lnTo>
                  <a:lnTo>
                    <a:pt x="215" y="348"/>
                  </a:lnTo>
                  <a:lnTo>
                    <a:pt x="202" y="357"/>
                  </a:lnTo>
                  <a:lnTo>
                    <a:pt x="190" y="363"/>
                  </a:lnTo>
                  <a:lnTo>
                    <a:pt x="177" y="369"/>
                  </a:lnTo>
                  <a:lnTo>
                    <a:pt x="163" y="373"/>
                  </a:lnTo>
                  <a:lnTo>
                    <a:pt x="150" y="373"/>
                  </a:lnTo>
                  <a:lnTo>
                    <a:pt x="136" y="373"/>
                  </a:lnTo>
                  <a:lnTo>
                    <a:pt x="123" y="369"/>
                  </a:lnTo>
                  <a:lnTo>
                    <a:pt x="109" y="363"/>
                  </a:lnTo>
                  <a:lnTo>
                    <a:pt x="96" y="357"/>
                  </a:lnTo>
                  <a:lnTo>
                    <a:pt x="84" y="348"/>
                  </a:lnTo>
                  <a:lnTo>
                    <a:pt x="71" y="339"/>
                  </a:lnTo>
                  <a:lnTo>
                    <a:pt x="59" y="324"/>
                  </a:lnTo>
                  <a:lnTo>
                    <a:pt x="48" y="312"/>
                  </a:lnTo>
                  <a:lnTo>
                    <a:pt x="37" y="294"/>
                  </a:lnTo>
                  <a:lnTo>
                    <a:pt x="28" y="276"/>
                  </a:lnTo>
                  <a:lnTo>
                    <a:pt x="19" y="257"/>
                  </a:lnTo>
                  <a:lnTo>
                    <a:pt x="14" y="239"/>
                  </a:lnTo>
                  <a:lnTo>
                    <a:pt x="9" y="218"/>
                  </a:lnTo>
                  <a:lnTo>
                    <a:pt x="3" y="200"/>
                  </a:lnTo>
                  <a:lnTo>
                    <a:pt x="2" y="179"/>
                  </a:lnTo>
                  <a:lnTo>
                    <a:pt x="0" y="158"/>
                  </a:lnTo>
                  <a:lnTo>
                    <a:pt x="0" y="136"/>
                  </a:lnTo>
                  <a:lnTo>
                    <a:pt x="0" y="115"/>
                  </a:lnTo>
                  <a:lnTo>
                    <a:pt x="2" y="97"/>
                  </a:lnTo>
                  <a:lnTo>
                    <a:pt x="5" y="76"/>
                  </a:lnTo>
                  <a:lnTo>
                    <a:pt x="10" y="58"/>
                  </a:lnTo>
                  <a:lnTo>
                    <a:pt x="16" y="39"/>
                  </a:lnTo>
                  <a:lnTo>
                    <a:pt x="23" y="21"/>
                  </a:lnTo>
                  <a:lnTo>
                    <a:pt x="32" y="3"/>
                  </a:lnTo>
                  <a:lnTo>
                    <a:pt x="139" y="158"/>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56" name="Freeform 10"/>
            <p:cNvSpPr>
              <a:spLocks noEditPoints="1"/>
            </p:cNvSpPr>
            <p:nvPr/>
          </p:nvSpPr>
          <p:spPr bwMode="auto">
            <a:xfrm>
              <a:off x="4323" y="10233"/>
              <a:ext cx="299" cy="308"/>
            </a:xfrm>
            <a:custGeom>
              <a:avLst/>
              <a:gdLst>
                <a:gd name="T0" fmla="*/ 332 w 295"/>
                <a:gd name="T1" fmla="*/ 2 h 400"/>
                <a:gd name="T2" fmla="*/ 317 w 295"/>
                <a:gd name="T3" fmla="*/ 2 h 400"/>
                <a:gd name="T4" fmla="*/ 325 w 295"/>
                <a:gd name="T5" fmla="*/ 2 h 400"/>
                <a:gd name="T6" fmla="*/ 338 w 295"/>
                <a:gd name="T7" fmla="*/ 2 h 400"/>
                <a:gd name="T8" fmla="*/ 325 w 295"/>
                <a:gd name="T9" fmla="*/ 2 h 400"/>
                <a:gd name="T10" fmla="*/ 347 w 295"/>
                <a:gd name="T11" fmla="*/ 2 h 400"/>
                <a:gd name="T12" fmla="*/ 378 w 295"/>
                <a:gd name="T13" fmla="*/ 2 h 400"/>
                <a:gd name="T14" fmla="*/ 397 w 295"/>
                <a:gd name="T15" fmla="*/ 2 h 400"/>
                <a:gd name="T16" fmla="*/ 383 w 295"/>
                <a:gd name="T17" fmla="*/ 2 h 400"/>
                <a:gd name="T18" fmla="*/ 374 w 295"/>
                <a:gd name="T19" fmla="*/ 2 h 400"/>
                <a:gd name="T20" fmla="*/ 353 w 295"/>
                <a:gd name="T21" fmla="*/ 2 h 400"/>
                <a:gd name="T22" fmla="*/ 347 w 295"/>
                <a:gd name="T23" fmla="*/ 2 h 400"/>
                <a:gd name="T24" fmla="*/ 400 w 295"/>
                <a:gd name="T25" fmla="*/ 2 h 400"/>
                <a:gd name="T26" fmla="*/ 389 w 295"/>
                <a:gd name="T27" fmla="*/ 2 h 400"/>
                <a:gd name="T28" fmla="*/ 365 w 295"/>
                <a:gd name="T29" fmla="*/ 2 h 400"/>
                <a:gd name="T30" fmla="*/ 367 w 295"/>
                <a:gd name="T31" fmla="*/ 2 h 400"/>
                <a:gd name="T32" fmla="*/ 380 w 295"/>
                <a:gd name="T33" fmla="*/ 2 h 400"/>
                <a:gd name="T34" fmla="*/ 383 w 295"/>
                <a:gd name="T35" fmla="*/ 2 h 400"/>
                <a:gd name="T36" fmla="*/ 360 w 295"/>
                <a:gd name="T37" fmla="*/ 2 h 400"/>
                <a:gd name="T38" fmla="*/ 343 w 295"/>
                <a:gd name="T39" fmla="*/ 2 h 400"/>
                <a:gd name="T40" fmla="*/ 355 w 295"/>
                <a:gd name="T41" fmla="*/ 2 h 400"/>
                <a:gd name="T42" fmla="*/ 355 w 295"/>
                <a:gd name="T43" fmla="*/ 2 h 400"/>
                <a:gd name="T44" fmla="*/ 355 w 295"/>
                <a:gd name="T45" fmla="*/ 2 h 400"/>
                <a:gd name="T46" fmla="*/ 338 w 295"/>
                <a:gd name="T47" fmla="*/ 2 h 400"/>
                <a:gd name="T48" fmla="*/ 335 w 295"/>
                <a:gd name="T49" fmla="*/ 2 h 400"/>
                <a:gd name="T50" fmla="*/ 323 w 295"/>
                <a:gd name="T51" fmla="*/ 2 h 400"/>
                <a:gd name="T52" fmla="*/ 317 w 295"/>
                <a:gd name="T53" fmla="*/ 2 h 400"/>
                <a:gd name="T54" fmla="*/ 275 w 295"/>
                <a:gd name="T55" fmla="*/ 2 h 400"/>
                <a:gd name="T56" fmla="*/ 317 w 295"/>
                <a:gd name="T57" fmla="*/ 2 h 400"/>
                <a:gd name="T58" fmla="*/ 225 w 295"/>
                <a:gd name="T59" fmla="*/ 2 h 400"/>
                <a:gd name="T60" fmla="*/ 149 w 295"/>
                <a:gd name="T61" fmla="*/ 2 h 400"/>
                <a:gd name="T62" fmla="*/ 75 w 295"/>
                <a:gd name="T63" fmla="*/ 2 h 400"/>
                <a:gd name="T64" fmla="*/ 125 w 295"/>
                <a:gd name="T65" fmla="*/ 2 h 400"/>
                <a:gd name="T66" fmla="*/ 198 w 295"/>
                <a:gd name="T67" fmla="*/ 2 h 400"/>
                <a:gd name="T68" fmla="*/ 275 w 295"/>
                <a:gd name="T69" fmla="*/ 2 h 400"/>
                <a:gd name="T70" fmla="*/ 69 w 295"/>
                <a:gd name="T71" fmla="*/ 2 h 400"/>
                <a:gd name="T72" fmla="*/ 80 w 295"/>
                <a:gd name="T73" fmla="*/ 2 h 400"/>
                <a:gd name="T74" fmla="*/ 66 w 295"/>
                <a:gd name="T75" fmla="*/ 2 h 400"/>
                <a:gd name="T76" fmla="*/ 19 w 295"/>
                <a:gd name="T77" fmla="*/ 2 h 400"/>
                <a:gd name="T78" fmla="*/ 5 w 295"/>
                <a:gd name="T79" fmla="*/ 2 h 400"/>
                <a:gd name="T80" fmla="*/ 16 w 295"/>
                <a:gd name="T81" fmla="*/ 2 h 400"/>
                <a:gd name="T82" fmla="*/ 23 w 295"/>
                <a:gd name="T83" fmla="*/ 2 h 400"/>
                <a:gd name="T84" fmla="*/ 60 w 295"/>
                <a:gd name="T85" fmla="*/ 2 h 400"/>
                <a:gd name="T86" fmla="*/ 66 w 295"/>
                <a:gd name="T87" fmla="*/ 2 h 400"/>
                <a:gd name="T88" fmla="*/ 2 w 295"/>
                <a:gd name="T89" fmla="*/ 2 h 400"/>
                <a:gd name="T90" fmla="*/ 11 w 295"/>
                <a:gd name="T91" fmla="*/ 2 h 400"/>
                <a:gd name="T92" fmla="*/ 28 w 295"/>
                <a:gd name="T93" fmla="*/ 2 h 400"/>
                <a:gd name="T94" fmla="*/ 28 w 295"/>
                <a:gd name="T95" fmla="*/ 2 h 400"/>
                <a:gd name="T96" fmla="*/ 18 w 295"/>
                <a:gd name="T97" fmla="*/ 2 h 400"/>
                <a:gd name="T98" fmla="*/ 16 w 295"/>
                <a:gd name="T99" fmla="*/ 2 h 400"/>
                <a:gd name="T100" fmla="*/ 32 w 295"/>
                <a:gd name="T101" fmla="*/ 2 h 400"/>
                <a:gd name="T102" fmla="*/ 66 w 295"/>
                <a:gd name="T103" fmla="*/ 2 h 400"/>
                <a:gd name="T104" fmla="*/ 36 w 295"/>
                <a:gd name="T105" fmla="*/ 2 h 400"/>
                <a:gd name="T106" fmla="*/ 64 w 295"/>
                <a:gd name="T107" fmla="*/ 2 h 400"/>
                <a:gd name="T108" fmla="*/ 207 w 295"/>
                <a:gd name="T109" fmla="*/ 2 h 400"/>
                <a:gd name="T110" fmla="*/ 69 w 295"/>
                <a:gd name="T111" fmla="*/ 2 h 400"/>
                <a:gd name="T112" fmla="*/ 191 w 295"/>
                <a:gd name="T113" fmla="*/ 2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5"/>
                <a:gd name="T172" fmla="*/ 0 h 400"/>
                <a:gd name="T173" fmla="*/ 295 w 295"/>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5" h="400">
                  <a:moveTo>
                    <a:pt x="143" y="163"/>
                  </a:moveTo>
                  <a:lnTo>
                    <a:pt x="234" y="9"/>
                  </a:lnTo>
                  <a:lnTo>
                    <a:pt x="245" y="24"/>
                  </a:lnTo>
                  <a:lnTo>
                    <a:pt x="154" y="179"/>
                  </a:lnTo>
                  <a:lnTo>
                    <a:pt x="143" y="163"/>
                  </a:lnTo>
                  <a:close/>
                  <a:moveTo>
                    <a:pt x="234" y="9"/>
                  </a:moveTo>
                  <a:lnTo>
                    <a:pt x="240" y="0"/>
                  </a:lnTo>
                  <a:lnTo>
                    <a:pt x="245" y="6"/>
                  </a:lnTo>
                  <a:lnTo>
                    <a:pt x="240" y="15"/>
                  </a:lnTo>
                  <a:lnTo>
                    <a:pt x="234" y="9"/>
                  </a:lnTo>
                  <a:close/>
                  <a:moveTo>
                    <a:pt x="245" y="6"/>
                  </a:moveTo>
                  <a:lnTo>
                    <a:pt x="249" y="15"/>
                  </a:lnTo>
                  <a:lnTo>
                    <a:pt x="254" y="21"/>
                  </a:lnTo>
                  <a:lnTo>
                    <a:pt x="243" y="39"/>
                  </a:lnTo>
                  <a:lnTo>
                    <a:pt x="240" y="33"/>
                  </a:lnTo>
                  <a:lnTo>
                    <a:pt x="234" y="27"/>
                  </a:lnTo>
                  <a:lnTo>
                    <a:pt x="245" y="6"/>
                  </a:lnTo>
                  <a:close/>
                  <a:moveTo>
                    <a:pt x="254" y="21"/>
                  </a:moveTo>
                  <a:lnTo>
                    <a:pt x="263" y="39"/>
                  </a:lnTo>
                  <a:lnTo>
                    <a:pt x="270" y="54"/>
                  </a:lnTo>
                  <a:lnTo>
                    <a:pt x="277" y="73"/>
                  </a:lnTo>
                  <a:lnTo>
                    <a:pt x="283" y="91"/>
                  </a:lnTo>
                  <a:lnTo>
                    <a:pt x="288" y="112"/>
                  </a:lnTo>
                  <a:lnTo>
                    <a:pt x="292" y="130"/>
                  </a:lnTo>
                  <a:lnTo>
                    <a:pt x="293" y="151"/>
                  </a:lnTo>
                  <a:lnTo>
                    <a:pt x="295" y="169"/>
                  </a:lnTo>
                  <a:lnTo>
                    <a:pt x="281" y="173"/>
                  </a:lnTo>
                  <a:lnTo>
                    <a:pt x="279" y="154"/>
                  </a:lnTo>
                  <a:lnTo>
                    <a:pt x="277" y="136"/>
                  </a:lnTo>
                  <a:lnTo>
                    <a:pt x="274" y="118"/>
                  </a:lnTo>
                  <a:lnTo>
                    <a:pt x="270" y="103"/>
                  </a:lnTo>
                  <a:lnTo>
                    <a:pt x="265" y="85"/>
                  </a:lnTo>
                  <a:lnTo>
                    <a:pt x="258" y="70"/>
                  </a:lnTo>
                  <a:lnTo>
                    <a:pt x="252" y="54"/>
                  </a:lnTo>
                  <a:lnTo>
                    <a:pt x="243" y="39"/>
                  </a:lnTo>
                  <a:lnTo>
                    <a:pt x="254" y="21"/>
                  </a:lnTo>
                  <a:close/>
                  <a:moveTo>
                    <a:pt x="295" y="169"/>
                  </a:moveTo>
                  <a:lnTo>
                    <a:pt x="295" y="191"/>
                  </a:lnTo>
                  <a:lnTo>
                    <a:pt x="295" y="209"/>
                  </a:lnTo>
                  <a:lnTo>
                    <a:pt x="293" y="230"/>
                  </a:lnTo>
                  <a:lnTo>
                    <a:pt x="290" y="248"/>
                  </a:lnTo>
                  <a:lnTo>
                    <a:pt x="286" y="266"/>
                  </a:lnTo>
                  <a:lnTo>
                    <a:pt x="281" y="285"/>
                  </a:lnTo>
                  <a:lnTo>
                    <a:pt x="276" y="303"/>
                  </a:lnTo>
                  <a:lnTo>
                    <a:pt x="267" y="318"/>
                  </a:lnTo>
                  <a:lnTo>
                    <a:pt x="256" y="303"/>
                  </a:lnTo>
                  <a:lnTo>
                    <a:pt x="263" y="288"/>
                  </a:lnTo>
                  <a:lnTo>
                    <a:pt x="268" y="272"/>
                  </a:lnTo>
                  <a:lnTo>
                    <a:pt x="272" y="257"/>
                  </a:lnTo>
                  <a:lnTo>
                    <a:pt x="276" y="242"/>
                  </a:lnTo>
                  <a:lnTo>
                    <a:pt x="279" y="224"/>
                  </a:lnTo>
                  <a:lnTo>
                    <a:pt x="281" y="206"/>
                  </a:lnTo>
                  <a:lnTo>
                    <a:pt x="281" y="191"/>
                  </a:lnTo>
                  <a:lnTo>
                    <a:pt x="281" y="173"/>
                  </a:lnTo>
                  <a:lnTo>
                    <a:pt x="295" y="169"/>
                  </a:lnTo>
                  <a:close/>
                  <a:moveTo>
                    <a:pt x="267" y="318"/>
                  </a:moveTo>
                  <a:lnTo>
                    <a:pt x="263" y="327"/>
                  </a:lnTo>
                  <a:lnTo>
                    <a:pt x="259" y="333"/>
                  </a:lnTo>
                  <a:lnTo>
                    <a:pt x="249" y="315"/>
                  </a:lnTo>
                  <a:lnTo>
                    <a:pt x="252" y="309"/>
                  </a:lnTo>
                  <a:lnTo>
                    <a:pt x="256" y="303"/>
                  </a:lnTo>
                  <a:lnTo>
                    <a:pt x="267" y="318"/>
                  </a:lnTo>
                  <a:close/>
                  <a:moveTo>
                    <a:pt x="259" y="333"/>
                  </a:moveTo>
                  <a:lnTo>
                    <a:pt x="259" y="333"/>
                  </a:lnTo>
                  <a:lnTo>
                    <a:pt x="254" y="324"/>
                  </a:lnTo>
                  <a:lnTo>
                    <a:pt x="259" y="333"/>
                  </a:lnTo>
                  <a:close/>
                  <a:moveTo>
                    <a:pt x="259" y="333"/>
                  </a:moveTo>
                  <a:lnTo>
                    <a:pt x="259" y="333"/>
                  </a:lnTo>
                  <a:lnTo>
                    <a:pt x="249" y="315"/>
                  </a:lnTo>
                  <a:lnTo>
                    <a:pt x="259" y="333"/>
                  </a:lnTo>
                  <a:close/>
                  <a:moveTo>
                    <a:pt x="259" y="333"/>
                  </a:moveTo>
                  <a:lnTo>
                    <a:pt x="247" y="351"/>
                  </a:lnTo>
                  <a:lnTo>
                    <a:pt x="234" y="366"/>
                  </a:lnTo>
                  <a:lnTo>
                    <a:pt x="227" y="345"/>
                  </a:lnTo>
                  <a:lnTo>
                    <a:pt x="238" y="333"/>
                  </a:lnTo>
                  <a:lnTo>
                    <a:pt x="249" y="315"/>
                  </a:lnTo>
                  <a:lnTo>
                    <a:pt x="259" y="333"/>
                  </a:lnTo>
                  <a:close/>
                  <a:moveTo>
                    <a:pt x="234" y="366"/>
                  </a:moveTo>
                  <a:lnTo>
                    <a:pt x="220" y="378"/>
                  </a:lnTo>
                  <a:lnTo>
                    <a:pt x="206" y="388"/>
                  </a:lnTo>
                  <a:lnTo>
                    <a:pt x="202" y="363"/>
                  </a:lnTo>
                  <a:lnTo>
                    <a:pt x="215" y="354"/>
                  </a:lnTo>
                  <a:lnTo>
                    <a:pt x="227" y="345"/>
                  </a:lnTo>
                  <a:lnTo>
                    <a:pt x="234" y="366"/>
                  </a:lnTo>
                  <a:close/>
                  <a:moveTo>
                    <a:pt x="206" y="388"/>
                  </a:moveTo>
                  <a:lnTo>
                    <a:pt x="186" y="397"/>
                  </a:lnTo>
                  <a:lnTo>
                    <a:pt x="166" y="400"/>
                  </a:lnTo>
                  <a:lnTo>
                    <a:pt x="147" y="400"/>
                  </a:lnTo>
                  <a:lnTo>
                    <a:pt x="127" y="397"/>
                  </a:lnTo>
                  <a:lnTo>
                    <a:pt x="107" y="388"/>
                  </a:lnTo>
                  <a:lnTo>
                    <a:pt x="88" y="372"/>
                  </a:lnTo>
                  <a:lnTo>
                    <a:pt x="70" y="357"/>
                  </a:lnTo>
                  <a:lnTo>
                    <a:pt x="52" y="336"/>
                  </a:lnTo>
                  <a:lnTo>
                    <a:pt x="61" y="315"/>
                  </a:lnTo>
                  <a:lnTo>
                    <a:pt x="77" y="336"/>
                  </a:lnTo>
                  <a:lnTo>
                    <a:pt x="95" y="351"/>
                  </a:lnTo>
                  <a:lnTo>
                    <a:pt x="111" y="363"/>
                  </a:lnTo>
                  <a:lnTo>
                    <a:pt x="129" y="369"/>
                  </a:lnTo>
                  <a:lnTo>
                    <a:pt x="148" y="375"/>
                  </a:lnTo>
                  <a:lnTo>
                    <a:pt x="166" y="375"/>
                  </a:lnTo>
                  <a:lnTo>
                    <a:pt x="184" y="372"/>
                  </a:lnTo>
                  <a:lnTo>
                    <a:pt x="202" y="363"/>
                  </a:lnTo>
                  <a:lnTo>
                    <a:pt x="206" y="388"/>
                  </a:lnTo>
                  <a:close/>
                  <a:moveTo>
                    <a:pt x="52" y="336"/>
                  </a:moveTo>
                  <a:lnTo>
                    <a:pt x="46" y="327"/>
                  </a:lnTo>
                  <a:lnTo>
                    <a:pt x="43" y="321"/>
                  </a:lnTo>
                  <a:lnTo>
                    <a:pt x="53" y="303"/>
                  </a:lnTo>
                  <a:lnTo>
                    <a:pt x="57" y="309"/>
                  </a:lnTo>
                  <a:lnTo>
                    <a:pt x="61" y="315"/>
                  </a:lnTo>
                  <a:lnTo>
                    <a:pt x="52" y="336"/>
                  </a:lnTo>
                  <a:close/>
                  <a:moveTo>
                    <a:pt x="43" y="321"/>
                  </a:moveTo>
                  <a:lnTo>
                    <a:pt x="34" y="303"/>
                  </a:lnTo>
                  <a:lnTo>
                    <a:pt x="25" y="288"/>
                  </a:lnTo>
                  <a:lnTo>
                    <a:pt x="19" y="269"/>
                  </a:lnTo>
                  <a:lnTo>
                    <a:pt x="12" y="251"/>
                  </a:lnTo>
                  <a:lnTo>
                    <a:pt x="9" y="230"/>
                  </a:lnTo>
                  <a:lnTo>
                    <a:pt x="5" y="212"/>
                  </a:lnTo>
                  <a:lnTo>
                    <a:pt x="2" y="191"/>
                  </a:lnTo>
                  <a:lnTo>
                    <a:pt x="2" y="173"/>
                  </a:lnTo>
                  <a:lnTo>
                    <a:pt x="16" y="169"/>
                  </a:lnTo>
                  <a:lnTo>
                    <a:pt x="18" y="188"/>
                  </a:lnTo>
                  <a:lnTo>
                    <a:pt x="19" y="206"/>
                  </a:lnTo>
                  <a:lnTo>
                    <a:pt x="23" y="224"/>
                  </a:lnTo>
                  <a:lnTo>
                    <a:pt x="27" y="239"/>
                  </a:lnTo>
                  <a:lnTo>
                    <a:pt x="32" y="257"/>
                  </a:lnTo>
                  <a:lnTo>
                    <a:pt x="37" y="272"/>
                  </a:lnTo>
                  <a:lnTo>
                    <a:pt x="45" y="288"/>
                  </a:lnTo>
                  <a:lnTo>
                    <a:pt x="53" y="303"/>
                  </a:lnTo>
                  <a:lnTo>
                    <a:pt x="43" y="321"/>
                  </a:lnTo>
                  <a:close/>
                  <a:moveTo>
                    <a:pt x="2" y="173"/>
                  </a:moveTo>
                  <a:lnTo>
                    <a:pt x="0" y="151"/>
                  </a:lnTo>
                  <a:lnTo>
                    <a:pt x="2" y="133"/>
                  </a:lnTo>
                  <a:lnTo>
                    <a:pt x="3" y="112"/>
                  </a:lnTo>
                  <a:lnTo>
                    <a:pt x="5" y="94"/>
                  </a:lnTo>
                  <a:lnTo>
                    <a:pt x="11" y="76"/>
                  </a:lnTo>
                  <a:lnTo>
                    <a:pt x="16" y="57"/>
                  </a:lnTo>
                  <a:lnTo>
                    <a:pt x="21" y="39"/>
                  </a:lnTo>
                  <a:lnTo>
                    <a:pt x="28" y="24"/>
                  </a:lnTo>
                  <a:lnTo>
                    <a:pt x="41" y="39"/>
                  </a:lnTo>
                  <a:lnTo>
                    <a:pt x="34" y="54"/>
                  </a:lnTo>
                  <a:lnTo>
                    <a:pt x="28" y="70"/>
                  </a:lnTo>
                  <a:lnTo>
                    <a:pt x="23" y="85"/>
                  </a:lnTo>
                  <a:lnTo>
                    <a:pt x="19" y="103"/>
                  </a:lnTo>
                  <a:lnTo>
                    <a:pt x="18" y="118"/>
                  </a:lnTo>
                  <a:lnTo>
                    <a:pt x="16" y="136"/>
                  </a:lnTo>
                  <a:lnTo>
                    <a:pt x="16" y="154"/>
                  </a:lnTo>
                  <a:lnTo>
                    <a:pt x="16" y="169"/>
                  </a:lnTo>
                  <a:lnTo>
                    <a:pt x="2" y="173"/>
                  </a:lnTo>
                  <a:close/>
                  <a:moveTo>
                    <a:pt x="28" y="24"/>
                  </a:moveTo>
                  <a:lnTo>
                    <a:pt x="32" y="15"/>
                  </a:lnTo>
                  <a:lnTo>
                    <a:pt x="36" y="9"/>
                  </a:lnTo>
                  <a:lnTo>
                    <a:pt x="46" y="27"/>
                  </a:lnTo>
                  <a:lnTo>
                    <a:pt x="43" y="33"/>
                  </a:lnTo>
                  <a:lnTo>
                    <a:pt x="41" y="39"/>
                  </a:lnTo>
                  <a:lnTo>
                    <a:pt x="28" y="24"/>
                  </a:lnTo>
                  <a:close/>
                  <a:moveTo>
                    <a:pt x="36" y="9"/>
                  </a:moveTo>
                  <a:lnTo>
                    <a:pt x="41" y="3"/>
                  </a:lnTo>
                  <a:lnTo>
                    <a:pt x="46" y="9"/>
                  </a:lnTo>
                  <a:lnTo>
                    <a:pt x="41" y="18"/>
                  </a:lnTo>
                  <a:lnTo>
                    <a:pt x="36" y="9"/>
                  </a:lnTo>
                  <a:close/>
                  <a:moveTo>
                    <a:pt x="46" y="9"/>
                  </a:moveTo>
                  <a:lnTo>
                    <a:pt x="154" y="160"/>
                  </a:lnTo>
                  <a:lnTo>
                    <a:pt x="143" y="182"/>
                  </a:lnTo>
                  <a:lnTo>
                    <a:pt x="37" y="27"/>
                  </a:lnTo>
                  <a:lnTo>
                    <a:pt x="46" y="9"/>
                  </a:lnTo>
                  <a:close/>
                  <a:moveTo>
                    <a:pt x="154" y="179"/>
                  </a:moveTo>
                  <a:lnTo>
                    <a:pt x="148" y="188"/>
                  </a:lnTo>
                  <a:lnTo>
                    <a:pt x="143" y="182"/>
                  </a:lnTo>
                  <a:lnTo>
                    <a:pt x="148" y="173"/>
                  </a:lnTo>
                  <a:lnTo>
                    <a:pt x="154" y="17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657" name="Text Box 369"/>
            <p:cNvSpPr txBox="1">
              <a:spLocks noChangeArrowheads="1"/>
            </p:cNvSpPr>
            <p:nvPr/>
          </p:nvSpPr>
          <p:spPr bwMode="auto">
            <a:xfrm>
              <a:off x="4323" y="10364"/>
              <a:ext cx="304"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283" tIns="43141" rIns="86283" bIns="43141">
              <a:spAutoFit/>
            </a:bodyPr>
            <a:lstStyle>
              <a:lvl1pPr defTabSz="4133850" eaLnBrk="0" hangingPunct="0">
                <a:defRPr>
                  <a:solidFill>
                    <a:schemeClr val="tx1"/>
                  </a:solidFill>
                  <a:latin typeface="Arial" charset="0"/>
                  <a:ea typeface="ＭＳ Ｐゴシック" charset="-128"/>
                </a:defRPr>
              </a:lvl1pPr>
              <a:lvl2pPr marL="742950" indent="-285750" defTabSz="4133850" eaLnBrk="0" hangingPunct="0">
                <a:defRPr>
                  <a:solidFill>
                    <a:schemeClr val="tx1"/>
                  </a:solidFill>
                  <a:latin typeface="Arial" charset="0"/>
                  <a:ea typeface="ＭＳ Ｐゴシック" charset="-128"/>
                </a:defRPr>
              </a:lvl2pPr>
              <a:lvl3pPr marL="1143000" indent="-228600" defTabSz="4133850" eaLnBrk="0" hangingPunct="0">
                <a:defRPr>
                  <a:solidFill>
                    <a:schemeClr val="tx1"/>
                  </a:solidFill>
                  <a:latin typeface="Arial" charset="0"/>
                  <a:ea typeface="ＭＳ Ｐゴシック" charset="-128"/>
                </a:defRPr>
              </a:lvl3pPr>
              <a:lvl4pPr marL="1600200" indent="-228600" defTabSz="4133850" eaLnBrk="0" hangingPunct="0">
                <a:defRPr>
                  <a:solidFill>
                    <a:schemeClr val="tx1"/>
                  </a:solidFill>
                  <a:latin typeface="Arial" charset="0"/>
                  <a:ea typeface="ＭＳ Ｐゴシック" charset="-128"/>
                </a:defRPr>
              </a:lvl4pPr>
              <a:lvl5pPr marL="2057400" indent="-228600" defTabSz="4133850" eaLnBrk="0" hangingPunct="0">
                <a:defRPr>
                  <a:solidFill>
                    <a:schemeClr val="tx1"/>
                  </a:solidFill>
                  <a:latin typeface="Arial" charset="0"/>
                  <a:ea typeface="ＭＳ Ｐゴシック" charset="-128"/>
                </a:defRPr>
              </a:lvl5pPr>
              <a:lvl6pPr marL="2514600" indent="-228600" defTabSz="41338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1338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1338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133850" eaLnBrk="0" fontAlgn="base" hangingPunct="0">
                <a:spcBef>
                  <a:spcPct val="0"/>
                </a:spcBef>
                <a:spcAft>
                  <a:spcPct val="0"/>
                </a:spcAft>
                <a:defRPr>
                  <a:solidFill>
                    <a:schemeClr val="tx1"/>
                  </a:solidFill>
                  <a:latin typeface="Arial" charset="0"/>
                  <a:ea typeface="ＭＳ Ｐゴシック" charset="-128"/>
                </a:defRPr>
              </a:lvl9pPr>
            </a:lstStyle>
            <a:p>
              <a:pPr rtl="1" eaLnBrk="1" hangingPunct="1">
                <a:spcBef>
                  <a:spcPct val="50000"/>
                </a:spcBef>
              </a:pPr>
              <a:r>
                <a:rPr lang="en-US" sz="800" b="1">
                  <a:cs typeface="Arial" charset="0"/>
                </a:rPr>
                <a:t>AChE</a:t>
              </a:r>
            </a:p>
          </p:txBody>
        </p:sp>
        <p:sp>
          <p:nvSpPr>
            <p:cNvPr id="23658" name="Freeform 94"/>
            <p:cNvSpPr>
              <a:spLocks/>
            </p:cNvSpPr>
            <p:nvPr/>
          </p:nvSpPr>
          <p:spPr bwMode="auto">
            <a:xfrm>
              <a:off x="4367" y="10191"/>
              <a:ext cx="195" cy="110"/>
            </a:xfrm>
            <a:custGeom>
              <a:avLst/>
              <a:gdLst>
                <a:gd name="T0" fmla="*/ 0 w 192"/>
                <a:gd name="T1" fmla="*/ 0 h 143"/>
                <a:gd name="T2" fmla="*/ 145 w 192"/>
                <a:gd name="T3" fmla="*/ 2 h 143"/>
                <a:gd name="T4" fmla="*/ 172 w 192"/>
                <a:gd name="T5" fmla="*/ 2 h 143"/>
                <a:gd name="T6" fmla="*/ 209 w 192"/>
                <a:gd name="T7" fmla="*/ 2 h 143"/>
                <a:gd name="T8" fmla="*/ 244 w 192"/>
                <a:gd name="T9" fmla="*/ 2 h 143"/>
                <a:gd name="T10" fmla="*/ 273 w 192"/>
                <a:gd name="T11" fmla="*/ 2 h 143"/>
                <a:gd name="T12" fmla="*/ 0 w 192"/>
                <a:gd name="T13" fmla="*/ 0 h 143"/>
                <a:gd name="T14" fmla="*/ 0 60000 65536"/>
                <a:gd name="T15" fmla="*/ 0 60000 65536"/>
                <a:gd name="T16" fmla="*/ 0 60000 65536"/>
                <a:gd name="T17" fmla="*/ 0 60000 65536"/>
                <a:gd name="T18" fmla="*/ 0 60000 65536"/>
                <a:gd name="T19" fmla="*/ 0 60000 65536"/>
                <a:gd name="T20" fmla="*/ 0 60000 65536"/>
                <a:gd name="T21" fmla="*/ 0 w 192"/>
                <a:gd name="T22" fmla="*/ 0 h 143"/>
                <a:gd name="T23" fmla="*/ 192 w 192"/>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43">
                  <a:moveTo>
                    <a:pt x="0" y="0"/>
                  </a:moveTo>
                  <a:lnTo>
                    <a:pt x="99" y="143"/>
                  </a:lnTo>
                  <a:lnTo>
                    <a:pt x="122" y="106"/>
                  </a:lnTo>
                  <a:lnTo>
                    <a:pt x="147" y="70"/>
                  </a:lnTo>
                  <a:lnTo>
                    <a:pt x="170" y="34"/>
                  </a:lnTo>
                  <a:lnTo>
                    <a:pt x="192" y="3"/>
                  </a:lnTo>
                  <a:lnTo>
                    <a:pt x="0" y="0"/>
                  </a:lnTo>
                  <a:close/>
                </a:path>
              </a:pathLst>
            </a:custGeom>
            <a:solidFill>
              <a:srgbClr val="DA251D"/>
            </a:solidFill>
            <a:ln w="9525">
              <a:solidFill>
                <a:schemeClr val="tx1"/>
              </a:solidFill>
              <a:round/>
              <a:headEnd/>
              <a:tailEnd/>
            </a:ln>
          </p:spPr>
          <p:txBody>
            <a:bodyPr lIns="89648" tIns="44824" rIns="89648" bIns="44824"/>
            <a:lstStyle/>
            <a:p>
              <a:endParaRPr lang="en-US"/>
            </a:p>
          </p:txBody>
        </p:sp>
        <p:sp>
          <p:nvSpPr>
            <p:cNvPr id="23659" name="Text Box 154"/>
            <p:cNvSpPr txBox="1">
              <a:spLocks noChangeArrowheads="1"/>
            </p:cNvSpPr>
            <p:nvPr/>
          </p:nvSpPr>
          <p:spPr bwMode="auto">
            <a:xfrm>
              <a:off x="6168" y="9542"/>
              <a:ext cx="58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8" tIns="44824" rIns="89648" bIns="44824">
              <a:spAutoFit/>
            </a:bodyPr>
            <a:lstStyle>
              <a:lvl1pPr defTabSz="895350" eaLnBrk="0" hangingPunct="0">
                <a:defRPr>
                  <a:solidFill>
                    <a:schemeClr val="tx1"/>
                  </a:solidFill>
                  <a:latin typeface="Arial" charset="0"/>
                  <a:ea typeface="ＭＳ Ｐゴシック" charset="-128"/>
                </a:defRPr>
              </a:lvl1pPr>
              <a:lvl2pPr marL="742950" indent="-285750" defTabSz="895350" eaLnBrk="0" hangingPunct="0">
                <a:defRPr>
                  <a:solidFill>
                    <a:schemeClr val="tx1"/>
                  </a:solidFill>
                  <a:latin typeface="Arial" charset="0"/>
                  <a:ea typeface="ＭＳ Ｐゴシック" charset="-128"/>
                </a:defRPr>
              </a:lvl2pPr>
              <a:lvl3pPr marL="1143000" indent="-228600" defTabSz="895350" eaLnBrk="0" hangingPunct="0">
                <a:defRPr>
                  <a:solidFill>
                    <a:schemeClr val="tx1"/>
                  </a:solidFill>
                  <a:latin typeface="Arial" charset="0"/>
                  <a:ea typeface="ＭＳ Ｐゴシック" charset="-128"/>
                </a:defRPr>
              </a:lvl3pPr>
              <a:lvl4pPr marL="1600200" indent="-228600" defTabSz="895350" eaLnBrk="0" hangingPunct="0">
                <a:defRPr>
                  <a:solidFill>
                    <a:schemeClr val="tx1"/>
                  </a:solidFill>
                  <a:latin typeface="Arial" charset="0"/>
                  <a:ea typeface="ＭＳ Ｐゴシック" charset="-128"/>
                </a:defRPr>
              </a:lvl4pPr>
              <a:lvl5pPr marL="2057400" indent="-228600" defTabSz="895350" eaLnBrk="0" hangingPunct="0">
                <a:defRPr>
                  <a:solidFill>
                    <a:schemeClr val="tx1"/>
                  </a:solidFill>
                  <a:latin typeface="Arial" charset="0"/>
                  <a:ea typeface="ＭＳ Ｐゴシック" charset="-128"/>
                </a:defRPr>
              </a:lvl5pPr>
              <a:lvl6pPr marL="2514600" indent="-228600" defTabSz="8953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8953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8953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89535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b="1">
                  <a:cs typeface="Arial" charset="0"/>
                </a:rPr>
                <a:t>AChEI</a:t>
              </a:r>
            </a:p>
          </p:txBody>
        </p:sp>
      </p:grpSp>
      <p:sp>
        <p:nvSpPr>
          <p:cNvPr id="23556" name="Rettangolo 211"/>
          <p:cNvSpPr>
            <a:spLocks noChangeArrowheads="1"/>
          </p:cNvSpPr>
          <p:nvPr/>
        </p:nvSpPr>
        <p:spPr bwMode="auto">
          <a:xfrm>
            <a:off x="5715000" y="2459038"/>
            <a:ext cx="1568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895350"/>
            <a:r>
              <a:rPr lang="en-US">
                <a:latin typeface="Comic Sans MS" charset="0"/>
                <a:cs typeface="Arial" charset="0"/>
              </a:rPr>
              <a:t>Peripheral immune cells </a:t>
            </a:r>
          </a:p>
        </p:txBody>
      </p:sp>
      <p:sp>
        <p:nvSpPr>
          <p:cNvPr id="23557" name="Rettangolo 212"/>
          <p:cNvSpPr>
            <a:spLocks noChangeArrowheads="1"/>
          </p:cNvSpPr>
          <p:nvPr/>
        </p:nvSpPr>
        <p:spPr bwMode="auto">
          <a:xfrm>
            <a:off x="207963" y="5162550"/>
            <a:ext cx="8677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96900" indent="-596900" defTabSz="895350">
              <a:spcBef>
                <a:spcPct val="20000"/>
              </a:spcBef>
            </a:pPr>
            <a:r>
              <a:rPr lang="en-US" sz="2000" b="1">
                <a:solidFill>
                  <a:srgbClr val="0000FF"/>
                </a:solidFill>
                <a:latin typeface="Times New Roman" charset="0"/>
              </a:rPr>
              <a:t>Cholinergic up-regulation</a:t>
            </a:r>
            <a:r>
              <a:rPr lang="en-US" sz="2000" b="1">
                <a:latin typeface="Times New Roman" charset="0"/>
              </a:rPr>
              <a:t>:  </a:t>
            </a:r>
            <a:r>
              <a:rPr lang="it-IT">
                <a:latin typeface="Comic Sans MS" charset="0"/>
              </a:rPr>
              <a:t>inhibition of pro-inflammatory cytokine release</a:t>
            </a:r>
            <a:r>
              <a:rPr lang="en-US" b="1">
                <a:latin typeface="Comic Sans MS" charset="0"/>
              </a:rPr>
              <a:t> </a:t>
            </a:r>
          </a:p>
        </p:txBody>
      </p:sp>
      <p:sp>
        <p:nvSpPr>
          <p:cNvPr id="23558" name="Text Box 162"/>
          <p:cNvSpPr txBox="1">
            <a:spLocks noChangeArrowheads="1"/>
          </p:cNvSpPr>
          <p:nvPr/>
        </p:nvSpPr>
        <p:spPr bwMode="auto">
          <a:xfrm>
            <a:off x="207963" y="6307138"/>
            <a:ext cx="874712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89648" tIns="44824" rIns="89648" bIns="44824">
            <a:spAutoFit/>
          </a:bodyPr>
          <a:lstStyle>
            <a:lvl1pPr marL="334963" indent="-334963" defTabSz="895350" eaLnBrk="0" hangingPunct="0">
              <a:defRPr>
                <a:solidFill>
                  <a:schemeClr val="tx1"/>
                </a:solidFill>
                <a:latin typeface="Arial" charset="0"/>
                <a:ea typeface="ＭＳ Ｐゴシック" charset="-128"/>
              </a:defRPr>
            </a:lvl1pPr>
            <a:lvl2pPr marL="742950" indent="-285750" defTabSz="895350" eaLnBrk="0" hangingPunct="0">
              <a:defRPr>
                <a:solidFill>
                  <a:schemeClr val="tx1"/>
                </a:solidFill>
                <a:latin typeface="Arial" charset="0"/>
                <a:ea typeface="ＭＳ Ｐゴシック" charset="-128"/>
              </a:defRPr>
            </a:lvl2pPr>
            <a:lvl3pPr marL="1143000" indent="-228600" defTabSz="895350" eaLnBrk="0" hangingPunct="0">
              <a:defRPr>
                <a:solidFill>
                  <a:schemeClr val="tx1"/>
                </a:solidFill>
                <a:latin typeface="Arial" charset="0"/>
                <a:ea typeface="ＭＳ Ｐゴシック" charset="-128"/>
              </a:defRPr>
            </a:lvl3pPr>
            <a:lvl4pPr marL="1600200" indent="-228600" defTabSz="895350" eaLnBrk="0" hangingPunct="0">
              <a:defRPr>
                <a:solidFill>
                  <a:schemeClr val="tx1"/>
                </a:solidFill>
                <a:latin typeface="Arial" charset="0"/>
                <a:ea typeface="ＭＳ Ｐゴシック" charset="-128"/>
              </a:defRPr>
            </a:lvl4pPr>
            <a:lvl5pPr marL="2057400" indent="-228600" defTabSz="895350" eaLnBrk="0" hangingPunct="0">
              <a:defRPr>
                <a:solidFill>
                  <a:schemeClr val="tx1"/>
                </a:solidFill>
                <a:latin typeface="Arial" charset="0"/>
                <a:ea typeface="ＭＳ Ｐゴシック" charset="-128"/>
              </a:defRPr>
            </a:lvl5pPr>
            <a:lvl6pPr marL="2514600" indent="-228600" defTabSz="895350" eaLnBrk="0" fontAlgn="base" hangingPunct="0">
              <a:spcBef>
                <a:spcPct val="0"/>
              </a:spcBef>
              <a:spcAft>
                <a:spcPct val="0"/>
              </a:spcAft>
              <a:defRPr>
                <a:solidFill>
                  <a:schemeClr val="tx1"/>
                </a:solidFill>
                <a:latin typeface="Arial" charset="0"/>
                <a:ea typeface="ＭＳ Ｐゴシック" charset="-128"/>
              </a:defRPr>
            </a:lvl6pPr>
            <a:lvl7pPr marL="2971800" indent="-228600" defTabSz="895350" eaLnBrk="0" fontAlgn="base" hangingPunct="0">
              <a:spcBef>
                <a:spcPct val="0"/>
              </a:spcBef>
              <a:spcAft>
                <a:spcPct val="0"/>
              </a:spcAft>
              <a:defRPr>
                <a:solidFill>
                  <a:schemeClr val="tx1"/>
                </a:solidFill>
                <a:latin typeface="Arial" charset="0"/>
                <a:ea typeface="ＭＳ Ｐゴシック" charset="-128"/>
              </a:defRPr>
            </a:lvl7pPr>
            <a:lvl8pPr marL="3429000" indent="-228600" defTabSz="895350" eaLnBrk="0" fontAlgn="base" hangingPunct="0">
              <a:spcBef>
                <a:spcPct val="0"/>
              </a:spcBef>
              <a:spcAft>
                <a:spcPct val="0"/>
              </a:spcAft>
              <a:defRPr>
                <a:solidFill>
                  <a:schemeClr val="tx1"/>
                </a:solidFill>
                <a:latin typeface="Arial" charset="0"/>
                <a:ea typeface="ＭＳ Ｐゴシック" charset="-128"/>
              </a:defRPr>
            </a:lvl8pPr>
            <a:lvl9pPr marL="3886200" indent="-228600" defTabSz="89535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2000" b="1">
                <a:solidFill>
                  <a:srgbClr val="0000FF"/>
                </a:solidFill>
                <a:latin typeface="Times New Roman" charset="0"/>
              </a:rPr>
              <a:t>Activation of the </a:t>
            </a:r>
            <a:r>
              <a:rPr lang="en-US" sz="2000" b="1">
                <a:solidFill>
                  <a:srgbClr val="0000FF"/>
                </a:solidFill>
                <a:latin typeface="Times New Roman" charset="0"/>
                <a:sym typeface="Symbol" charset="2"/>
              </a:rPr>
              <a:t></a:t>
            </a:r>
            <a:r>
              <a:rPr lang="en-US" sz="2000" b="1">
                <a:solidFill>
                  <a:srgbClr val="0000FF"/>
                </a:solidFill>
                <a:latin typeface="Times New Roman" charset="0"/>
              </a:rPr>
              <a:t>7 nAChR</a:t>
            </a:r>
            <a:r>
              <a:rPr lang="en-US" sz="2000" b="1">
                <a:latin typeface="Times New Roman" charset="0"/>
              </a:rPr>
              <a:t>: </a:t>
            </a:r>
            <a:r>
              <a:rPr lang="en-US">
                <a:latin typeface="Comic Sans MS" charset="0"/>
              </a:rPr>
              <a:t>anti-inflammatory effects</a:t>
            </a:r>
          </a:p>
        </p:txBody>
      </p:sp>
      <p:sp>
        <p:nvSpPr>
          <p:cNvPr id="23559" name="Rectangle 157"/>
          <p:cNvSpPr>
            <a:spLocks noChangeArrowheads="1"/>
          </p:cNvSpPr>
          <p:nvPr/>
        </p:nvSpPr>
        <p:spPr bwMode="auto">
          <a:xfrm>
            <a:off x="207963" y="5715000"/>
            <a:ext cx="8783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8" tIns="44824" rIns="89648" bIns="44824"/>
          <a:lstStyle/>
          <a:p>
            <a:pPr marL="596900" indent="-596900" defTabSz="895350">
              <a:spcBef>
                <a:spcPct val="20000"/>
              </a:spcBef>
            </a:pPr>
            <a:r>
              <a:rPr lang="en-US" sz="2000" b="1">
                <a:solidFill>
                  <a:srgbClr val="0000FF"/>
                </a:solidFill>
                <a:latin typeface="Times New Roman" charset="0"/>
              </a:rPr>
              <a:t>Inhibition of (extra-cellular) AChE</a:t>
            </a:r>
            <a:r>
              <a:rPr lang="en-US" sz="2000" b="1">
                <a:latin typeface="Times New Roman" charset="0"/>
              </a:rPr>
              <a:t>:  </a:t>
            </a:r>
            <a:r>
              <a:rPr lang="en-US">
                <a:latin typeface="Comic Sans MS" charset="0"/>
              </a:rPr>
              <a:t>can activate the </a:t>
            </a:r>
            <a:r>
              <a:rPr lang="en-US">
                <a:latin typeface="Comic Sans MS" charset="0"/>
                <a:sym typeface="Symbol" charset="2"/>
              </a:rPr>
              <a:t></a:t>
            </a:r>
            <a:r>
              <a:rPr lang="en-US">
                <a:latin typeface="Comic Sans MS" charset="0"/>
              </a:rPr>
              <a:t>7 nAChR  </a:t>
            </a:r>
          </a:p>
        </p:txBody>
      </p:sp>
      <p:sp>
        <p:nvSpPr>
          <p:cNvPr id="200" name="Freeform 75"/>
          <p:cNvSpPr>
            <a:spLocks/>
          </p:cNvSpPr>
          <p:nvPr/>
        </p:nvSpPr>
        <p:spPr bwMode="auto">
          <a:xfrm>
            <a:off x="3517900" y="2609850"/>
            <a:ext cx="96838" cy="147638"/>
          </a:xfrm>
          <a:custGeom>
            <a:avLst/>
            <a:gdLst>
              <a:gd name="T0" fmla="*/ 30 w 61"/>
              <a:gd name="T1" fmla="*/ 3 h 94"/>
              <a:gd name="T2" fmla="*/ 35 w 61"/>
              <a:gd name="T3" fmla="*/ 3 h 94"/>
              <a:gd name="T4" fmla="*/ 41 w 61"/>
              <a:gd name="T5" fmla="*/ 3 h 94"/>
              <a:gd name="T6" fmla="*/ 46 w 61"/>
              <a:gd name="T7" fmla="*/ 3 h 94"/>
              <a:gd name="T8" fmla="*/ 52 w 61"/>
              <a:gd name="T9" fmla="*/ 2 h 94"/>
              <a:gd name="T10" fmla="*/ 55 w 61"/>
              <a:gd name="T11" fmla="*/ 2 h 94"/>
              <a:gd name="T12" fmla="*/ 57 w 61"/>
              <a:gd name="T13" fmla="*/ 2 h 94"/>
              <a:gd name="T14" fmla="*/ 59 w 61"/>
              <a:gd name="T15" fmla="*/ 2 h 94"/>
              <a:gd name="T16" fmla="*/ 61 w 61"/>
              <a:gd name="T17" fmla="*/ 2 h 94"/>
              <a:gd name="T18" fmla="*/ 59 w 61"/>
              <a:gd name="T19" fmla="*/ 2 h 94"/>
              <a:gd name="T20" fmla="*/ 57 w 61"/>
              <a:gd name="T21" fmla="*/ 2 h 94"/>
              <a:gd name="T22" fmla="*/ 55 w 61"/>
              <a:gd name="T23" fmla="*/ 2 h 94"/>
              <a:gd name="T24" fmla="*/ 52 w 61"/>
              <a:gd name="T25" fmla="*/ 2 h 94"/>
              <a:gd name="T26" fmla="*/ 46 w 61"/>
              <a:gd name="T27" fmla="*/ 2 h 94"/>
              <a:gd name="T28" fmla="*/ 41 w 61"/>
              <a:gd name="T29" fmla="*/ 2 h 94"/>
              <a:gd name="T30" fmla="*/ 35 w 61"/>
              <a:gd name="T31" fmla="*/ 0 h 94"/>
              <a:gd name="T32" fmla="*/ 30 w 61"/>
              <a:gd name="T33" fmla="*/ 0 h 94"/>
              <a:gd name="T34" fmla="*/ 25 w 61"/>
              <a:gd name="T35" fmla="*/ 0 h 94"/>
              <a:gd name="T36" fmla="*/ 18 w 61"/>
              <a:gd name="T37" fmla="*/ 2 h 94"/>
              <a:gd name="T38" fmla="*/ 14 w 61"/>
              <a:gd name="T39" fmla="*/ 2 h 94"/>
              <a:gd name="T40" fmla="*/ 9 w 61"/>
              <a:gd name="T41" fmla="*/ 2 h 94"/>
              <a:gd name="T42" fmla="*/ 5 w 61"/>
              <a:gd name="T43" fmla="*/ 2 h 94"/>
              <a:gd name="T44" fmla="*/ 3 w 61"/>
              <a:gd name="T45" fmla="*/ 2 h 94"/>
              <a:gd name="T46" fmla="*/ 1 w 61"/>
              <a:gd name="T47" fmla="*/ 2 h 94"/>
              <a:gd name="T48" fmla="*/ 0 w 61"/>
              <a:gd name="T49" fmla="*/ 2 h 94"/>
              <a:gd name="T50" fmla="*/ 1 w 61"/>
              <a:gd name="T51" fmla="*/ 2 h 94"/>
              <a:gd name="T52" fmla="*/ 3 w 61"/>
              <a:gd name="T53" fmla="*/ 2 h 94"/>
              <a:gd name="T54" fmla="*/ 5 w 61"/>
              <a:gd name="T55" fmla="*/ 2 h 94"/>
              <a:gd name="T56" fmla="*/ 9 w 61"/>
              <a:gd name="T57" fmla="*/ 2 h 94"/>
              <a:gd name="T58" fmla="*/ 14 w 61"/>
              <a:gd name="T59" fmla="*/ 3 h 94"/>
              <a:gd name="T60" fmla="*/ 18 w 61"/>
              <a:gd name="T61" fmla="*/ 3 h 94"/>
              <a:gd name="T62" fmla="*/ 25 w 61"/>
              <a:gd name="T63" fmla="*/ 3 h 94"/>
              <a:gd name="T64" fmla="*/ 30 w 61"/>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1"/>
              <a:gd name="T100" fmla="*/ 0 h 94"/>
              <a:gd name="T101" fmla="*/ 61 w 61"/>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1" h="94">
                <a:moveTo>
                  <a:pt x="30" y="94"/>
                </a:moveTo>
                <a:lnTo>
                  <a:pt x="35" y="94"/>
                </a:lnTo>
                <a:lnTo>
                  <a:pt x="41" y="91"/>
                </a:lnTo>
                <a:lnTo>
                  <a:pt x="46" y="85"/>
                </a:lnTo>
                <a:lnTo>
                  <a:pt x="52" y="82"/>
                </a:lnTo>
                <a:lnTo>
                  <a:pt x="55" y="73"/>
                </a:lnTo>
                <a:lnTo>
                  <a:pt x="57" y="67"/>
                </a:lnTo>
                <a:lnTo>
                  <a:pt x="59" y="58"/>
                </a:lnTo>
                <a:lnTo>
                  <a:pt x="61" y="49"/>
                </a:lnTo>
                <a:lnTo>
                  <a:pt x="59" y="36"/>
                </a:lnTo>
                <a:lnTo>
                  <a:pt x="57" y="27"/>
                </a:lnTo>
                <a:lnTo>
                  <a:pt x="55" y="21"/>
                </a:lnTo>
                <a:lnTo>
                  <a:pt x="52" y="15"/>
                </a:lnTo>
                <a:lnTo>
                  <a:pt x="46" y="9"/>
                </a:lnTo>
                <a:lnTo>
                  <a:pt x="41" y="3"/>
                </a:lnTo>
                <a:lnTo>
                  <a:pt x="35" y="0"/>
                </a:lnTo>
                <a:lnTo>
                  <a:pt x="30" y="0"/>
                </a:lnTo>
                <a:lnTo>
                  <a:pt x="25" y="0"/>
                </a:lnTo>
                <a:lnTo>
                  <a:pt x="18" y="3"/>
                </a:lnTo>
                <a:lnTo>
                  <a:pt x="14" y="9"/>
                </a:lnTo>
                <a:lnTo>
                  <a:pt x="9" y="15"/>
                </a:lnTo>
                <a:lnTo>
                  <a:pt x="5" y="21"/>
                </a:lnTo>
                <a:lnTo>
                  <a:pt x="3" y="27"/>
                </a:lnTo>
                <a:lnTo>
                  <a:pt x="1" y="36"/>
                </a:lnTo>
                <a:lnTo>
                  <a:pt x="0" y="49"/>
                </a:lnTo>
                <a:lnTo>
                  <a:pt x="1" y="58"/>
                </a:lnTo>
                <a:lnTo>
                  <a:pt x="3" y="67"/>
                </a:lnTo>
                <a:lnTo>
                  <a:pt x="5" y="73"/>
                </a:lnTo>
                <a:lnTo>
                  <a:pt x="9" y="82"/>
                </a:lnTo>
                <a:lnTo>
                  <a:pt x="14" y="85"/>
                </a:lnTo>
                <a:lnTo>
                  <a:pt x="18" y="91"/>
                </a:lnTo>
                <a:lnTo>
                  <a:pt x="25" y="94"/>
                </a:lnTo>
                <a:lnTo>
                  <a:pt x="30"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3561" name="Freeform 76"/>
          <p:cNvSpPr>
            <a:spLocks noEditPoints="1"/>
          </p:cNvSpPr>
          <p:nvPr/>
        </p:nvSpPr>
        <p:spPr bwMode="auto">
          <a:xfrm>
            <a:off x="3505200" y="2590800"/>
            <a:ext cx="122238" cy="184150"/>
          </a:xfrm>
          <a:custGeom>
            <a:avLst/>
            <a:gdLst>
              <a:gd name="T0" fmla="*/ 2147483647 w 76"/>
              <a:gd name="T1" fmla="*/ 2147483647 h 118"/>
              <a:gd name="T2" fmla="*/ 2147483647 w 76"/>
              <a:gd name="T3" fmla="*/ 2147483647 h 118"/>
              <a:gd name="T4" fmla="*/ 2147483647 w 76"/>
              <a:gd name="T5" fmla="*/ 2147483647 h 118"/>
              <a:gd name="T6" fmla="*/ 2147483647 w 76"/>
              <a:gd name="T7" fmla="*/ 2147483647 h 118"/>
              <a:gd name="T8" fmla="*/ 2147483647 w 76"/>
              <a:gd name="T9" fmla="*/ 2147483647 h 118"/>
              <a:gd name="T10" fmla="*/ 2147483647 w 76"/>
              <a:gd name="T11" fmla="*/ 2147483647 h 118"/>
              <a:gd name="T12" fmla="*/ 2147483647 w 76"/>
              <a:gd name="T13" fmla="*/ 2147483647 h 118"/>
              <a:gd name="T14" fmla="*/ 2147483647 w 76"/>
              <a:gd name="T15" fmla="*/ 2147483647 h 118"/>
              <a:gd name="T16" fmla="*/ 2147483647 w 76"/>
              <a:gd name="T17" fmla="*/ 2147483647 h 118"/>
              <a:gd name="T18" fmla="*/ 2147483647 w 76"/>
              <a:gd name="T19" fmla="*/ 2147483647 h 118"/>
              <a:gd name="T20" fmla="*/ 2147483647 w 76"/>
              <a:gd name="T21" fmla="*/ 2147483647 h 118"/>
              <a:gd name="T22" fmla="*/ 2147483647 w 76"/>
              <a:gd name="T23" fmla="*/ 2147483647 h 118"/>
              <a:gd name="T24" fmla="*/ 2147483647 w 76"/>
              <a:gd name="T25" fmla="*/ 2147483647 h 118"/>
              <a:gd name="T26" fmla="*/ 2147483647 w 76"/>
              <a:gd name="T27" fmla="*/ 2147483647 h 118"/>
              <a:gd name="T28" fmla="*/ 2147483647 w 76"/>
              <a:gd name="T29" fmla="*/ 2147483647 h 118"/>
              <a:gd name="T30" fmla="*/ 2147483647 w 76"/>
              <a:gd name="T31" fmla="*/ 2147483647 h 118"/>
              <a:gd name="T32" fmla="*/ 2147483647 w 76"/>
              <a:gd name="T33" fmla="*/ 2147483647 h 118"/>
              <a:gd name="T34" fmla="*/ 2147483647 w 76"/>
              <a:gd name="T35" fmla="*/ 2147483647 h 118"/>
              <a:gd name="T36" fmla="*/ 2147483647 w 76"/>
              <a:gd name="T37" fmla="*/ 2147483647 h 118"/>
              <a:gd name="T38" fmla="*/ 2147483647 w 76"/>
              <a:gd name="T39" fmla="*/ 2147483647 h 118"/>
              <a:gd name="T40" fmla="*/ 2147483647 w 76"/>
              <a:gd name="T41" fmla="*/ 2147483647 h 118"/>
              <a:gd name="T42" fmla="*/ 2147483647 w 76"/>
              <a:gd name="T43" fmla="*/ 2147483647 h 118"/>
              <a:gd name="T44" fmla="*/ 2147483647 w 76"/>
              <a:gd name="T45" fmla="*/ 0 h 118"/>
              <a:gd name="T46" fmla="*/ 2147483647 w 76"/>
              <a:gd name="T47" fmla="*/ 2147483647 h 118"/>
              <a:gd name="T48" fmla="*/ 2147483647 w 76"/>
              <a:gd name="T49" fmla="*/ 2147483647 h 118"/>
              <a:gd name="T50" fmla="*/ 2147483647 w 76"/>
              <a:gd name="T51" fmla="*/ 2147483647 h 118"/>
              <a:gd name="T52" fmla="*/ 2147483647 w 76"/>
              <a:gd name="T53" fmla="*/ 0 h 118"/>
              <a:gd name="T54" fmla="*/ 2147483647 w 76"/>
              <a:gd name="T55" fmla="*/ 2147483647 h 118"/>
              <a:gd name="T56" fmla="*/ 2147483647 w 76"/>
              <a:gd name="T57" fmla="*/ 2147483647 h 118"/>
              <a:gd name="T58" fmla="*/ 2147483647 w 76"/>
              <a:gd name="T59" fmla="*/ 0 h 118"/>
              <a:gd name="T60" fmla="*/ 2147483647 w 76"/>
              <a:gd name="T61" fmla="*/ 2147483647 h 118"/>
              <a:gd name="T62" fmla="*/ 2147483647 w 76"/>
              <a:gd name="T63" fmla="*/ 2147483647 h 118"/>
              <a:gd name="T64" fmla="*/ 2147483647 w 76"/>
              <a:gd name="T65" fmla="*/ 2147483647 h 118"/>
              <a:gd name="T66" fmla="*/ 2147483647 w 76"/>
              <a:gd name="T67" fmla="*/ 0 h 118"/>
              <a:gd name="T68" fmla="*/ 2147483647 w 76"/>
              <a:gd name="T69" fmla="*/ 2147483647 h 118"/>
              <a:gd name="T70" fmla="*/ 2147483647 w 76"/>
              <a:gd name="T71" fmla="*/ 2147483647 h 118"/>
              <a:gd name="T72" fmla="*/ 0 w 76"/>
              <a:gd name="T73" fmla="*/ 2147483647 h 118"/>
              <a:gd name="T74" fmla="*/ 2147483647 w 76"/>
              <a:gd name="T75" fmla="*/ 2147483647 h 118"/>
              <a:gd name="T76" fmla="*/ 2147483647 w 76"/>
              <a:gd name="T77" fmla="*/ 2147483647 h 118"/>
              <a:gd name="T78" fmla="*/ 2147483647 w 76"/>
              <a:gd name="T79" fmla="*/ 2147483647 h 118"/>
              <a:gd name="T80" fmla="*/ 0 w 76"/>
              <a:gd name="T81" fmla="*/ 2147483647 h 118"/>
              <a:gd name="T82" fmla="*/ 2147483647 w 76"/>
              <a:gd name="T83" fmla="*/ 2147483647 h 118"/>
              <a:gd name="T84" fmla="*/ 2147483647 w 76"/>
              <a:gd name="T85" fmla="*/ 2147483647 h 118"/>
              <a:gd name="T86" fmla="*/ 0 w 76"/>
              <a:gd name="T87" fmla="*/ 2147483647 h 118"/>
              <a:gd name="T88" fmla="*/ 2147483647 w 76"/>
              <a:gd name="T89" fmla="*/ 2147483647 h 118"/>
              <a:gd name="T90" fmla="*/ 2147483647 w 76"/>
              <a:gd name="T91" fmla="*/ 2147483647 h 118"/>
              <a:gd name="T92" fmla="*/ 2147483647 w 76"/>
              <a:gd name="T93" fmla="*/ 2147483647 h 118"/>
              <a:gd name="T94" fmla="*/ 2147483647 w 76"/>
              <a:gd name="T95" fmla="*/ 2147483647 h 118"/>
              <a:gd name="T96" fmla="*/ 2147483647 w 76"/>
              <a:gd name="T97" fmla="*/ 2147483647 h 118"/>
              <a:gd name="T98" fmla="*/ 2147483647 w 76"/>
              <a:gd name="T99" fmla="*/ 2147483647 h 118"/>
              <a:gd name="T100" fmla="*/ 2147483647 w 76"/>
              <a:gd name="T101" fmla="*/ 2147483647 h 118"/>
              <a:gd name="T102" fmla="*/ 2147483647 w 76"/>
              <a:gd name="T103" fmla="*/ 2147483647 h 118"/>
              <a:gd name="T104" fmla="*/ 2147483647 w 76"/>
              <a:gd name="T105" fmla="*/ 2147483647 h 118"/>
              <a:gd name="T106" fmla="*/ 2147483647 w 76"/>
              <a:gd name="T107" fmla="*/ 2147483647 h 118"/>
              <a:gd name="T108" fmla="*/ 2147483647 w 76"/>
              <a:gd name="T109" fmla="*/ 2147483647 h 118"/>
              <a:gd name="T110" fmla="*/ 2147483647 w 76"/>
              <a:gd name="T111" fmla="*/ 2147483647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118"/>
              <a:gd name="T170" fmla="*/ 76 w 76"/>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118">
                <a:moveTo>
                  <a:pt x="38" y="94"/>
                </a:moveTo>
                <a:lnTo>
                  <a:pt x="38" y="94"/>
                </a:lnTo>
                <a:lnTo>
                  <a:pt x="38" y="118"/>
                </a:lnTo>
                <a:lnTo>
                  <a:pt x="38" y="94"/>
                </a:lnTo>
                <a:close/>
                <a:moveTo>
                  <a:pt x="38" y="94"/>
                </a:moveTo>
                <a:lnTo>
                  <a:pt x="47" y="91"/>
                </a:lnTo>
                <a:lnTo>
                  <a:pt x="54" y="85"/>
                </a:lnTo>
                <a:lnTo>
                  <a:pt x="65" y="103"/>
                </a:lnTo>
                <a:lnTo>
                  <a:pt x="60" y="109"/>
                </a:lnTo>
                <a:lnTo>
                  <a:pt x="52" y="115"/>
                </a:lnTo>
                <a:lnTo>
                  <a:pt x="45" y="118"/>
                </a:lnTo>
                <a:lnTo>
                  <a:pt x="38" y="118"/>
                </a:lnTo>
                <a:lnTo>
                  <a:pt x="38" y="94"/>
                </a:lnTo>
                <a:close/>
                <a:moveTo>
                  <a:pt x="54" y="85"/>
                </a:moveTo>
                <a:lnTo>
                  <a:pt x="58" y="73"/>
                </a:lnTo>
                <a:lnTo>
                  <a:pt x="60" y="61"/>
                </a:lnTo>
                <a:lnTo>
                  <a:pt x="76" y="61"/>
                </a:lnTo>
                <a:lnTo>
                  <a:pt x="74" y="73"/>
                </a:lnTo>
                <a:lnTo>
                  <a:pt x="72" y="82"/>
                </a:lnTo>
                <a:lnTo>
                  <a:pt x="69" y="94"/>
                </a:lnTo>
                <a:lnTo>
                  <a:pt x="65" y="103"/>
                </a:lnTo>
                <a:lnTo>
                  <a:pt x="54" y="85"/>
                </a:lnTo>
                <a:close/>
                <a:moveTo>
                  <a:pt x="60" y="61"/>
                </a:moveTo>
                <a:lnTo>
                  <a:pt x="60" y="61"/>
                </a:lnTo>
                <a:lnTo>
                  <a:pt x="76" y="61"/>
                </a:lnTo>
                <a:lnTo>
                  <a:pt x="60" y="61"/>
                </a:lnTo>
                <a:close/>
                <a:moveTo>
                  <a:pt x="60" y="61"/>
                </a:moveTo>
                <a:lnTo>
                  <a:pt x="60" y="61"/>
                </a:lnTo>
                <a:lnTo>
                  <a:pt x="76" y="61"/>
                </a:lnTo>
                <a:lnTo>
                  <a:pt x="60" y="61"/>
                </a:lnTo>
                <a:close/>
                <a:moveTo>
                  <a:pt x="60" y="61"/>
                </a:moveTo>
                <a:lnTo>
                  <a:pt x="58" y="45"/>
                </a:lnTo>
                <a:lnTo>
                  <a:pt x="54" y="36"/>
                </a:lnTo>
                <a:lnTo>
                  <a:pt x="65" y="15"/>
                </a:lnTo>
                <a:lnTo>
                  <a:pt x="69" y="24"/>
                </a:lnTo>
                <a:lnTo>
                  <a:pt x="72" y="36"/>
                </a:lnTo>
                <a:lnTo>
                  <a:pt x="74" y="48"/>
                </a:lnTo>
                <a:lnTo>
                  <a:pt x="76" y="61"/>
                </a:lnTo>
                <a:lnTo>
                  <a:pt x="60" y="61"/>
                </a:lnTo>
                <a:close/>
                <a:moveTo>
                  <a:pt x="54" y="36"/>
                </a:moveTo>
                <a:lnTo>
                  <a:pt x="47" y="27"/>
                </a:lnTo>
                <a:lnTo>
                  <a:pt x="38" y="24"/>
                </a:lnTo>
                <a:lnTo>
                  <a:pt x="38" y="0"/>
                </a:lnTo>
                <a:lnTo>
                  <a:pt x="45" y="0"/>
                </a:lnTo>
                <a:lnTo>
                  <a:pt x="52" y="3"/>
                </a:lnTo>
                <a:lnTo>
                  <a:pt x="60" y="9"/>
                </a:lnTo>
                <a:lnTo>
                  <a:pt x="65" y="15"/>
                </a:lnTo>
                <a:lnTo>
                  <a:pt x="54" y="36"/>
                </a:lnTo>
                <a:close/>
                <a:moveTo>
                  <a:pt x="38" y="24"/>
                </a:moveTo>
                <a:lnTo>
                  <a:pt x="38" y="24"/>
                </a:lnTo>
                <a:lnTo>
                  <a:pt x="38" y="0"/>
                </a:lnTo>
                <a:lnTo>
                  <a:pt x="38" y="24"/>
                </a:lnTo>
                <a:close/>
                <a:moveTo>
                  <a:pt x="38" y="24"/>
                </a:moveTo>
                <a:lnTo>
                  <a:pt x="38" y="24"/>
                </a:lnTo>
                <a:lnTo>
                  <a:pt x="38" y="0"/>
                </a:lnTo>
                <a:lnTo>
                  <a:pt x="38" y="24"/>
                </a:lnTo>
                <a:close/>
                <a:moveTo>
                  <a:pt x="38" y="24"/>
                </a:moveTo>
                <a:lnTo>
                  <a:pt x="29" y="27"/>
                </a:lnTo>
                <a:lnTo>
                  <a:pt x="22" y="36"/>
                </a:lnTo>
                <a:lnTo>
                  <a:pt x="11" y="15"/>
                </a:lnTo>
                <a:lnTo>
                  <a:pt x="17" y="9"/>
                </a:lnTo>
                <a:lnTo>
                  <a:pt x="24" y="3"/>
                </a:lnTo>
                <a:lnTo>
                  <a:pt x="31" y="0"/>
                </a:lnTo>
                <a:lnTo>
                  <a:pt x="38" y="0"/>
                </a:lnTo>
                <a:lnTo>
                  <a:pt x="38" y="24"/>
                </a:lnTo>
                <a:close/>
                <a:moveTo>
                  <a:pt x="22" y="36"/>
                </a:moveTo>
                <a:lnTo>
                  <a:pt x="17" y="45"/>
                </a:lnTo>
                <a:lnTo>
                  <a:pt x="15" y="61"/>
                </a:lnTo>
                <a:lnTo>
                  <a:pt x="0" y="61"/>
                </a:lnTo>
                <a:lnTo>
                  <a:pt x="2" y="48"/>
                </a:lnTo>
                <a:lnTo>
                  <a:pt x="4" y="36"/>
                </a:lnTo>
                <a:lnTo>
                  <a:pt x="8" y="24"/>
                </a:lnTo>
                <a:lnTo>
                  <a:pt x="11" y="15"/>
                </a:lnTo>
                <a:lnTo>
                  <a:pt x="22" y="36"/>
                </a:lnTo>
                <a:close/>
                <a:moveTo>
                  <a:pt x="15" y="61"/>
                </a:moveTo>
                <a:lnTo>
                  <a:pt x="15" y="61"/>
                </a:lnTo>
                <a:lnTo>
                  <a:pt x="0" y="61"/>
                </a:lnTo>
                <a:lnTo>
                  <a:pt x="15" y="61"/>
                </a:lnTo>
                <a:close/>
                <a:moveTo>
                  <a:pt x="15" y="61"/>
                </a:moveTo>
                <a:lnTo>
                  <a:pt x="15" y="61"/>
                </a:lnTo>
                <a:lnTo>
                  <a:pt x="0" y="61"/>
                </a:lnTo>
                <a:lnTo>
                  <a:pt x="15" y="61"/>
                </a:lnTo>
                <a:close/>
                <a:moveTo>
                  <a:pt x="15" y="61"/>
                </a:moveTo>
                <a:lnTo>
                  <a:pt x="17" y="73"/>
                </a:lnTo>
                <a:lnTo>
                  <a:pt x="22" y="85"/>
                </a:lnTo>
                <a:lnTo>
                  <a:pt x="11" y="103"/>
                </a:lnTo>
                <a:lnTo>
                  <a:pt x="8" y="94"/>
                </a:lnTo>
                <a:lnTo>
                  <a:pt x="4" y="82"/>
                </a:lnTo>
                <a:lnTo>
                  <a:pt x="2" y="73"/>
                </a:lnTo>
                <a:lnTo>
                  <a:pt x="0" y="61"/>
                </a:lnTo>
                <a:lnTo>
                  <a:pt x="15" y="61"/>
                </a:lnTo>
                <a:close/>
                <a:moveTo>
                  <a:pt x="22" y="85"/>
                </a:moveTo>
                <a:lnTo>
                  <a:pt x="29" y="91"/>
                </a:lnTo>
                <a:lnTo>
                  <a:pt x="38" y="94"/>
                </a:lnTo>
                <a:lnTo>
                  <a:pt x="38" y="118"/>
                </a:lnTo>
                <a:lnTo>
                  <a:pt x="31" y="118"/>
                </a:lnTo>
                <a:lnTo>
                  <a:pt x="24" y="115"/>
                </a:lnTo>
                <a:lnTo>
                  <a:pt x="17" y="109"/>
                </a:lnTo>
                <a:lnTo>
                  <a:pt x="11" y="103"/>
                </a:lnTo>
                <a:lnTo>
                  <a:pt x="22" y="85"/>
                </a:lnTo>
                <a:close/>
                <a:moveTo>
                  <a:pt x="38" y="94"/>
                </a:moveTo>
                <a:lnTo>
                  <a:pt x="38" y="94"/>
                </a:lnTo>
                <a:lnTo>
                  <a:pt x="38" y="118"/>
                </a:lnTo>
                <a:lnTo>
                  <a:pt x="38"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62" name="Freeform 77"/>
          <p:cNvSpPr>
            <a:spLocks/>
          </p:cNvSpPr>
          <p:nvPr/>
        </p:nvSpPr>
        <p:spPr bwMode="auto">
          <a:xfrm>
            <a:off x="3594100" y="2633663"/>
            <a:ext cx="76200" cy="42862"/>
          </a:xfrm>
          <a:custGeom>
            <a:avLst/>
            <a:gdLst>
              <a:gd name="T0" fmla="*/ 2147483647 w 48"/>
              <a:gd name="T1" fmla="*/ 2147483647 h 27"/>
              <a:gd name="T2" fmla="*/ 0 w 48"/>
              <a:gd name="T3" fmla="*/ 2147483647 h 27"/>
              <a:gd name="T4" fmla="*/ 0 w 48"/>
              <a:gd name="T5" fmla="*/ 0 h 27"/>
              <a:gd name="T6" fmla="*/ 2147483647 w 48"/>
              <a:gd name="T7" fmla="*/ 0 h 27"/>
              <a:gd name="T8" fmla="*/ 2147483647 w 48"/>
              <a:gd name="T9" fmla="*/ 2147483647 h 27"/>
              <a:gd name="T10" fmla="*/ 0 60000 65536"/>
              <a:gd name="T11" fmla="*/ 0 60000 65536"/>
              <a:gd name="T12" fmla="*/ 0 60000 65536"/>
              <a:gd name="T13" fmla="*/ 0 60000 65536"/>
              <a:gd name="T14" fmla="*/ 0 60000 65536"/>
              <a:gd name="T15" fmla="*/ 0 w 48"/>
              <a:gd name="T16" fmla="*/ 0 h 27"/>
              <a:gd name="T17" fmla="*/ 48 w 48"/>
              <a:gd name="T18" fmla="*/ 27 h 27"/>
            </a:gdLst>
            <a:ahLst/>
            <a:cxnLst>
              <a:cxn ang="T10">
                <a:pos x="T0" y="T1"/>
              </a:cxn>
              <a:cxn ang="T11">
                <a:pos x="T2" y="T3"/>
              </a:cxn>
              <a:cxn ang="T12">
                <a:pos x="T4" y="T5"/>
              </a:cxn>
              <a:cxn ang="T13">
                <a:pos x="T6" y="T7"/>
              </a:cxn>
              <a:cxn ang="T14">
                <a:pos x="T8" y="T9"/>
              </a:cxn>
            </a:cxnLst>
            <a:rect l="T15" t="T16" r="T17" b="T18"/>
            <a:pathLst>
              <a:path w="48" h="27">
                <a:moveTo>
                  <a:pt x="48" y="24"/>
                </a:moveTo>
                <a:lnTo>
                  <a:pt x="0" y="27"/>
                </a:lnTo>
                <a:lnTo>
                  <a:pt x="0" y="0"/>
                </a:lnTo>
                <a:lnTo>
                  <a:pt x="48" y="0"/>
                </a:lnTo>
                <a:lnTo>
                  <a:pt x="48"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63" name="Freeform 77"/>
          <p:cNvSpPr>
            <a:spLocks/>
          </p:cNvSpPr>
          <p:nvPr/>
        </p:nvSpPr>
        <p:spPr bwMode="auto">
          <a:xfrm>
            <a:off x="3581400" y="3392488"/>
            <a:ext cx="76200" cy="42862"/>
          </a:xfrm>
          <a:custGeom>
            <a:avLst/>
            <a:gdLst>
              <a:gd name="T0" fmla="*/ 2147483647 w 48"/>
              <a:gd name="T1" fmla="*/ 2147483647 h 27"/>
              <a:gd name="T2" fmla="*/ 0 w 48"/>
              <a:gd name="T3" fmla="*/ 2147483647 h 27"/>
              <a:gd name="T4" fmla="*/ 0 w 48"/>
              <a:gd name="T5" fmla="*/ 0 h 27"/>
              <a:gd name="T6" fmla="*/ 2147483647 w 48"/>
              <a:gd name="T7" fmla="*/ 0 h 27"/>
              <a:gd name="T8" fmla="*/ 2147483647 w 48"/>
              <a:gd name="T9" fmla="*/ 2147483647 h 27"/>
              <a:gd name="T10" fmla="*/ 0 60000 65536"/>
              <a:gd name="T11" fmla="*/ 0 60000 65536"/>
              <a:gd name="T12" fmla="*/ 0 60000 65536"/>
              <a:gd name="T13" fmla="*/ 0 60000 65536"/>
              <a:gd name="T14" fmla="*/ 0 60000 65536"/>
              <a:gd name="T15" fmla="*/ 0 w 48"/>
              <a:gd name="T16" fmla="*/ 0 h 27"/>
              <a:gd name="T17" fmla="*/ 48 w 48"/>
              <a:gd name="T18" fmla="*/ 27 h 27"/>
            </a:gdLst>
            <a:ahLst/>
            <a:cxnLst>
              <a:cxn ang="T10">
                <a:pos x="T0" y="T1"/>
              </a:cxn>
              <a:cxn ang="T11">
                <a:pos x="T2" y="T3"/>
              </a:cxn>
              <a:cxn ang="T12">
                <a:pos x="T4" y="T5"/>
              </a:cxn>
              <a:cxn ang="T13">
                <a:pos x="T6" y="T7"/>
              </a:cxn>
              <a:cxn ang="T14">
                <a:pos x="T8" y="T9"/>
              </a:cxn>
            </a:cxnLst>
            <a:rect l="T15" t="T16" r="T17" b="T18"/>
            <a:pathLst>
              <a:path w="48" h="27">
                <a:moveTo>
                  <a:pt x="48" y="24"/>
                </a:moveTo>
                <a:lnTo>
                  <a:pt x="0" y="27"/>
                </a:lnTo>
                <a:lnTo>
                  <a:pt x="0" y="0"/>
                </a:lnTo>
                <a:lnTo>
                  <a:pt x="48" y="0"/>
                </a:lnTo>
                <a:lnTo>
                  <a:pt x="48"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64" name="Freeform 77"/>
          <p:cNvSpPr>
            <a:spLocks/>
          </p:cNvSpPr>
          <p:nvPr/>
        </p:nvSpPr>
        <p:spPr bwMode="auto">
          <a:xfrm>
            <a:off x="3733800" y="3144838"/>
            <a:ext cx="76200" cy="42862"/>
          </a:xfrm>
          <a:custGeom>
            <a:avLst/>
            <a:gdLst>
              <a:gd name="T0" fmla="*/ 2147483647 w 48"/>
              <a:gd name="T1" fmla="*/ 2147483647 h 27"/>
              <a:gd name="T2" fmla="*/ 0 w 48"/>
              <a:gd name="T3" fmla="*/ 2147483647 h 27"/>
              <a:gd name="T4" fmla="*/ 0 w 48"/>
              <a:gd name="T5" fmla="*/ 0 h 27"/>
              <a:gd name="T6" fmla="*/ 2147483647 w 48"/>
              <a:gd name="T7" fmla="*/ 0 h 27"/>
              <a:gd name="T8" fmla="*/ 2147483647 w 48"/>
              <a:gd name="T9" fmla="*/ 2147483647 h 27"/>
              <a:gd name="T10" fmla="*/ 0 60000 65536"/>
              <a:gd name="T11" fmla="*/ 0 60000 65536"/>
              <a:gd name="T12" fmla="*/ 0 60000 65536"/>
              <a:gd name="T13" fmla="*/ 0 60000 65536"/>
              <a:gd name="T14" fmla="*/ 0 60000 65536"/>
              <a:gd name="T15" fmla="*/ 0 w 48"/>
              <a:gd name="T16" fmla="*/ 0 h 27"/>
              <a:gd name="T17" fmla="*/ 48 w 48"/>
              <a:gd name="T18" fmla="*/ 27 h 27"/>
            </a:gdLst>
            <a:ahLst/>
            <a:cxnLst>
              <a:cxn ang="T10">
                <a:pos x="T0" y="T1"/>
              </a:cxn>
              <a:cxn ang="T11">
                <a:pos x="T2" y="T3"/>
              </a:cxn>
              <a:cxn ang="T12">
                <a:pos x="T4" y="T5"/>
              </a:cxn>
              <a:cxn ang="T13">
                <a:pos x="T6" y="T7"/>
              </a:cxn>
              <a:cxn ang="T14">
                <a:pos x="T8" y="T9"/>
              </a:cxn>
            </a:cxnLst>
            <a:rect l="T15" t="T16" r="T17" b="T18"/>
            <a:pathLst>
              <a:path w="48" h="27">
                <a:moveTo>
                  <a:pt x="48" y="24"/>
                </a:moveTo>
                <a:lnTo>
                  <a:pt x="0" y="27"/>
                </a:lnTo>
                <a:lnTo>
                  <a:pt x="0" y="0"/>
                </a:lnTo>
                <a:lnTo>
                  <a:pt x="48" y="0"/>
                </a:lnTo>
                <a:lnTo>
                  <a:pt x="48" y="2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65" name="Freeform 76"/>
          <p:cNvSpPr>
            <a:spLocks noEditPoints="1"/>
          </p:cNvSpPr>
          <p:nvPr/>
        </p:nvSpPr>
        <p:spPr bwMode="auto">
          <a:xfrm>
            <a:off x="3794125" y="3070225"/>
            <a:ext cx="122238" cy="184150"/>
          </a:xfrm>
          <a:custGeom>
            <a:avLst/>
            <a:gdLst>
              <a:gd name="T0" fmla="*/ 2147483647 w 76"/>
              <a:gd name="T1" fmla="*/ 2147483647 h 118"/>
              <a:gd name="T2" fmla="*/ 2147483647 w 76"/>
              <a:gd name="T3" fmla="*/ 2147483647 h 118"/>
              <a:gd name="T4" fmla="*/ 2147483647 w 76"/>
              <a:gd name="T5" fmla="*/ 2147483647 h 118"/>
              <a:gd name="T6" fmla="*/ 2147483647 w 76"/>
              <a:gd name="T7" fmla="*/ 2147483647 h 118"/>
              <a:gd name="T8" fmla="*/ 2147483647 w 76"/>
              <a:gd name="T9" fmla="*/ 2147483647 h 118"/>
              <a:gd name="T10" fmla="*/ 2147483647 w 76"/>
              <a:gd name="T11" fmla="*/ 2147483647 h 118"/>
              <a:gd name="T12" fmla="*/ 2147483647 w 76"/>
              <a:gd name="T13" fmla="*/ 2147483647 h 118"/>
              <a:gd name="T14" fmla="*/ 2147483647 w 76"/>
              <a:gd name="T15" fmla="*/ 2147483647 h 118"/>
              <a:gd name="T16" fmla="*/ 2147483647 w 76"/>
              <a:gd name="T17" fmla="*/ 2147483647 h 118"/>
              <a:gd name="T18" fmla="*/ 2147483647 w 76"/>
              <a:gd name="T19" fmla="*/ 2147483647 h 118"/>
              <a:gd name="T20" fmla="*/ 2147483647 w 76"/>
              <a:gd name="T21" fmla="*/ 2147483647 h 118"/>
              <a:gd name="T22" fmla="*/ 2147483647 w 76"/>
              <a:gd name="T23" fmla="*/ 2147483647 h 118"/>
              <a:gd name="T24" fmla="*/ 2147483647 w 76"/>
              <a:gd name="T25" fmla="*/ 2147483647 h 118"/>
              <a:gd name="T26" fmla="*/ 2147483647 w 76"/>
              <a:gd name="T27" fmla="*/ 2147483647 h 118"/>
              <a:gd name="T28" fmla="*/ 2147483647 w 76"/>
              <a:gd name="T29" fmla="*/ 2147483647 h 118"/>
              <a:gd name="T30" fmla="*/ 2147483647 w 76"/>
              <a:gd name="T31" fmla="*/ 2147483647 h 118"/>
              <a:gd name="T32" fmla="*/ 2147483647 w 76"/>
              <a:gd name="T33" fmla="*/ 2147483647 h 118"/>
              <a:gd name="T34" fmla="*/ 2147483647 w 76"/>
              <a:gd name="T35" fmla="*/ 2147483647 h 118"/>
              <a:gd name="T36" fmla="*/ 2147483647 w 76"/>
              <a:gd name="T37" fmla="*/ 2147483647 h 118"/>
              <a:gd name="T38" fmla="*/ 2147483647 w 76"/>
              <a:gd name="T39" fmla="*/ 2147483647 h 118"/>
              <a:gd name="T40" fmla="*/ 2147483647 w 76"/>
              <a:gd name="T41" fmla="*/ 2147483647 h 118"/>
              <a:gd name="T42" fmla="*/ 2147483647 w 76"/>
              <a:gd name="T43" fmla="*/ 2147483647 h 118"/>
              <a:gd name="T44" fmla="*/ 2147483647 w 76"/>
              <a:gd name="T45" fmla="*/ 0 h 118"/>
              <a:gd name="T46" fmla="*/ 2147483647 w 76"/>
              <a:gd name="T47" fmla="*/ 2147483647 h 118"/>
              <a:gd name="T48" fmla="*/ 2147483647 w 76"/>
              <a:gd name="T49" fmla="*/ 2147483647 h 118"/>
              <a:gd name="T50" fmla="*/ 2147483647 w 76"/>
              <a:gd name="T51" fmla="*/ 2147483647 h 118"/>
              <a:gd name="T52" fmla="*/ 2147483647 w 76"/>
              <a:gd name="T53" fmla="*/ 0 h 118"/>
              <a:gd name="T54" fmla="*/ 2147483647 w 76"/>
              <a:gd name="T55" fmla="*/ 2147483647 h 118"/>
              <a:gd name="T56" fmla="*/ 2147483647 w 76"/>
              <a:gd name="T57" fmla="*/ 2147483647 h 118"/>
              <a:gd name="T58" fmla="*/ 2147483647 w 76"/>
              <a:gd name="T59" fmla="*/ 0 h 118"/>
              <a:gd name="T60" fmla="*/ 2147483647 w 76"/>
              <a:gd name="T61" fmla="*/ 2147483647 h 118"/>
              <a:gd name="T62" fmla="*/ 2147483647 w 76"/>
              <a:gd name="T63" fmla="*/ 2147483647 h 118"/>
              <a:gd name="T64" fmla="*/ 2147483647 w 76"/>
              <a:gd name="T65" fmla="*/ 2147483647 h 118"/>
              <a:gd name="T66" fmla="*/ 2147483647 w 76"/>
              <a:gd name="T67" fmla="*/ 0 h 118"/>
              <a:gd name="T68" fmla="*/ 2147483647 w 76"/>
              <a:gd name="T69" fmla="*/ 2147483647 h 118"/>
              <a:gd name="T70" fmla="*/ 2147483647 w 76"/>
              <a:gd name="T71" fmla="*/ 2147483647 h 118"/>
              <a:gd name="T72" fmla="*/ 0 w 76"/>
              <a:gd name="T73" fmla="*/ 2147483647 h 118"/>
              <a:gd name="T74" fmla="*/ 2147483647 w 76"/>
              <a:gd name="T75" fmla="*/ 2147483647 h 118"/>
              <a:gd name="T76" fmla="*/ 2147483647 w 76"/>
              <a:gd name="T77" fmla="*/ 2147483647 h 118"/>
              <a:gd name="T78" fmla="*/ 2147483647 w 76"/>
              <a:gd name="T79" fmla="*/ 2147483647 h 118"/>
              <a:gd name="T80" fmla="*/ 0 w 76"/>
              <a:gd name="T81" fmla="*/ 2147483647 h 118"/>
              <a:gd name="T82" fmla="*/ 2147483647 w 76"/>
              <a:gd name="T83" fmla="*/ 2147483647 h 118"/>
              <a:gd name="T84" fmla="*/ 2147483647 w 76"/>
              <a:gd name="T85" fmla="*/ 2147483647 h 118"/>
              <a:gd name="T86" fmla="*/ 0 w 76"/>
              <a:gd name="T87" fmla="*/ 2147483647 h 118"/>
              <a:gd name="T88" fmla="*/ 2147483647 w 76"/>
              <a:gd name="T89" fmla="*/ 2147483647 h 118"/>
              <a:gd name="T90" fmla="*/ 2147483647 w 76"/>
              <a:gd name="T91" fmla="*/ 2147483647 h 118"/>
              <a:gd name="T92" fmla="*/ 2147483647 w 76"/>
              <a:gd name="T93" fmla="*/ 2147483647 h 118"/>
              <a:gd name="T94" fmla="*/ 2147483647 w 76"/>
              <a:gd name="T95" fmla="*/ 2147483647 h 118"/>
              <a:gd name="T96" fmla="*/ 2147483647 w 76"/>
              <a:gd name="T97" fmla="*/ 2147483647 h 118"/>
              <a:gd name="T98" fmla="*/ 2147483647 w 76"/>
              <a:gd name="T99" fmla="*/ 2147483647 h 118"/>
              <a:gd name="T100" fmla="*/ 2147483647 w 76"/>
              <a:gd name="T101" fmla="*/ 2147483647 h 118"/>
              <a:gd name="T102" fmla="*/ 2147483647 w 76"/>
              <a:gd name="T103" fmla="*/ 2147483647 h 118"/>
              <a:gd name="T104" fmla="*/ 2147483647 w 76"/>
              <a:gd name="T105" fmla="*/ 2147483647 h 118"/>
              <a:gd name="T106" fmla="*/ 2147483647 w 76"/>
              <a:gd name="T107" fmla="*/ 2147483647 h 118"/>
              <a:gd name="T108" fmla="*/ 2147483647 w 76"/>
              <a:gd name="T109" fmla="*/ 2147483647 h 118"/>
              <a:gd name="T110" fmla="*/ 2147483647 w 76"/>
              <a:gd name="T111" fmla="*/ 2147483647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118"/>
              <a:gd name="T170" fmla="*/ 76 w 76"/>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118">
                <a:moveTo>
                  <a:pt x="38" y="94"/>
                </a:moveTo>
                <a:lnTo>
                  <a:pt x="38" y="94"/>
                </a:lnTo>
                <a:lnTo>
                  <a:pt x="38" y="118"/>
                </a:lnTo>
                <a:lnTo>
                  <a:pt x="38" y="94"/>
                </a:lnTo>
                <a:close/>
                <a:moveTo>
                  <a:pt x="38" y="94"/>
                </a:moveTo>
                <a:lnTo>
                  <a:pt x="47" y="91"/>
                </a:lnTo>
                <a:lnTo>
                  <a:pt x="54" y="85"/>
                </a:lnTo>
                <a:lnTo>
                  <a:pt x="65" y="103"/>
                </a:lnTo>
                <a:lnTo>
                  <a:pt x="60" y="109"/>
                </a:lnTo>
                <a:lnTo>
                  <a:pt x="52" y="115"/>
                </a:lnTo>
                <a:lnTo>
                  <a:pt x="45" y="118"/>
                </a:lnTo>
                <a:lnTo>
                  <a:pt x="38" y="118"/>
                </a:lnTo>
                <a:lnTo>
                  <a:pt x="38" y="94"/>
                </a:lnTo>
                <a:close/>
                <a:moveTo>
                  <a:pt x="54" y="85"/>
                </a:moveTo>
                <a:lnTo>
                  <a:pt x="58" y="73"/>
                </a:lnTo>
                <a:lnTo>
                  <a:pt x="60" y="61"/>
                </a:lnTo>
                <a:lnTo>
                  <a:pt x="76" y="61"/>
                </a:lnTo>
                <a:lnTo>
                  <a:pt x="74" y="73"/>
                </a:lnTo>
                <a:lnTo>
                  <a:pt x="72" y="82"/>
                </a:lnTo>
                <a:lnTo>
                  <a:pt x="69" y="94"/>
                </a:lnTo>
                <a:lnTo>
                  <a:pt x="65" y="103"/>
                </a:lnTo>
                <a:lnTo>
                  <a:pt x="54" y="85"/>
                </a:lnTo>
                <a:close/>
                <a:moveTo>
                  <a:pt x="60" y="61"/>
                </a:moveTo>
                <a:lnTo>
                  <a:pt x="60" y="61"/>
                </a:lnTo>
                <a:lnTo>
                  <a:pt x="76" y="61"/>
                </a:lnTo>
                <a:lnTo>
                  <a:pt x="60" y="61"/>
                </a:lnTo>
                <a:close/>
                <a:moveTo>
                  <a:pt x="60" y="61"/>
                </a:moveTo>
                <a:lnTo>
                  <a:pt x="60" y="61"/>
                </a:lnTo>
                <a:lnTo>
                  <a:pt x="76" y="61"/>
                </a:lnTo>
                <a:lnTo>
                  <a:pt x="60" y="61"/>
                </a:lnTo>
                <a:close/>
                <a:moveTo>
                  <a:pt x="60" y="61"/>
                </a:moveTo>
                <a:lnTo>
                  <a:pt x="58" y="45"/>
                </a:lnTo>
                <a:lnTo>
                  <a:pt x="54" y="36"/>
                </a:lnTo>
                <a:lnTo>
                  <a:pt x="65" y="15"/>
                </a:lnTo>
                <a:lnTo>
                  <a:pt x="69" y="24"/>
                </a:lnTo>
                <a:lnTo>
                  <a:pt x="72" y="36"/>
                </a:lnTo>
                <a:lnTo>
                  <a:pt x="74" y="48"/>
                </a:lnTo>
                <a:lnTo>
                  <a:pt x="76" y="61"/>
                </a:lnTo>
                <a:lnTo>
                  <a:pt x="60" y="61"/>
                </a:lnTo>
                <a:close/>
                <a:moveTo>
                  <a:pt x="54" y="36"/>
                </a:moveTo>
                <a:lnTo>
                  <a:pt x="47" y="27"/>
                </a:lnTo>
                <a:lnTo>
                  <a:pt x="38" y="24"/>
                </a:lnTo>
                <a:lnTo>
                  <a:pt x="38" y="0"/>
                </a:lnTo>
                <a:lnTo>
                  <a:pt x="45" y="0"/>
                </a:lnTo>
                <a:lnTo>
                  <a:pt x="52" y="3"/>
                </a:lnTo>
                <a:lnTo>
                  <a:pt x="60" y="9"/>
                </a:lnTo>
                <a:lnTo>
                  <a:pt x="65" y="15"/>
                </a:lnTo>
                <a:lnTo>
                  <a:pt x="54" y="36"/>
                </a:lnTo>
                <a:close/>
                <a:moveTo>
                  <a:pt x="38" y="24"/>
                </a:moveTo>
                <a:lnTo>
                  <a:pt x="38" y="24"/>
                </a:lnTo>
                <a:lnTo>
                  <a:pt x="38" y="0"/>
                </a:lnTo>
                <a:lnTo>
                  <a:pt x="38" y="24"/>
                </a:lnTo>
                <a:close/>
                <a:moveTo>
                  <a:pt x="38" y="24"/>
                </a:moveTo>
                <a:lnTo>
                  <a:pt x="38" y="24"/>
                </a:lnTo>
                <a:lnTo>
                  <a:pt x="38" y="0"/>
                </a:lnTo>
                <a:lnTo>
                  <a:pt x="38" y="24"/>
                </a:lnTo>
                <a:close/>
                <a:moveTo>
                  <a:pt x="38" y="24"/>
                </a:moveTo>
                <a:lnTo>
                  <a:pt x="29" y="27"/>
                </a:lnTo>
                <a:lnTo>
                  <a:pt x="22" y="36"/>
                </a:lnTo>
                <a:lnTo>
                  <a:pt x="11" y="15"/>
                </a:lnTo>
                <a:lnTo>
                  <a:pt x="17" y="9"/>
                </a:lnTo>
                <a:lnTo>
                  <a:pt x="24" y="3"/>
                </a:lnTo>
                <a:lnTo>
                  <a:pt x="31" y="0"/>
                </a:lnTo>
                <a:lnTo>
                  <a:pt x="38" y="0"/>
                </a:lnTo>
                <a:lnTo>
                  <a:pt x="38" y="24"/>
                </a:lnTo>
                <a:close/>
                <a:moveTo>
                  <a:pt x="22" y="36"/>
                </a:moveTo>
                <a:lnTo>
                  <a:pt x="17" y="45"/>
                </a:lnTo>
                <a:lnTo>
                  <a:pt x="15" y="61"/>
                </a:lnTo>
                <a:lnTo>
                  <a:pt x="0" y="61"/>
                </a:lnTo>
                <a:lnTo>
                  <a:pt x="2" y="48"/>
                </a:lnTo>
                <a:lnTo>
                  <a:pt x="4" y="36"/>
                </a:lnTo>
                <a:lnTo>
                  <a:pt x="8" y="24"/>
                </a:lnTo>
                <a:lnTo>
                  <a:pt x="11" y="15"/>
                </a:lnTo>
                <a:lnTo>
                  <a:pt x="22" y="36"/>
                </a:lnTo>
                <a:close/>
                <a:moveTo>
                  <a:pt x="15" y="61"/>
                </a:moveTo>
                <a:lnTo>
                  <a:pt x="15" y="61"/>
                </a:lnTo>
                <a:lnTo>
                  <a:pt x="0" y="61"/>
                </a:lnTo>
                <a:lnTo>
                  <a:pt x="15" y="61"/>
                </a:lnTo>
                <a:close/>
                <a:moveTo>
                  <a:pt x="15" y="61"/>
                </a:moveTo>
                <a:lnTo>
                  <a:pt x="15" y="61"/>
                </a:lnTo>
                <a:lnTo>
                  <a:pt x="0" y="61"/>
                </a:lnTo>
                <a:lnTo>
                  <a:pt x="15" y="61"/>
                </a:lnTo>
                <a:close/>
                <a:moveTo>
                  <a:pt x="15" y="61"/>
                </a:moveTo>
                <a:lnTo>
                  <a:pt x="17" y="73"/>
                </a:lnTo>
                <a:lnTo>
                  <a:pt x="22" y="85"/>
                </a:lnTo>
                <a:lnTo>
                  <a:pt x="11" y="103"/>
                </a:lnTo>
                <a:lnTo>
                  <a:pt x="8" y="94"/>
                </a:lnTo>
                <a:lnTo>
                  <a:pt x="4" y="82"/>
                </a:lnTo>
                <a:lnTo>
                  <a:pt x="2" y="73"/>
                </a:lnTo>
                <a:lnTo>
                  <a:pt x="0" y="61"/>
                </a:lnTo>
                <a:lnTo>
                  <a:pt x="15" y="61"/>
                </a:lnTo>
                <a:close/>
                <a:moveTo>
                  <a:pt x="22" y="85"/>
                </a:moveTo>
                <a:lnTo>
                  <a:pt x="29" y="91"/>
                </a:lnTo>
                <a:lnTo>
                  <a:pt x="38" y="94"/>
                </a:lnTo>
                <a:lnTo>
                  <a:pt x="38" y="118"/>
                </a:lnTo>
                <a:lnTo>
                  <a:pt x="31" y="118"/>
                </a:lnTo>
                <a:lnTo>
                  <a:pt x="24" y="115"/>
                </a:lnTo>
                <a:lnTo>
                  <a:pt x="17" y="109"/>
                </a:lnTo>
                <a:lnTo>
                  <a:pt x="11" y="103"/>
                </a:lnTo>
                <a:lnTo>
                  <a:pt x="22" y="85"/>
                </a:lnTo>
                <a:close/>
                <a:moveTo>
                  <a:pt x="38" y="94"/>
                </a:moveTo>
                <a:lnTo>
                  <a:pt x="38" y="94"/>
                </a:lnTo>
                <a:lnTo>
                  <a:pt x="38" y="118"/>
                </a:lnTo>
                <a:lnTo>
                  <a:pt x="38"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3566" name="Freeform 76"/>
          <p:cNvSpPr>
            <a:spLocks noEditPoints="1"/>
          </p:cNvSpPr>
          <p:nvPr/>
        </p:nvSpPr>
        <p:spPr bwMode="auto">
          <a:xfrm>
            <a:off x="3652838" y="3298825"/>
            <a:ext cx="122237" cy="184150"/>
          </a:xfrm>
          <a:custGeom>
            <a:avLst/>
            <a:gdLst>
              <a:gd name="T0" fmla="*/ 2147483647 w 76"/>
              <a:gd name="T1" fmla="*/ 2147483647 h 118"/>
              <a:gd name="T2" fmla="*/ 2147483647 w 76"/>
              <a:gd name="T3" fmla="*/ 2147483647 h 118"/>
              <a:gd name="T4" fmla="*/ 2147483647 w 76"/>
              <a:gd name="T5" fmla="*/ 2147483647 h 118"/>
              <a:gd name="T6" fmla="*/ 2147483647 w 76"/>
              <a:gd name="T7" fmla="*/ 2147483647 h 118"/>
              <a:gd name="T8" fmla="*/ 2147483647 w 76"/>
              <a:gd name="T9" fmla="*/ 2147483647 h 118"/>
              <a:gd name="T10" fmla="*/ 2147483647 w 76"/>
              <a:gd name="T11" fmla="*/ 2147483647 h 118"/>
              <a:gd name="T12" fmla="*/ 2147483647 w 76"/>
              <a:gd name="T13" fmla="*/ 2147483647 h 118"/>
              <a:gd name="T14" fmla="*/ 2147483647 w 76"/>
              <a:gd name="T15" fmla="*/ 2147483647 h 118"/>
              <a:gd name="T16" fmla="*/ 2147483647 w 76"/>
              <a:gd name="T17" fmla="*/ 2147483647 h 118"/>
              <a:gd name="T18" fmla="*/ 2147483647 w 76"/>
              <a:gd name="T19" fmla="*/ 2147483647 h 118"/>
              <a:gd name="T20" fmla="*/ 2147483647 w 76"/>
              <a:gd name="T21" fmla="*/ 2147483647 h 118"/>
              <a:gd name="T22" fmla="*/ 2147483647 w 76"/>
              <a:gd name="T23" fmla="*/ 2147483647 h 118"/>
              <a:gd name="T24" fmla="*/ 2147483647 w 76"/>
              <a:gd name="T25" fmla="*/ 2147483647 h 118"/>
              <a:gd name="T26" fmla="*/ 2147483647 w 76"/>
              <a:gd name="T27" fmla="*/ 2147483647 h 118"/>
              <a:gd name="T28" fmla="*/ 2147483647 w 76"/>
              <a:gd name="T29" fmla="*/ 2147483647 h 118"/>
              <a:gd name="T30" fmla="*/ 2147483647 w 76"/>
              <a:gd name="T31" fmla="*/ 2147483647 h 118"/>
              <a:gd name="T32" fmla="*/ 2147483647 w 76"/>
              <a:gd name="T33" fmla="*/ 2147483647 h 118"/>
              <a:gd name="T34" fmla="*/ 2147483647 w 76"/>
              <a:gd name="T35" fmla="*/ 2147483647 h 118"/>
              <a:gd name="T36" fmla="*/ 2147483647 w 76"/>
              <a:gd name="T37" fmla="*/ 2147483647 h 118"/>
              <a:gd name="T38" fmla="*/ 2147483647 w 76"/>
              <a:gd name="T39" fmla="*/ 2147483647 h 118"/>
              <a:gd name="T40" fmla="*/ 2147483647 w 76"/>
              <a:gd name="T41" fmla="*/ 2147483647 h 118"/>
              <a:gd name="T42" fmla="*/ 2147483647 w 76"/>
              <a:gd name="T43" fmla="*/ 2147483647 h 118"/>
              <a:gd name="T44" fmla="*/ 2147483647 w 76"/>
              <a:gd name="T45" fmla="*/ 0 h 118"/>
              <a:gd name="T46" fmla="*/ 2147483647 w 76"/>
              <a:gd name="T47" fmla="*/ 2147483647 h 118"/>
              <a:gd name="T48" fmla="*/ 2147483647 w 76"/>
              <a:gd name="T49" fmla="*/ 2147483647 h 118"/>
              <a:gd name="T50" fmla="*/ 2147483647 w 76"/>
              <a:gd name="T51" fmla="*/ 2147483647 h 118"/>
              <a:gd name="T52" fmla="*/ 2147483647 w 76"/>
              <a:gd name="T53" fmla="*/ 0 h 118"/>
              <a:gd name="T54" fmla="*/ 2147483647 w 76"/>
              <a:gd name="T55" fmla="*/ 2147483647 h 118"/>
              <a:gd name="T56" fmla="*/ 2147483647 w 76"/>
              <a:gd name="T57" fmla="*/ 2147483647 h 118"/>
              <a:gd name="T58" fmla="*/ 2147483647 w 76"/>
              <a:gd name="T59" fmla="*/ 0 h 118"/>
              <a:gd name="T60" fmla="*/ 2147483647 w 76"/>
              <a:gd name="T61" fmla="*/ 2147483647 h 118"/>
              <a:gd name="T62" fmla="*/ 2147483647 w 76"/>
              <a:gd name="T63" fmla="*/ 2147483647 h 118"/>
              <a:gd name="T64" fmla="*/ 2147483647 w 76"/>
              <a:gd name="T65" fmla="*/ 2147483647 h 118"/>
              <a:gd name="T66" fmla="*/ 2147483647 w 76"/>
              <a:gd name="T67" fmla="*/ 0 h 118"/>
              <a:gd name="T68" fmla="*/ 2147483647 w 76"/>
              <a:gd name="T69" fmla="*/ 2147483647 h 118"/>
              <a:gd name="T70" fmla="*/ 2147483647 w 76"/>
              <a:gd name="T71" fmla="*/ 2147483647 h 118"/>
              <a:gd name="T72" fmla="*/ 0 w 76"/>
              <a:gd name="T73" fmla="*/ 2147483647 h 118"/>
              <a:gd name="T74" fmla="*/ 2147483647 w 76"/>
              <a:gd name="T75" fmla="*/ 2147483647 h 118"/>
              <a:gd name="T76" fmla="*/ 2147483647 w 76"/>
              <a:gd name="T77" fmla="*/ 2147483647 h 118"/>
              <a:gd name="T78" fmla="*/ 2147483647 w 76"/>
              <a:gd name="T79" fmla="*/ 2147483647 h 118"/>
              <a:gd name="T80" fmla="*/ 0 w 76"/>
              <a:gd name="T81" fmla="*/ 2147483647 h 118"/>
              <a:gd name="T82" fmla="*/ 2147483647 w 76"/>
              <a:gd name="T83" fmla="*/ 2147483647 h 118"/>
              <a:gd name="T84" fmla="*/ 2147483647 w 76"/>
              <a:gd name="T85" fmla="*/ 2147483647 h 118"/>
              <a:gd name="T86" fmla="*/ 0 w 76"/>
              <a:gd name="T87" fmla="*/ 2147483647 h 118"/>
              <a:gd name="T88" fmla="*/ 2147483647 w 76"/>
              <a:gd name="T89" fmla="*/ 2147483647 h 118"/>
              <a:gd name="T90" fmla="*/ 2147483647 w 76"/>
              <a:gd name="T91" fmla="*/ 2147483647 h 118"/>
              <a:gd name="T92" fmla="*/ 2147483647 w 76"/>
              <a:gd name="T93" fmla="*/ 2147483647 h 118"/>
              <a:gd name="T94" fmla="*/ 2147483647 w 76"/>
              <a:gd name="T95" fmla="*/ 2147483647 h 118"/>
              <a:gd name="T96" fmla="*/ 2147483647 w 76"/>
              <a:gd name="T97" fmla="*/ 2147483647 h 118"/>
              <a:gd name="T98" fmla="*/ 2147483647 w 76"/>
              <a:gd name="T99" fmla="*/ 2147483647 h 118"/>
              <a:gd name="T100" fmla="*/ 2147483647 w 76"/>
              <a:gd name="T101" fmla="*/ 2147483647 h 118"/>
              <a:gd name="T102" fmla="*/ 2147483647 w 76"/>
              <a:gd name="T103" fmla="*/ 2147483647 h 118"/>
              <a:gd name="T104" fmla="*/ 2147483647 w 76"/>
              <a:gd name="T105" fmla="*/ 2147483647 h 118"/>
              <a:gd name="T106" fmla="*/ 2147483647 w 76"/>
              <a:gd name="T107" fmla="*/ 2147483647 h 118"/>
              <a:gd name="T108" fmla="*/ 2147483647 w 76"/>
              <a:gd name="T109" fmla="*/ 2147483647 h 118"/>
              <a:gd name="T110" fmla="*/ 2147483647 w 76"/>
              <a:gd name="T111" fmla="*/ 2147483647 h 11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6"/>
              <a:gd name="T169" fmla="*/ 0 h 118"/>
              <a:gd name="T170" fmla="*/ 76 w 76"/>
              <a:gd name="T171" fmla="*/ 118 h 11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6" h="118">
                <a:moveTo>
                  <a:pt x="38" y="94"/>
                </a:moveTo>
                <a:lnTo>
                  <a:pt x="38" y="94"/>
                </a:lnTo>
                <a:lnTo>
                  <a:pt x="38" y="118"/>
                </a:lnTo>
                <a:lnTo>
                  <a:pt x="38" y="94"/>
                </a:lnTo>
                <a:close/>
                <a:moveTo>
                  <a:pt x="38" y="94"/>
                </a:moveTo>
                <a:lnTo>
                  <a:pt x="47" y="91"/>
                </a:lnTo>
                <a:lnTo>
                  <a:pt x="54" y="85"/>
                </a:lnTo>
                <a:lnTo>
                  <a:pt x="65" y="103"/>
                </a:lnTo>
                <a:lnTo>
                  <a:pt x="60" y="109"/>
                </a:lnTo>
                <a:lnTo>
                  <a:pt x="52" y="115"/>
                </a:lnTo>
                <a:lnTo>
                  <a:pt x="45" y="118"/>
                </a:lnTo>
                <a:lnTo>
                  <a:pt x="38" y="118"/>
                </a:lnTo>
                <a:lnTo>
                  <a:pt x="38" y="94"/>
                </a:lnTo>
                <a:close/>
                <a:moveTo>
                  <a:pt x="54" y="85"/>
                </a:moveTo>
                <a:lnTo>
                  <a:pt x="58" y="73"/>
                </a:lnTo>
                <a:lnTo>
                  <a:pt x="60" y="61"/>
                </a:lnTo>
                <a:lnTo>
                  <a:pt x="76" y="61"/>
                </a:lnTo>
                <a:lnTo>
                  <a:pt x="74" y="73"/>
                </a:lnTo>
                <a:lnTo>
                  <a:pt x="72" y="82"/>
                </a:lnTo>
                <a:lnTo>
                  <a:pt x="69" y="94"/>
                </a:lnTo>
                <a:lnTo>
                  <a:pt x="65" y="103"/>
                </a:lnTo>
                <a:lnTo>
                  <a:pt x="54" y="85"/>
                </a:lnTo>
                <a:close/>
                <a:moveTo>
                  <a:pt x="60" y="61"/>
                </a:moveTo>
                <a:lnTo>
                  <a:pt x="60" y="61"/>
                </a:lnTo>
                <a:lnTo>
                  <a:pt x="76" y="61"/>
                </a:lnTo>
                <a:lnTo>
                  <a:pt x="60" y="61"/>
                </a:lnTo>
                <a:close/>
                <a:moveTo>
                  <a:pt x="60" y="61"/>
                </a:moveTo>
                <a:lnTo>
                  <a:pt x="60" y="61"/>
                </a:lnTo>
                <a:lnTo>
                  <a:pt x="76" y="61"/>
                </a:lnTo>
                <a:lnTo>
                  <a:pt x="60" y="61"/>
                </a:lnTo>
                <a:close/>
                <a:moveTo>
                  <a:pt x="60" y="61"/>
                </a:moveTo>
                <a:lnTo>
                  <a:pt x="58" y="45"/>
                </a:lnTo>
                <a:lnTo>
                  <a:pt x="54" y="36"/>
                </a:lnTo>
                <a:lnTo>
                  <a:pt x="65" y="15"/>
                </a:lnTo>
                <a:lnTo>
                  <a:pt x="69" y="24"/>
                </a:lnTo>
                <a:lnTo>
                  <a:pt x="72" y="36"/>
                </a:lnTo>
                <a:lnTo>
                  <a:pt x="74" y="48"/>
                </a:lnTo>
                <a:lnTo>
                  <a:pt x="76" y="61"/>
                </a:lnTo>
                <a:lnTo>
                  <a:pt x="60" y="61"/>
                </a:lnTo>
                <a:close/>
                <a:moveTo>
                  <a:pt x="54" y="36"/>
                </a:moveTo>
                <a:lnTo>
                  <a:pt x="47" y="27"/>
                </a:lnTo>
                <a:lnTo>
                  <a:pt x="38" y="24"/>
                </a:lnTo>
                <a:lnTo>
                  <a:pt x="38" y="0"/>
                </a:lnTo>
                <a:lnTo>
                  <a:pt x="45" y="0"/>
                </a:lnTo>
                <a:lnTo>
                  <a:pt x="52" y="3"/>
                </a:lnTo>
                <a:lnTo>
                  <a:pt x="60" y="9"/>
                </a:lnTo>
                <a:lnTo>
                  <a:pt x="65" y="15"/>
                </a:lnTo>
                <a:lnTo>
                  <a:pt x="54" y="36"/>
                </a:lnTo>
                <a:close/>
                <a:moveTo>
                  <a:pt x="38" y="24"/>
                </a:moveTo>
                <a:lnTo>
                  <a:pt x="38" y="24"/>
                </a:lnTo>
                <a:lnTo>
                  <a:pt x="38" y="0"/>
                </a:lnTo>
                <a:lnTo>
                  <a:pt x="38" y="24"/>
                </a:lnTo>
                <a:close/>
                <a:moveTo>
                  <a:pt x="38" y="24"/>
                </a:moveTo>
                <a:lnTo>
                  <a:pt x="38" y="24"/>
                </a:lnTo>
                <a:lnTo>
                  <a:pt x="38" y="0"/>
                </a:lnTo>
                <a:lnTo>
                  <a:pt x="38" y="24"/>
                </a:lnTo>
                <a:close/>
                <a:moveTo>
                  <a:pt x="38" y="24"/>
                </a:moveTo>
                <a:lnTo>
                  <a:pt x="29" y="27"/>
                </a:lnTo>
                <a:lnTo>
                  <a:pt x="22" y="36"/>
                </a:lnTo>
                <a:lnTo>
                  <a:pt x="11" y="15"/>
                </a:lnTo>
                <a:lnTo>
                  <a:pt x="17" y="9"/>
                </a:lnTo>
                <a:lnTo>
                  <a:pt x="24" y="3"/>
                </a:lnTo>
                <a:lnTo>
                  <a:pt x="31" y="0"/>
                </a:lnTo>
                <a:lnTo>
                  <a:pt x="38" y="0"/>
                </a:lnTo>
                <a:lnTo>
                  <a:pt x="38" y="24"/>
                </a:lnTo>
                <a:close/>
                <a:moveTo>
                  <a:pt x="22" y="36"/>
                </a:moveTo>
                <a:lnTo>
                  <a:pt x="17" y="45"/>
                </a:lnTo>
                <a:lnTo>
                  <a:pt x="15" y="61"/>
                </a:lnTo>
                <a:lnTo>
                  <a:pt x="0" y="61"/>
                </a:lnTo>
                <a:lnTo>
                  <a:pt x="2" y="48"/>
                </a:lnTo>
                <a:lnTo>
                  <a:pt x="4" y="36"/>
                </a:lnTo>
                <a:lnTo>
                  <a:pt x="8" y="24"/>
                </a:lnTo>
                <a:lnTo>
                  <a:pt x="11" y="15"/>
                </a:lnTo>
                <a:lnTo>
                  <a:pt x="22" y="36"/>
                </a:lnTo>
                <a:close/>
                <a:moveTo>
                  <a:pt x="15" y="61"/>
                </a:moveTo>
                <a:lnTo>
                  <a:pt x="15" y="61"/>
                </a:lnTo>
                <a:lnTo>
                  <a:pt x="0" y="61"/>
                </a:lnTo>
                <a:lnTo>
                  <a:pt x="15" y="61"/>
                </a:lnTo>
                <a:close/>
                <a:moveTo>
                  <a:pt x="15" y="61"/>
                </a:moveTo>
                <a:lnTo>
                  <a:pt x="15" y="61"/>
                </a:lnTo>
                <a:lnTo>
                  <a:pt x="0" y="61"/>
                </a:lnTo>
                <a:lnTo>
                  <a:pt x="15" y="61"/>
                </a:lnTo>
                <a:close/>
                <a:moveTo>
                  <a:pt x="15" y="61"/>
                </a:moveTo>
                <a:lnTo>
                  <a:pt x="17" y="73"/>
                </a:lnTo>
                <a:lnTo>
                  <a:pt x="22" y="85"/>
                </a:lnTo>
                <a:lnTo>
                  <a:pt x="11" y="103"/>
                </a:lnTo>
                <a:lnTo>
                  <a:pt x="8" y="94"/>
                </a:lnTo>
                <a:lnTo>
                  <a:pt x="4" y="82"/>
                </a:lnTo>
                <a:lnTo>
                  <a:pt x="2" y="73"/>
                </a:lnTo>
                <a:lnTo>
                  <a:pt x="0" y="61"/>
                </a:lnTo>
                <a:lnTo>
                  <a:pt x="15" y="61"/>
                </a:lnTo>
                <a:close/>
                <a:moveTo>
                  <a:pt x="22" y="85"/>
                </a:moveTo>
                <a:lnTo>
                  <a:pt x="29" y="91"/>
                </a:lnTo>
                <a:lnTo>
                  <a:pt x="38" y="94"/>
                </a:lnTo>
                <a:lnTo>
                  <a:pt x="38" y="118"/>
                </a:lnTo>
                <a:lnTo>
                  <a:pt x="31" y="118"/>
                </a:lnTo>
                <a:lnTo>
                  <a:pt x="24" y="115"/>
                </a:lnTo>
                <a:lnTo>
                  <a:pt x="17" y="109"/>
                </a:lnTo>
                <a:lnTo>
                  <a:pt x="11" y="103"/>
                </a:lnTo>
                <a:lnTo>
                  <a:pt x="22" y="85"/>
                </a:lnTo>
                <a:close/>
                <a:moveTo>
                  <a:pt x="38" y="94"/>
                </a:moveTo>
                <a:lnTo>
                  <a:pt x="38" y="94"/>
                </a:lnTo>
                <a:lnTo>
                  <a:pt x="38" y="118"/>
                </a:lnTo>
                <a:lnTo>
                  <a:pt x="38" y="9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lIns="89648" tIns="44824" rIns="89648" bIns="44824"/>
          <a:lstStyle/>
          <a:p>
            <a:endParaRPr lang="en-US"/>
          </a:p>
        </p:txBody>
      </p:sp>
      <p:sp>
        <p:nvSpPr>
          <p:cNvPr id="207" name="Freeform 69"/>
          <p:cNvSpPr>
            <a:spLocks/>
          </p:cNvSpPr>
          <p:nvPr/>
        </p:nvSpPr>
        <p:spPr bwMode="auto">
          <a:xfrm>
            <a:off x="3806825" y="3105150"/>
            <a:ext cx="71438" cy="103188"/>
          </a:xfrm>
          <a:custGeom>
            <a:avLst/>
            <a:gdLst>
              <a:gd name="T0" fmla="*/ 48 w 59"/>
              <a:gd name="T1" fmla="*/ 3 h 94"/>
              <a:gd name="T2" fmla="*/ 43 w 59"/>
              <a:gd name="T3" fmla="*/ 3 h 94"/>
              <a:gd name="T4" fmla="*/ 23 w 59"/>
              <a:gd name="T5" fmla="*/ 3 h 94"/>
              <a:gd name="T6" fmla="*/ 17 w 59"/>
              <a:gd name="T7" fmla="*/ 3 h 94"/>
              <a:gd name="T8" fmla="*/ 12 w 59"/>
              <a:gd name="T9" fmla="*/ 3 h 94"/>
              <a:gd name="T10" fmla="*/ 9 w 59"/>
              <a:gd name="T11" fmla="*/ 2 h 94"/>
              <a:gd name="T12" fmla="*/ 5 w 59"/>
              <a:gd name="T13" fmla="*/ 2 h 94"/>
              <a:gd name="T14" fmla="*/ 1 w 59"/>
              <a:gd name="T15" fmla="*/ 2 h 94"/>
              <a:gd name="T16" fmla="*/ 0 w 59"/>
              <a:gd name="T17" fmla="*/ 2 h 94"/>
              <a:gd name="T18" fmla="*/ 0 w 59"/>
              <a:gd name="T19" fmla="*/ 2 h 94"/>
              <a:gd name="T20" fmla="*/ 0 w 59"/>
              <a:gd name="T21" fmla="*/ 2 h 94"/>
              <a:gd name="T22" fmla="*/ 1 w 59"/>
              <a:gd name="T23" fmla="*/ 2 h 94"/>
              <a:gd name="T24" fmla="*/ 5 w 59"/>
              <a:gd name="T25" fmla="*/ 2 h 94"/>
              <a:gd name="T26" fmla="*/ 9 w 59"/>
              <a:gd name="T27" fmla="*/ 2 h 94"/>
              <a:gd name="T28" fmla="*/ 12 w 59"/>
              <a:gd name="T29" fmla="*/ 2 h 94"/>
              <a:gd name="T30" fmla="*/ 17 w 59"/>
              <a:gd name="T31" fmla="*/ 2 h 94"/>
              <a:gd name="T32" fmla="*/ 23 w 59"/>
              <a:gd name="T33" fmla="*/ 0 h 94"/>
              <a:gd name="T34" fmla="*/ 43 w 59"/>
              <a:gd name="T35" fmla="*/ 0 h 94"/>
              <a:gd name="T36" fmla="*/ 48 w 59"/>
              <a:gd name="T37" fmla="*/ 0 h 94"/>
              <a:gd name="T38" fmla="*/ 54 w 59"/>
              <a:gd name="T39" fmla="*/ 2 h 94"/>
              <a:gd name="T40" fmla="*/ 59 w 59"/>
              <a:gd name="T41" fmla="*/ 2 h 94"/>
              <a:gd name="T42" fmla="*/ 63 w 59"/>
              <a:gd name="T43" fmla="*/ 2 h 94"/>
              <a:gd name="T44" fmla="*/ 66 w 59"/>
              <a:gd name="T45" fmla="*/ 2 h 94"/>
              <a:gd name="T46" fmla="*/ 70 w 59"/>
              <a:gd name="T47" fmla="*/ 2 h 94"/>
              <a:gd name="T48" fmla="*/ 72 w 59"/>
              <a:gd name="T49" fmla="*/ 2 h 94"/>
              <a:gd name="T50" fmla="*/ 72 w 59"/>
              <a:gd name="T51" fmla="*/ 2 h 94"/>
              <a:gd name="T52" fmla="*/ 72 w 59"/>
              <a:gd name="T53" fmla="*/ 2 h 94"/>
              <a:gd name="T54" fmla="*/ 70 w 59"/>
              <a:gd name="T55" fmla="*/ 2 h 94"/>
              <a:gd name="T56" fmla="*/ 68 w 59"/>
              <a:gd name="T57" fmla="*/ 2 h 94"/>
              <a:gd name="T58" fmla="*/ 65 w 59"/>
              <a:gd name="T59" fmla="*/ 2 h 94"/>
              <a:gd name="T60" fmla="*/ 59 w 59"/>
              <a:gd name="T61" fmla="*/ 3 h 94"/>
              <a:gd name="T62" fmla="*/ 54 w 59"/>
              <a:gd name="T63" fmla="*/ 3 h 94"/>
              <a:gd name="T64" fmla="*/ 48 w 59"/>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35" y="94"/>
                </a:moveTo>
                <a:lnTo>
                  <a:pt x="30" y="94"/>
                </a:lnTo>
                <a:lnTo>
                  <a:pt x="23" y="94"/>
                </a:lnTo>
                <a:lnTo>
                  <a:pt x="17" y="91"/>
                </a:lnTo>
                <a:lnTo>
                  <a:pt x="12" y="85"/>
                </a:lnTo>
                <a:lnTo>
                  <a:pt x="9" y="79"/>
                </a:lnTo>
                <a:lnTo>
                  <a:pt x="5" y="73"/>
                </a:lnTo>
                <a:lnTo>
                  <a:pt x="1" y="64"/>
                </a:lnTo>
                <a:lnTo>
                  <a:pt x="0" y="54"/>
                </a:lnTo>
                <a:lnTo>
                  <a:pt x="0" y="45"/>
                </a:lnTo>
                <a:lnTo>
                  <a:pt x="0" y="36"/>
                </a:lnTo>
                <a:lnTo>
                  <a:pt x="1" y="27"/>
                </a:lnTo>
                <a:lnTo>
                  <a:pt x="5" y="21"/>
                </a:lnTo>
                <a:lnTo>
                  <a:pt x="9" y="12"/>
                </a:lnTo>
                <a:lnTo>
                  <a:pt x="12" y="9"/>
                </a:lnTo>
                <a:lnTo>
                  <a:pt x="17" y="3"/>
                </a:lnTo>
                <a:lnTo>
                  <a:pt x="23" y="0"/>
                </a:lnTo>
                <a:lnTo>
                  <a:pt x="30" y="0"/>
                </a:lnTo>
                <a:lnTo>
                  <a:pt x="35" y="0"/>
                </a:lnTo>
                <a:lnTo>
                  <a:pt x="41" y="3"/>
                </a:lnTo>
                <a:lnTo>
                  <a:pt x="46" y="9"/>
                </a:lnTo>
                <a:lnTo>
                  <a:pt x="50" y="15"/>
                </a:lnTo>
                <a:lnTo>
                  <a:pt x="53" y="21"/>
                </a:lnTo>
                <a:lnTo>
                  <a:pt x="57" y="30"/>
                </a:lnTo>
                <a:lnTo>
                  <a:pt x="59" y="39"/>
                </a:lnTo>
                <a:lnTo>
                  <a:pt x="59" y="48"/>
                </a:lnTo>
                <a:lnTo>
                  <a:pt x="59" y="57"/>
                </a:lnTo>
                <a:lnTo>
                  <a:pt x="57" y="67"/>
                </a:lnTo>
                <a:lnTo>
                  <a:pt x="55" y="76"/>
                </a:lnTo>
                <a:lnTo>
                  <a:pt x="52" y="82"/>
                </a:lnTo>
                <a:lnTo>
                  <a:pt x="46" y="88"/>
                </a:lnTo>
                <a:lnTo>
                  <a:pt x="41" y="91"/>
                </a:lnTo>
                <a:lnTo>
                  <a:pt x="35"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sp>
        <p:nvSpPr>
          <p:cNvPr id="208" name="Freeform 69"/>
          <p:cNvSpPr>
            <a:spLocks/>
          </p:cNvSpPr>
          <p:nvPr/>
        </p:nvSpPr>
        <p:spPr bwMode="auto">
          <a:xfrm>
            <a:off x="3686175" y="3330575"/>
            <a:ext cx="95250" cy="106363"/>
          </a:xfrm>
          <a:custGeom>
            <a:avLst/>
            <a:gdLst>
              <a:gd name="T0" fmla="*/ 48 w 59"/>
              <a:gd name="T1" fmla="*/ 3 h 94"/>
              <a:gd name="T2" fmla="*/ 43 w 59"/>
              <a:gd name="T3" fmla="*/ 3 h 94"/>
              <a:gd name="T4" fmla="*/ 23 w 59"/>
              <a:gd name="T5" fmla="*/ 3 h 94"/>
              <a:gd name="T6" fmla="*/ 17 w 59"/>
              <a:gd name="T7" fmla="*/ 3 h 94"/>
              <a:gd name="T8" fmla="*/ 12 w 59"/>
              <a:gd name="T9" fmla="*/ 3 h 94"/>
              <a:gd name="T10" fmla="*/ 9 w 59"/>
              <a:gd name="T11" fmla="*/ 2 h 94"/>
              <a:gd name="T12" fmla="*/ 5 w 59"/>
              <a:gd name="T13" fmla="*/ 2 h 94"/>
              <a:gd name="T14" fmla="*/ 1 w 59"/>
              <a:gd name="T15" fmla="*/ 2 h 94"/>
              <a:gd name="T16" fmla="*/ 0 w 59"/>
              <a:gd name="T17" fmla="*/ 2 h 94"/>
              <a:gd name="T18" fmla="*/ 0 w 59"/>
              <a:gd name="T19" fmla="*/ 2 h 94"/>
              <a:gd name="T20" fmla="*/ 0 w 59"/>
              <a:gd name="T21" fmla="*/ 2 h 94"/>
              <a:gd name="T22" fmla="*/ 1 w 59"/>
              <a:gd name="T23" fmla="*/ 2 h 94"/>
              <a:gd name="T24" fmla="*/ 5 w 59"/>
              <a:gd name="T25" fmla="*/ 2 h 94"/>
              <a:gd name="T26" fmla="*/ 9 w 59"/>
              <a:gd name="T27" fmla="*/ 2 h 94"/>
              <a:gd name="T28" fmla="*/ 12 w 59"/>
              <a:gd name="T29" fmla="*/ 2 h 94"/>
              <a:gd name="T30" fmla="*/ 17 w 59"/>
              <a:gd name="T31" fmla="*/ 2 h 94"/>
              <a:gd name="T32" fmla="*/ 23 w 59"/>
              <a:gd name="T33" fmla="*/ 0 h 94"/>
              <a:gd name="T34" fmla="*/ 43 w 59"/>
              <a:gd name="T35" fmla="*/ 0 h 94"/>
              <a:gd name="T36" fmla="*/ 48 w 59"/>
              <a:gd name="T37" fmla="*/ 0 h 94"/>
              <a:gd name="T38" fmla="*/ 54 w 59"/>
              <a:gd name="T39" fmla="*/ 2 h 94"/>
              <a:gd name="T40" fmla="*/ 59 w 59"/>
              <a:gd name="T41" fmla="*/ 2 h 94"/>
              <a:gd name="T42" fmla="*/ 63 w 59"/>
              <a:gd name="T43" fmla="*/ 2 h 94"/>
              <a:gd name="T44" fmla="*/ 66 w 59"/>
              <a:gd name="T45" fmla="*/ 2 h 94"/>
              <a:gd name="T46" fmla="*/ 70 w 59"/>
              <a:gd name="T47" fmla="*/ 2 h 94"/>
              <a:gd name="T48" fmla="*/ 72 w 59"/>
              <a:gd name="T49" fmla="*/ 2 h 94"/>
              <a:gd name="T50" fmla="*/ 72 w 59"/>
              <a:gd name="T51" fmla="*/ 2 h 94"/>
              <a:gd name="T52" fmla="*/ 72 w 59"/>
              <a:gd name="T53" fmla="*/ 2 h 94"/>
              <a:gd name="T54" fmla="*/ 70 w 59"/>
              <a:gd name="T55" fmla="*/ 2 h 94"/>
              <a:gd name="T56" fmla="*/ 68 w 59"/>
              <a:gd name="T57" fmla="*/ 2 h 94"/>
              <a:gd name="T58" fmla="*/ 65 w 59"/>
              <a:gd name="T59" fmla="*/ 2 h 94"/>
              <a:gd name="T60" fmla="*/ 59 w 59"/>
              <a:gd name="T61" fmla="*/ 3 h 94"/>
              <a:gd name="T62" fmla="*/ 54 w 59"/>
              <a:gd name="T63" fmla="*/ 3 h 94"/>
              <a:gd name="T64" fmla="*/ 48 w 59"/>
              <a:gd name="T65" fmla="*/ 3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35" y="94"/>
                </a:moveTo>
                <a:lnTo>
                  <a:pt x="30" y="94"/>
                </a:lnTo>
                <a:lnTo>
                  <a:pt x="23" y="94"/>
                </a:lnTo>
                <a:lnTo>
                  <a:pt x="17" y="91"/>
                </a:lnTo>
                <a:lnTo>
                  <a:pt x="12" y="85"/>
                </a:lnTo>
                <a:lnTo>
                  <a:pt x="9" y="79"/>
                </a:lnTo>
                <a:lnTo>
                  <a:pt x="5" y="73"/>
                </a:lnTo>
                <a:lnTo>
                  <a:pt x="1" y="64"/>
                </a:lnTo>
                <a:lnTo>
                  <a:pt x="0" y="54"/>
                </a:lnTo>
                <a:lnTo>
                  <a:pt x="0" y="45"/>
                </a:lnTo>
                <a:lnTo>
                  <a:pt x="0" y="36"/>
                </a:lnTo>
                <a:lnTo>
                  <a:pt x="1" y="27"/>
                </a:lnTo>
                <a:lnTo>
                  <a:pt x="5" y="21"/>
                </a:lnTo>
                <a:lnTo>
                  <a:pt x="9" y="12"/>
                </a:lnTo>
                <a:lnTo>
                  <a:pt x="12" y="9"/>
                </a:lnTo>
                <a:lnTo>
                  <a:pt x="17" y="3"/>
                </a:lnTo>
                <a:lnTo>
                  <a:pt x="23" y="0"/>
                </a:lnTo>
                <a:lnTo>
                  <a:pt x="30" y="0"/>
                </a:lnTo>
                <a:lnTo>
                  <a:pt x="35" y="0"/>
                </a:lnTo>
                <a:lnTo>
                  <a:pt x="41" y="3"/>
                </a:lnTo>
                <a:lnTo>
                  <a:pt x="46" y="9"/>
                </a:lnTo>
                <a:lnTo>
                  <a:pt x="50" y="15"/>
                </a:lnTo>
                <a:lnTo>
                  <a:pt x="53" y="21"/>
                </a:lnTo>
                <a:lnTo>
                  <a:pt x="57" y="30"/>
                </a:lnTo>
                <a:lnTo>
                  <a:pt x="59" y="39"/>
                </a:lnTo>
                <a:lnTo>
                  <a:pt x="59" y="48"/>
                </a:lnTo>
                <a:lnTo>
                  <a:pt x="59" y="57"/>
                </a:lnTo>
                <a:lnTo>
                  <a:pt x="57" y="67"/>
                </a:lnTo>
                <a:lnTo>
                  <a:pt x="55" y="76"/>
                </a:lnTo>
                <a:lnTo>
                  <a:pt x="52" y="82"/>
                </a:lnTo>
                <a:lnTo>
                  <a:pt x="46" y="88"/>
                </a:lnTo>
                <a:lnTo>
                  <a:pt x="41" y="91"/>
                </a:lnTo>
                <a:lnTo>
                  <a:pt x="35" y="94"/>
                </a:lnTo>
                <a:close/>
              </a:path>
            </a:pathLst>
          </a:custGeom>
          <a:solidFill>
            <a:schemeClr val="accent6"/>
          </a:solidFill>
          <a:ln w="9525">
            <a:noFill/>
            <a:round/>
            <a:headEnd/>
            <a:tailEnd/>
          </a:ln>
        </p:spPr>
        <p:txBody>
          <a:bodyPr lIns="89648" tIns="44824" rIns="89648" bIns="44824"/>
          <a:lstStyle/>
          <a:p>
            <a:pPr defTabSz="895350">
              <a:defRPr/>
            </a:pPr>
            <a:endParaRPr lang="en-US">
              <a:latin typeface="Calibri" charset="0"/>
              <a:cs typeface="Arial" charset="0"/>
            </a:endParaRPr>
          </a:p>
        </p:txBody>
      </p:sp>
      <p:pic>
        <p:nvPicPr>
          <p:cNvPr id="23569" name="Picture 5" descr="D:\POOJA\JGGR\EXTRA\JGGR PPT\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008CBD6-DF34-41AD-A780-20D7BDCC84E7}" type="slidenum">
              <a:rPr lang="he-IL" smtClean="0">
                <a:solidFill>
                  <a:srgbClr val="898989"/>
                </a:solidFill>
              </a:rPr>
              <a:pPr eaLnBrk="1" hangingPunct="1"/>
              <a:t>23</a:t>
            </a:fld>
            <a:endParaRPr lang="fr-FR" smtClean="0">
              <a:solidFill>
                <a:srgbClr val="898989"/>
              </a:solidFill>
              <a:latin typeface="Calibri" charset="0"/>
            </a:endParaRPr>
          </a:p>
        </p:txBody>
      </p:sp>
      <p:sp>
        <p:nvSpPr>
          <p:cNvPr id="4" name="Rectangle 3"/>
          <p:cNvSpPr txBox="1">
            <a:spLocks noChangeArrowheads="1"/>
          </p:cNvSpPr>
          <p:nvPr/>
        </p:nvSpPr>
        <p:spPr bwMode="auto">
          <a:xfrm>
            <a:off x="0" y="1844675"/>
            <a:ext cx="9144000" cy="4724400"/>
          </a:xfrm>
          <a:prstGeom prst="rect">
            <a:avLst/>
          </a:prstGeom>
          <a:noFill/>
          <a:ln w="9525">
            <a:noFill/>
            <a:miter lim="800000"/>
            <a:headEnd/>
            <a:tailEnd/>
          </a:ln>
        </p:spPr>
        <p:txBody>
          <a:bodyPr/>
          <a:lstStyle>
            <a:lvl1pPr marL="609600" indent="-609600"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lnSpc>
                <a:spcPct val="80000"/>
              </a:lnSpc>
              <a:spcBef>
                <a:spcPct val="20000"/>
              </a:spcBef>
              <a:spcAft>
                <a:spcPts val="1800"/>
              </a:spcAft>
              <a:buClr>
                <a:srgbClr val="FF0000"/>
              </a:buClr>
              <a:buFont typeface="Wingdings" charset="2"/>
              <a:buChar char="v"/>
              <a:defRPr/>
            </a:pPr>
            <a:r>
              <a:rPr lang="en-US" sz="2000" b="1" dirty="0" err="1" smtClean="0">
                <a:effectLst>
                  <a:outerShdw blurRad="38100" dist="38100" dir="2700000" algn="tl">
                    <a:srgbClr val="C0C0C0"/>
                  </a:outerShdw>
                </a:effectLst>
                <a:latin typeface="Comic Sans MS" charset="0"/>
                <a:cs typeface="Times New Roman" charset="0"/>
              </a:rPr>
              <a:t>AChEI</a:t>
            </a:r>
            <a:r>
              <a:rPr lang="en-US" sz="2000" b="1" dirty="0" smtClean="0">
                <a:effectLst>
                  <a:outerShdw blurRad="38100" dist="38100" dir="2700000" algn="tl">
                    <a:srgbClr val="C0C0C0"/>
                  </a:outerShdw>
                </a:effectLst>
                <a:latin typeface="Comic Sans MS" charset="0"/>
                <a:cs typeface="Times New Roman" charset="0"/>
              </a:rPr>
              <a:t> mediate anti-inflammatory effects: Suppression of cell activities, proliferation and pro-inflammatory cytokine production</a:t>
            </a:r>
          </a:p>
          <a:p>
            <a:pPr eaLnBrk="1" hangingPunct="1">
              <a:lnSpc>
                <a:spcPct val="80000"/>
              </a:lnSpc>
              <a:spcBef>
                <a:spcPct val="20000"/>
              </a:spcBef>
              <a:spcAft>
                <a:spcPts val="1800"/>
              </a:spcAft>
              <a:buClr>
                <a:srgbClr val="FF0000"/>
              </a:buClr>
              <a:buFont typeface="Wingdings" charset="2"/>
              <a:buChar char="v"/>
              <a:defRPr/>
            </a:pPr>
            <a:r>
              <a:rPr lang="en-US" sz="2000" b="1" dirty="0" err="1" smtClean="0">
                <a:effectLst>
                  <a:outerShdw blurRad="38100" dist="38100" dir="2700000" algn="tl">
                    <a:srgbClr val="C0C0C0"/>
                  </a:outerShdw>
                </a:effectLst>
                <a:latin typeface="Comic Sans MS" charset="0"/>
                <a:cs typeface="Times New Roman" charset="0"/>
              </a:rPr>
              <a:t>AChEI</a:t>
            </a:r>
            <a:r>
              <a:rPr lang="en-US" sz="2000" b="1" dirty="0" smtClean="0">
                <a:effectLst>
                  <a:outerShdw blurRad="38100" dist="38100" dir="2700000" algn="tl">
                    <a:srgbClr val="C0C0C0"/>
                  </a:outerShdw>
                </a:effectLst>
                <a:latin typeface="Comic Sans MS" charset="0"/>
                <a:cs typeface="Times New Roman" charset="0"/>
              </a:rPr>
              <a:t> mechanism involves activation of </a:t>
            </a:r>
            <a:r>
              <a:rPr lang="el-GR" sz="2000" b="1" dirty="0" smtClean="0">
                <a:effectLst>
                  <a:outerShdw blurRad="38100" dist="38100" dir="2700000" algn="tl">
                    <a:srgbClr val="C0C0C0"/>
                  </a:outerShdw>
                </a:effectLst>
                <a:latin typeface="Comic Sans MS" charset="0"/>
                <a:cs typeface="Times New Roman" charset="0"/>
              </a:rPr>
              <a:t>α</a:t>
            </a:r>
            <a:r>
              <a:rPr lang="en-US" sz="2000" b="1" dirty="0" smtClean="0">
                <a:effectLst>
                  <a:outerShdw blurRad="38100" dist="38100" dir="2700000" algn="tl">
                    <a:srgbClr val="C0C0C0"/>
                  </a:outerShdw>
                </a:effectLst>
                <a:latin typeface="Comic Sans MS" charset="0"/>
                <a:cs typeface="Times New Roman" charset="0"/>
                <a:sym typeface="WP Greek Courier" pitchFamily="49" charset="2"/>
              </a:rPr>
              <a:t>7nAChR</a:t>
            </a:r>
            <a:endParaRPr lang="en-US" sz="2000" b="1" dirty="0" smtClean="0">
              <a:effectLst>
                <a:outerShdw blurRad="38100" dist="38100" dir="2700000" algn="tl">
                  <a:srgbClr val="C0C0C0"/>
                </a:outerShdw>
              </a:effectLst>
              <a:latin typeface="Comic Sans MS" charset="0"/>
              <a:cs typeface="Times New Roman" charset="0"/>
            </a:endParaRPr>
          </a:p>
          <a:p>
            <a:pPr eaLnBrk="1" hangingPunct="1">
              <a:lnSpc>
                <a:spcPct val="80000"/>
              </a:lnSpc>
              <a:spcBef>
                <a:spcPct val="20000"/>
              </a:spcBef>
              <a:spcAft>
                <a:spcPts val="1800"/>
              </a:spcAft>
              <a:buClr>
                <a:srgbClr val="FF0000"/>
              </a:buClr>
              <a:buFont typeface="Wingdings" charset="2"/>
              <a:buChar char="v"/>
              <a:defRPr/>
            </a:pPr>
            <a:r>
              <a:rPr lang="en-US" sz="2000" b="1" dirty="0" smtClean="0">
                <a:effectLst>
                  <a:outerShdw blurRad="38100" dist="38100" dir="2700000" algn="tl">
                    <a:srgbClr val="C0C0C0"/>
                  </a:outerShdw>
                </a:effectLst>
                <a:latin typeface="Comic Sans MS" charset="0"/>
                <a:cs typeface="Times New Roman" charset="0"/>
                <a:sym typeface="WP Greek Courier" pitchFamily="49" charset="2"/>
              </a:rPr>
              <a:t>Expression of </a:t>
            </a:r>
            <a:r>
              <a:rPr lang="el-GR" sz="2000" b="1" dirty="0" smtClean="0">
                <a:effectLst>
                  <a:outerShdw blurRad="38100" dist="38100" dir="2700000" algn="tl">
                    <a:srgbClr val="C0C0C0"/>
                  </a:outerShdw>
                </a:effectLst>
                <a:latin typeface="Comic Sans MS" charset="0"/>
                <a:cs typeface="Times New Roman" charset="0"/>
              </a:rPr>
              <a:t>α</a:t>
            </a:r>
            <a:r>
              <a:rPr lang="en-US" sz="2000" b="1" dirty="0" smtClean="0">
                <a:effectLst>
                  <a:outerShdw blurRad="38100" dist="38100" dir="2700000" algn="tl">
                    <a:srgbClr val="C0C0C0"/>
                  </a:outerShdw>
                </a:effectLst>
                <a:latin typeface="Comic Sans MS" charset="0"/>
                <a:cs typeface="Times New Roman" charset="0"/>
                <a:sym typeface="WP Greek Courier" pitchFamily="49" charset="2"/>
              </a:rPr>
              <a:t>7nAChR on cell producing cytokines surface increases following stimulation</a:t>
            </a:r>
          </a:p>
          <a:p>
            <a:pPr eaLnBrk="1" hangingPunct="1">
              <a:lnSpc>
                <a:spcPct val="80000"/>
              </a:lnSpc>
              <a:spcBef>
                <a:spcPct val="20000"/>
              </a:spcBef>
              <a:spcAft>
                <a:spcPts val="1800"/>
              </a:spcAft>
              <a:buClr>
                <a:srgbClr val="FF0000"/>
              </a:buClr>
              <a:buFont typeface="Wingdings" charset="2"/>
              <a:buChar char="v"/>
              <a:defRPr/>
            </a:pPr>
            <a:r>
              <a:rPr lang="en-US" sz="2000" b="1" dirty="0" smtClean="0">
                <a:effectLst>
                  <a:outerShdw blurRad="38100" dist="38100" dir="2700000" algn="tl">
                    <a:srgbClr val="C0C0C0"/>
                  </a:outerShdw>
                </a:effectLst>
                <a:latin typeface="Comic Sans MS" charset="0"/>
                <a:cs typeface="Times New Roman" charset="0"/>
              </a:rPr>
              <a:t>Nicotine treatment reduced Th1 and Th17 activity and Th2 polarization with inhibition of </a:t>
            </a:r>
            <a:r>
              <a:rPr lang="en-US" sz="2000" b="1" dirty="0" err="1" smtClean="0">
                <a:effectLst>
                  <a:outerShdw blurRad="38100" dist="38100" dir="2700000" algn="tl">
                    <a:srgbClr val="C0C0C0"/>
                  </a:outerShdw>
                </a:effectLst>
                <a:latin typeface="Comic Sans MS" charset="0"/>
                <a:cs typeface="Times New Roman" charset="0"/>
              </a:rPr>
              <a:t>NFkb</a:t>
            </a:r>
            <a:r>
              <a:rPr lang="en-US" sz="2000" b="1" dirty="0" smtClean="0">
                <a:effectLst>
                  <a:outerShdw blurRad="38100" dist="38100" dir="2700000" algn="tl">
                    <a:srgbClr val="C0C0C0"/>
                  </a:outerShdw>
                </a:effectLst>
                <a:latin typeface="Comic Sans MS" charset="0"/>
                <a:cs typeface="Times New Roman" charset="0"/>
              </a:rPr>
              <a:t> induced signaling</a:t>
            </a:r>
          </a:p>
          <a:p>
            <a:pPr eaLnBrk="1" hangingPunct="1">
              <a:lnSpc>
                <a:spcPct val="80000"/>
              </a:lnSpc>
              <a:spcBef>
                <a:spcPct val="20000"/>
              </a:spcBef>
              <a:spcAft>
                <a:spcPts val="1800"/>
              </a:spcAft>
              <a:buFontTx/>
              <a:buBlip>
                <a:blip r:embed="rId2"/>
              </a:buBlip>
              <a:defRPr/>
            </a:pPr>
            <a:endParaRPr lang="en-US" sz="2000" b="1" dirty="0" smtClean="0">
              <a:effectLst>
                <a:outerShdw blurRad="38100" dist="38100" dir="2700000" algn="tl">
                  <a:srgbClr val="C0C0C0"/>
                </a:outerShdw>
              </a:effectLst>
              <a:latin typeface="Comic Sans MS" charset="0"/>
              <a:cs typeface="Times New Roman" charset="0"/>
            </a:endParaRPr>
          </a:p>
          <a:p>
            <a:pPr algn="just" eaLnBrk="1" hangingPunct="1">
              <a:lnSpc>
                <a:spcPct val="80000"/>
              </a:lnSpc>
              <a:spcBef>
                <a:spcPct val="20000"/>
              </a:spcBef>
              <a:spcAft>
                <a:spcPts val="1800"/>
              </a:spcAft>
              <a:defRPr/>
            </a:pPr>
            <a:r>
              <a:rPr lang="en-US" sz="2000" b="1" dirty="0" smtClean="0">
                <a:effectLst>
                  <a:outerShdw blurRad="38100" dist="38100" dir="2700000" algn="tl">
                    <a:srgbClr val="C0C0C0"/>
                  </a:outerShdw>
                </a:effectLst>
                <a:latin typeface="Comic Sans MS" charset="0"/>
                <a:cs typeface="Times New Roman" charset="0"/>
              </a:rPr>
              <a:t>Cholinergic up-regulation by treatment results in reduction of </a:t>
            </a:r>
            <a:r>
              <a:rPr lang="en-US" sz="2000" b="1" dirty="0" err="1" smtClean="0">
                <a:effectLst>
                  <a:outerShdw blurRad="38100" dist="38100" dir="2700000" algn="tl">
                    <a:srgbClr val="C0C0C0"/>
                  </a:outerShdw>
                </a:effectLst>
                <a:latin typeface="Comic Sans MS" charset="0"/>
                <a:cs typeface="Times New Roman" charset="0"/>
              </a:rPr>
              <a:t>neuroinflammation</a:t>
            </a:r>
            <a:r>
              <a:rPr lang="en-US" sz="2000" b="1" dirty="0" smtClean="0">
                <a:effectLst>
                  <a:outerShdw blurRad="38100" dist="38100" dir="2700000" algn="tl">
                    <a:srgbClr val="C0C0C0"/>
                  </a:outerShdw>
                </a:effectLst>
                <a:latin typeface="Comic Sans MS" charset="0"/>
                <a:cs typeface="Times New Roman" charset="0"/>
              </a:rPr>
              <a:t> and improvement of cognitive deficit </a:t>
            </a:r>
          </a:p>
        </p:txBody>
      </p:sp>
      <p:sp>
        <p:nvSpPr>
          <p:cNvPr id="5" name="Callout con freccia in giù 4"/>
          <p:cNvSpPr/>
          <p:nvPr/>
        </p:nvSpPr>
        <p:spPr>
          <a:xfrm>
            <a:off x="79375" y="1268413"/>
            <a:ext cx="8991600" cy="4217987"/>
          </a:xfrm>
          <a:prstGeom prst="downArrowCallou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pic>
        <p:nvPicPr>
          <p:cNvPr id="24581" name="Picture 5" descr="D:\POOJA\JGGR\EXTRA\JGGR PPT\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magin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25" y="2590800"/>
            <a:ext cx="663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Immagin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1363" y="4910138"/>
            <a:ext cx="2497137"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CasellaDiTesto 18"/>
          <p:cNvSpPr txBox="1">
            <a:spLocks noChangeArrowheads="1"/>
          </p:cNvSpPr>
          <p:nvPr/>
        </p:nvSpPr>
        <p:spPr bwMode="auto">
          <a:xfrm>
            <a:off x="3810000" y="6573838"/>
            <a:ext cx="1711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600">
                <a:latin typeface="Times New Roman" charset="0"/>
              </a:rPr>
              <a:t>Real time PCR</a:t>
            </a:r>
          </a:p>
        </p:txBody>
      </p:sp>
      <p:pic>
        <p:nvPicPr>
          <p:cNvPr id="25605" name="Immagin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910138"/>
            <a:ext cx="27432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CasellaDiTesto 20"/>
          <p:cNvSpPr txBox="1">
            <a:spLocks noChangeArrowheads="1"/>
          </p:cNvSpPr>
          <p:nvPr/>
        </p:nvSpPr>
        <p:spPr bwMode="auto">
          <a:xfrm>
            <a:off x="7429500" y="6564313"/>
            <a:ext cx="1365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600">
                <a:latin typeface="Times New Roman" charset="0"/>
              </a:rPr>
              <a:t>Elisa Assay</a:t>
            </a:r>
          </a:p>
        </p:txBody>
      </p:sp>
      <p:sp>
        <p:nvSpPr>
          <p:cNvPr id="25607" name="CasellaDiTesto 21"/>
          <p:cNvSpPr txBox="1">
            <a:spLocks noChangeArrowheads="1"/>
          </p:cNvSpPr>
          <p:nvPr/>
        </p:nvSpPr>
        <p:spPr bwMode="auto">
          <a:xfrm>
            <a:off x="5432425" y="4267200"/>
            <a:ext cx="1882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b="1">
                <a:latin typeface="Times New Roman" charset="0"/>
              </a:rPr>
              <a:t>Cytokines assay</a:t>
            </a:r>
          </a:p>
        </p:txBody>
      </p:sp>
      <p:pic>
        <p:nvPicPr>
          <p:cNvPr id="25608" name="Immagine 29" descr="Unknown.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1863" y="1309688"/>
            <a:ext cx="2414587"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CasellaDiTesto 30"/>
          <p:cNvSpPr txBox="1">
            <a:spLocks noChangeArrowheads="1"/>
          </p:cNvSpPr>
          <p:nvPr/>
        </p:nvSpPr>
        <p:spPr bwMode="auto">
          <a:xfrm>
            <a:off x="4748213" y="1309688"/>
            <a:ext cx="10302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600">
                <a:latin typeface="Times New Roman" charset="0"/>
              </a:rPr>
              <a:t>Cell lines:</a:t>
            </a:r>
          </a:p>
          <a:p>
            <a:pPr eaLnBrk="1" hangingPunct="1"/>
            <a:r>
              <a:rPr lang="en-US" sz="1600">
                <a:latin typeface="Times New Roman" charset="0"/>
              </a:rPr>
              <a:t>SH-SY5Y</a:t>
            </a:r>
          </a:p>
          <a:p>
            <a:pPr eaLnBrk="1" hangingPunct="1"/>
            <a:r>
              <a:rPr lang="en-US" sz="1600">
                <a:latin typeface="Times New Roman" charset="0"/>
              </a:rPr>
              <a:t>THP-1</a:t>
            </a:r>
          </a:p>
        </p:txBody>
      </p:sp>
      <p:sp>
        <p:nvSpPr>
          <p:cNvPr id="33" name="Parentesi graffa chiusa 32"/>
          <p:cNvSpPr/>
          <p:nvPr/>
        </p:nvSpPr>
        <p:spPr>
          <a:xfrm>
            <a:off x="5716588" y="762000"/>
            <a:ext cx="454025" cy="3025775"/>
          </a:xfrm>
          <a:prstGeom prst="rightBrace">
            <a:avLst>
              <a:gd name="adj1" fmla="val 99376"/>
              <a:gd name="adj2" fmla="val 50000"/>
            </a:avLst>
          </a:prstGeom>
          <a:ln w="12700"/>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ea typeface="ＭＳ Ｐゴシック" charset="-128"/>
            </a:endParaRPr>
          </a:p>
        </p:txBody>
      </p:sp>
      <p:pic>
        <p:nvPicPr>
          <p:cNvPr id="25611" name="Immagine 3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637088"/>
            <a:ext cx="2201863"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Connettore 2 39"/>
          <p:cNvCxnSpPr/>
          <p:nvPr/>
        </p:nvCxnSpPr>
        <p:spPr>
          <a:xfrm rot="10800000" flipV="1">
            <a:off x="2984500" y="3595688"/>
            <a:ext cx="4559300" cy="82391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5613" name="CasellaDiTesto 44"/>
          <p:cNvSpPr txBox="1">
            <a:spLocks noChangeArrowheads="1"/>
          </p:cNvSpPr>
          <p:nvPr/>
        </p:nvSpPr>
        <p:spPr bwMode="auto">
          <a:xfrm>
            <a:off x="250825" y="1066800"/>
            <a:ext cx="2076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3200" b="1">
                <a:latin typeface="Comic Sans MS" charset="0"/>
              </a:rPr>
              <a:t>Methods</a:t>
            </a:r>
          </a:p>
        </p:txBody>
      </p:sp>
      <p:sp>
        <p:nvSpPr>
          <p:cNvPr id="25614" name="CasellaDiTesto 30"/>
          <p:cNvSpPr txBox="1">
            <a:spLocks noChangeArrowheads="1"/>
          </p:cNvSpPr>
          <p:nvPr/>
        </p:nvSpPr>
        <p:spPr bwMode="auto">
          <a:xfrm>
            <a:off x="4746625" y="2614613"/>
            <a:ext cx="103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t> PBMCs</a:t>
            </a:r>
          </a:p>
        </p:txBody>
      </p:sp>
      <p:pic>
        <p:nvPicPr>
          <p:cNvPr id="25615" name="Picture 3" descr="HM00143_[1]"/>
          <p:cNvPicPr>
            <a:picLocks noGrp="1" noChangeAspect="1" noChangeArrowheads="1"/>
          </p:cNvPicPr>
          <p:nvPr>
            <p:ph sz="quarter" idx="1"/>
          </p:nvPr>
        </p:nvPicPr>
        <p:blipFill>
          <a:blip r:embed="rId7">
            <a:grayscl/>
            <a:biLevel thresh="50000"/>
            <a:extLst>
              <a:ext uri="{28A0092B-C50C-407E-A947-70E740481C1C}">
                <a14:useLocalDpi xmlns:a14="http://schemas.microsoft.com/office/drawing/2010/main" val="0"/>
              </a:ext>
            </a:extLst>
          </a:blip>
          <a:srcRect/>
          <a:stretch>
            <a:fillRect/>
          </a:stretch>
        </p:blipFill>
        <p:spPr>
          <a:xfrm rot="6082793">
            <a:off x="387350" y="2676526"/>
            <a:ext cx="566737" cy="538162"/>
          </a:xfrm>
        </p:spPr>
      </p:pic>
      <p:sp>
        <p:nvSpPr>
          <p:cNvPr id="25616" name="Rettangolo 22"/>
          <p:cNvSpPr>
            <a:spLocks noChangeArrowheads="1"/>
          </p:cNvSpPr>
          <p:nvPr/>
        </p:nvSpPr>
        <p:spPr bwMode="auto">
          <a:xfrm>
            <a:off x="0" y="3197225"/>
            <a:ext cx="1665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1400">
                <a:latin typeface="Times New Roman" charset="0"/>
              </a:rPr>
              <a:t>Collect whole blood</a:t>
            </a:r>
          </a:p>
        </p:txBody>
      </p:sp>
      <p:pic>
        <p:nvPicPr>
          <p:cNvPr id="25617" name="Picture 4" descr="BS01574_[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3525" y="2538413"/>
            <a:ext cx="87153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Rettangolo 24"/>
          <p:cNvSpPr>
            <a:spLocks noChangeArrowheads="1"/>
          </p:cNvSpPr>
          <p:nvPr/>
        </p:nvSpPr>
        <p:spPr bwMode="auto">
          <a:xfrm>
            <a:off x="2095500" y="3300413"/>
            <a:ext cx="21844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400">
                <a:latin typeface="Times New Roman" charset="0"/>
              </a:rPr>
              <a:t>Centrifuge blood over a Ficoll-Hypaque gradient to isolate mononuclear cells</a:t>
            </a:r>
          </a:p>
        </p:txBody>
      </p:sp>
      <p:sp>
        <p:nvSpPr>
          <p:cNvPr id="25619" name="Rettangolo 25"/>
          <p:cNvSpPr>
            <a:spLocks noChangeArrowheads="1"/>
          </p:cNvSpPr>
          <p:nvPr/>
        </p:nvSpPr>
        <p:spPr bwMode="auto">
          <a:xfrm>
            <a:off x="6170613" y="1712913"/>
            <a:ext cx="28590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latin typeface="Times New Roman" charset="0"/>
              </a:rPr>
              <a:t>Place cells in culture tubes or disches , add </a:t>
            </a:r>
            <a:r>
              <a:rPr lang="en-US" sz="1400">
                <a:latin typeface="Times New Roman" charset="0"/>
                <a:cs typeface="Times New Roman" charset="0"/>
              </a:rPr>
              <a:t>ChEIs or </a:t>
            </a:r>
            <a:r>
              <a:rPr lang="it-IT" sz="1400">
                <a:latin typeface="Times New Roman" charset="0"/>
                <a:cs typeface="Times New Roman" charset="0"/>
              </a:rPr>
              <a:t>agonist/antagonist of </a:t>
            </a:r>
            <a:r>
              <a:rPr lang="el-GR" sz="1400">
                <a:latin typeface="Times New Roman" charset="0"/>
                <a:cs typeface="Times New Roman" charset="0"/>
              </a:rPr>
              <a:t>α</a:t>
            </a:r>
            <a:r>
              <a:rPr lang="en-US" sz="1400">
                <a:latin typeface="Times New Roman" charset="0"/>
                <a:cs typeface="Times New Roman" charset="0"/>
                <a:sym typeface="WP Greek Courier" pitchFamily="49" charset="2"/>
              </a:rPr>
              <a:t>7nAChR </a:t>
            </a:r>
            <a:r>
              <a:rPr lang="en-US" sz="1400">
                <a:latin typeface="Times New Roman" charset="0"/>
              </a:rPr>
              <a:t>to study their effects on  immune response</a:t>
            </a:r>
          </a:p>
        </p:txBody>
      </p:sp>
      <p:grpSp>
        <p:nvGrpSpPr>
          <p:cNvPr id="25620" name="Group 5"/>
          <p:cNvGrpSpPr>
            <a:grpSpLocks/>
          </p:cNvGrpSpPr>
          <p:nvPr/>
        </p:nvGrpSpPr>
        <p:grpSpPr bwMode="auto">
          <a:xfrm>
            <a:off x="6553200" y="2971800"/>
            <a:ext cx="1295400" cy="381000"/>
            <a:chOff x="528" y="1296"/>
            <a:chExt cx="816" cy="240"/>
          </a:xfrm>
        </p:grpSpPr>
        <p:sp>
          <p:nvSpPr>
            <p:cNvPr id="25628" name="Oval 6"/>
            <p:cNvSpPr>
              <a:spLocks noChangeArrowheads="1"/>
            </p:cNvSpPr>
            <p:nvPr/>
          </p:nvSpPr>
          <p:spPr bwMode="auto">
            <a:xfrm>
              <a:off x="528" y="1296"/>
              <a:ext cx="816" cy="9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29" name="Oval 7"/>
            <p:cNvSpPr>
              <a:spLocks noChangeArrowheads="1"/>
            </p:cNvSpPr>
            <p:nvPr/>
          </p:nvSpPr>
          <p:spPr bwMode="auto">
            <a:xfrm>
              <a:off x="528" y="1440"/>
              <a:ext cx="816" cy="96"/>
            </a:xfrm>
            <a:prstGeom prst="ellipse">
              <a:avLst/>
            </a:prstGeom>
            <a:solidFill>
              <a:srgbClr val="CC99FF"/>
            </a:solidFill>
            <a:ln w="9525">
              <a:solidFill>
                <a:schemeClr val="tx1"/>
              </a:solidFill>
              <a:round/>
              <a:headEnd/>
              <a:tailEnd/>
            </a:ln>
          </p:spPr>
          <p:txBody>
            <a:bodyPr wrap="none" anchor="ctr"/>
            <a:lstStyle/>
            <a:p>
              <a:pPr algn="ctr"/>
              <a:endParaRPr lang="en-US"/>
            </a:p>
          </p:txBody>
        </p:sp>
        <p:sp>
          <p:nvSpPr>
            <p:cNvPr id="25630" name="Line 8"/>
            <p:cNvSpPr>
              <a:spLocks noChangeShapeType="1"/>
            </p:cNvSpPr>
            <p:nvPr/>
          </p:nvSpPr>
          <p:spPr bwMode="auto">
            <a:xfrm>
              <a:off x="1344" y="13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1" name="Line 9"/>
            <p:cNvSpPr>
              <a:spLocks noChangeShapeType="1"/>
            </p:cNvSpPr>
            <p:nvPr/>
          </p:nvSpPr>
          <p:spPr bwMode="auto">
            <a:xfrm>
              <a:off x="528" y="1344"/>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21" name="Text Box 16"/>
          <p:cNvSpPr txBox="1">
            <a:spLocks noChangeArrowheads="1"/>
          </p:cNvSpPr>
          <p:nvPr/>
        </p:nvSpPr>
        <p:spPr bwMode="auto">
          <a:xfrm>
            <a:off x="4419600" y="45720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lang="en-US" sz="1600" b="1">
                <a:latin typeface="Times New Roman" charset="0"/>
              </a:rPr>
              <a:t>Transcription</a:t>
            </a:r>
          </a:p>
          <a:p>
            <a:pPr eaLnBrk="1" hangingPunct="1">
              <a:spcBef>
                <a:spcPct val="50000"/>
              </a:spcBef>
            </a:pPr>
            <a:endParaRPr lang="en-US" sz="2000" b="1"/>
          </a:p>
        </p:txBody>
      </p:sp>
      <p:sp>
        <p:nvSpPr>
          <p:cNvPr id="25622" name="Rettangolo 37"/>
          <p:cNvSpPr>
            <a:spLocks noChangeArrowheads="1"/>
          </p:cNvSpPr>
          <p:nvPr/>
        </p:nvSpPr>
        <p:spPr bwMode="auto">
          <a:xfrm>
            <a:off x="7348538" y="4572000"/>
            <a:ext cx="1000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600" b="1">
                <a:latin typeface="Times New Roman" charset="0"/>
              </a:rPr>
              <a:t>Secretion</a:t>
            </a:r>
          </a:p>
        </p:txBody>
      </p:sp>
      <p:sp>
        <p:nvSpPr>
          <p:cNvPr id="25623" name="Rettangolo 38"/>
          <p:cNvSpPr>
            <a:spLocks noChangeArrowheads="1"/>
          </p:cNvSpPr>
          <p:nvPr/>
        </p:nvSpPr>
        <p:spPr bwMode="auto">
          <a:xfrm>
            <a:off x="0" y="4267200"/>
            <a:ext cx="2922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b="1">
                <a:latin typeface="Times New Roman" charset="0"/>
              </a:rPr>
              <a:t>Cell Signaling and activities</a:t>
            </a:r>
          </a:p>
        </p:txBody>
      </p:sp>
      <p:pic>
        <p:nvPicPr>
          <p:cNvPr id="25624" name="Immagine 4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19575" y="2362200"/>
            <a:ext cx="58102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Immagine 4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665288" y="2386013"/>
            <a:ext cx="536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Connettore 2 44"/>
          <p:cNvCxnSpPr/>
          <p:nvPr/>
        </p:nvCxnSpPr>
        <p:spPr>
          <a:xfrm rot="10800000" flipV="1">
            <a:off x="6858000" y="3595688"/>
            <a:ext cx="685800" cy="67151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5627" name="Picture 5" descr="D:\POOJA\JGGR\EXTRA\JGGR PPT\Untitled.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numéro de diapositive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5BB90BA-5B1F-4538-B6C8-2E523EA386B3}" type="slidenum">
              <a:rPr lang="he-IL" smtClean="0">
                <a:solidFill>
                  <a:srgbClr val="898989"/>
                </a:solidFill>
              </a:rPr>
              <a:pPr eaLnBrk="1" hangingPunct="1"/>
              <a:t>25</a:t>
            </a:fld>
            <a:endParaRPr lang="fr-FR" smtClean="0">
              <a:solidFill>
                <a:srgbClr val="898989"/>
              </a:solidFill>
              <a:latin typeface="Calibri" charset="0"/>
            </a:endParaRPr>
          </a:p>
        </p:txBody>
      </p:sp>
      <p:sp>
        <p:nvSpPr>
          <p:cNvPr id="212994" name="Rectangle 2"/>
          <p:cNvSpPr>
            <a:spLocks noGrp="1" noChangeArrowheads="1"/>
          </p:cNvSpPr>
          <p:nvPr>
            <p:ph type="title"/>
          </p:nvPr>
        </p:nvSpPr>
        <p:spPr>
          <a:xfrm>
            <a:off x="647700" y="1498600"/>
            <a:ext cx="8229600" cy="777875"/>
          </a:xfrm>
        </p:spPr>
        <p:txBody>
          <a:bodyPr/>
          <a:lstStyle/>
          <a:p>
            <a:pPr eaLnBrk="1" hangingPunct="1">
              <a:defRPr/>
            </a:pPr>
            <a:r>
              <a:rPr lang="en-US" sz="3200" b="1" dirty="0" smtClean="0">
                <a:effectLst>
                  <a:outerShdw blurRad="38100" dist="38100" dir="2700000" algn="tl">
                    <a:srgbClr val="C0C0C0"/>
                  </a:outerShdw>
                </a:effectLst>
                <a:latin typeface="Comic Sans MS" charset="0"/>
                <a:cs typeface="Times New Roman" charset="0"/>
              </a:rPr>
              <a:t>Conclusions</a:t>
            </a:r>
            <a:r>
              <a:rPr lang="en-US" b="1" dirty="0" smtClean="0">
                <a:effectLst>
                  <a:outerShdw blurRad="38100" dist="38100" dir="2700000" algn="tl">
                    <a:srgbClr val="C0C0C0"/>
                  </a:outerShdw>
                </a:effectLst>
                <a:latin typeface="Comic Sans MS" charset="0"/>
                <a:cs typeface="Times New Roman" charset="0"/>
              </a:rPr>
              <a:t> </a:t>
            </a:r>
          </a:p>
        </p:txBody>
      </p:sp>
      <p:sp>
        <p:nvSpPr>
          <p:cNvPr id="26628" name="Rectangle 3"/>
          <p:cNvSpPr>
            <a:spLocks noGrp="1" noChangeArrowheads="1"/>
          </p:cNvSpPr>
          <p:nvPr>
            <p:ph type="body" idx="1"/>
          </p:nvPr>
        </p:nvSpPr>
        <p:spPr>
          <a:xfrm>
            <a:off x="152400" y="2276475"/>
            <a:ext cx="8763000" cy="4505325"/>
          </a:xfrm>
        </p:spPr>
        <p:txBody>
          <a:bodyPr/>
          <a:lstStyle/>
          <a:p>
            <a:pPr marL="609600" indent="-609600" eaLnBrk="1" hangingPunct="1">
              <a:lnSpc>
                <a:spcPct val="80000"/>
              </a:lnSpc>
              <a:spcAft>
                <a:spcPts val="1800"/>
              </a:spcAft>
              <a:buClr>
                <a:srgbClr val="FF0000"/>
              </a:buClr>
              <a:buFontTx/>
              <a:buBlip>
                <a:blip r:embed="rId3"/>
              </a:buBlip>
            </a:pPr>
            <a:r>
              <a:rPr lang="en-US" sz="2000" b="1" smtClean="0">
                <a:latin typeface="Comic Sans MS" charset="0"/>
                <a:cs typeface="Times New Roman" charset="0"/>
              </a:rPr>
              <a:t>The immune cholinergic system play a role in the immunomodulation</a:t>
            </a:r>
          </a:p>
          <a:p>
            <a:pPr marL="609600" indent="-609600" eaLnBrk="1" hangingPunct="1">
              <a:lnSpc>
                <a:spcPct val="80000"/>
              </a:lnSpc>
              <a:spcAft>
                <a:spcPts val="1800"/>
              </a:spcAft>
              <a:buFontTx/>
              <a:buBlip>
                <a:blip r:embed="rId3"/>
              </a:buBlip>
            </a:pPr>
            <a:r>
              <a:rPr lang="en-US" sz="2000" b="1" smtClean="0">
                <a:latin typeface="Comic Sans MS" charset="0"/>
                <a:cs typeface="Times New Roman" charset="0"/>
              </a:rPr>
              <a:t>Cholinergic up-regulation by AChEI treatment results in reduction of  neuroinflammation and improvement of cognitive deficit</a:t>
            </a:r>
          </a:p>
          <a:p>
            <a:pPr marL="609600" indent="-609600" eaLnBrk="1" hangingPunct="1">
              <a:lnSpc>
                <a:spcPct val="80000"/>
              </a:lnSpc>
              <a:spcAft>
                <a:spcPts val="1800"/>
              </a:spcAft>
              <a:buFontTx/>
              <a:buBlip>
                <a:blip r:embed="rId3"/>
              </a:buBlip>
            </a:pPr>
            <a:r>
              <a:rPr lang="it-IT" sz="2000" b="1" smtClean="0">
                <a:latin typeface="Comic Sans MS" charset="0"/>
              </a:rPr>
              <a:t>Sustained inhibition of both AChE and BuChE is correlated with clinical benefit</a:t>
            </a:r>
          </a:p>
          <a:p>
            <a:pPr marL="609600" indent="-609600" eaLnBrk="1" hangingPunct="1">
              <a:lnSpc>
                <a:spcPct val="80000"/>
              </a:lnSpc>
              <a:spcAft>
                <a:spcPts val="1800"/>
              </a:spcAft>
              <a:buFontTx/>
              <a:buBlip>
                <a:blip r:embed="rId3"/>
              </a:buBlip>
            </a:pPr>
            <a:r>
              <a:rPr lang="it-IT" sz="2000" b="1" smtClean="0">
                <a:latin typeface="Comic Sans MS" charset="0"/>
              </a:rPr>
              <a:t>Selective BuChE inhibition reduces APP and A</a:t>
            </a:r>
            <a:r>
              <a:rPr lang="it-IT" sz="2000" b="1" smtClean="0">
                <a:latin typeface="Symbol" charset="2"/>
              </a:rPr>
              <a:t>b</a:t>
            </a:r>
            <a:r>
              <a:rPr lang="it-IT" sz="2000" b="1" smtClean="0">
                <a:latin typeface="Comic Sans MS" charset="0"/>
              </a:rPr>
              <a:t> levels</a:t>
            </a:r>
          </a:p>
          <a:p>
            <a:pPr marL="609600" indent="-609600" eaLnBrk="1" hangingPunct="1">
              <a:lnSpc>
                <a:spcPct val="80000"/>
              </a:lnSpc>
              <a:spcAft>
                <a:spcPts val="1800"/>
              </a:spcAft>
              <a:buFontTx/>
              <a:buBlip>
                <a:blip r:embed="rId3"/>
              </a:buBlip>
            </a:pPr>
            <a:r>
              <a:rPr lang="it-IT" sz="2000" b="1" smtClean="0">
                <a:latin typeface="Comic Sans MS" charset="0"/>
              </a:rPr>
              <a:t>AChE and BuChE inhibition versus AChE- specific inhibition currently being studied</a:t>
            </a:r>
            <a:r>
              <a:rPr lang="en-US" sz="2000" b="1" smtClean="0">
                <a:latin typeface="Comic Sans MS" charset="0"/>
                <a:cs typeface="Times New Roman" charset="0"/>
              </a:rPr>
              <a:t> </a:t>
            </a:r>
          </a:p>
          <a:p>
            <a:pPr marL="609600" indent="-609600" eaLnBrk="1" hangingPunct="1">
              <a:lnSpc>
                <a:spcPct val="80000"/>
              </a:lnSpc>
              <a:spcAft>
                <a:spcPts val="1800"/>
              </a:spcAft>
              <a:buFont typeface="Arial" charset="0"/>
              <a:buBlip>
                <a:blip r:embed="rId3"/>
              </a:buBlip>
            </a:pPr>
            <a:r>
              <a:rPr lang="en-US" sz="2000" b="1" smtClean="0">
                <a:latin typeface="Comic Sans MS" charset="0"/>
                <a:cs typeface="Times New Roman" charset="0"/>
              </a:rPr>
              <a:t>activation of </a:t>
            </a:r>
            <a:r>
              <a:rPr lang="el-GR" sz="2000" b="1" smtClean="0">
                <a:latin typeface="Symbol" charset="2"/>
                <a:cs typeface="Times New Roman" charset="0"/>
              </a:rPr>
              <a:t>α</a:t>
            </a:r>
            <a:r>
              <a:rPr lang="en-US" sz="2000" b="1" smtClean="0">
                <a:latin typeface="Comic Sans MS" charset="0"/>
                <a:cs typeface="Times New Roman" charset="0"/>
                <a:sym typeface="WP Greek Courier" pitchFamily="49" charset="2"/>
              </a:rPr>
              <a:t>7nAChR </a:t>
            </a:r>
            <a:r>
              <a:rPr lang="en-US" sz="2000" b="1" smtClean="0">
                <a:latin typeface="Comic Sans MS" charset="0"/>
                <a:cs typeface="Times New Roman" charset="0"/>
              </a:rPr>
              <a:t>reduced Th1 and Th17 cytokine synthesis </a:t>
            </a:r>
          </a:p>
        </p:txBody>
      </p:sp>
      <p:pic>
        <p:nvPicPr>
          <p:cNvPr id="26629" name="Picture 5" descr="D:\POOJA\JGGR\EXTRA\JGGR PPT\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81012" y="253902"/>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600" dirty="0" smtClean="0">
                <a:latin typeface="Times New Roman" pitchFamily="18" charset="0"/>
                <a:cs typeface="Times New Roman" pitchFamily="18" charset="0"/>
              </a:rPr>
              <a:t>Journal of </a:t>
            </a:r>
            <a:r>
              <a:rPr lang="en-US" sz="3600" dirty="0" smtClean="0">
                <a:latin typeface="Times New Roman" pitchFamily="18" charset="0"/>
                <a:cs typeface="Times New Roman" pitchFamily="18" charset="0"/>
              </a:rPr>
              <a:t>Gerontology&amp; Geriatric Research Related </a:t>
            </a:r>
            <a:r>
              <a:rPr lang="en-US" sz="3600" dirty="0" smtClean="0">
                <a:latin typeface="Times New Roman" pitchFamily="18" charset="0"/>
                <a:cs typeface="Times New Roman" pitchFamily="18" charset="0"/>
              </a:rPr>
              <a:t>Journals</a:t>
            </a:r>
            <a:endParaRPr lang="en-US" sz="3600" dirty="0">
              <a:latin typeface="Times New Roman" pitchFamily="18" charset="0"/>
              <a:cs typeface="Times New Roman" pitchFamily="18" charset="0"/>
            </a:endParaRPr>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t>Aging Science</a:t>
            </a:r>
          </a:p>
          <a:p>
            <a:pPr marL="342900" indent="-342900">
              <a:buFont typeface="Wingdings" panose="05000000000000000000" pitchFamily="2" charset="2"/>
              <a:buChar char="Ø"/>
              <a:defRPr/>
            </a:pPr>
            <a:r>
              <a:rPr lang="en-US" sz="2000" dirty="0" smtClean="0"/>
              <a:t>Alzheimer's </a:t>
            </a:r>
            <a:r>
              <a:rPr lang="en-US" sz="2000" dirty="0"/>
              <a:t>Disease &amp; Parkinsonism</a:t>
            </a:r>
          </a:p>
          <a:p>
            <a:pPr marL="342900" indent="-342900">
              <a:buFont typeface="Wingdings" panose="05000000000000000000" pitchFamily="2" charset="2"/>
              <a:buChar char="Ø"/>
              <a:defRPr/>
            </a:pPr>
            <a:r>
              <a:rPr lang="en-US" sz="2000" dirty="0"/>
              <a:t>Depression and Anxiety</a:t>
            </a:r>
          </a:p>
          <a:p>
            <a:pPr marL="342900" indent="-342900">
              <a:buFont typeface="Wingdings" panose="05000000000000000000" pitchFamily="2" charset="2"/>
              <a:buChar char="Ø"/>
              <a:defRPr/>
            </a:pPr>
            <a:r>
              <a:rPr lang="en-US" sz="2000" dirty="0"/>
              <a:t>Emergency Mental Health</a:t>
            </a:r>
          </a:p>
          <a:p>
            <a:pPr marL="342900" indent="-342900">
              <a:buFont typeface="Wingdings" panose="05000000000000000000" pitchFamily="2" charset="2"/>
              <a:buChar char="Ø"/>
              <a:defRPr/>
            </a:pPr>
            <a:r>
              <a:rPr lang="en-US" sz="2000" dirty="0"/>
              <a:t>Palliative Care &amp; Medicine</a:t>
            </a:r>
            <a:endParaRPr lang="en-US" sz="2000" dirty="0">
              <a:solidFill>
                <a:schemeClr val="bg2">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6553200" y="4572000"/>
            <a:ext cx="2400300" cy="1905000"/>
          </a:xfrm>
          <a:prstGeom prst="rect">
            <a:avLst/>
          </a:prstGeom>
          <a:noFill/>
          <a:ln w="9525">
            <a:noFill/>
            <a:miter lim="800000"/>
            <a:headEnd/>
            <a:tailEnd/>
          </a:ln>
          <a:effectLst/>
        </p:spPr>
      </p:pic>
    </p:spTree>
    <p:extLst>
      <p:ext uri="{BB962C8B-B14F-4D97-AF65-F5344CB8AC3E}">
        <p14:creationId xmlns:p14="http://schemas.microsoft.com/office/powerpoint/2010/main" val="3827953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1143000"/>
            <a:ext cx="8229600" cy="32004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200" dirty="0">
                <a:latin typeface="Times New Roman" pitchFamily="18" charset="0"/>
                <a:cs typeface="Times New Roman" pitchFamily="18" charset="0"/>
                <a:hlinkClick r:id="rId3"/>
              </a:rPr>
              <a:t>http://www.conferenceseries.com</a:t>
            </a:r>
            <a:r>
              <a:rPr lang="en-US" sz="2200" dirty="0" smtClean="0">
                <a:latin typeface="Times New Roman" pitchFamily="18" charset="0"/>
                <a:cs typeface="Times New Roman" pitchFamily="18" charset="0"/>
                <a:hlinkClick r:id="rId3"/>
              </a:rPr>
              <a:t>/</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7" name="Double Wave 6"/>
          <p:cNvSpPr/>
          <p:nvPr/>
        </p:nvSpPr>
        <p:spPr>
          <a:xfrm>
            <a:off x="180096" y="15240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200" dirty="0" smtClean="0">
                <a:latin typeface="Times New Roman" pitchFamily="18" charset="0"/>
                <a:cs typeface="Times New Roman" pitchFamily="18" charset="0"/>
              </a:rPr>
              <a:t>Journal of </a:t>
            </a:r>
            <a:r>
              <a:rPr lang="en-US" sz="3200" dirty="0">
                <a:latin typeface="Times New Roman" pitchFamily="18" charset="0"/>
                <a:cs typeface="Times New Roman" pitchFamily="18" charset="0"/>
              </a:rPr>
              <a:t>Gerontology&amp; Geriatric Research Upcoming </a:t>
            </a:r>
            <a:r>
              <a:rPr lang="en-US" sz="3200" dirty="0">
                <a:latin typeface="Times New Roman" pitchFamily="18" charset="0"/>
                <a:cs typeface="Times New Roman" pitchFamily="18" charset="0"/>
              </a:rPr>
              <a:t>Conferences</a:t>
            </a:r>
          </a:p>
        </p:txBody>
      </p:sp>
    </p:spTree>
    <p:extLst>
      <p:ext uri="{BB962C8B-B14F-4D97-AF65-F5344CB8AC3E}">
        <p14:creationId xmlns:p14="http://schemas.microsoft.com/office/powerpoint/2010/main" val="5653232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275" y="4452938"/>
            <a:ext cx="2268538"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asellaDiTesto 3"/>
          <p:cNvSpPr txBox="1">
            <a:spLocks noChangeArrowheads="1"/>
          </p:cNvSpPr>
          <p:nvPr/>
        </p:nvSpPr>
        <p:spPr bwMode="auto">
          <a:xfrm>
            <a:off x="3775075" y="5207000"/>
            <a:ext cx="157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2400">
                <a:solidFill>
                  <a:srgbClr val="2D2C48"/>
                </a:solidFill>
              </a:rPr>
              <a:t>www.ilmo.it</a:t>
            </a:r>
          </a:p>
        </p:txBody>
      </p:sp>
      <p:sp>
        <p:nvSpPr>
          <p:cNvPr id="2" name="Rectangle 1"/>
          <p:cNvSpPr/>
          <p:nvPr/>
        </p:nvSpPr>
        <p:spPr>
          <a:xfrm>
            <a:off x="138113" y="1349375"/>
            <a:ext cx="9005887" cy="862013"/>
          </a:xfrm>
          <a:prstGeom prst="rect">
            <a:avLst/>
          </a:prstGeom>
        </p:spPr>
        <p:txBody>
          <a:bodyPr>
            <a:spAutoFit/>
          </a:bodyPr>
          <a:lstStyle/>
          <a:p>
            <a:pPr>
              <a:defRPr/>
            </a:pPr>
            <a:r>
              <a:rPr lang="en-US" sz="2500" dirty="0">
                <a:solidFill>
                  <a:schemeClr val="accent5">
                    <a:lumMod val="10000"/>
                  </a:schemeClr>
                </a:solidFill>
                <a:latin typeface="Algerian" pitchFamily="82" charset="0"/>
                <a:cs typeface="Andalus" panose="02020603050405020304" pitchFamily="18" charset="-78"/>
              </a:rPr>
              <a:t>OMICS International </a:t>
            </a:r>
            <a:r>
              <a:rPr lang="en-US" sz="2500" b="1" dirty="0">
                <a:solidFill>
                  <a:schemeClr val="accent5">
                    <a:lumMod val="10000"/>
                  </a:schemeClr>
                </a:solidFill>
                <a:latin typeface="Algerian" pitchFamily="82" charset="0"/>
                <a:cs typeface="Andalus" panose="02020603050405020304" pitchFamily="18" charset="-78"/>
              </a:rPr>
              <a:t>Open Access Membership</a:t>
            </a:r>
            <a:br>
              <a:rPr lang="en-US" sz="2500" b="1" dirty="0">
                <a:solidFill>
                  <a:schemeClr val="accent5">
                    <a:lumMod val="10000"/>
                  </a:schemeClr>
                </a:solidFill>
                <a:latin typeface="Algerian" pitchFamily="82" charset="0"/>
                <a:cs typeface="Andalus" panose="02020603050405020304" pitchFamily="18" charset="-78"/>
              </a:rPr>
            </a:br>
            <a:endParaRPr lang="en-US" sz="2500" dirty="0">
              <a:solidFill>
                <a:schemeClr val="accent5">
                  <a:lumMod val="10000"/>
                </a:schemeClr>
              </a:solidFill>
              <a:latin typeface="Algerian" pitchFamily="82" charset="0"/>
              <a:cs typeface="Andalus" panose="02020603050405020304" pitchFamily="18" charset="-78"/>
            </a:endParaRPr>
          </a:p>
        </p:txBody>
      </p:sp>
      <p:sp>
        <p:nvSpPr>
          <p:cNvPr id="10" name="Teardrop 9"/>
          <p:cNvSpPr/>
          <p:nvPr/>
        </p:nvSpPr>
        <p:spPr>
          <a:xfrm>
            <a:off x="712788" y="1852613"/>
            <a:ext cx="7696200" cy="3003550"/>
          </a:xfrm>
          <a:prstGeom prst="teardrop">
            <a:avLst/>
          </a:prstGeom>
          <a:solidFill>
            <a:schemeClr val="accent1">
              <a:lumMod val="75000"/>
            </a:schemeClr>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defRPr/>
            </a:pPr>
            <a:r>
              <a:rPr lang="en-US" sz="1700" dirty="0">
                <a:latin typeface="Calisto MT" panose="02040603050505030304" pitchFamily="18" charset="0"/>
              </a:rPr>
              <a:t>OMICS International Open Access Membership enables academic and research institutions, funders and corporations to actively encourage open access in scholarly communication and the dissemination of research published by their authors.</a:t>
            </a:r>
          </a:p>
          <a:p>
            <a:pPr>
              <a:defRPr/>
            </a:pPr>
            <a:r>
              <a:rPr lang="en-US" sz="1700" dirty="0">
                <a:latin typeface="Calisto MT" panose="02040603050505030304" pitchFamily="18" charset="0"/>
              </a:rPr>
              <a:t>For more details and benefits, click on the link below:</a:t>
            </a:r>
          </a:p>
          <a:p>
            <a:pPr>
              <a:defRPr/>
            </a:pPr>
            <a:r>
              <a:rPr lang="en-US" sz="1500" dirty="0">
                <a:solidFill>
                  <a:schemeClr val="accent4">
                    <a:lumMod val="10000"/>
                  </a:schemeClr>
                </a:solidFill>
                <a:latin typeface="Calisto MT" panose="02040603050505030304" pitchFamily="18" charset="0"/>
                <a:hlinkClick r:id="rId3"/>
              </a:rPr>
              <a:t>http://omicsonline.org/membership.php</a:t>
            </a:r>
            <a:r>
              <a:rPr lang="en-US" sz="1500" dirty="0">
                <a:solidFill>
                  <a:schemeClr val="accent4">
                    <a:lumMod val="10000"/>
                  </a:schemeClr>
                </a:solidFill>
                <a:latin typeface="Calisto MT" panose="02040603050505030304" pitchFamily="18" charset="0"/>
              </a:rPr>
              <a:t> </a:t>
            </a:r>
          </a:p>
        </p:txBody>
      </p:sp>
      <p:pic>
        <p:nvPicPr>
          <p:cNvPr id="29702" name="Picture 3" descr="C:\Users\rakesh-s\Desktop\membershi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56163"/>
            <a:ext cx="914400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descr="D:\POOJA\JGGR\EXTRA\JGGR PPT\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8898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contenuto 2"/>
          <p:cNvSpPr>
            <a:spLocks noGrp="1"/>
          </p:cNvSpPr>
          <p:nvPr>
            <p:ph idx="1"/>
          </p:nvPr>
        </p:nvSpPr>
        <p:spPr>
          <a:xfrm>
            <a:off x="0" y="1828800"/>
            <a:ext cx="4343400" cy="3352800"/>
          </a:xfrm>
        </p:spPr>
        <p:txBody>
          <a:bodyPr/>
          <a:lstStyle/>
          <a:p>
            <a:pPr>
              <a:lnSpc>
                <a:spcPct val="150000"/>
              </a:lnSpc>
              <a:spcBef>
                <a:spcPct val="0"/>
              </a:spcBef>
              <a:buFont typeface="Arial" charset="0"/>
              <a:buNone/>
            </a:pPr>
            <a:r>
              <a:rPr lang="en-US" sz="2400" b="1" smtClean="0">
                <a:latin typeface="Comic Sans MS" charset="0"/>
              </a:rPr>
              <a:t>Neurodegeneration</a:t>
            </a:r>
          </a:p>
          <a:p>
            <a:pPr>
              <a:lnSpc>
                <a:spcPct val="150000"/>
              </a:lnSpc>
              <a:spcBef>
                <a:spcPct val="0"/>
              </a:spcBef>
              <a:buClr>
                <a:srgbClr val="FF0000"/>
              </a:buClr>
            </a:pPr>
            <a:r>
              <a:rPr lang="en-US" sz="2400" smtClean="0">
                <a:latin typeface="Comic Sans MS" charset="0"/>
              </a:rPr>
              <a:t>Synaptic dysfunction</a:t>
            </a:r>
          </a:p>
          <a:p>
            <a:pPr>
              <a:lnSpc>
                <a:spcPct val="150000"/>
              </a:lnSpc>
              <a:spcBef>
                <a:spcPct val="0"/>
              </a:spcBef>
              <a:buClr>
                <a:srgbClr val="FF0000"/>
              </a:buClr>
            </a:pPr>
            <a:r>
              <a:rPr lang="en-US" sz="2400" smtClean="0">
                <a:latin typeface="Comic Sans MS" charset="0"/>
              </a:rPr>
              <a:t>Synapse loss</a:t>
            </a:r>
          </a:p>
          <a:p>
            <a:pPr>
              <a:lnSpc>
                <a:spcPct val="150000"/>
              </a:lnSpc>
              <a:spcBef>
                <a:spcPct val="0"/>
              </a:spcBef>
              <a:buClr>
                <a:srgbClr val="FF0000"/>
              </a:buClr>
            </a:pPr>
            <a:r>
              <a:rPr lang="en-US" sz="2400" smtClean="0">
                <a:latin typeface="Comic Sans MS" charset="0"/>
              </a:rPr>
              <a:t>Dendrite regression</a:t>
            </a:r>
          </a:p>
          <a:p>
            <a:pPr>
              <a:lnSpc>
                <a:spcPct val="150000"/>
              </a:lnSpc>
              <a:spcBef>
                <a:spcPct val="0"/>
              </a:spcBef>
              <a:buClr>
                <a:srgbClr val="FF0000"/>
              </a:buClr>
            </a:pPr>
            <a:r>
              <a:rPr lang="en-US" sz="2400" smtClean="0">
                <a:latin typeface="Comic Sans MS" charset="0"/>
              </a:rPr>
              <a:t>Impaired neurogenesis</a:t>
            </a:r>
          </a:p>
        </p:txBody>
      </p:sp>
      <p:sp>
        <p:nvSpPr>
          <p:cNvPr id="4099" name="Rettangolo 3"/>
          <p:cNvSpPr>
            <a:spLocks noChangeArrowheads="1"/>
          </p:cNvSpPr>
          <p:nvPr/>
        </p:nvSpPr>
        <p:spPr bwMode="auto">
          <a:xfrm>
            <a:off x="760413" y="1125538"/>
            <a:ext cx="7623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eaLnBrk="0" hangingPunct="0">
              <a:spcBef>
                <a:spcPct val="20000"/>
              </a:spcBef>
            </a:pPr>
            <a:r>
              <a:rPr lang="en-US" sz="3200" b="1">
                <a:solidFill>
                  <a:srgbClr val="000000"/>
                </a:solidFill>
                <a:latin typeface="Comic Sans MS" charset="0"/>
              </a:rPr>
              <a:t>Aging and Neurodegenerative disease</a:t>
            </a:r>
          </a:p>
        </p:txBody>
      </p:sp>
      <p:sp>
        <p:nvSpPr>
          <p:cNvPr id="4100" name="CasellaDiTesto 4"/>
          <p:cNvSpPr txBox="1">
            <a:spLocks noChangeArrowheads="1"/>
          </p:cNvSpPr>
          <p:nvPr/>
        </p:nvSpPr>
        <p:spPr bwMode="auto">
          <a:xfrm>
            <a:off x="5308600" y="2057400"/>
            <a:ext cx="3906838"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2400" b="1">
                <a:latin typeface="Comic Sans MS" charset="0"/>
              </a:rPr>
              <a:t>Glial/Immuno alterations</a:t>
            </a:r>
          </a:p>
          <a:p>
            <a:pPr eaLnBrk="1" hangingPunct="1">
              <a:lnSpc>
                <a:spcPct val="150000"/>
              </a:lnSpc>
              <a:buClr>
                <a:srgbClr val="FF0000"/>
              </a:buClr>
              <a:buFont typeface="Arial" charset="0"/>
              <a:buChar char="•"/>
            </a:pPr>
            <a:r>
              <a:rPr lang="en-US" sz="2400">
                <a:latin typeface="Comic Sans MS" charset="0"/>
              </a:rPr>
              <a:t>Cytokine cascade</a:t>
            </a:r>
          </a:p>
          <a:p>
            <a:pPr eaLnBrk="1" hangingPunct="1">
              <a:lnSpc>
                <a:spcPct val="150000"/>
              </a:lnSpc>
              <a:buClr>
                <a:srgbClr val="FF0000"/>
              </a:buClr>
              <a:buFont typeface="Arial" charset="0"/>
              <a:buChar char="•"/>
            </a:pPr>
            <a:r>
              <a:rPr lang="en-US" sz="2400">
                <a:latin typeface="Comic Sans MS" charset="0"/>
              </a:rPr>
              <a:t>Microglial activation</a:t>
            </a:r>
          </a:p>
          <a:p>
            <a:pPr eaLnBrk="1" hangingPunct="1">
              <a:lnSpc>
                <a:spcPct val="150000"/>
              </a:lnSpc>
              <a:buClr>
                <a:srgbClr val="FF0000"/>
              </a:buClr>
              <a:buFont typeface="Arial" charset="0"/>
              <a:buChar char="•"/>
            </a:pPr>
            <a:r>
              <a:rPr lang="en-US" sz="2400">
                <a:latin typeface="Comic Sans MS" charset="0"/>
              </a:rPr>
              <a:t>Impaired detoxification</a:t>
            </a:r>
          </a:p>
          <a:p>
            <a:pPr eaLnBrk="1" hangingPunct="1">
              <a:lnSpc>
                <a:spcPct val="150000"/>
              </a:lnSpc>
              <a:buClr>
                <a:srgbClr val="FF0000"/>
              </a:buClr>
              <a:buFont typeface="Arial" charset="0"/>
              <a:buChar char="•"/>
            </a:pPr>
            <a:r>
              <a:rPr lang="en-US" sz="2400">
                <a:latin typeface="Comic Sans MS" charset="0"/>
              </a:rPr>
              <a:t>Demyelination</a:t>
            </a:r>
          </a:p>
          <a:p>
            <a:pPr eaLnBrk="1" hangingPunct="1"/>
            <a:endParaRPr lang="en-US"/>
          </a:p>
        </p:txBody>
      </p:sp>
      <p:sp>
        <p:nvSpPr>
          <p:cNvPr id="14341" name="CasellaDiTesto 5"/>
          <p:cNvSpPr txBox="1">
            <a:spLocks noChangeArrowheads="1"/>
          </p:cNvSpPr>
          <p:nvPr/>
        </p:nvSpPr>
        <p:spPr bwMode="auto">
          <a:xfrm>
            <a:off x="3948113" y="1709738"/>
            <a:ext cx="1247775" cy="461962"/>
          </a:xfrm>
          <a:prstGeom prst="rect">
            <a:avLst/>
          </a:prstGeom>
          <a:noFill/>
          <a:ln w="9525">
            <a:noFill/>
            <a:miter lim="800000"/>
            <a:headEnd/>
            <a:tailEnd/>
          </a:ln>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b="1" dirty="0" smtClean="0">
                <a:effectLst>
                  <a:outerShdw blurRad="38100" dist="38100" dir="2700000" algn="tl">
                    <a:srgbClr val="C0C0C0"/>
                  </a:outerShdw>
                </a:effectLst>
                <a:latin typeface="Comic Sans MS" charset="0"/>
              </a:rPr>
              <a:t>AGING</a:t>
            </a:r>
          </a:p>
        </p:txBody>
      </p:sp>
      <p:sp>
        <p:nvSpPr>
          <p:cNvPr id="7" name="Freccia tridirezionale 6"/>
          <p:cNvSpPr/>
          <p:nvPr/>
        </p:nvSpPr>
        <p:spPr>
          <a:xfrm rot="10800000">
            <a:off x="3810000" y="2057400"/>
            <a:ext cx="1295400" cy="2971800"/>
          </a:xfrm>
          <a:prstGeom prst="leftRightUpArrow">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4103" name="CasellaDiTesto 7"/>
          <p:cNvSpPr txBox="1">
            <a:spLocks noChangeArrowheads="1"/>
          </p:cNvSpPr>
          <p:nvPr/>
        </p:nvSpPr>
        <p:spPr bwMode="auto">
          <a:xfrm>
            <a:off x="0" y="5257800"/>
            <a:ext cx="91440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lnSpc>
                <a:spcPct val="150000"/>
              </a:lnSpc>
            </a:pPr>
            <a:r>
              <a:rPr lang="en-GB">
                <a:latin typeface="Comic Sans MS" charset="0"/>
              </a:rPr>
              <a:t>Neurons and glial cells may adapt to the adversities of aging. If adaptation is not successful, then molecular damage to neurons and inflammatory processes result in synaptic dysfunction and neuronal degeneration and death</a:t>
            </a:r>
            <a:endParaRPr lang="en-US">
              <a:latin typeface="Comic Sans MS" charset="0"/>
            </a:endParaRPr>
          </a:p>
        </p:txBody>
      </p:sp>
      <p:sp>
        <p:nvSpPr>
          <p:cNvPr id="4104" name="Rettangolo 9"/>
          <p:cNvSpPr>
            <a:spLocks noChangeArrowheads="1"/>
          </p:cNvSpPr>
          <p:nvPr/>
        </p:nvSpPr>
        <p:spPr bwMode="auto">
          <a:xfrm>
            <a:off x="5638800" y="6581775"/>
            <a:ext cx="3505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723900" algn="l"/>
                <a:tab pos="1447800" algn="l"/>
                <a:tab pos="2171700" algn="l"/>
                <a:tab pos="2895600" algn="l"/>
                <a:tab pos="3619500" algn="l"/>
              </a:tabLst>
            </a:pPr>
            <a:r>
              <a:rPr lang="en-GB" sz="1200">
                <a:solidFill>
                  <a:srgbClr val="000000"/>
                </a:solidFill>
              </a:rPr>
              <a:t>Mattson M P et al. Physiol Rev 2002;82:637-672</a:t>
            </a:r>
          </a:p>
        </p:txBody>
      </p:sp>
      <p:pic>
        <p:nvPicPr>
          <p:cNvPr id="4105" name="Picture 5" descr="D:\POOJA\JGGR\EXTRA\JGGR PPT\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0" y="1052513"/>
            <a:ext cx="9144000" cy="914400"/>
          </a:xfrm>
        </p:spPr>
        <p:txBody>
          <a:bodyPr/>
          <a:lstStyle/>
          <a:p>
            <a:r>
              <a:rPr lang="en-US" sz="3200" b="1" smtClean="0">
                <a:latin typeface="Comic Sans MS" charset="0"/>
              </a:rPr>
              <a:t>Neurodegenerative disease prevalence</a:t>
            </a:r>
            <a:r>
              <a:rPr lang="en-US" sz="3600" smtClean="0">
                <a:latin typeface="Comic Sans MS" charset="0"/>
              </a:rPr>
              <a:t>:</a:t>
            </a:r>
          </a:p>
        </p:txBody>
      </p:sp>
      <p:sp>
        <p:nvSpPr>
          <p:cNvPr id="5123" name="Rettangolo 3"/>
          <p:cNvSpPr>
            <a:spLocks noChangeArrowheads="1"/>
          </p:cNvSpPr>
          <p:nvPr/>
        </p:nvSpPr>
        <p:spPr bwMode="auto">
          <a:xfrm>
            <a:off x="0" y="2057400"/>
            <a:ext cx="5486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400" b="1">
                <a:latin typeface="Comic Sans MS" charset="0"/>
              </a:rPr>
              <a:t>Alzheimer’s disease: </a:t>
            </a:r>
          </a:p>
          <a:p>
            <a:pPr>
              <a:lnSpc>
                <a:spcPct val="90000"/>
              </a:lnSpc>
            </a:pPr>
            <a:r>
              <a:rPr lang="en-US" sz="2400"/>
              <a:t>1-2% age 65-75; 50% over age 85</a:t>
            </a:r>
          </a:p>
          <a:p>
            <a:pPr lvl="1">
              <a:lnSpc>
                <a:spcPct val="90000"/>
              </a:lnSpc>
            </a:pPr>
            <a:endParaRPr lang="en-US" sz="2400"/>
          </a:p>
          <a:p>
            <a:pPr lvl="1">
              <a:lnSpc>
                <a:spcPct val="90000"/>
              </a:lnSpc>
            </a:pPr>
            <a:endParaRPr lang="en-US" sz="2400"/>
          </a:p>
          <a:p>
            <a:pPr lvl="1">
              <a:lnSpc>
                <a:spcPct val="90000"/>
              </a:lnSpc>
            </a:pPr>
            <a:endParaRPr lang="en-US" sz="2400"/>
          </a:p>
          <a:p>
            <a:pPr lvl="1">
              <a:lnSpc>
                <a:spcPct val="90000"/>
              </a:lnSpc>
            </a:pPr>
            <a:endParaRPr lang="en-US" sz="2400"/>
          </a:p>
          <a:p>
            <a:pPr lvl="1">
              <a:lnSpc>
                <a:spcPct val="90000"/>
              </a:lnSpc>
            </a:pPr>
            <a:endParaRPr lang="en-US" sz="2400"/>
          </a:p>
          <a:p>
            <a:pPr>
              <a:lnSpc>
                <a:spcPct val="90000"/>
              </a:lnSpc>
            </a:pPr>
            <a:r>
              <a:rPr lang="en-US" sz="2400" b="1">
                <a:latin typeface="Comic Sans MS" charset="0"/>
              </a:rPr>
              <a:t>Parkinson’s disease:</a:t>
            </a:r>
          </a:p>
          <a:p>
            <a:pPr>
              <a:lnSpc>
                <a:spcPct val="90000"/>
              </a:lnSpc>
            </a:pPr>
            <a:r>
              <a:rPr lang="en-US" sz="2400"/>
              <a:t>0.5-1% age 60-69; 1-3% over age 80</a:t>
            </a:r>
          </a:p>
        </p:txBody>
      </p:sp>
      <p:pic>
        <p:nvPicPr>
          <p:cNvPr id="5124" name="Picture 4" descr="AD.prevalence.NEJM2003.jpeg                                    00024DC3Macintosh HD                   B7464D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75" y="2044700"/>
            <a:ext cx="34290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magin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933825"/>
            <a:ext cx="3429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D:\POOJA\JGGR\EXTRA\JGGR PPT\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2"/>
          <p:cNvSpPr>
            <a:spLocks noChangeArrowheads="1"/>
          </p:cNvSpPr>
          <p:nvPr/>
        </p:nvSpPr>
        <p:spPr bwMode="auto">
          <a:xfrm>
            <a:off x="7938" y="1328738"/>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3200" b="1" u="sng">
                <a:latin typeface="Comic Sans MS" charset="0"/>
              </a:rPr>
              <a:t>Inflammation in neurodegeneration: </a:t>
            </a:r>
          </a:p>
          <a:p>
            <a:pPr algn="ctr"/>
            <a:r>
              <a:rPr lang="it-IT" sz="3200" b="1" u="sng">
                <a:latin typeface="Comic Sans MS" charset="0"/>
              </a:rPr>
              <a:t>Cause, Effect, or Both?</a:t>
            </a:r>
          </a:p>
        </p:txBody>
      </p:sp>
      <p:sp>
        <p:nvSpPr>
          <p:cNvPr id="4" name="Cilindro 3"/>
          <p:cNvSpPr/>
          <p:nvPr/>
        </p:nvSpPr>
        <p:spPr>
          <a:xfrm rot="14078381">
            <a:off x="4238625" y="3811588"/>
            <a:ext cx="1223963" cy="2840037"/>
          </a:xfrm>
          <a:prstGeom prst="can">
            <a:avLst>
              <a:gd name="adj" fmla="val 31381"/>
            </a:avLst>
          </a:prstGeom>
          <a:solidFill>
            <a:srgbClr val="CF1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5" name="Ovale 4"/>
          <p:cNvSpPr/>
          <p:nvPr/>
        </p:nvSpPr>
        <p:spPr>
          <a:xfrm rot="19297413">
            <a:off x="3733800" y="5502275"/>
            <a:ext cx="220663" cy="877888"/>
          </a:xfrm>
          <a:prstGeom prst="ellipse">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endParaRPr>
          </a:p>
        </p:txBody>
      </p:sp>
      <p:sp>
        <p:nvSpPr>
          <p:cNvPr id="6149" name="CasellaDiTesto 6"/>
          <p:cNvSpPr txBox="1">
            <a:spLocks noChangeArrowheads="1"/>
          </p:cNvSpPr>
          <p:nvPr/>
        </p:nvSpPr>
        <p:spPr bwMode="auto">
          <a:xfrm rot="-2146176">
            <a:off x="3846513" y="4918075"/>
            <a:ext cx="25225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2000" b="1">
                <a:latin typeface="Comic Sans MS" charset="0"/>
              </a:rPr>
              <a:t>INFLAMMATION</a:t>
            </a:r>
          </a:p>
        </p:txBody>
      </p:sp>
      <p:pic>
        <p:nvPicPr>
          <p:cNvPr id="6150" name="Immagine 7" descr="Unknown.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6825" y="4343400"/>
            <a:ext cx="10445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Immagine 8" descr="Unknown.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0488" y="2362200"/>
            <a:ext cx="270351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ttore 2 10"/>
          <p:cNvCxnSpPr/>
          <p:nvPr/>
        </p:nvCxnSpPr>
        <p:spPr>
          <a:xfrm>
            <a:off x="6191250" y="4570413"/>
            <a:ext cx="438150" cy="1587"/>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a:xfrm flipV="1">
            <a:off x="7162800" y="4114800"/>
            <a:ext cx="685800" cy="350838"/>
          </a:xfrm>
          <a:prstGeom prst="straightConnector1">
            <a:avLst/>
          </a:prstGeom>
          <a:ln w="1905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6154" name="Immagin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708275"/>
            <a:ext cx="3967163"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CasellaDiTesto 12"/>
          <p:cNvSpPr txBox="1">
            <a:spLocks noChangeArrowheads="1"/>
          </p:cNvSpPr>
          <p:nvPr/>
        </p:nvSpPr>
        <p:spPr bwMode="auto">
          <a:xfrm>
            <a:off x="0" y="49530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r>
              <a:rPr lang="en-US" sz="1600"/>
              <a:t>Aging is associated with systemic low-grade inflammation </a:t>
            </a:r>
          </a:p>
        </p:txBody>
      </p:sp>
      <p:cxnSp>
        <p:nvCxnSpPr>
          <p:cNvPr id="35" name="Connettore 2 34"/>
          <p:cNvCxnSpPr/>
          <p:nvPr/>
        </p:nvCxnSpPr>
        <p:spPr>
          <a:xfrm rot="10800000">
            <a:off x="4191000" y="3124200"/>
            <a:ext cx="242728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157" name="Rettangolo 12"/>
          <p:cNvSpPr>
            <a:spLocks noChangeArrowheads="1"/>
          </p:cNvSpPr>
          <p:nvPr/>
        </p:nvSpPr>
        <p:spPr bwMode="auto">
          <a:xfrm>
            <a:off x="5638800" y="5529263"/>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1600"/>
              <a:t>Systemic inflammation can influence the progression of dementia </a:t>
            </a:r>
            <a:endParaRPr lang="en-US" sz="1600"/>
          </a:p>
        </p:txBody>
      </p:sp>
      <p:pic>
        <p:nvPicPr>
          <p:cNvPr id="6158" name="Picture 5" descr="D:\POOJA\JGGR\EXTRA\JGGR PPT\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41663"/>
            <a:ext cx="91440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asellaDiTesto 4"/>
          <p:cNvSpPr txBox="1">
            <a:spLocks noChangeArrowheads="1"/>
          </p:cNvSpPr>
          <p:nvPr/>
        </p:nvSpPr>
        <p:spPr bwMode="auto">
          <a:xfrm>
            <a:off x="-19050" y="1773238"/>
            <a:ext cx="91440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it-IT" sz="1500" b="1">
                <a:latin typeface="Comic Sans MS" charset="0"/>
              </a:rPr>
              <a:t>Bidirectional communication between nervous and immune system </a:t>
            </a:r>
          </a:p>
          <a:p>
            <a:pPr eaLnBrk="1" hangingPunct="1"/>
            <a:r>
              <a:rPr lang="it-IT" sz="1500">
                <a:latin typeface="Comic Sans MS" charset="0"/>
              </a:rPr>
              <a:t>bidirectional communication takes place between nervous and immune system in both health and disease. </a:t>
            </a:r>
          </a:p>
          <a:p>
            <a:pPr eaLnBrk="1" hangingPunct="1"/>
            <a:r>
              <a:rPr lang="it-IT" sz="1500">
                <a:latin typeface="Comic Sans MS" charset="0"/>
              </a:rPr>
              <a:t>The same molecules, including cytokines, neurotransmitters and trophic factors, participate as mediators in both directions.</a:t>
            </a:r>
            <a:endParaRPr lang="en-US" sz="1500">
              <a:latin typeface="Comic Sans MS" charset="0"/>
            </a:endParaRPr>
          </a:p>
        </p:txBody>
      </p:sp>
      <p:sp>
        <p:nvSpPr>
          <p:cNvPr id="7172" name="CasellaDiTesto 3"/>
          <p:cNvSpPr txBox="1">
            <a:spLocks noChangeArrowheads="1"/>
          </p:cNvSpPr>
          <p:nvPr/>
        </p:nvSpPr>
        <p:spPr bwMode="auto">
          <a:xfrm>
            <a:off x="6934200" y="4949825"/>
            <a:ext cx="156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it-IT" sz="1400"/>
              <a:t>Pacheco R, 2012</a:t>
            </a:r>
            <a:endParaRPr lang="en-US" sz="1400"/>
          </a:p>
        </p:txBody>
      </p:sp>
      <p:sp>
        <p:nvSpPr>
          <p:cNvPr id="7173" name="Rettangolo 4"/>
          <p:cNvSpPr>
            <a:spLocks noChangeArrowheads="1"/>
          </p:cNvSpPr>
          <p:nvPr/>
        </p:nvSpPr>
        <p:spPr bwMode="auto">
          <a:xfrm>
            <a:off x="146050" y="5049838"/>
            <a:ext cx="8997950" cy="173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it-IT">
                <a:latin typeface="Comic Sans MS" charset="0"/>
              </a:rPr>
              <a:t>The brain responds to inflammation with sickness behavior </a:t>
            </a:r>
          </a:p>
          <a:p>
            <a:pPr>
              <a:lnSpc>
                <a:spcPct val="150000"/>
              </a:lnSpc>
            </a:pPr>
            <a:r>
              <a:rPr lang="it-IT">
                <a:latin typeface="Comic Sans MS" charset="0"/>
              </a:rPr>
              <a:t>But also initiates an opposing, anti-inflammatory response to restore homeostasis </a:t>
            </a:r>
          </a:p>
          <a:p>
            <a:pPr>
              <a:lnSpc>
                <a:spcPct val="150000"/>
              </a:lnSpc>
              <a:buFont typeface="Wingdings" charset="2"/>
              <a:buChar char="ü"/>
            </a:pPr>
            <a:r>
              <a:rPr lang="it-IT">
                <a:latin typeface="Comic Sans MS" charset="0"/>
              </a:rPr>
              <a:t>locally mediated through </a:t>
            </a:r>
            <a:r>
              <a:rPr lang="it-IT">
                <a:solidFill>
                  <a:srgbClr val="000090"/>
                </a:solidFill>
                <a:latin typeface="Comic Sans MS" charset="0"/>
              </a:rPr>
              <a:t>efferent autonomic nervous system </a:t>
            </a:r>
            <a:r>
              <a:rPr lang="it-IT">
                <a:latin typeface="Comic Sans MS" charset="0"/>
              </a:rPr>
              <a:t>(acetylcholine)</a:t>
            </a:r>
          </a:p>
          <a:p>
            <a:pPr>
              <a:lnSpc>
                <a:spcPct val="150000"/>
              </a:lnSpc>
              <a:buFont typeface="Wingdings" charset="2"/>
              <a:buChar char="ü"/>
            </a:pPr>
            <a:r>
              <a:rPr lang="it-IT">
                <a:latin typeface="Comic Sans MS" charset="0"/>
              </a:rPr>
              <a:t>systemically mediated through activation of the </a:t>
            </a:r>
            <a:r>
              <a:rPr lang="it-IT">
                <a:solidFill>
                  <a:srgbClr val="000090"/>
                </a:solidFill>
                <a:latin typeface="Comic Sans MS" charset="0"/>
              </a:rPr>
              <a:t>HPA axis </a:t>
            </a:r>
            <a:r>
              <a:rPr lang="it-IT">
                <a:latin typeface="Comic Sans MS" charset="0"/>
              </a:rPr>
              <a:t>(glucocorticoids)</a:t>
            </a:r>
            <a:endParaRPr lang="en-US">
              <a:latin typeface="Comic Sans MS" charset="0"/>
            </a:endParaRPr>
          </a:p>
        </p:txBody>
      </p:sp>
      <p:pic>
        <p:nvPicPr>
          <p:cNvPr id="7174" name="Picture 5" descr="D:\POOJA\JGGR\EXTRA\JGGR PPT\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3" descr="discovery_medicine_no_80_tamas_fulop_part_2_figure_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49500"/>
            <a:ext cx="76200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ttangolo 4"/>
          <p:cNvSpPr>
            <a:spLocks noChangeArrowheads="1"/>
          </p:cNvSpPr>
          <p:nvPr/>
        </p:nvSpPr>
        <p:spPr bwMode="auto">
          <a:xfrm>
            <a:off x="228600" y="5229225"/>
            <a:ext cx="815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t>The inflammatory component is very strong in AD. </a:t>
            </a:r>
          </a:p>
          <a:p>
            <a:r>
              <a:rPr lang="it-IT"/>
              <a:t>The main markers identified as associated or causative are shown not only for the brain but for the periphery as well.</a:t>
            </a:r>
            <a:endParaRPr lang="en-US"/>
          </a:p>
        </p:txBody>
      </p:sp>
      <p:sp>
        <p:nvSpPr>
          <p:cNvPr id="8196" name="Rettangolo 5"/>
          <p:cNvSpPr>
            <a:spLocks noChangeArrowheads="1"/>
          </p:cNvSpPr>
          <p:nvPr/>
        </p:nvSpPr>
        <p:spPr bwMode="auto">
          <a:xfrm>
            <a:off x="1508125" y="1628775"/>
            <a:ext cx="6075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3200" b="1">
                <a:latin typeface="Comic Sans MS" charset="0"/>
              </a:rPr>
              <a:t>The immune response and AD</a:t>
            </a:r>
            <a:endParaRPr lang="en-US" sz="3200" b="1">
              <a:latin typeface="Comic Sans MS" charset="0"/>
            </a:endParaRPr>
          </a:p>
        </p:txBody>
      </p:sp>
      <p:sp>
        <p:nvSpPr>
          <p:cNvPr id="8197" name="Rettangolo 6"/>
          <p:cNvSpPr>
            <a:spLocks noChangeArrowheads="1"/>
          </p:cNvSpPr>
          <p:nvPr/>
        </p:nvSpPr>
        <p:spPr bwMode="auto">
          <a:xfrm>
            <a:off x="7732713" y="6462713"/>
            <a:ext cx="12969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1200" u="sng"/>
              <a:t>Fulop et a. 2013</a:t>
            </a:r>
            <a:endParaRPr lang="en-US" sz="1200"/>
          </a:p>
        </p:txBody>
      </p:sp>
      <p:pic>
        <p:nvPicPr>
          <p:cNvPr id="8198" name="Picture 5" descr="D:\POOJA\JGGR\EXTRA\JGGR PPT\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205038"/>
            <a:ext cx="3733800"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asellaDiTesto 5"/>
          <p:cNvSpPr txBox="1">
            <a:spLocks noChangeArrowheads="1"/>
          </p:cNvSpPr>
          <p:nvPr/>
        </p:nvSpPr>
        <p:spPr bwMode="auto">
          <a:xfrm>
            <a:off x="22225" y="1693863"/>
            <a:ext cx="28194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endParaRPr lang="en-US" sz="1600">
              <a:latin typeface="Comic Sans MS" charset="0"/>
            </a:endParaRPr>
          </a:p>
          <a:p>
            <a:pPr algn="just" eaLnBrk="1" hangingPunct="1"/>
            <a:r>
              <a:rPr lang="en-US" b="1">
                <a:latin typeface="Comic Sans MS" charset="0"/>
              </a:rPr>
              <a:t>SNS</a:t>
            </a:r>
          </a:p>
          <a:p>
            <a:pPr algn="just" eaLnBrk="1" hangingPunct="1"/>
            <a:r>
              <a:rPr lang="it-IT">
                <a:latin typeface="Comic Sans MS" charset="0"/>
              </a:rPr>
              <a:t>Sympathetic fibers release Norepinephrine and   innervate thymus, bone marrow, spleen, lymph nodes, and tissues exerts anti-inflammatory effects by interacting with adrenoceptors expressed on lymphocytes and macrophages. Adrenal medulla release Adrenaline</a:t>
            </a:r>
          </a:p>
          <a:p>
            <a:pPr algn="just" eaLnBrk="1" hangingPunct="1"/>
            <a:endParaRPr lang="it-IT" sz="1400">
              <a:latin typeface="Comic Sans MS" charset="0"/>
            </a:endParaRPr>
          </a:p>
          <a:p>
            <a:pPr algn="just" eaLnBrk="1" hangingPunct="1"/>
            <a:endParaRPr lang="en-US" sz="1400">
              <a:latin typeface="Comic Sans MS" charset="0"/>
            </a:endParaRPr>
          </a:p>
          <a:p>
            <a:pPr eaLnBrk="1" hangingPunct="1"/>
            <a:endParaRPr lang="en-US"/>
          </a:p>
        </p:txBody>
      </p:sp>
      <p:sp>
        <p:nvSpPr>
          <p:cNvPr id="9220" name="CasellaDiTesto 6"/>
          <p:cNvSpPr txBox="1">
            <a:spLocks noChangeArrowheads="1"/>
          </p:cNvSpPr>
          <p:nvPr/>
        </p:nvSpPr>
        <p:spPr bwMode="auto">
          <a:xfrm>
            <a:off x="-76200" y="6629400"/>
            <a:ext cx="27987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it-IT" sz="1100"/>
              <a:t>Pavlov V. et al. Mol. Med. 2003; 9,5-9:125 </a:t>
            </a:r>
            <a:endParaRPr lang="en-US" sz="1100"/>
          </a:p>
        </p:txBody>
      </p:sp>
      <p:sp>
        <p:nvSpPr>
          <p:cNvPr id="9221" name="Rettangolo 5"/>
          <p:cNvSpPr>
            <a:spLocks noChangeArrowheads="1"/>
          </p:cNvSpPr>
          <p:nvPr/>
        </p:nvSpPr>
        <p:spPr bwMode="auto">
          <a:xfrm>
            <a:off x="111125" y="1090613"/>
            <a:ext cx="8839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3200" b="1">
                <a:solidFill>
                  <a:srgbClr val="000000"/>
                </a:solidFill>
                <a:latin typeface="Comic Sans MS" charset="0"/>
              </a:rPr>
              <a:t>Routes of </a:t>
            </a:r>
            <a:r>
              <a:rPr lang="en-US" sz="3200" b="1">
                <a:solidFill>
                  <a:srgbClr val="000000"/>
                </a:solidFill>
                <a:latin typeface="Comic Sans MS" charset="0"/>
              </a:rPr>
              <a:t>Communication</a:t>
            </a:r>
            <a:r>
              <a:rPr lang="it-IT" sz="3200" b="1">
                <a:solidFill>
                  <a:srgbClr val="000000"/>
                </a:solidFill>
                <a:latin typeface="Comic Sans MS" charset="0"/>
              </a:rPr>
              <a:t> between </a:t>
            </a:r>
            <a:r>
              <a:rPr lang="en-US" sz="3200" b="1">
                <a:solidFill>
                  <a:srgbClr val="000000"/>
                </a:solidFill>
                <a:latin typeface="Comic Sans MS" charset="0"/>
              </a:rPr>
              <a:t>Brain  and Immune system</a:t>
            </a:r>
          </a:p>
        </p:txBody>
      </p:sp>
      <p:sp>
        <p:nvSpPr>
          <p:cNvPr id="9222" name="Rettangolo 6"/>
          <p:cNvSpPr>
            <a:spLocks noChangeArrowheads="1"/>
          </p:cNvSpPr>
          <p:nvPr/>
        </p:nvSpPr>
        <p:spPr bwMode="auto">
          <a:xfrm>
            <a:off x="6553200" y="2765425"/>
            <a:ext cx="2667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b="1">
                <a:latin typeface="Comic Sans MS" charset="0"/>
              </a:rPr>
              <a:t>HPA axis</a:t>
            </a:r>
          </a:p>
          <a:p>
            <a:pPr algn="just"/>
            <a:r>
              <a:rPr lang="en-US">
                <a:latin typeface="Comic Sans MS" charset="0"/>
              </a:rPr>
              <a:t>specialized neurons in the PVN synthesize CRH that induces the production of ACTH in the pituitary. Synthesis and release of </a:t>
            </a:r>
            <a:r>
              <a:rPr lang="en-US" sz="2000">
                <a:latin typeface="Comic Sans MS" charset="0"/>
              </a:rPr>
              <a:t>glucocorticoids</a:t>
            </a:r>
            <a:r>
              <a:rPr lang="en-US">
                <a:latin typeface="Comic Sans MS" charset="0"/>
              </a:rPr>
              <a:t> in the adrenalglands</a:t>
            </a:r>
          </a:p>
        </p:txBody>
      </p:sp>
      <p:sp>
        <p:nvSpPr>
          <p:cNvPr id="9223" name="Rettangolo 7"/>
          <p:cNvSpPr>
            <a:spLocks noChangeArrowheads="1"/>
          </p:cNvSpPr>
          <p:nvPr/>
        </p:nvSpPr>
        <p:spPr bwMode="auto">
          <a:xfrm>
            <a:off x="3200400" y="5943600"/>
            <a:ext cx="5943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b="1">
                <a:latin typeface="Comic Sans MS" charset="0"/>
              </a:rPr>
              <a:t>SN sympathetic- vagus</a:t>
            </a:r>
          </a:p>
          <a:p>
            <a:pPr algn="just"/>
            <a:r>
              <a:rPr lang="en-US">
                <a:latin typeface="Comic Sans MS" charset="0"/>
              </a:rPr>
              <a:t>the vagus innervating the reticuloendothelial system induce the release of </a:t>
            </a:r>
            <a:r>
              <a:rPr lang="en-US" sz="2000">
                <a:latin typeface="Comic Sans MS" charset="0"/>
              </a:rPr>
              <a:t>acetylcholine</a:t>
            </a:r>
          </a:p>
        </p:txBody>
      </p:sp>
      <p:pic>
        <p:nvPicPr>
          <p:cNvPr id="9224" name="Picture 5" descr="D:\POOJA\JGGR\EXTRA\JGGR PPT\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420938"/>
            <a:ext cx="3429000" cy="390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CasellaDiTesto 4"/>
          <p:cNvSpPr txBox="1">
            <a:spLocks noChangeArrowheads="1"/>
          </p:cNvSpPr>
          <p:nvPr/>
        </p:nvSpPr>
        <p:spPr bwMode="auto">
          <a:xfrm>
            <a:off x="5791200" y="2133600"/>
            <a:ext cx="3352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r>
              <a:rPr lang="it-IT" sz="1500" b="1">
                <a:latin typeface="Comic Sans MS" charset="0"/>
              </a:rPr>
              <a:t>Humoral pathway</a:t>
            </a:r>
          </a:p>
          <a:p>
            <a:pPr eaLnBrk="1" hangingPunct="1"/>
            <a:r>
              <a:rPr lang="it-IT" sz="1500">
                <a:latin typeface="Comic Sans MS" charset="0"/>
              </a:rPr>
              <a:t>Activated cells release cytokines that  can cross the blood-brain barrier and enter cerebrospinal fluid and the interstitial fluid spaces of the brain were signal the brain for activation of immunomodulatory mechanisms.</a:t>
            </a:r>
          </a:p>
          <a:p>
            <a:pPr eaLnBrk="1" hangingPunct="1"/>
            <a:endParaRPr lang="it-IT" sz="1500">
              <a:latin typeface="Comic Sans MS" charset="0"/>
            </a:endParaRPr>
          </a:p>
          <a:p>
            <a:pPr eaLnBrk="1" hangingPunct="1"/>
            <a:r>
              <a:rPr lang="it-IT" sz="1500">
                <a:latin typeface="Comic Sans MS" charset="0"/>
              </a:rPr>
              <a:t>Cytokine-to-brain communication also may occur via circum- ventricular organs such as AP, providing a way of signaling the SNS and HPA axis. Cytokine-induced production of prostaglandins may result in HPA axis activation </a:t>
            </a:r>
            <a:endParaRPr lang="en-US" sz="1500">
              <a:latin typeface="Comic Sans MS" charset="0"/>
            </a:endParaRPr>
          </a:p>
          <a:p>
            <a:pPr eaLnBrk="1" hangingPunct="1"/>
            <a:endParaRPr lang="en-US" sz="1500"/>
          </a:p>
        </p:txBody>
      </p:sp>
      <p:sp>
        <p:nvSpPr>
          <p:cNvPr id="10244" name="CasellaDiTesto 6"/>
          <p:cNvSpPr txBox="1">
            <a:spLocks noChangeArrowheads="1"/>
          </p:cNvSpPr>
          <p:nvPr/>
        </p:nvSpPr>
        <p:spPr bwMode="auto">
          <a:xfrm>
            <a:off x="2743200" y="6629400"/>
            <a:ext cx="27987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it-IT" sz="1100"/>
              <a:t>Pavlov V. et al. Mol. Med. 2003; 9,5-9:125 </a:t>
            </a:r>
            <a:endParaRPr lang="en-US" sz="1100"/>
          </a:p>
        </p:txBody>
      </p:sp>
      <p:sp>
        <p:nvSpPr>
          <p:cNvPr id="10245" name="Rettangolo 5"/>
          <p:cNvSpPr>
            <a:spLocks noChangeArrowheads="1"/>
          </p:cNvSpPr>
          <p:nvPr/>
        </p:nvSpPr>
        <p:spPr bwMode="auto">
          <a:xfrm>
            <a:off x="107950" y="1082675"/>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3200" b="1">
                <a:solidFill>
                  <a:srgbClr val="000000"/>
                </a:solidFill>
                <a:latin typeface="Comic Sans MS" charset="0"/>
              </a:rPr>
              <a:t>Routes of </a:t>
            </a:r>
            <a:r>
              <a:rPr lang="en-US" sz="3200" b="1">
                <a:solidFill>
                  <a:srgbClr val="000000"/>
                </a:solidFill>
                <a:latin typeface="Comic Sans MS" charset="0"/>
              </a:rPr>
              <a:t>Communication</a:t>
            </a:r>
            <a:r>
              <a:rPr lang="it-IT" sz="3200" b="1">
                <a:solidFill>
                  <a:srgbClr val="000000"/>
                </a:solidFill>
                <a:latin typeface="Comic Sans MS" charset="0"/>
              </a:rPr>
              <a:t> between </a:t>
            </a:r>
            <a:r>
              <a:rPr lang="en-US" sz="3200" b="1">
                <a:solidFill>
                  <a:srgbClr val="000000"/>
                </a:solidFill>
                <a:latin typeface="Comic Sans MS" charset="0"/>
              </a:rPr>
              <a:t>Immune system and Brain</a:t>
            </a:r>
          </a:p>
        </p:txBody>
      </p:sp>
      <p:sp>
        <p:nvSpPr>
          <p:cNvPr id="10246" name="Rettangolo 6"/>
          <p:cNvSpPr>
            <a:spLocks noChangeArrowheads="1"/>
          </p:cNvSpPr>
          <p:nvPr/>
        </p:nvSpPr>
        <p:spPr bwMode="auto">
          <a:xfrm>
            <a:off x="0" y="2143125"/>
            <a:ext cx="2717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363"/>
              </a:lnSpc>
            </a:pPr>
            <a:endParaRPr lang="en-US">
              <a:latin typeface="Comic Sans MS" charset="0"/>
            </a:endParaRPr>
          </a:p>
          <a:p>
            <a:pPr algn="just"/>
            <a:r>
              <a:rPr lang="it-IT" b="1">
                <a:latin typeface="Comic Sans MS" charset="0"/>
              </a:rPr>
              <a:t>Neural pathway</a:t>
            </a:r>
          </a:p>
          <a:p>
            <a:r>
              <a:rPr lang="it-IT">
                <a:latin typeface="Comic Sans MS" charset="0"/>
              </a:rPr>
              <a:t>Activation of of vagus nerve afferent sensory fibers, directly by </a:t>
            </a:r>
            <a:r>
              <a:rPr lang="it-IT" sz="2000">
                <a:latin typeface="Comic Sans MS" charset="0"/>
              </a:rPr>
              <a:t>cytokines</a:t>
            </a:r>
            <a:r>
              <a:rPr lang="it-IT">
                <a:latin typeface="Comic Sans MS" charset="0"/>
              </a:rPr>
              <a:t> released from dendritic cells, macrophages, and other vagal-associated immune cells, or indirectly through the chemoreceptive cells located in vagal paraganglia, signal the brain that inflammation is occurring</a:t>
            </a:r>
          </a:p>
        </p:txBody>
      </p:sp>
      <p:pic>
        <p:nvPicPr>
          <p:cNvPr id="10247" name="Picture 5" descr="D:\POOJA\JGGR\EXTRA\JGGR PPT\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1139</TotalTime>
  <Words>1584</Words>
  <Application>Microsoft Office PowerPoint</Application>
  <PresentationFormat>On-screen Show (4:3)</PresentationFormat>
  <Paragraphs>224</Paragraphs>
  <Slides>28</Slides>
  <Notes>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Tema di Office</vt:lpstr>
      <vt:lpstr>PowerPoint Presentation</vt:lpstr>
      <vt:lpstr>PowerPoint Presentation</vt:lpstr>
      <vt:lpstr>PowerPoint Presentation</vt:lpstr>
      <vt:lpstr>Neurodegenerative disease prevalence:</vt:lpstr>
      <vt:lpstr>PowerPoint Presentation</vt:lpstr>
      <vt:lpstr>PowerPoint Presentation</vt:lpstr>
      <vt:lpstr>PowerPoint Presentation</vt:lpstr>
      <vt:lpstr>PowerPoint Presentation</vt:lpstr>
      <vt:lpstr>PowerPoint Presentation</vt:lpstr>
      <vt:lpstr>Non-neuronal immune cholinergic system </vt:lpstr>
      <vt:lpstr>Cholinergic system and neuro-immune interactions</vt:lpstr>
      <vt:lpstr>PowerPoint Presentation</vt:lpstr>
      <vt:lpstr>Cytokines</vt:lpstr>
      <vt:lpstr>PowerPoint Presentation</vt:lpstr>
      <vt:lpstr>PowerPoint Presentation</vt:lpstr>
      <vt:lpstr>PowerPoint Presentation</vt:lpstr>
      <vt:lpstr>Attenuation of pro-inflammatory cytokine production by 7 nAChR activation</vt:lpstr>
      <vt:lpstr>PowerPoint Presentation</vt:lpstr>
      <vt:lpstr>PowerPoint Presentation</vt:lpstr>
      <vt:lpstr>PowerPoint Presentation</vt:lpstr>
      <vt:lpstr>PowerPoint Presentation</vt:lpstr>
      <vt:lpstr>Working hypothesis: </vt:lpstr>
      <vt:lpstr>PowerPoint Presentation</vt:lpstr>
      <vt:lpstr>PowerPoint Presentation</vt:lpstr>
      <vt:lpstr>Conclusions </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 R</dc:creator>
  <cp:lastModifiedBy>Mounika Nakkina</cp:lastModifiedBy>
  <cp:revision>158</cp:revision>
  <dcterms:created xsi:type="dcterms:W3CDTF">2014-08-10T20:38:19Z</dcterms:created>
  <dcterms:modified xsi:type="dcterms:W3CDTF">2015-10-19T09:35:23Z</dcterms:modified>
</cp:coreProperties>
</file>