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06" r:id="rId2"/>
    <p:sldId id="308" r:id="rId3"/>
    <p:sldId id="307" r:id="rId4"/>
    <p:sldId id="299" r:id="rId5"/>
    <p:sldId id="267" r:id="rId6"/>
    <p:sldId id="269" r:id="rId7"/>
    <p:sldId id="297"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300" r:id="rId35"/>
    <p:sldId id="301" r:id="rId36"/>
    <p:sldId id="296" r:id="rId37"/>
    <p:sldId id="302" r:id="rId38"/>
    <p:sldId id="303" r:id="rId39"/>
    <p:sldId id="304" r:id="rId40"/>
    <p:sldId id="305" r:id="rId41"/>
    <p:sldId id="310" r:id="rId42"/>
    <p:sldId id="309" r:id="rId43"/>
  </p:sldIdLst>
  <p:sldSz cx="9144000" cy="6858000" type="screen4x3"/>
  <p:notesSz cx="6797675" cy="9926638"/>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FFCC00"/>
    <a:srgbClr val="CC9900"/>
    <a:srgbClr val="99FF99"/>
    <a:srgbClr val="669900"/>
    <a:srgbClr val="FF9966"/>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99615" autoAdjust="0"/>
  </p:normalViewPr>
  <p:slideViewPr>
    <p:cSldViewPr>
      <p:cViewPr>
        <p:scale>
          <a:sx n="70" d="100"/>
          <a:sy n="70" d="100"/>
        </p:scale>
        <p:origin x="-1494"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520"/>
    </p:cViewPr>
  </p:sorterViewPr>
  <p:notesViewPr>
    <p:cSldViewPr>
      <p:cViewPr varScale="1">
        <p:scale>
          <a:sx n="36" d="100"/>
          <a:sy n="36" d="100"/>
        </p:scale>
        <p:origin x="-2395" y="-77"/>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t" anchorCtr="0" compatLnSpc="1">
            <a:prstTxWarp prst="textNoShape">
              <a:avLst/>
            </a:prstTxWarp>
          </a:bodyPr>
          <a:lstStyle>
            <a:lvl1pPr>
              <a:defRPr sz="1200"/>
            </a:lvl1pPr>
          </a:lstStyle>
          <a:p>
            <a:pPr>
              <a:defRPr/>
            </a:pPr>
            <a:endParaRPr lang="it-IT"/>
          </a:p>
        </p:txBody>
      </p:sp>
      <p:sp>
        <p:nvSpPr>
          <p:cNvPr id="128003"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t" anchorCtr="0" compatLnSpc="1">
            <a:prstTxWarp prst="textNoShape">
              <a:avLst/>
            </a:prstTxWarp>
          </a:bodyPr>
          <a:lstStyle>
            <a:lvl1pPr algn="r">
              <a:defRPr sz="1200"/>
            </a:lvl1pPr>
          </a:lstStyle>
          <a:p>
            <a:pPr>
              <a:defRPr/>
            </a:pPr>
            <a:endParaRPr lang="it-IT"/>
          </a:p>
        </p:txBody>
      </p:sp>
      <p:sp>
        <p:nvSpPr>
          <p:cNvPr id="128004"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b" anchorCtr="0" compatLnSpc="1">
            <a:prstTxWarp prst="textNoShape">
              <a:avLst/>
            </a:prstTxWarp>
          </a:bodyPr>
          <a:lstStyle>
            <a:lvl1pPr>
              <a:defRPr sz="1200"/>
            </a:lvl1pPr>
          </a:lstStyle>
          <a:p>
            <a:pPr>
              <a:defRPr/>
            </a:pPr>
            <a:endParaRPr lang="it-IT"/>
          </a:p>
        </p:txBody>
      </p:sp>
      <p:sp>
        <p:nvSpPr>
          <p:cNvPr id="128005"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b" anchorCtr="0" compatLnSpc="1">
            <a:prstTxWarp prst="textNoShape">
              <a:avLst/>
            </a:prstTxWarp>
          </a:bodyPr>
          <a:lstStyle>
            <a:lvl1pPr algn="r">
              <a:defRPr sz="1200"/>
            </a:lvl1pPr>
          </a:lstStyle>
          <a:p>
            <a:pPr>
              <a:defRPr/>
            </a:pPr>
            <a:fld id="{4E861858-37E8-4A8D-9F4B-53BB2B708651}" type="slidenum">
              <a:rPr lang="it-IT"/>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t" anchorCtr="0" compatLnSpc="1">
            <a:prstTxWarp prst="textNoShape">
              <a:avLst/>
            </a:prstTxWarp>
          </a:bodyPr>
          <a:lstStyle>
            <a:lvl1pPr>
              <a:defRPr sz="1200"/>
            </a:lvl1pPr>
          </a:lstStyle>
          <a:p>
            <a:pPr>
              <a:defRPr/>
            </a:pPr>
            <a:endParaRPr lang="it-IT"/>
          </a:p>
        </p:txBody>
      </p:sp>
      <p:sp>
        <p:nvSpPr>
          <p:cNvPr id="1075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t" anchorCtr="0" compatLnSpc="1">
            <a:prstTxWarp prst="textNoShape">
              <a:avLst/>
            </a:prstTxWarp>
          </a:bodyPr>
          <a:lstStyle>
            <a:lvl1pPr algn="r">
              <a:defRPr sz="1200"/>
            </a:lvl1pPr>
          </a:lstStyle>
          <a:p>
            <a:pPr>
              <a:defRPr/>
            </a:pPr>
            <a:endParaRPr lang="it-IT"/>
          </a:p>
        </p:txBody>
      </p:sp>
      <p:sp>
        <p:nvSpPr>
          <p:cNvPr id="44036" name="Rectangle 4"/>
          <p:cNvSpPr>
            <a:spLocks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75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b" anchorCtr="0" compatLnSpc="1">
            <a:prstTxWarp prst="textNoShape">
              <a:avLst/>
            </a:prstTxWarp>
          </a:bodyPr>
          <a:lstStyle>
            <a:lvl1pPr>
              <a:defRPr sz="1200"/>
            </a:lvl1pPr>
          </a:lstStyle>
          <a:p>
            <a:pPr>
              <a:defRPr/>
            </a:pPr>
            <a:endParaRPr lang="it-IT"/>
          </a:p>
        </p:txBody>
      </p:sp>
      <p:sp>
        <p:nvSpPr>
          <p:cNvPr id="1075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3049" tIns="46525" rIns="93049" bIns="46525" numCol="1" anchor="b" anchorCtr="0" compatLnSpc="1">
            <a:prstTxWarp prst="textNoShape">
              <a:avLst/>
            </a:prstTxWarp>
          </a:bodyPr>
          <a:lstStyle>
            <a:lvl1pPr algn="r">
              <a:defRPr sz="1200"/>
            </a:lvl1pPr>
          </a:lstStyle>
          <a:p>
            <a:pPr>
              <a:defRPr/>
            </a:pPr>
            <a:fld id="{FCA2068F-C786-4952-A183-499B83985404}"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6FBA070-F4EF-4B79-91C2-D64F14AB5AFB}"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75B03AE-BFA0-4B43-9F05-A4E1F53D0865}"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D4254DE-3ADF-474C-AFD7-D8352301A9DA}"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8D17F95-EA20-4487-BD82-5A929C5CB5E8}"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5C09CE7-6C04-4FB5-B2E0-BDBBED5CA274}"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94E5668-7135-45D2-A539-5098D74E758F}"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3C4410E-E6F4-45D6-A9A8-1B77689BCA63}"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9D9BFA2-F8B7-49A6-8A72-7876241C92CB}"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941F79C9-EEA3-4581-97B4-7A511AF0C98E}"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4DE7990-7F35-4335-9B05-18E68B2888D7}"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27A4FB9-D139-4259-9A22-FF48A1AE6B6B}"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120EFE47-F5CA-4EA7-A0ED-40BBB1C5FFB1}"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cstate="print"/>
          <a:srcRect/>
          <a:stretch>
            <a:fillRect/>
          </a:stretch>
        </p:blipFill>
        <p:spPr bwMode="auto">
          <a:xfrm>
            <a:off x="6350" y="0"/>
            <a:ext cx="9137650" cy="2849563"/>
          </a:xfrm>
          <a:prstGeom prst="rect">
            <a:avLst/>
          </a:prstGeom>
          <a:noFill/>
          <a:ln w="9525">
            <a:noFill/>
            <a:miter lim="800000"/>
            <a:headEnd/>
            <a:tailEnd/>
          </a:ln>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019675" cy="400050"/>
          </a:xfrm>
          <a:prstGeom prst="rect">
            <a:avLst/>
          </a:prstGeom>
          <a:noFill/>
          <a:ln w="9525">
            <a:noFill/>
            <a:miter lim="800000"/>
            <a:headEnd/>
            <a:tailEnd/>
          </a:ln>
        </p:spPr>
        <p:txBody>
          <a:bodyPr wrap="none">
            <a:spAutoFit/>
          </a:bodyPr>
          <a:lstStyle/>
          <a:p>
            <a:r>
              <a:rPr lang="en-US" altLang="en-US" sz="2000">
                <a:solidFill>
                  <a:srgbClr val="7030A0"/>
                </a:solidFill>
                <a:latin typeface="Arial" charset="0"/>
                <a:cs typeface="Arial" charset="0"/>
              </a:rPr>
              <a:t>Contact us at: contact.omics@omicsonline.org</a:t>
            </a:r>
          </a:p>
        </p:txBody>
      </p:sp>
      <p:pic>
        <p:nvPicPr>
          <p:cNvPr id="2053" name="Picture 3" descr="C:\Users\rakesh-s\Desktop\indexFG.jpg"/>
          <p:cNvPicPr>
            <a:picLocks noChangeAspect="1" noChangeArrowheads="1"/>
          </p:cNvPicPr>
          <p:nvPr/>
        </p:nvPicPr>
        <p:blipFill>
          <a:blip r:embed="rId3" cstate="print"/>
          <a:srcRect/>
          <a:stretch>
            <a:fillRect/>
          </a:stretch>
        </p:blipFill>
        <p:spPr bwMode="auto">
          <a:xfrm>
            <a:off x="6350" y="849313"/>
            <a:ext cx="1981200" cy="1992312"/>
          </a:xfrm>
          <a:prstGeom prst="rect">
            <a:avLst/>
          </a:prstGeom>
          <a:noFill/>
          <a:ln w="9525">
            <a:noFill/>
            <a:miter lim="800000"/>
            <a:headEnd/>
            <a:tailEnd/>
          </a:ln>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p:cNvPicPr>
            <a:picLocks noChangeAspect="1"/>
          </p:cNvPicPr>
          <p:nvPr/>
        </p:nvPicPr>
        <p:blipFill>
          <a:blip r:embed="rId2" cstate="print"/>
          <a:srcRect/>
          <a:stretch>
            <a:fillRect/>
          </a:stretch>
        </p:blipFill>
        <p:spPr bwMode="auto">
          <a:xfrm>
            <a:off x="7938"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cstate="print"/>
          <a:srcRect/>
          <a:stretch>
            <a:fillRect/>
          </a:stretch>
        </p:blipFill>
        <p:spPr bwMode="auto">
          <a:xfrm>
            <a:off x="0" y="-93663"/>
            <a:ext cx="9144000" cy="6926263"/>
          </a:xfrm>
          <a:prstGeom prst="rect">
            <a:avLst/>
          </a:prstGeom>
          <a:noFill/>
          <a:ln w="9525">
            <a:noFill/>
            <a:miter lim="800000"/>
            <a:headEnd/>
            <a:tailEnd/>
          </a:ln>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1"/>
          <p:cNvPicPr>
            <a:picLocks noChangeAspect="1"/>
          </p:cNvPicPr>
          <p:nvPr/>
        </p:nvPicPr>
        <p:blipFill>
          <a:blip r:embed="rId2" cstate="print"/>
          <a:srcRect/>
          <a:stretch>
            <a:fillRect/>
          </a:stretch>
        </p:blipFill>
        <p:spPr bwMode="auto">
          <a:xfrm>
            <a:off x="0" y="26988"/>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Aquaculture Research &amp; Development</a:t>
            </a:r>
            <a:r>
              <a:rPr lang="en-US" dirty="0" smtClean="0"/>
              <a:t/>
            </a:r>
            <a:br>
              <a:rPr lang="en-US" dirty="0" smtClean="0"/>
            </a:br>
            <a:r>
              <a:rPr lang="en-US" dirty="0" smtClean="0"/>
              <a:t>Related Journals</a:t>
            </a:r>
            <a:endParaRPr lang="en-US" dirty="0"/>
          </a:p>
        </p:txBody>
      </p:sp>
      <p:sp>
        <p:nvSpPr>
          <p:cNvPr id="9" name="TextBox 8"/>
          <p:cNvSpPr txBox="1"/>
          <p:nvPr/>
        </p:nvSpPr>
        <p:spPr>
          <a:xfrm>
            <a:off x="395536" y="1700808"/>
            <a:ext cx="6192688" cy="1938992"/>
          </a:xfrm>
          <a:prstGeom prst="rect">
            <a:avLst/>
          </a:prstGeom>
          <a:noFill/>
        </p:spPr>
        <p:txBody>
          <a:bodyPr wrap="square" rtlCol="0">
            <a:spAutoFit/>
          </a:bodyPr>
          <a:lstStyle/>
          <a:p>
            <a:pPr>
              <a:buFont typeface="Wingdings" pitchFamily="2" charset="2"/>
              <a:buChar char="Ø"/>
            </a:pPr>
            <a:r>
              <a:rPr lang="en-IN" dirty="0" smtClean="0"/>
              <a:t>Fisheries and Aquaculture Journal</a:t>
            </a:r>
          </a:p>
          <a:p>
            <a:pPr>
              <a:buFont typeface="Wingdings" pitchFamily="2" charset="2"/>
              <a:buChar char="Ø"/>
            </a:pPr>
            <a:r>
              <a:rPr lang="en-IN" dirty="0" smtClean="0"/>
              <a:t>Marine Science: Research &amp; Development</a:t>
            </a:r>
          </a:p>
          <a:p>
            <a:pPr>
              <a:buFont typeface="Wingdings" pitchFamily="2" charset="2"/>
              <a:buChar char="Ø"/>
            </a:pPr>
            <a:r>
              <a:rPr lang="en-IN" dirty="0" smtClean="0"/>
              <a:t>Fisheries &amp; Livestock Production</a:t>
            </a:r>
          </a:p>
          <a:p>
            <a:pPr>
              <a:buFont typeface="Wingdings" pitchFamily="2" charset="2"/>
              <a:buChar char="Ø"/>
            </a:pPr>
            <a:r>
              <a:rPr lang="en-IN" dirty="0" smtClean="0"/>
              <a:t>Oceanography-Open Access</a:t>
            </a:r>
          </a:p>
          <a:p>
            <a:pPr>
              <a:buFont typeface="Wingdings" pitchFamily="2" charset="2"/>
              <a:buChar char="Ø"/>
            </a:pPr>
            <a:r>
              <a:rPr lang="en-IN" dirty="0" smtClean="0"/>
              <a:t>Poultry, Fisheries and Wildlife Sciences</a:t>
            </a:r>
            <a:endParaRPr lang="en-US" dirty="0"/>
          </a:p>
        </p:txBody>
      </p:sp>
      <p:pic>
        <p:nvPicPr>
          <p:cNvPr id="57346" name="Picture 2" descr="C:\Users\meena-k\Desktop\Capture.JPG"/>
          <p:cNvPicPr>
            <a:picLocks noChangeAspect="1" noChangeArrowheads="1"/>
          </p:cNvPicPr>
          <p:nvPr/>
        </p:nvPicPr>
        <p:blipFill>
          <a:blip r:embed="rId3" cstate="print"/>
          <a:srcRect/>
          <a:stretch>
            <a:fillRect/>
          </a:stretch>
        </p:blipFill>
        <p:spPr bwMode="auto">
          <a:xfrm>
            <a:off x="3707904" y="3789040"/>
            <a:ext cx="4777333" cy="306896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1" name="Content Placeholder 2"/>
          <p:cNvSpPr>
            <a:spLocks noGrp="1"/>
          </p:cNvSpPr>
          <p:nvPr>
            <p:ph idx="1"/>
          </p:nvPr>
        </p:nvSpPr>
        <p:spPr/>
        <p:txBody>
          <a:bodyPr/>
          <a:lstStyle/>
          <a:p>
            <a:endParaRPr lang="en-US" smtClean="0"/>
          </a:p>
        </p:txBody>
      </p:sp>
      <p:pic>
        <p:nvPicPr>
          <p:cNvPr id="43012" name="Picture 2" descr="C:\Users\rakesh-s\Desktop\2-2nd-dec.jpg"/>
          <p:cNvPicPr>
            <a:picLocks noChangeAspect="1" noChangeArrowheads="1"/>
          </p:cNvPicPr>
          <p:nvPr/>
        </p:nvPicPr>
        <p:blipFill>
          <a:blip r:embed="rId2" cstate="print"/>
          <a:srcRect/>
          <a:stretch>
            <a:fillRect/>
          </a:stretch>
        </p:blipFill>
        <p:spPr bwMode="auto">
          <a:xfrm>
            <a:off x="0" y="0"/>
            <a:ext cx="9144000" cy="4348163"/>
          </a:xfrm>
          <a:prstGeom prst="rect">
            <a:avLst/>
          </a:prstGeom>
          <a:noFill/>
          <a:ln w="9525">
            <a:noFill/>
            <a:miter lim="800000"/>
            <a:headEnd/>
            <a:tailEnd/>
          </a:ln>
        </p:spPr>
      </p:pic>
      <p:pic>
        <p:nvPicPr>
          <p:cNvPr id="43013" name="Picture 3" descr="C:\Users\rakesh-s\Desktop\membership.jpg"/>
          <p:cNvPicPr>
            <a:picLocks noChangeAspect="1" noChangeArrowheads="1"/>
          </p:cNvPicPr>
          <p:nvPr/>
        </p:nvPicPr>
        <p:blipFill>
          <a:blip r:embed="rId3" cstate="print"/>
          <a:srcRect/>
          <a:stretch>
            <a:fillRect/>
          </a:stretch>
        </p:blipFill>
        <p:spPr bwMode="auto">
          <a:xfrm>
            <a:off x="0" y="4191000"/>
            <a:ext cx="9144000" cy="2667000"/>
          </a:xfrm>
          <a:prstGeom prst="rect">
            <a:avLst/>
          </a:prstGeom>
          <a:noFill/>
          <a:ln w="9525">
            <a:noFill/>
            <a:miter lim="800000"/>
            <a:headEnd/>
            <a:tailEnd/>
          </a:ln>
        </p:spPr>
      </p:pic>
      <p:sp>
        <p:nvSpPr>
          <p:cNvPr id="4" name="Rectangle 3"/>
          <p:cNvSpPr/>
          <p:nvPr/>
        </p:nvSpPr>
        <p:spPr>
          <a:xfrm>
            <a:off x="2819400" y="30163"/>
            <a:ext cx="7086600" cy="830262"/>
          </a:xfrm>
          <a:prstGeom prst="rect">
            <a:avLst/>
          </a:prstGeom>
        </p:spPr>
        <p:txBody>
          <a:bodyPr>
            <a:spAutoFit/>
          </a:bodyPr>
          <a:lstStyle/>
          <a:p>
            <a:pPr>
              <a:defRPr/>
            </a:pPr>
            <a:r>
              <a:rPr lang="en-US" dirty="0">
                <a:solidFill>
                  <a:schemeClr val="accent5">
                    <a:lumMod val="10000"/>
                  </a:schemeClr>
                </a:solidFill>
                <a:latin typeface="Andalus" panose="02020603050405020304" pitchFamily="18" charset="-78"/>
                <a:cs typeface="Andalus" panose="02020603050405020304" pitchFamily="18" charset="-78"/>
              </a:rPr>
              <a:t>OMICS Group </a:t>
            </a:r>
            <a:r>
              <a:rPr lang="en-US"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cs typeface="Andalus" panose="02020603050405020304" pitchFamily="18" charset="-78"/>
              </a:rPr>
            </a:br>
            <a:endParaRPr lang="en-US"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wrap="none" anchor="ctr"/>
      <a:lstStyle>
        <a:defPPr>
          <a:defRPr/>
        </a:defPPr>
      </a:lstStyle>
    </a:sp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18772</TotalTime>
  <Words>308</Words>
  <Application>Microsoft Office PowerPoint</Application>
  <PresentationFormat>On-screen Show (4:3)</PresentationFormat>
  <Paragraphs>19</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Times New Roman</vt:lpstr>
      <vt:lpstr>Arial</vt:lpstr>
      <vt:lpstr>Stencil</vt:lpstr>
      <vt:lpstr>Nyala</vt:lpstr>
      <vt:lpstr>Centaur</vt:lpstr>
      <vt:lpstr>Microsoft YaHei</vt:lpstr>
      <vt:lpstr>Baskerville Old Face</vt:lpstr>
      <vt:lpstr>Andalus</vt:lpstr>
      <vt:lpstr>Calisto MT</vt:lpstr>
      <vt:lpstr>Struttura predefinita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Duccio</dc:creator>
  <cp:lastModifiedBy>meena-k</cp:lastModifiedBy>
  <cp:revision>445</cp:revision>
  <cp:lastPrinted>2014-07-19T06:29:10Z</cp:lastPrinted>
  <dcterms:created xsi:type="dcterms:W3CDTF">2003-10-14T14:56:49Z</dcterms:created>
  <dcterms:modified xsi:type="dcterms:W3CDTF">2014-09-02T13:10:57Z</dcterms:modified>
</cp:coreProperties>
</file>