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8"/>
  </p:notesMasterIdLst>
  <p:sldIdLst>
    <p:sldId id="276" r:id="rId2"/>
    <p:sldId id="271" r:id="rId3"/>
    <p:sldId id="274" r:id="rId4"/>
    <p:sldId id="273" r:id="rId5"/>
    <p:sldId id="277" r:id="rId6"/>
    <p:sldId id="27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6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F358-13DF-4077-B6EA-9BB9F49AFEC9}" type="datetimeFigureOut">
              <a:rPr lang="en-US" smtClean="0"/>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16D3F-E2BE-4173-8E62-227E6DA84EC2}" type="slidenum">
              <a:rPr lang="en-US" smtClean="0"/>
              <a:t>‹#›</a:t>
            </a:fld>
            <a:endParaRPr lang="en-US"/>
          </a:p>
        </p:txBody>
      </p:sp>
    </p:spTree>
    <p:extLst>
      <p:ext uri="{BB962C8B-B14F-4D97-AF65-F5344CB8AC3E}">
        <p14:creationId xmlns:p14="http://schemas.microsoft.com/office/powerpoint/2010/main" val="113644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16D3F-E2BE-4173-8E62-227E6DA84EC2}" type="slidenum">
              <a:rPr lang="en-US" smtClean="0"/>
              <a:t>2</a:t>
            </a:fld>
            <a:endParaRPr lang="en-US"/>
          </a:p>
        </p:txBody>
      </p:sp>
    </p:spTree>
    <p:extLst>
      <p:ext uri="{BB962C8B-B14F-4D97-AF65-F5344CB8AC3E}">
        <p14:creationId xmlns:p14="http://schemas.microsoft.com/office/powerpoint/2010/main" val="227987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Slide Number Placeholder 7"/>
          <p:cNvSpPr>
            <a:spLocks noGrp="1"/>
          </p:cNvSpPr>
          <p:nvPr>
            <p:ph type="sldNum" sz="quarter" idx="11"/>
          </p:nvPr>
        </p:nvSpPr>
        <p:spPr/>
        <p:txBody>
          <a:bodyPr/>
          <a:lstStyle/>
          <a:p>
            <a:fld id="{F33DAC42-EB75-49F1-8109-89FA8A4EA7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5F4CA-EF3C-4F7C-A075-04F346CA5612}"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5F4CA-EF3C-4F7C-A075-04F346CA5612}"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065F4CA-EF3C-4F7C-A075-04F346CA5612}" type="datetimeFigureOut">
              <a:rPr lang="en-US" smtClean="0"/>
              <a:t>10/20/2015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3DAC42-EB75-49F1-8109-89FA8A4EA768}"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093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a:latin typeface="Times New Roman"/>
                <a:cs typeface="Times New Roman"/>
              </a:rPr>
              <a:t>Michael M </a:t>
            </a:r>
            <a:r>
              <a:rPr lang="en-US" sz="2000" b="1" spc="160" dirty="0" err="1" smtClean="0">
                <a:latin typeface="Times New Roman"/>
                <a:cs typeface="Times New Roman"/>
              </a:rPr>
              <a:t>Khonsari</a:t>
            </a:r>
            <a:endParaRPr lang="en-US" sz="2000" b="1" spc="160" dirty="0" smtClean="0">
              <a:latin typeface="Times New Roman"/>
              <a:cs typeface="Times New Roman"/>
            </a:endParaRPr>
          </a:p>
          <a:p>
            <a:pPr marL="788035" marR="708025" lvl="0" indent="-342900" algn="ctr">
              <a:lnSpc>
                <a:spcPct val="120000"/>
              </a:lnSpc>
              <a:spcBef>
                <a:spcPct val="20000"/>
              </a:spcBef>
              <a:defRPr/>
            </a:pPr>
            <a:r>
              <a:rPr lang="en-US" sz="2000" spc="160" dirty="0">
                <a:latin typeface="Times New Roman"/>
                <a:cs typeface="Times New Roman"/>
              </a:rPr>
              <a:t>Louisiana State University</a:t>
            </a:r>
          </a:p>
          <a:p>
            <a:pPr marL="788035" marR="708025" lvl="0" indent="-342900" algn="ctr">
              <a:lnSpc>
                <a:spcPct val="120000"/>
              </a:lnSpc>
              <a:spcBef>
                <a:spcPct val="20000"/>
              </a:spcBef>
              <a:defRPr/>
            </a:pPr>
            <a:r>
              <a:rPr lang="en-US" sz="2000" spc="160" dirty="0">
                <a:latin typeface="Times New Roman"/>
                <a:cs typeface="Times New Roman"/>
              </a:rPr>
              <a:t>United States</a:t>
            </a:r>
            <a:endParaRPr lang="en-US" sz="2000" spc="160" dirty="0">
              <a:latin typeface="Times New Roman"/>
              <a:cs typeface="Times New Roman"/>
            </a:endParaRPr>
          </a:p>
        </p:txBody>
      </p:sp>
      <p:pic>
        <p:nvPicPr>
          <p:cNvPr id="7" name="Picture 6" descr="C:\Users\bharghava-b\Desktop\IJOAT Hd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9200" cy="1223645"/>
          </a:xfrm>
          <a:prstGeom prst="rect">
            <a:avLst/>
          </a:prstGeom>
          <a:noFill/>
          <a:ln>
            <a:noFill/>
          </a:ln>
        </p:spPr>
      </p:pic>
      <p:pic>
        <p:nvPicPr>
          <p:cNvPr id="2" name="Picture 2" descr="Michael M Khonsar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3810000"/>
            <a:ext cx="1143000" cy="170267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ouisiana State Universit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4089837"/>
            <a:ext cx="1428750" cy="1143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pPr marL="109728" algn="just"/>
            <a:r>
              <a:rPr lang="en-US" sz="1600" b="0" dirty="0">
                <a:latin typeface="Times New Roman" pitchFamily="18" charset="0"/>
                <a:cs typeface="Times New Roman" pitchFamily="18" charset="0"/>
              </a:rPr>
              <a:t>Dr. MICHAEL M. KHONSARI, is currently a professor of Mechanical Engineering at Louisiana State University. He has completed his B.S, M.S and </a:t>
            </a:r>
            <a:r>
              <a:rPr lang="en-US" sz="1600" b="0" dirty="0" err="1">
                <a:latin typeface="Times New Roman" pitchFamily="18" charset="0"/>
                <a:cs typeface="Times New Roman" pitchFamily="18" charset="0"/>
              </a:rPr>
              <a:t>Ph.d</a:t>
            </a:r>
            <a:r>
              <a:rPr lang="en-US" sz="1600" b="0" dirty="0">
                <a:latin typeface="Times New Roman" pitchFamily="18" charset="0"/>
                <a:cs typeface="Times New Roman" pitchFamily="18" charset="0"/>
              </a:rPr>
              <a:t> in Mechanical Engineering in University of Texas at Austin.</a:t>
            </a:r>
            <a:endParaRPr lang="en-US" sz="160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80011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1223645"/>
          </a:xfrm>
          <a:prstGeom prst="rect">
            <a:avLst/>
          </a:prstGeom>
          <a:noFill/>
          <a:ln>
            <a:noFill/>
          </a:ln>
        </p:spPr>
      </p:pic>
      <p:sp>
        <p:nvSpPr>
          <p:cNvPr id="3" name="Title 2"/>
          <p:cNvSpPr>
            <a:spLocks noGrp="1"/>
          </p:cNvSpPr>
          <p:nvPr>
            <p:ph type="title"/>
          </p:nvPr>
        </p:nvSpPr>
        <p:spPr>
          <a:xfrm>
            <a:off x="1295400" y="304800"/>
            <a:ext cx="8229600" cy="1447800"/>
          </a:xfrm>
        </p:spPr>
        <p:txBody>
          <a:bodyPr>
            <a:normAutofit/>
          </a:bodyPr>
          <a:lstStyle/>
          <a:p>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Interest</a:t>
            </a:r>
            <a:endParaRPr lang="en-US" sz="28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marL="109728" algn="just"/>
            <a:r>
              <a:rPr lang="en-US" sz="1600" b="0" dirty="0">
                <a:latin typeface="Times New Roman" pitchFamily="18" charset="0"/>
                <a:cs typeface="Times New Roman" pitchFamily="18" charset="0"/>
              </a:rPr>
              <a:t>Tribology (friction, lubrication, &amp; wear), Machinery Performance Analysis, Numerical Analysis, Heat Transfer</a:t>
            </a:r>
            <a:r>
              <a:rPr lang="en-US" sz="1600" b="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804957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15960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178</TotalTime>
  <Words>246</Words>
  <Application>Microsoft Office PowerPoint</Application>
  <PresentationFormat>On-screen Show (4:3)</PresentationFormat>
  <Paragraphs>20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Essential</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66</cp:revision>
  <dcterms:created xsi:type="dcterms:W3CDTF">2014-09-03T06:02:07Z</dcterms:created>
  <dcterms:modified xsi:type="dcterms:W3CDTF">2015-10-20T14:15:03Z</dcterms:modified>
</cp:coreProperties>
</file>