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140" r:id="rId1"/>
  </p:sldMasterIdLst>
  <p:notesMasterIdLst>
    <p:notesMasterId r:id="rId8"/>
  </p:notesMasterIdLst>
  <p:sldIdLst>
    <p:sldId id="276" r:id="rId2"/>
    <p:sldId id="271" r:id="rId3"/>
    <p:sldId id="274" r:id="rId4"/>
    <p:sldId id="273" r:id="rId5"/>
    <p:sldId id="277" r:id="rId6"/>
    <p:sldId id="278" r:id="rId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74" d="100"/>
          <a:sy n="74" d="100"/>
        </p:scale>
        <p:origin x="-1266" y="-3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F93F358-13DF-4077-B6EA-9BB9F49AFEC9}" type="datetimeFigureOut">
              <a:rPr lang="en-US" smtClean="0"/>
              <a:t>10/20/2015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8116D3F-E2BE-4173-8E62-227E6DA84EC2}" type="slidenum">
              <a:rPr lang="en-US" smtClean="0"/>
              <a:t>‹#›</a:t>
            </a:fld>
            <a:endParaRPr lang="en-US"/>
          </a:p>
        </p:txBody>
      </p:sp>
    </p:spTree>
    <p:extLst>
      <p:ext uri="{BB962C8B-B14F-4D97-AF65-F5344CB8AC3E}">
        <p14:creationId xmlns:p14="http://schemas.microsoft.com/office/powerpoint/2010/main" val="113644161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8116D3F-E2BE-4173-8E62-227E6DA84EC2}" type="slidenum">
              <a:rPr lang="en-US" smtClean="0"/>
              <a:t>2</a:t>
            </a:fld>
            <a:endParaRPr lang="en-US"/>
          </a:p>
        </p:txBody>
      </p:sp>
    </p:spTree>
    <p:extLst>
      <p:ext uri="{BB962C8B-B14F-4D97-AF65-F5344CB8AC3E}">
        <p14:creationId xmlns:p14="http://schemas.microsoft.com/office/powerpoint/2010/main" val="227987141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457200" y="228600"/>
            <a:ext cx="7772400" cy="4571999"/>
          </a:xfrm>
        </p:spPr>
        <p:txBody>
          <a:bodyPr anchor="ctr">
            <a:noAutofit/>
          </a:bodyPr>
          <a:lstStyle>
            <a:lvl1pPr>
              <a:lnSpc>
                <a:spcPct val="100000"/>
              </a:lnSpc>
              <a:defRPr sz="8800" spc="-80" baseline="0">
                <a:solidFill>
                  <a:schemeClr val="tx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457200" y="4800600"/>
            <a:ext cx="6858000" cy="914400"/>
          </a:xfrm>
        </p:spPr>
        <p:txBody>
          <a:bodyPr/>
          <a:lstStyle>
            <a:lvl1pPr marL="0" indent="0" algn="l">
              <a:buNone/>
              <a:defRPr b="0" cap="all" spc="120" baseline="0">
                <a:solidFill>
                  <a:schemeClr val="tx2"/>
                </a:solidFill>
                <a:latin typeface="+mj-l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F065F4CA-EF3C-4F7C-A075-04F346CA5612}" type="datetimeFigureOut">
              <a:rPr lang="en-US" smtClean="0"/>
              <a:t>10/20/2015</a:t>
            </a:fld>
            <a:endParaRPr lang="en-US"/>
          </a:p>
        </p:txBody>
      </p:sp>
      <p:sp>
        <p:nvSpPr>
          <p:cNvPr id="5" name="Footer Placeholder 4"/>
          <p:cNvSpPr>
            <a:spLocks noGrp="1"/>
          </p:cNvSpPr>
          <p:nvPr>
            <p:ph type="ftr" sz="quarter" idx="11"/>
          </p:nvPr>
        </p:nvSpPr>
        <p:spPr/>
        <p:txBody>
          <a:bodyPr/>
          <a:lstStyle/>
          <a:p>
            <a:endParaRPr lang="en-US"/>
          </a:p>
        </p:txBody>
      </p:sp>
      <p:sp>
        <p:nvSpPr>
          <p:cNvPr id="9" name="Rectangle 8"/>
          <p:cNvSpPr/>
          <p:nvPr/>
        </p:nvSpPr>
        <p:spPr>
          <a:xfrm>
            <a:off x="9001124" y="4846320"/>
            <a:ext cx="142876" cy="201168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9001124" y="0"/>
            <a:ext cx="142876" cy="484632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12"/>
          </p:nvPr>
        </p:nvSpPr>
        <p:spPr/>
        <p:txBody>
          <a:bodyPr/>
          <a:lstStyle>
            <a:lvl1pPr>
              <a:defRPr>
                <a:solidFill>
                  <a:schemeClr val="tx1"/>
                </a:solidFill>
              </a:defRPr>
            </a:lvl1pPr>
          </a:lstStyle>
          <a:p>
            <a:fld id="{F33DAC42-EB75-49F1-8109-89FA8A4EA768}"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065F4CA-EF3C-4F7C-A075-04F346CA5612}" type="datetimeFigureOut">
              <a:rPr lang="en-US" smtClean="0"/>
              <a:t>10/20/2015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33DAC42-EB75-49F1-8109-89FA8A4EA768}"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065F4CA-EF3C-4F7C-A075-04F346CA5612}" type="datetimeFigureOut">
              <a:rPr lang="en-US" smtClean="0"/>
              <a:t>10/20/2015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33DAC42-EB75-49F1-8109-89FA8A4EA768}"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065F4CA-EF3C-4F7C-A075-04F346CA5612}" type="datetimeFigureOut">
              <a:rPr lang="en-US" smtClean="0"/>
              <a:t>10/20/2015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33DAC42-EB75-49F1-8109-89FA8A4EA768}"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57200" y="1447800"/>
            <a:ext cx="7772400" cy="4321175"/>
          </a:xfrm>
        </p:spPr>
        <p:txBody>
          <a:bodyPr anchor="ctr">
            <a:noAutofit/>
          </a:bodyPr>
          <a:lstStyle>
            <a:lvl1pPr algn="l">
              <a:lnSpc>
                <a:spcPct val="100000"/>
              </a:lnSpc>
              <a:defRPr sz="8800" b="0" cap="all" spc="-80" baseline="0">
                <a:solidFill>
                  <a:schemeClr val="tx1"/>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457200" y="228601"/>
            <a:ext cx="7772400" cy="1066800"/>
          </a:xfrm>
        </p:spPr>
        <p:txBody>
          <a:bodyPr anchor="b"/>
          <a:lstStyle>
            <a:lvl1pPr marL="0" indent="0">
              <a:buNone/>
              <a:defRPr sz="2000" b="0" cap="all" spc="12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7" name="Date Placeholder 6"/>
          <p:cNvSpPr>
            <a:spLocks noGrp="1"/>
          </p:cNvSpPr>
          <p:nvPr>
            <p:ph type="dt" sz="half" idx="10"/>
          </p:nvPr>
        </p:nvSpPr>
        <p:spPr/>
        <p:txBody>
          <a:bodyPr/>
          <a:lstStyle/>
          <a:p>
            <a:fld id="{F065F4CA-EF3C-4F7C-A075-04F346CA5612}" type="datetimeFigureOut">
              <a:rPr lang="en-US" smtClean="0"/>
              <a:t>10/20/2015</a:t>
            </a:fld>
            <a:endParaRPr lang="en-US"/>
          </a:p>
        </p:txBody>
      </p:sp>
      <p:sp>
        <p:nvSpPr>
          <p:cNvPr id="8" name="Slide Number Placeholder 7"/>
          <p:cNvSpPr>
            <a:spLocks noGrp="1"/>
          </p:cNvSpPr>
          <p:nvPr>
            <p:ph type="sldNum" sz="quarter" idx="11"/>
          </p:nvPr>
        </p:nvSpPr>
        <p:spPr/>
        <p:txBody>
          <a:bodyPr/>
          <a:lstStyle/>
          <a:p>
            <a:fld id="{F33DAC42-EB75-49F1-8109-89FA8A4EA768}" type="slidenum">
              <a:rPr lang="en-US" smtClean="0"/>
              <a:t>‹#›</a:t>
            </a:fld>
            <a:endParaRPr lang="en-US"/>
          </a:p>
        </p:txBody>
      </p:sp>
      <p:sp>
        <p:nvSpPr>
          <p:cNvPr id="9" name="Footer Placeholder 8"/>
          <p:cNvSpPr>
            <a:spLocks noGrp="1"/>
          </p:cNvSpPr>
          <p:nvPr>
            <p:ph type="ftr" sz="quarter" idx="12"/>
          </p:nvPr>
        </p:nvSpPr>
        <p:spPr/>
        <p:txBody>
          <a:bodyPr/>
          <a:lstStyle/>
          <a:p>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630680" y="1574800"/>
            <a:ext cx="329184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90160" y="1574800"/>
            <a:ext cx="329184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F065F4CA-EF3C-4F7C-A075-04F346CA5612}" type="datetimeFigureOut">
              <a:rPr lang="en-US" smtClean="0"/>
              <a:t>10/20/2015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33DAC42-EB75-49F1-8109-89FA8A4EA768}"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627632" y="1572768"/>
            <a:ext cx="3291840" cy="639762"/>
          </a:xfrm>
        </p:spPr>
        <p:txBody>
          <a:bodyPr anchor="b">
            <a:noAutofit/>
          </a:bodyPr>
          <a:lstStyle>
            <a:lvl1pPr marL="0" indent="0">
              <a:buNone/>
              <a:defRPr sz="1800" b="0" cap="all" spc="100" baseline="0">
                <a:solidFill>
                  <a:schemeClr val="tx1"/>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627632" y="2259366"/>
            <a:ext cx="3291840" cy="38404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93208" y="1572768"/>
            <a:ext cx="3291840" cy="639762"/>
          </a:xfrm>
        </p:spPr>
        <p:txBody>
          <a:bodyPr anchor="b">
            <a:noAutofit/>
          </a:bodyPr>
          <a:lstStyle>
            <a:lvl1pPr marL="0" indent="0">
              <a:buNone/>
              <a:defRPr lang="en-US" sz="1800" b="0" kern="1200" cap="all" spc="100" baseline="0" dirty="0" smtClean="0">
                <a:solidFill>
                  <a:schemeClr val="tx1"/>
                </a:solidFill>
                <a:latin typeface="+mj-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spcBef>
                <a:spcPct val="20000"/>
              </a:spcBef>
              <a:buFont typeface="Arial" pitchFamily="34" charset="0"/>
              <a:buNone/>
            </a:pPr>
            <a:r>
              <a:rPr lang="en-US" smtClean="0"/>
              <a:t>Click to edit Master text styles</a:t>
            </a:r>
          </a:p>
        </p:txBody>
      </p:sp>
      <p:sp>
        <p:nvSpPr>
          <p:cNvPr id="6" name="Content Placeholder 5"/>
          <p:cNvSpPr>
            <a:spLocks noGrp="1"/>
          </p:cNvSpPr>
          <p:nvPr>
            <p:ph sz="quarter" idx="4"/>
          </p:nvPr>
        </p:nvSpPr>
        <p:spPr>
          <a:xfrm>
            <a:off x="5093208" y="2259366"/>
            <a:ext cx="3291840" cy="38404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F065F4CA-EF3C-4F7C-A075-04F346CA5612}" type="datetimeFigureOut">
              <a:rPr lang="en-US" smtClean="0"/>
              <a:t>10/20/2015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33DAC42-EB75-49F1-8109-89FA8A4EA768}"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065F4CA-EF3C-4F7C-A075-04F346CA5612}" type="datetimeFigureOut">
              <a:rPr lang="en-US" smtClean="0"/>
              <a:t>10/20/2015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33DAC42-EB75-49F1-8109-89FA8A4EA768}"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065F4CA-EF3C-4F7C-A075-04F346CA5612}" type="datetimeFigureOut">
              <a:rPr lang="en-US" smtClean="0"/>
              <a:t>10/20/2015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33DAC42-EB75-49F1-8109-89FA8A4EA768}"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5050" y="1600200"/>
            <a:ext cx="5111750" cy="448056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0" y="1600200"/>
            <a:ext cx="3008313" cy="4480560"/>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065F4CA-EF3C-4F7C-A075-04F346CA5612}" type="datetimeFigureOut">
              <a:rPr lang="en-US" smtClean="0"/>
              <a:t>10/20/2015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33DAC42-EB75-49F1-8109-89FA8A4EA768}" type="slidenum">
              <a:rPr lang="en-US" smtClean="0"/>
              <a:t>‹#›</a:t>
            </a:fld>
            <a:endParaRPr lang="en-US"/>
          </a:p>
        </p:txBody>
      </p:sp>
      <p:sp>
        <p:nvSpPr>
          <p:cNvPr id="8" name="Title 7"/>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Rectangle 8"/>
          <p:cNvSpPr/>
          <p:nvPr/>
        </p:nvSpPr>
        <p:spPr>
          <a:xfrm>
            <a:off x="9001124" y="4846320"/>
            <a:ext cx="142876" cy="201168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1" y="0"/>
            <a:ext cx="9000877" cy="4846320"/>
          </a:xfrm>
          <a:solidFill>
            <a:schemeClr val="bg1">
              <a:lumMod val="7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457200" y="5715000"/>
            <a:ext cx="8153400" cy="457200"/>
          </a:xfrm>
        </p:spPr>
        <p:txBody>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065F4CA-EF3C-4F7C-A075-04F346CA5612}" type="datetimeFigureOut">
              <a:rPr lang="en-US" smtClean="0"/>
              <a:t>10/20/2015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lstStyle>
          <a:p>
            <a:fld id="{F33DAC42-EB75-49F1-8109-89FA8A4EA768}" type="slidenum">
              <a:rPr lang="en-US" smtClean="0"/>
              <a:t>‹#›</a:t>
            </a:fld>
            <a:endParaRPr lang="en-US"/>
          </a:p>
        </p:txBody>
      </p:sp>
      <p:sp>
        <p:nvSpPr>
          <p:cNvPr id="8" name="Title 7"/>
          <p:cNvSpPr>
            <a:spLocks noGrp="1"/>
          </p:cNvSpPr>
          <p:nvPr>
            <p:ph type="title"/>
          </p:nvPr>
        </p:nvSpPr>
        <p:spPr>
          <a:xfrm>
            <a:off x="457200" y="4953000"/>
            <a:ext cx="8153400" cy="762000"/>
          </a:xfrm>
        </p:spPr>
        <p:txBody>
          <a:bodyPr anchor="t">
            <a:normAutofit/>
          </a:bodyPr>
          <a:lstStyle>
            <a:lvl1pPr>
              <a:defRPr sz="3200"/>
            </a:lvl1pPr>
          </a:lstStyle>
          <a:p>
            <a:r>
              <a:rPr lang="en-US" smtClean="0"/>
              <a:t>Click to edit Master title style</a:t>
            </a:r>
            <a:endParaRPr lang="en-US" dirty="0"/>
          </a:p>
        </p:txBody>
      </p:sp>
      <p:sp>
        <p:nvSpPr>
          <p:cNvPr id="10" name="Rectangle 9"/>
          <p:cNvSpPr/>
          <p:nvPr/>
        </p:nvSpPr>
        <p:spPr>
          <a:xfrm>
            <a:off x="9001124" y="0"/>
            <a:ext cx="142876" cy="484632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152718"/>
            <a:ext cx="5791200" cy="1371600"/>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752600"/>
            <a:ext cx="7620000" cy="43735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457200" y="6172201"/>
            <a:ext cx="3429000" cy="304800"/>
          </a:xfrm>
          <a:prstGeom prst="rect">
            <a:avLst/>
          </a:prstGeom>
        </p:spPr>
        <p:txBody>
          <a:bodyPr vert="horz" lIns="91440" tIns="45720" rIns="91440" bIns="0" rtlCol="0" anchor="b"/>
          <a:lstStyle>
            <a:lvl1pPr algn="l">
              <a:defRPr sz="1000">
                <a:solidFill>
                  <a:schemeClr val="tx1"/>
                </a:solidFill>
              </a:defRPr>
            </a:lvl1pPr>
          </a:lstStyle>
          <a:p>
            <a:fld id="{F065F4CA-EF3C-4F7C-A075-04F346CA5612}" type="datetimeFigureOut">
              <a:rPr lang="en-US" smtClean="0"/>
              <a:t>10/20/2015</a:t>
            </a:fld>
            <a:endParaRPr lang="en-US"/>
          </a:p>
        </p:txBody>
      </p:sp>
      <p:sp>
        <p:nvSpPr>
          <p:cNvPr id="5" name="Footer Placeholder 4"/>
          <p:cNvSpPr>
            <a:spLocks noGrp="1"/>
          </p:cNvSpPr>
          <p:nvPr>
            <p:ph type="ftr" sz="quarter" idx="3"/>
          </p:nvPr>
        </p:nvSpPr>
        <p:spPr>
          <a:xfrm>
            <a:off x="457200" y="6492875"/>
            <a:ext cx="3429000" cy="283845"/>
          </a:xfrm>
          <a:prstGeom prst="rect">
            <a:avLst/>
          </a:prstGeom>
        </p:spPr>
        <p:txBody>
          <a:bodyPr vert="horz" lIns="91440" tIns="45720" rIns="91440" bIns="45720" rtlCol="0" anchor="t"/>
          <a:lstStyle>
            <a:lvl1pPr algn="l">
              <a:defRPr sz="1000">
                <a:solidFill>
                  <a:schemeClr val="tx1"/>
                </a:solidFill>
              </a:defRPr>
            </a:lvl1pPr>
          </a:lstStyle>
          <a:p>
            <a:endParaRPr lang="en-US"/>
          </a:p>
        </p:txBody>
      </p:sp>
      <p:sp>
        <p:nvSpPr>
          <p:cNvPr id="6" name="Slide Number Placeholder 5"/>
          <p:cNvSpPr>
            <a:spLocks noGrp="1"/>
          </p:cNvSpPr>
          <p:nvPr>
            <p:ph type="sldNum" sz="quarter" idx="4"/>
          </p:nvPr>
        </p:nvSpPr>
        <p:spPr>
          <a:xfrm rot="16200000">
            <a:off x="8227377" y="5885497"/>
            <a:ext cx="1315721" cy="365125"/>
          </a:xfrm>
          <a:prstGeom prst="rect">
            <a:avLst/>
          </a:prstGeom>
        </p:spPr>
        <p:txBody>
          <a:bodyPr vert="horz" lIns="91440" tIns="45720" rIns="91440" bIns="45720" rtlCol="0" anchor="ctr"/>
          <a:lstStyle>
            <a:lvl1pPr algn="l">
              <a:defRPr sz="2400" b="1">
                <a:solidFill>
                  <a:schemeClr val="tx2"/>
                </a:solidFill>
              </a:defRPr>
            </a:lvl1pPr>
          </a:lstStyle>
          <a:p>
            <a:fld id="{F33DAC42-EB75-49F1-8109-89FA8A4EA768}" type="slidenum">
              <a:rPr lang="en-US" smtClean="0"/>
              <a:t>‹#›</a:t>
            </a:fld>
            <a:endParaRPr lang="en-US"/>
          </a:p>
        </p:txBody>
      </p:sp>
      <p:sp>
        <p:nvSpPr>
          <p:cNvPr id="7" name="Rectangle 6"/>
          <p:cNvSpPr/>
          <p:nvPr/>
        </p:nvSpPr>
        <p:spPr>
          <a:xfrm>
            <a:off x="9001124" y="0"/>
            <a:ext cx="142876" cy="13716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9001124" y="1371600"/>
            <a:ext cx="142876" cy="54864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 bg1="lt1" tx1="dk1" bg2="lt2" tx2="dk2" accent1="accent1" accent2="accent2" accent3="accent3" accent4="accent4" accent5="accent5" accent6="accent6" hlink="hlink" folHlink="folHlink"/>
  <p:sldLayoutIdLst>
    <p:sldLayoutId id="2147484141" r:id="rId1"/>
    <p:sldLayoutId id="2147484142" r:id="rId2"/>
    <p:sldLayoutId id="2147484143" r:id="rId3"/>
    <p:sldLayoutId id="2147484144" r:id="rId4"/>
    <p:sldLayoutId id="2147484145" r:id="rId5"/>
    <p:sldLayoutId id="2147484146" r:id="rId6"/>
    <p:sldLayoutId id="2147484147" r:id="rId7"/>
    <p:sldLayoutId id="2147484148" r:id="rId8"/>
    <p:sldLayoutId id="2147484149" r:id="rId9"/>
    <p:sldLayoutId id="2147484150" r:id="rId10"/>
    <p:sldLayoutId id="2147484151" r:id="rId11"/>
  </p:sldLayoutIdLst>
  <p:txStyles>
    <p:titleStyle>
      <a:lvl1pPr algn="l" defTabSz="914400" rtl="0" eaLnBrk="1" latinLnBrk="0" hangingPunct="1">
        <a:spcBef>
          <a:spcPct val="0"/>
        </a:spcBef>
        <a:buNone/>
        <a:defRPr sz="3600" kern="1200" cap="all" spc="-60" baseline="0">
          <a:solidFill>
            <a:schemeClr val="tx2"/>
          </a:solidFill>
          <a:latin typeface="+mj-lt"/>
          <a:ea typeface="+mj-ea"/>
          <a:cs typeface="+mj-cs"/>
        </a:defRPr>
      </a:lvl1pPr>
    </p:titleStyle>
    <p:bodyStyle>
      <a:lvl1pPr marL="0" indent="0" algn="l" defTabSz="914400" rtl="0" eaLnBrk="1" latinLnBrk="0" hangingPunct="1">
        <a:spcBef>
          <a:spcPct val="20000"/>
        </a:spcBef>
        <a:spcAft>
          <a:spcPts val="600"/>
        </a:spcAft>
        <a:buFont typeface="Arial" pitchFamily="34" charset="0"/>
        <a:buNone/>
        <a:defRPr sz="2000" b="1" kern="1200">
          <a:solidFill>
            <a:schemeClr val="tx1"/>
          </a:solidFill>
          <a:latin typeface="+mn-lt"/>
          <a:ea typeface="+mn-ea"/>
          <a:cs typeface="+mn-cs"/>
        </a:defRPr>
      </a:lvl1pPr>
      <a:lvl2pPr marL="457200" indent="-182880" algn="l" defTabSz="914400" rtl="0" eaLnBrk="1" latinLnBrk="0" hangingPunct="1">
        <a:spcBef>
          <a:spcPct val="20000"/>
        </a:spcBef>
        <a:buClr>
          <a:schemeClr val="tx2"/>
        </a:buClr>
        <a:buFont typeface="Arial" pitchFamily="34" charset="0"/>
        <a:buChar char="•"/>
        <a:defRPr sz="2000" kern="1200">
          <a:solidFill>
            <a:schemeClr val="tx1"/>
          </a:solidFill>
          <a:latin typeface="+mn-lt"/>
          <a:ea typeface="+mn-ea"/>
          <a:cs typeface="+mn-cs"/>
        </a:defRPr>
      </a:lvl2pPr>
      <a:lvl3pPr marL="1143000" indent="-228600" algn="l" defTabSz="914400" rtl="0" eaLnBrk="1" latinLnBrk="0" hangingPunct="1">
        <a:spcBef>
          <a:spcPct val="20000"/>
        </a:spcBef>
        <a:buClr>
          <a:schemeClr val="tx2"/>
        </a:buClr>
        <a:buFont typeface="Arial" pitchFamily="34" charset="0"/>
        <a:buChar char="•"/>
        <a:defRPr sz="1800" kern="1200">
          <a:solidFill>
            <a:schemeClr val="tx1"/>
          </a:solidFill>
          <a:latin typeface="+mn-lt"/>
          <a:ea typeface="+mn-ea"/>
          <a:cs typeface="+mn-cs"/>
        </a:defRPr>
      </a:lvl3pPr>
      <a:lvl4pPr marL="1600200" indent="-228600" algn="l" defTabSz="914400" rtl="0" eaLnBrk="1" latinLnBrk="0" hangingPunct="1">
        <a:spcBef>
          <a:spcPct val="20000"/>
        </a:spcBef>
        <a:buClr>
          <a:schemeClr val="tx2"/>
        </a:buClr>
        <a:buFont typeface="Arial" pitchFamily="34" charset="0"/>
        <a:buChar char="•"/>
        <a:defRPr sz="1800" kern="1200">
          <a:solidFill>
            <a:schemeClr val="tx1"/>
          </a:solidFill>
          <a:latin typeface="+mn-lt"/>
          <a:ea typeface="+mn-ea"/>
          <a:cs typeface="+mn-cs"/>
        </a:defRPr>
      </a:lvl4pPr>
      <a:lvl5pPr marL="2057400" indent="-228600" algn="l" defTabSz="914400" rtl="0" eaLnBrk="1" latinLnBrk="0" hangingPunct="1">
        <a:spcBef>
          <a:spcPct val="20000"/>
        </a:spcBef>
        <a:buClr>
          <a:schemeClr val="tx2"/>
        </a:buClr>
        <a:buFont typeface="Arial" pitchFamily="34" charset="0"/>
        <a:buChar char="•"/>
        <a:defRPr sz="1800" kern="1200" baseline="0">
          <a:solidFill>
            <a:schemeClr val="tx1"/>
          </a:solidFill>
          <a:latin typeface="+mn-lt"/>
          <a:ea typeface="+mn-ea"/>
          <a:cs typeface="+mn-cs"/>
        </a:defRPr>
      </a:lvl5pPr>
      <a:lvl6pPr marL="25146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6pPr>
      <a:lvl7pPr marL="29718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7pPr>
      <a:lvl8pPr marL="34290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8pPr>
      <a:lvl9pPr marL="38862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omicsonline.org/Submitmanuscript.php" TargetMode="External"/><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2.xml"/><Relationship Id="rId5" Type="http://schemas.openxmlformats.org/officeDocument/2006/relationships/image" Target="../media/image5.jpeg"/><Relationship Id="rId4" Type="http://schemas.openxmlformats.org/officeDocument/2006/relationships/image" Target="../media/image4.jpeg"/></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www.conferenceseries.com/" TargetMode="External"/><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2.xml"/><Relationship Id="rId4" Type="http://schemas.openxmlformats.org/officeDocument/2006/relationships/hyperlink" Target="http://omicsonline.org/membership.php"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US"/>
          </a:p>
        </p:txBody>
      </p:sp>
      <p:sp>
        <p:nvSpPr>
          <p:cNvPr id="3" name="Subtitle 2"/>
          <p:cNvSpPr>
            <a:spLocks noGrp="1"/>
          </p:cNvSpPr>
          <p:nvPr>
            <p:ph type="subTitle" idx="1"/>
          </p:nvPr>
        </p:nvSpPr>
        <p:spPr/>
        <p:txBody>
          <a:bodyPr/>
          <a:lstStyle/>
          <a:p>
            <a:endParaRPr lang="en-US"/>
          </a:p>
        </p:txBody>
      </p:sp>
      <p:pic>
        <p:nvPicPr>
          <p:cNvPr id="4" name="Picture 2" descr="C:\Users\rakesh-s\Desktop\blue_light_background_04_vector_181887.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93663"/>
            <a:ext cx="9144000" cy="692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Flowchart: Display 4"/>
          <p:cNvSpPr/>
          <p:nvPr/>
        </p:nvSpPr>
        <p:spPr>
          <a:xfrm>
            <a:off x="14288" y="831850"/>
            <a:ext cx="9129712" cy="4959350"/>
          </a:xfrm>
          <a:prstGeom prst="flowChartDisplay">
            <a:avLst/>
          </a:prstGeom>
        </p:spPr>
        <p:style>
          <a:lnRef idx="2">
            <a:schemeClr val="accent2"/>
          </a:lnRef>
          <a:fillRef idx="1">
            <a:schemeClr val="lt1"/>
          </a:fillRef>
          <a:effectRef idx="0">
            <a:schemeClr val="accent2"/>
          </a:effectRef>
          <a:fontRef idx="minor">
            <a:schemeClr val="dk1"/>
          </a:fontRef>
        </p:style>
        <p:txBody>
          <a:bodyPr anchor="ctr"/>
          <a:lstStyle/>
          <a:p>
            <a:pPr algn="ctr">
              <a:defRPr/>
            </a:pPr>
            <a:r>
              <a:rPr lang="en-IN" sz="2000" dirty="0">
                <a:solidFill>
                  <a:schemeClr val="bg2">
                    <a:lumMod val="10000"/>
                  </a:schemeClr>
                </a:solidFill>
                <a:latin typeface="Centaur" panose="02030504050205020304" pitchFamily="18" charset="0"/>
              </a:rPr>
              <a:t>OMICS </a:t>
            </a:r>
            <a:r>
              <a:rPr lang="en-IN" sz="2000" dirty="0" smtClean="0">
                <a:solidFill>
                  <a:schemeClr val="bg2">
                    <a:lumMod val="10000"/>
                  </a:schemeClr>
                </a:solidFill>
                <a:latin typeface="Centaur" panose="02030504050205020304" pitchFamily="18" charset="0"/>
              </a:rPr>
              <a:t>International welcomes </a:t>
            </a:r>
            <a:r>
              <a:rPr lang="en-IN" sz="2000" dirty="0">
                <a:solidFill>
                  <a:schemeClr val="bg2">
                    <a:lumMod val="10000"/>
                  </a:schemeClr>
                </a:solidFill>
                <a:latin typeface="Centaur" panose="02030504050205020304" pitchFamily="18" charset="0"/>
              </a:rPr>
              <a:t>submissions that are original and technically so as to serve both the developing world and developed countries in the best possible way.</a:t>
            </a:r>
          </a:p>
          <a:p>
            <a:pPr algn="ctr">
              <a:defRPr/>
            </a:pPr>
            <a:r>
              <a:rPr lang="en-US" sz="2000" dirty="0">
                <a:solidFill>
                  <a:schemeClr val="bg2">
                    <a:lumMod val="10000"/>
                  </a:schemeClr>
                </a:solidFill>
                <a:latin typeface="Centaur" panose="02030504050205020304" pitchFamily="18" charset="0"/>
              </a:rPr>
              <a:t>OMICS Journals  are poised in excellence by publishing high quality research. </a:t>
            </a:r>
            <a:r>
              <a:rPr lang="en-IN" sz="2000" dirty="0">
                <a:solidFill>
                  <a:schemeClr val="bg2">
                    <a:lumMod val="10000"/>
                  </a:schemeClr>
                </a:solidFill>
                <a:latin typeface="Centaur" panose="02030504050205020304" pitchFamily="18" charset="0"/>
              </a:rPr>
              <a:t>OMICS International </a:t>
            </a:r>
            <a:r>
              <a:rPr lang="en-IN" sz="2000" dirty="0" smtClean="0">
                <a:solidFill>
                  <a:schemeClr val="bg2">
                    <a:lumMod val="10000"/>
                  </a:schemeClr>
                </a:solidFill>
                <a:latin typeface="Centaur" panose="02030504050205020304" pitchFamily="18" charset="0"/>
              </a:rPr>
              <a:t> follows </a:t>
            </a:r>
            <a:r>
              <a:rPr lang="en-IN" sz="2000" dirty="0">
                <a:solidFill>
                  <a:schemeClr val="bg2">
                    <a:lumMod val="10000"/>
                  </a:schemeClr>
                </a:solidFill>
                <a:latin typeface="Centaur" panose="02030504050205020304" pitchFamily="18" charset="0"/>
              </a:rPr>
              <a:t>an Editorial Manager® System peer review process and boasts of a strong and active editorial board.</a:t>
            </a:r>
            <a:endParaRPr lang="en-US" sz="2000" dirty="0">
              <a:solidFill>
                <a:schemeClr val="bg2">
                  <a:lumMod val="10000"/>
                </a:schemeClr>
              </a:solidFill>
              <a:latin typeface="Centaur" panose="02030504050205020304" pitchFamily="18" charset="0"/>
            </a:endParaRPr>
          </a:p>
          <a:p>
            <a:pPr algn="ctr">
              <a:defRPr/>
            </a:pPr>
            <a:r>
              <a:rPr lang="en-US" sz="2000" dirty="0">
                <a:solidFill>
                  <a:schemeClr val="bg2">
                    <a:lumMod val="10000"/>
                  </a:schemeClr>
                </a:solidFill>
                <a:latin typeface="Centaur" panose="02030504050205020304" pitchFamily="18" charset="0"/>
              </a:rPr>
              <a:t>Editors and reviewers are experts in their field and provide anonymous, unbiased and detailed reviews of all submissions.</a:t>
            </a:r>
          </a:p>
          <a:p>
            <a:pPr algn="ctr">
              <a:defRPr/>
            </a:pPr>
            <a:r>
              <a:rPr lang="en-IN" sz="2000" dirty="0">
                <a:solidFill>
                  <a:schemeClr val="bg2">
                    <a:lumMod val="10000"/>
                  </a:schemeClr>
                </a:solidFill>
                <a:latin typeface="Centaur" panose="02030504050205020304" pitchFamily="18" charset="0"/>
              </a:rPr>
              <a:t>The journal gives the options of multiple language translations for all the articles and all archived articles are available in HTML, XML, PDF and audio formats. Also, all the published articles are archived in repositories and indexing services like DOAJ, CAS, Google Scholar, Scientific Commons, Index Copernicus, EBSCO, HINARI and GALE.</a:t>
            </a:r>
            <a:endParaRPr lang="en-US" sz="2000" dirty="0">
              <a:solidFill>
                <a:schemeClr val="bg2">
                  <a:lumMod val="10000"/>
                </a:schemeClr>
              </a:solidFill>
              <a:latin typeface="Centaur" panose="02030504050205020304" pitchFamily="18" charset="0"/>
            </a:endParaRPr>
          </a:p>
          <a:p>
            <a:pPr>
              <a:defRPr/>
            </a:pPr>
            <a:endParaRPr lang="en-US" sz="2000" dirty="0"/>
          </a:p>
        </p:txBody>
      </p:sp>
      <p:sp>
        <p:nvSpPr>
          <p:cNvPr id="6" name="Rectangle 5"/>
          <p:cNvSpPr/>
          <p:nvPr/>
        </p:nvSpPr>
        <p:spPr>
          <a:xfrm>
            <a:off x="319088" y="5910262"/>
            <a:ext cx="7010400" cy="922338"/>
          </a:xfrm>
          <a:prstGeom prst="rect">
            <a:avLst/>
          </a:prstGeom>
        </p:spPr>
        <p:style>
          <a:lnRef idx="2">
            <a:schemeClr val="dk1"/>
          </a:lnRef>
          <a:fillRef idx="1">
            <a:schemeClr val="lt1"/>
          </a:fillRef>
          <a:effectRef idx="0">
            <a:schemeClr val="dk1"/>
          </a:effectRef>
          <a:fontRef idx="minor">
            <a:schemeClr val="dk1"/>
          </a:fontRef>
        </p:style>
        <p:txBody>
          <a:bodyPr>
            <a:spAutoFit/>
          </a:bodyPr>
          <a:lstStyle/>
          <a:p>
            <a:pPr>
              <a:defRPr/>
            </a:pPr>
            <a:r>
              <a:rPr lang="en-US" b="1" dirty="0">
                <a:solidFill>
                  <a:srgbClr val="0070C0"/>
                </a:solidFill>
                <a:latin typeface="Microsoft YaHei" panose="020B0503020204020204" pitchFamily="34" charset="-122"/>
                <a:ea typeface="Microsoft YaHei" panose="020B0503020204020204" pitchFamily="34" charset="-122"/>
              </a:rPr>
              <a:t>For more details please visit our website: </a:t>
            </a:r>
            <a:r>
              <a:rPr lang="en-US" b="1" dirty="0">
                <a:solidFill>
                  <a:schemeClr val="accent5">
                    <a:lumMod val="10000"/>
                  </a:schemeClr>
                </a:solidFill>
                <a:latin typeface="Microsoft YaHei" panose="020B0503020204020204" pitchFamily="34" charset="-122"/>
                <a:ea typeface="Microsoft YaHei" panose="020B0503020204020204" pitchFamily="34" charset="-122"/>
                <a:hlinkClick r:id="rId3"/>
              </a:rPr>
              <a:t>http://omicsonline.org/Submitmanuscript.php</a:t>
            </a:r>
            <a:r>
              <a:rPr lang="en-US" b="1" dirty="0">
                <a:solidFill>
                  <a:schemeClr val="accent5">
                    <a:lumMod val="10000"/>
                  </a:schemeClr>
                </a:solidFill>
                <a:latin typeface="Microsoft YaHei" panose="020B0503020204020204" pitchFamily="34" charset="-122"/>
                <a:ea typeface="Microsoft YaHei" panose="020B0503020204020204" pitchFamily="34" charset="-122"/>
              </a:rPr>
              <a:t> </a:t>
            </a:r>
          </a:p>
          <a:p>
            <a:pPr>
              <a:defRPr/>
            </a:pPr>
            <a:endParaRPr lang="en-US" dirty="0">
              <a:solidFill>
                <a:srgbClr val="0070C0"/>
              </a:solidFill>
              <a:latin typeface="Microsoft YaHei" panose="020B0503020204020204" pitchFamily="34" charset="-122"/>
              <a:ea typeface="Microsoft YaHei" panose="020B0503020204020204" pitchFamily="34" charset="-122"/>
            </a:endParaRPr>
          </a:p>
        </p:txBody>
      </p:sp>
      <p:sp>
        <p:nvSpPr>
          <p:cNvPr id="7" name="Title 1"/>
          <p:cNvSpPr txBox="1">
            <a:spLocks/>
          </p:cNvSpPr>
          <p:nvPr/>
        </p:nvSpPr>
        <p:spPr>
          <a:xfrm>
            <a:off x="319088" y="41275"/>
            <a:ext cx="8534400" cy="831850"/>
          </a:xfrm>
          <a:prstGeom prst="rect">
            <a:avLst/>
          </a:prstGeom>
        </p:spPr>
        <p:txBody>
          <a:bodyPr anchor="ctr">
            <a:normAutofit fontScale="925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defRPr/>
            </a:pPr>
            <a:r>
              <a:rPr lang="en-US" sz="3200" b="1" dirty="0" smtClean="0">
                <a:solidFill>
                  <a:schemeClr val="accent4">
                    <a:lumMod val="10000"/>
                  </a:schemeClr>
                </a:solidFill>
                <a:latin typeface="Baskerville Old Face" panose="02020602080505020303" pitchFamily="18" charset="0"/>
              </a:rPr>
              <a:t>OMICS </a:t>
            </a:r>
            <a:r>
              <a:rPr lang="en-US" sz="3200" b="1" dirty="0" smtClean="0">
                <a:solidFill>
                  <a:schemeClr val="accent4">
                    <a:lumMod val="10000"/>
                  </a:schemeClr>
                </a:solidFill>
                <a:latin typeface="Modern No. 20" pitchFamily="18" charset="0"/>
              </a:rPr>
              <a:t>Journals</a:t>
            </a:r>
            <a:r>
              <a:rPr lang="en-US" sz="3200" b="1" dirty="0" smtClean="0">
                <a:solidFill>
                  <a:schemeClr val="accent4">
                    <a:lumMod val="10000"/>
                  </a:schemeClr>
                </a:solidFill>
                <a:latin typeface="Baskerville Old Face" panose="02020602080505020303" pitchFamily="18" charset="0"/>
              </a:rPr>
              <a:t> are welcoming Submissions</a:t>
            </a:r>
            <a:r>
              <a:rPr lang="en-US" sz="3200" b="1" dirty="0" smtClean="0">
                <a:solidFill>
                  <a:schemeClr val="accent4">
                    <a:lumMod val="10000"/>
                  </a:schemeClr>
                </a:solidFill>
              </a:rPr>
              <a:t/>
            </a:r>
            <a:br>
              <a:rPr lang="en-US" sz="3200" b="1" dirty="0" smtClean="0">
                <a:solidFill>
                  <a:schemeClr val="accent4">
                    <a:lumMod val="10000"/>
                  </a:schemeClr>
                </a:solidFill>
              </a:rPr>
            </a:br>
            <a:endParaRPr lang="en-US" sz="3200" dirty="0">
              <a:solidFill>
                <a:schemeClr val="accent4">
                  <a:lumMod val="10000"/>
                </a:schemeClr>
              </a:solidFill>
            </a:endParaRPr>
          </a:p>
        </p:txBody>
      </p:sp>
    </p:spTree>
    <p:extLst>
      <p:ext uri="{BB962C8B-B14F-4D97-AF65-F5344CB8AC3E}">
        <p14:creationId xmlns:p14="http://schemas.microsoft.com/office/powerpoint/2010/main" val="23093607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object 3"/>
          <p:cNvSpPr txBox="1">
            <a:spLocks/>
          </p:cNvSpPr>
          <p:nvPr/>
        </p:nvSpPr>
        <p:spPr>
          <a:xfrm>
            <a:off x="0" y="1676400"/>
            <a:ext cx="9144000" cy="2133600"/>
          </a:xfrm>
          <a:prstGeom prst="rect">
            <a:avLst/>
          </a:prstGeom>
        </p:spPr>
        <p:txBody>
          <a:bodyPr vert="horz" wrap="square" lIns="0" tIns="0" rIns="0" bIns="0" rtlCol="0">
            <a:noAutofit/>
          </a:bodyPr>
          <a:lstStyle/>
          <a:p>
            <a:pPr marL="788035" marR="708025" lvl="0" indent="-342900" algn="ctr">
              <a:lnSpc>
                <a:spcPct val="120000"/>
              </a:lnSpc>
              <a:spcBef>
                <a:spcPct val="20000"/>
              </a:spcBef>
              <a:defRPr/>
            </a:pPr>
            <a:r>
              <a:rPr lang="en-US" sz="2000" b="1" spc="160" dirty="0">
                <a:latin typeface="Times New Roman"/>
                <a:cs typeface="Times New Roman"/>
              </a:rPr>
              <a:t>Michael M </a:t>
            </a:r>
            <a:r>
              <a:rPr lang="en-US" sz="2000" b="1" spc="160" dirty="0" err="1" smtClean="0">
                <a:latin typeface="Times New Roman"/>
                <a:cs typeface="Times New Roman"/>
              </a:rPr>
              <a:t>Khonsari</a:t>
            </a:r>
            <a:endParaRPr lang="en-US" sz="2000" b="1" spc="160" dirty="0" smtClean="0">
              <a:latin typeface="Times New Roman"/>
              <a:cs typeface="Times New Roman"/>
            </a:endParaRPr>
          </a:p>
          <a:p>
            <a:pPr marL="788035" marR="708025" lvl="0" indent="-342900" algn="ctr">
              <a:lnSpc>
                <a:spcPct val="120000"/>
              </a:lnSpc>
              <a:spcBef>
                <a:spcPct val="20000"/>
              </a:spcBef>
              <a:defRPr/>
            </a:pPr>
            <a:r>
              <a:rPr lang="en-US" sz="2000" spc="160" dirty="0">
                <a:latin typeface="Times New Roman"/>
                <a:cs typeface="Times New Roman"/>
              </a:rPr>
              <a:t>Louisiana State University</a:t>
            </a:r>
          </a:p>
          <a:p>
            <a:pPr marL="788035" marR="708025" lvl="0" indent="-342900" algn="ctr">
              <a:lnSpc>
                <a:spcPct val="120000"/>
              </a:lnSpc>
              <a:spcBef>
                <a:spcPct val="20000"/>
              </a:spcBef>
              <a:defRPr/>
            </a:pPr>
            <a:r>
              <a:rPr lang="en-US" sz="2000" spc="160" dirty="0">
                <a:latin typeface="Times New Roman"/>
                <a:cs typeface="Times New Roman"/>
              </a:rPr>
              <a:t>United States</a:t>
            </a:r>
            <a:endParaRPr lang="en-US" sz="2000" spc="160" dirty="0">
              <a:latin typeface="Times New Roman"/>
              <a:cs typeface="Times New Roman"/>
            </a:endParaRPr>
          </a:p>
        </p:txBody>
      </p:sp>
      <p:pic>
        <p:nvPicPr>
          <p:cNvPr id="7" name="Picture 6" descr="C:\Users\bharghava-b\Desktop\IJOAT Hdr.PNG"/>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8839200" cy="1223645"/>
          </a:xfrm>
          <a:prstGeom prst="rect">
            <a:avLst/>
          </a:prstGeom>
          <a:noFill/>
          <a:ln>
            <a:noFill/>
          </a:ln>
        </p:spPr>
      </p:pic>
      <p:pic>
        <p:nvPicPr>
          <p:cNvPr id="2" name="Picture 2" descr="Michael M Khonsari"/>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524001" y="3810000"/>
            <a:ext cx="1143000" cy="1702677"/>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Louisiana State University"/>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553200" y="4089837"/>
            <a:ext cx="1428750" cy="1143001"/>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371600" y="533400"/>
            <a:ext cx="8229600" cy="1143000"/>
          </a:xfrm>
        </p:spPr>
        <p:txBody>
          <a:bodyPr>
            <a:normAutofit/>
          </a:bodyPr>
          <a:lstStyle/>
          <a:p>
            <a:r>
              <a:rPr lang="en-US" sz="3600" dirty="0" smtClean="0">
                <a:latin typeface="Times New Roman" pitchFamily="18" charset="0"/>
                <a:cs typeface="Times New Roman" pitchFamily="18" charset="0"/>
              </a:rPr>
              <a:t>Biography</a:t>
            </a:r>
            <a:endParaRPr lang="en-US" sz="3600" dirty="0">
              <a:latin typeface="Times New Roman" pitchFamily="18" charset="0"/>
              <a:cs typeface="Times New Roman" pitchFamily="18" charset="0"/>
            </a:endParaRPr>
          </a:p>
        </p:txBody>
      </p:sp>
      <p:sp>
        <p:nvSpPr>
          <p:cNvPr id="2" name="Content Placeholder 1"/>
          <p:cNvSpPr>
            <a:spLocks noGrp="1"/>
          </p:cNvSpPr>
          <p:nvPr>
            <p:ph idx="1"/>
          </p:nvPr>
        </p:nvSpPr>
        <p:spPr>
          <a:xfrm>
            <a:off x="381000" y="1600200"/>
            <a:ext cx="8382000" cy="5105400"/>
          </a:xfrm>
        </p:spPr>
        <p:txBody>
          <a:bodyPr>
            <a:noAutofit/>
          </a:bodyPr>
          <a:lstStyle/>
          <a:p>
            <a:pPr marL="109728" algn="just"/>
            <a:r>
              <a:rPr lang="en-US" sz="1600" b="0" dirty="0">
                <a:latin typeface="Times New Roman" pitchFamily="18" charset="0"/>
                <a:cs typeface="Times New Roman" pitchFamily="18" charset="0"/>
              </a:rPr>
              <a:t>Dr. MICHAEL M. KHONSARI, is currently a professor of Mechanical Engineering at Louisiana State University. He has completed his B.S, M.S and </a:t>
            </a:r>
            <a:r>
              <a:rPr lang="en-US" sz="1600" b="0" dirty="0" err="1">
                <a:latin typeface="Times New Roman" pitchFamily="18" charset="0"/>
                <a:cs typeface="Times New Roman" pitchFamily="18" charset="0"/>
              </a:rPr>
              <a:t>Ph.d</a:t>
            </a:r>
            <a:r>
              <a:rPr lang="en-US" sz="1600" b="0" dirty="0">
                <a:latin typeface="Times New Roman" pitchFamily="18" charset="0"/>
                <a:cs typeface="Times New Roman" pitchFamily="18" charset="0"/>
              </a:rPr>
              <a:t> in Mechanical Engineering in University of Texas at Austin.</a:t>
            </a:r>
            <a:endParaRPr lang="en-US" sz="1600" dirty="0">
              <a:latin typeface="Times New Roman" pitchFamily="18" charset="0"/>
              <a:cs typeface="Times New Roman" pitchFamily="18" charset="0"/>
            </a:endParaRPr>
          </a:p>
        </p:txBody>
      </p:sp>
      <p:pic>
        <p:nvPicPr>
          <p:cNvPr id="6" name="Picture 5" descr="C:\Users\bharghava-b\Desktop\IJOAT Hdr.PNG"/>
          <p:cNvPicPr/>
          <p:nvPr/>
        </p:nvPicPr>
        <p:blipFill>
          <a:blip r:embed="rId2">
            <a:extLst>
              <a:ext uri="{28A0092B-C50C-407E-A947-70E740481C1C}">
                <a14:useLocalDpi xmlns:a14="http://schemas.microsoft.com/office/drawing/2010/main" val="0"/>
              </a:ext>
            </a:extLst>
          </a:blip>
          <a:srcRect/>
          <a:stretch>
            <a:fillRect/>
          </a:stretch>
        </p:blipFill>
        <p:spPr bwMode="auto">
          <a:xfrm>
            <a:off x="0" y="-17172"/>
            <a:ext cx="8991600" cy="1160172"/>
          </a:xfrm>
          <a:prstGeom prst="rect">
            <a:avLst/>
          </a:prstGeom>
          <a:noFill/>
          <a:ln>
            <a:noFill/>
          </a:ln>
        </p:spPr>
      </p:pic>
    </p:spTree>
    <p:extLst>
      <p:ext uri="{BB962C8B-B14F-4D97-AF65-F5344CB8AC3E}">
        <p14:creationId xmlns:p14="http://schemas.microsoft.com/office/powerpoint/2010/main" val="80011366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C:\Users\bharghava-b\Desktop\IJOAT Hdr.PNG"/>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8991600" cy="1223645"/>
          </a:xfrm>
          <a:prstGeom prst="rect">
            <a:avLst/>
          </a:prstGeom>
          <a:noFill/>
          <a:ln>
            <a:noFill/>
          </a:ln>
        </p:spPr>
      </p:pic>
      <p:sp>
        <p:nvSpPr>
          <p:cNvPr id="3" name="Title 2"/>
          <p:cNvSpPr>
            <a:spLocks noGrp="1"/>
          </p:cNvSpPr>
          <p:nvPr>
            <p:ph type="title"/>
          </p:nvPr>
        </p:nvSpPr>
        <p:spPr>
          <a:xfrm>
            <a:off x="1295400" y="304800"/>
            <a:ext cx="8229600" cy="1447800"/>
          </a:xfrm>
        </p:spPr>
        <p:txBody>
          <a:bodyPr>
            <a:normAutofit/>
          </a:bodyPr>
          <a:lstStyle/>
          <a:p>
            <a:r>
              <a:rPr lang="en-US" sz="2800" dirty="0">
                <a:latin typeface="Times New Roman" pitchFamily="18" charset="0"/>
                <a:cs typeface="Times New Roman" pitchFamily="18" charset="0"/>
              </a:rPr>
              <a:t>Research </a:t>
            </a:r>
            <a:r>
              <a:rPr lang="en-US" sz="2800" dirty="0" smtClean="0">
                <a:latin typeface="Times New Roman" pitchFamily="18" charset="0"/>
                <a:cs typeface="Times New Roman" pitchFamily="18" charset="0"/>
              </a:rPr>
              <a:t>Interest</a:t>
            </a:r>
            <a:endParaRPr lang="en-US" sz="2800" dirty="0">
              <a:latin typeface="Times New Roman" pitchFamily="18" charset="0"/>
              <a:cs typeface="Times New Roman" pitchFamily="18" charset="0"/>
            </a:endParaRPr>
          </a:p>
        </p:txBody>
      </p:sp>
      <p:sp>
        <p:nvSpPr>
          <p:cNvPr id="2" name="Content Placeholder 1"/>
          <p:cNvSpPr>
            <a:spLocks noGrp="1"/>
          </p:cNvSpPr>
          <p:nvPr>
            <p:ph idx="1"/>
          </p:nvPr>
        </p:nvSpPr>
        <p:spPr/>
        <p:txBody>
          <a:bodyPr>
            <a:normAutofit/>
          </a:bodyPr>
          <a:lstStyle/>
          <a:p>
            <a:pPr marL="109728" algn="just"/>
            <a:r>
              <a:rPr lang="en-US" sz="1600" b="0" dirty="0">
                <a:latin typeface="Times New Roman" pitchFamily="18" charset="0"/>
                <a:cs typeface="Times New Roman" pitchFamily="18" charset="0"/>
              </a:rPr>
              <a:t>Tribology (friction, lubrication, &amp; wear), Machinery Performance Analysis, Numerical Analysis, Heat Transfer</a:t>
            </a:r>
            <a:r>
              <a:rPr lang="en-US" sz="1600" b="0" dirty="0" smtClean="0">
                <a:latin typeface="Times New Roman" pitchFamily="18" charset="0"/>
                <a:cs typeface="Times New Roman" pitchFamily="18" charset="0"/>
              </a:rPr>
              <a:t>. </a:t>
            </a:r>
            <a:endParaRPr lang="en-US" sz="2000" dirty="0">
              <a:latin typeface="Times New Roman" pitchFamily="18" charset="0"/>
              <a:cs typeface="Times New Roman" pitchFamily="18" charset="0"/>
            </a:endParaRPr>
          </a:p>
        </p:txBody>
      </p:sp>
    </p:spTree>
    <p:extLst>
      <p:ext uri="{BB962C8B-B14F-4D97-AF65-F5344CB8AC3E}">
        <p14:creationId xmlns:p14="http://schemas.microsoft.com/office/powerpoint/2010/main" val="31865702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386" name="Picture 1" descr="C:\Users\rakesh-s\Desktop\speaker.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3962400"/>
            <a:ext cx="9144000" cy="2819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Double Wave 6"/>
          <p:cNvSpPr/>
          <p:nvPr/>
        </p:nvSpPr>
        <p:spPr>
          <a:xfrm>
            <a:off x="187325" y="0"/>
            <a:ext cx="8777288" cy="1435100"/>
          </a:xfrm>
          <a:prstGeom prst="doubleWave">
            <a:avLst/>
          </a:prstGeom>
        </p:spPr>
        <p:style>
          <a:lnRef idx="1">
            <a:schemeClr val="accent5"/>
          </a:lnRef>
          <a:fillRef idx="2">
            <a:schemeClr val="accent5"/>
          </a:fillRef>
          <a:effectRef idx="1">
            <a:schemeClr val="accent5"/>
          </a:effectRef>
          <a:fontRef idx="minor">
            <a:schemeClr val="dk1"/>
          </a:fontRef>
        </p:style>
        <p:txBody>
          <a:bodyPr anchor="ctr"/>
          <a:lstStyle/>
          <a:p>
            <a:pPr algn="ctr">
              <a:defRPr/>
            </a:pPr>
            <a:r>
              <a:rPr lang="en-US" sz="3600" dirty="0" smtClean="0">
                <a:latin typeface="Times New Roman" pitchFamily="18" charset="0"/>
                <a:cs typeface="Times New Roman" pitchFamily="18" charset="0"/>
              </a:rPr>
              <a:t>For Upcoming </a:t>
            </a:r>
            <a:r>
              <a:rPr lang="en-US" sz="3600" dirty="0">
                <a:latin typeface="Times New Roman" pitchFamily="18" charset="0"/>
                <a:cs typeface="Times New Roman" pitchFamily="18" charset="0"/>
              </a:rPr>
              <a:t>Conferences</a:t>
            </a:r>
          </a:p>
        </p:txBody>
      </p:sp>
      <p:sp>
        <p:nvSpPr>
          <p:cNvPr id="2" name="Rectangle 1"/>
          <p:cNvSpPr/>
          <p:nvPr/>
        </p:nvSpPr>
        <p:spPr>
          <a:xfrm>
            <a:off x="914400" y="3244334"/>
            <a:ext cx="5499322" cy="369332"/>
          </a:xfrm>
          <a:prstGeom prst="rect">
            <a:avLst/>
          </a:prstGeom>
        </p:spPr>
        <p:txBody>
          <a:bodyPr wrap="square">
            <a:spAutoFit/>
          </a:bodyPr>
          <a:lstStyle/>
          <a:p>
            <a:pPr marL="285750" indent="-285750">
              <a:buFont typeface="Wingdings" panose="05000000000000000000" pitchFamily="2" charset="2"/>
              <a:buChar char="Ø"/>
              <a:defRPr/>
            </a:pPr>
            <a:r>
              <a:rPr lang="en-US" dirty="0">
                <a:latin typeface="Times New Roman" pitchFamily="18" charset="0"/>
                <a:cs typeface="Times New Roman" pitchFamily="18" charset="0"/>
                <a:hlinkClick r:id="rId3"/>
              </a:rPr>
              <a:t>http://www.conferenceseries.com/</a:t>
            </a:r>
            <a:r>
              <a:rPr lang="en-US" dirty="0">
                <a:latin typeface="Times New Roman" pitchFamily="18" charset="0"/>
                <a:cs typeface="Times New Roman" pitchFamily="18" charset="0"/>
              </a:rPr>
              <a:t> </a:t>
            </a:r>
          </a:p>
        </p:txBody>
      </p:sp>
    </p:spTree>
    <p:extLst>
      <p:ext uri="{BB962C8B-B14F-4D97-AF65-F5344CB8AC3E}">
        <p14:creationId xmlns:p14="http://schemas.microsoft.com/office/powerpoint/2010/main" val="80495701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defRPr/>
            </a:pPr>
            <a:endParaRPr lang="en-US" dirty="0"/>
          </a:p>
        </p:txBody>
      </p:sp>
      <p:sp>
        <p:nvSpPr>
          <p:cNvPr id="2" name="Title 1"/>
          <p:cNvSpPr>
            <a:spLocks noGrp="1"/>
          </p:cNvSpPr>
          <p:nvPr>
            <p:ph type="title"/>
          </p:nvPr>
        </p:nvSpPr>
        <p:spPr/>
        <p:txBody>
          <a:bodyPr/>
          <a:lstStyle/>
          <a:p>
            <a:pPr>
              <a:defRPr/>
            </a:pPr>
            <a:endParaRPr lang="en-US"/>
          </a:p>
        </p:txBody>
      </p:sp>
      <p:pic>
        <p:nvPicPr>
          <p:cNvPr id="17412" name="Picture 2" descr="C:\Users\rakesh-s\Desktop\2-2nd-dec.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4348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413" name="Picture 3" descr="C:\Users\rakesh-s\Desktop\membership.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4191000"/>
            <a:ext cx="9144000" cy="2667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Rectangle 3"/>
          <p:cNvSpPr/>
          <p:nvPr/>
        </p:nvSpPr>
        <p:spPr>
          <a:xfrm>
            <a:off x="2819400" y="30163"/>
            <a:ext cx="7086600" cy="830262"/>
          </a:xfrm>
          <a:prstGeom prst="rect">
            <a:avLst/>
          </a:prstGeom>
        </p:spPr>
        <p:txBody>
          <a:bodyPr>
            <a:spAutoFit/>
          </a:bodyPr>
          <a:lstStyle/>
          <a:p>
            <a:pPr>
              <a:defRPr/>
            </a:pPr>
            <a:r>
              <a:rPr lang="en-US" sz="2400" dirty="0">
                <a:solidFill>
                  <a:schemeClr val="accent5">
                    <a:lumMod val="10000"/>
                  </a:schemeClr>
                </a:solidFill>
                <a:latin typeface="Andalus" panose="02020603050405020304" pitchFamily="18" charset="-78"/>
                <a:cs typeface="Andalus" panose="02020603050405020304" pitchFamily="18" charset="-78"/>
              </a:rPr>
              <a:t>OMICS </a:t>
            </a:r>
            <a:r>
              <a:rPr lang="en-US" sz="2400" dirty="0" smtClean="0">
                <a:solidFill>
                  <a:schemeClr val="accent5">
                    <a:lumMod val="10000"/>
                  </a:schemeClr>
                </a:solidFill>
                <a:latin typeface="Andalus" panose="02020603050405020304" pitchFamily="18" charset="-78"/>
                <a:cs typeface="Andalus" panose="02020603050405020304" pitchFamily="18" charset="-78"/>
              </a:rPr>
              <a:t>International </a:t>
            </a:r>
            <a:r>
              <a:rPr lang="en-US" sz="2400" b="1" dirty="0">
                <a:solidFill>
                  <a:schemeClr val="accent5">
                    <a:lumMod val="10000"/>
                  </a:schemeClr>
                </a:solidFill>
                <a:latin typeface="Andalus" panose="02020603050405020304" pitchFamily="18" charset="-78"/>
                <a:cs typeface="Andalus" panose="02020603050405020304" pitchFamily="18" charset="-78"/>
              </a:rPr>
              <a:t>Open Access Membership</a:t>
            </a:r>
            <a:br>
              <a:rPr lang="en-US" sz="2400" b="1" dirty="0">
                <a:solidFill>
                  <a:schemeClr val="accent5">
                    <a:lumMod val="10000"/>
                  </a:schemeClr>
                </a:solidFill>
                <a:latin typeface="Andalus" panose="02020603050405020304" pitchFamily="18" charset="-78"/>
                <a:cs typeface="Andalus" panose="02020603050405020304" pitchFamily="18" charset="-78"/>
              </a:rPr>
            </a:br>
            <a:endParaRPr lang="en-US" sz="2400" dirty="0">
              <a:solidFill>
                <a:schemeClr val="accent5">
                  <a:lumMod val="10000"/>
                </a:schemeClr>
              </a:solidFill>
              <a:latin typeface="Andalus" panose="02020603050405020304" pitchFamily="18" charset="-78"/>
              <a:cs typeface="Andalus" panose="02020603050405020304" pitchFamily="18" charset="-78"/>
            </a:endParaRPr>
          </a:p>
        </p:txBody>
      </p:sp>
      <p:sp>
        <p:nvSpPr>
          <p:cNvPr id="7" name="Teardrop 6"/>
          <p:cNvSpPr/>
          <p:nvPr/>
        </p:nvSpPr>
        <p:spPr>
          <a:xfrm>
            <a:off x="1295400" y="630238"/>
            <a:ext cx="7696200" cy="3560762"/>
          </a:xfrm>
          <a:prstGeom prst="teardrop">
            <a:avLst/>
          </a:prstGeom>
          <a:solidFill>
            <a:schemeClr val="accent3">
              <a:lumMod val="75000"/>
            </a:schemeClr>
          </a:solidFill>
        </p:spPr>
        <p:style>
          <a:lnRef idx="1">
            <a:schemeClr val="accent5"/>
          </a:lnRef>
          <a:fillRef idx="2">
            <a:schemeClr val="accent5"/>
          </a:fillRef>
          <a:effectRef idx="1">
            <a:schemeClr val="accent5"/>
          </a:effectRef>
          <a:fontRef idx="minor">
            <a:schemeClr val="dk1"/>
          </a:fontRef>
        </p:style>
        <p:txBody>
          <a:bodyPr anchor="ctr"/>
          <a:lstStyle/>
          <a:p>
            <a:pPr>
              <a:defRPr/>
            </a:pPr>
            <a:r>
              <a:rPr lang="en-US" dirty="0">
                <a:latin typeface="Calisto MT" panose="02040603050505030304" pitchFamily="18" charset="0"/>
              </a:rPr>
              <a:t>OMICS </a:t>
            </a:r>
            <a:r>
              <a:rPr lang="en-US" dirty="0" smtClean="0">
                <a:latin typeface="Calisto MT" panose="02040603050505030304" pitchFamily="18" charset="0"/>
              </a:rPr>
              <a:t>International </a:t>
            </a:r>
            <a:r>
              <a:rPr lang="en-US" dirty="0">
                <a:latin typeface="Calisto MT" panose="02040603050505030304" pitchFamily="18" charset="0"/>
              </a:rPr>
              <a:t>Open Access Membership enables academic and research institutions, funders and corporations to actively encourage open access in scholarly communication and the dissemination of research published by their authors.</a:t>
            </a:r>
          </a:p>
          <a:p>
            <a:pPr>
              <a:defRPr/>
            </a:pPr>
            <a:r>
              <a:rPr lang="en-US" dirty="0">
                <a:latin typeface="Calisto MT" panose="02040603050505030304" pitchFamily="18" charset="0"/>
              </a:rPr>
              <a:t>For more details and benefits, click on the link below:</a:t>
            </a:r>
          </a:p>
          <a:p>
            <a:pPr>
              <a:defRPr/>
            </a:pPr>
            <a:r>
              <a:rPr lang="en-US" dirty="0">
                <a:solidFill>
                  <a:schemeClr val="accent4">
                    <a:lumMod val="10000"/>
                  </a:schemeClr>
                </a:solidFill>
                <a:latin typeface="Calisto MT" panose="02040603050505030304" pitchFamily="18" charset="0"/>
                <a:hlinkClick r:id="rId4"/>
              </a:rPr>
              <a:t>http://omicsonline.org/membership.php</a:t>
            </a:r>
            <a:r>
              <a:rPr lang="en-US" dirty="0">
                <a:solidFill>
                  <a:schemeClr val="accent4">
                    <a:lumMod val="10000"/>
                  </a:schemeClr>
                </a:solidFill>
                <a:latin typeface="Calisto MT" panose="02040603050505030304" pitchFamily="18" charset="0"/>
              </a:rPr>
              <a:t> </a:t>
            </a:r>
          </a:p>
        </p:txBody>
      </p:sp>
    </p:spTree>
    <p:extLst>
      <p:ext uri="{BB962C8B-B14F-4D97-AF65-F5344CB8AC3E}">
        <p14:creationId xmlns:p14="http://schemas.microsoft.com/office/powerpoint/2010/main" val="915960155"/>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ssential">
  <a:themeElements>
    <a:clrScheme name="Essential">
      <a:dk1>
        <a:srgbClr val="000000"/>
      </a:dk1>
      <a:lt1>
        <a:srgbClr val="FFFFFF"/>
      </a:lt1>
      <a:dk2>
        <a:srgbClr val="D1282E"/>
      </a:dk2>
      <a:lt2>
        <a:srgbClr val="C8C8B1"/>
      </a:lt2>
      <a:accent1>
        <a:srgbClr val="7A7A7A"/>
      </a:accent1>
      <a:accent2>
        <a:srgbClr val="F5C201"/>
      </a:accent2>
      <a:accent3>
        <a:srgbClr val="526DB0"/>
      </a:accent3>
      <a:accent4>
        <a:srgbClr val="989AAC"/>
      </a:accent4>
      <a:accent5>
        <a:srgbClr val="DC5924"/>
      </a:accent5>
      <a:accent6>
        <a:srgbClr val="B4B392"/>
      </a:accent6>
      <a:hlink>
        <a:srgbClr val="CC9900"/>
      </a:hlink>
      <a:folHlink>
        <a:srgbClr val="969696"/>
      </a:folHlink>
    </a:clrScheme>
    <a:fontScheme name="Essential">
      <a:majorFont>
        <a:latin typeface="Arial Black"/>
        <a:ea typeface=""/>
        <a:cs typeface=""/>
        <a:font script="Jpan" typeface="ＭＳ Ｐゴシック"/>
        <a:font script="Hang" typeface="HY견고딕"/>
        <a:font script="Hans" typeface="微软雅黑"/>
        <a:font script="Hant" typeface="微軟正黑體"/>
        <a:font script="Arab" typeface="Tahoma"/>
        <a:font script="Hebr" typeface="Tahoma"/>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ssential">
      <a:fillStyleLst>
        <a:solidFill>
          <a:schemeClr val="phClr"/>
        </a:solidFill>
        <a:gradFill rotWithShape="1">
          <a:gsLst>
            <a:gs pos="0">
              <a:schemeClr val="phClr">
                <a:tint val="60000"/>
                <a:satMod val="250000"/>
              </a:schemeClr>
            </a:gs>
            <a:gs pos="35000">
              <a:schemeClr val="phClr">
                <a:tint val="47000"/>
                <a:satMod val="275000"/>
              </a:schemeClr>
            </a:gs>
            <a:gs pos="100000">
              <a:schemeClr val="phClr">
                <a:tint val="25000"/>
                <a:satMod val="300000"/>
              </a:schemeClr>
            </a:gs>
          </a:gsLst>
          <a:lin ang="16200000" scaled="1"/>
        </a:gradFill>
        <a:solidFill>
          <a:schemeClr val="phClr">
            <a:satMod val="110000"/>
          </a:schemeClr>
        </a:solidFill>
      </a:fillStyleLst>
      <a:lnStyleLst>
        <a:ln w="12700" cap="flat" cmpd="sng" algn="ctr">
          <a:solidFill>
            <a:schemeClr val="phClr">
              <a:shade val="95000"/>
              <a:satMod val="105000"/>
            </a:schemeClr>
          </a:solidFill>
          <a:prstDash val="solid"/>
        </a:ln>
        <a:ln w="28575" cap="flat" cmpd="sng" algn="ctr">
          <a:solidFill>
            <a:schemeClr val="phClr"/>
          </a:solidFill>
          <a:prstDash val="solid"/>
        </a:ln>
        <a:ln w="41275" cap="flat" cmpd="sng" algn="ctr">
          <a:solidFill>
            <a:schemeClr val="phClr"/>
          </a:solidFill>
          <a:prstDash val="solid"/>
        </a:ln>
      </a:lnStyleLst>
      <a:effectStyleLst>
        <a:effectStyle>
          <a:effectLst/>
        </a:effectStyle>
        <a:effectStyle>
          <a:effectLst>
            <a:outerShdw blurRad="39999" dist="23000" algn="bl" rotWithShape="0">
              <a:srgbClr val="000000">
                <a:alpha val="40000"/>
              </a:srgbClr>
            </a:outerShdw>
          </a:effectLst>
        </a:effectStyle>
        <a:effectStyle>
          <a:effectLst>
            <a:outerShdw blurRad="38100" dist="19050" algn="bl" rotWithShape="0">
              <a:srgbClr val="000000">
                <a:alpha val="60000"/>
              </a:srgbClr>
            </a:outerShdw>
          </a:effectLst>
          <a:scene3d>
            <a:camera prst="orthographicFront">
              <a:rot lat="0" lon="0" rev="0"/>
            </a:camera>
            <a:lightRig rig="balanced" dir="l"/>
          </a:scene3d>
          <a:sp3d prstMaterial="plastic">
            <a:bevelT w="38100" h="31750"/>
          </a:sp3d>
        </a:effectStyle>
      </a:effectStyleLst>
      <a:bgFillStyleLst>
        <a:solidFill>
          <a:schemeClr val="phClr"/>
        </a:solidFill>
        <a:blipFill rotWithShape="1">
          <a:blip xmlns:r="http://schemas.openxmlformats.org/officeDocument/2006/relationships" r:embed="rId1">
            <a:duotone>
              <a:schemeClr val="phClr">
                <a:tint val="96000"/>
              </a:schemeClr>
              <a:schemeClr val="phClr">
                <a:shade val="94000"/>
              </a:schemeClr>
            </a:duotone>
          </a:blip>
          <a:tile tx="0" ty="0" sx="100000" sy="100000" flip="none" algn="tl"/>
        </a:blipFill>
        <a:gradFill rotWithShape="1">
          <a:gsLst>
            <a:gs pos="0">
              <a:schemeClr val="phClr">
                <a:tint val="84000"/>
                <a:satMod val="110000"/>
              </a:schemeClr>
            </a:gs>
            <a:gs pos="44000">
              <a:schemeClr val="phClr">
                <a:tint val="93000"/>
                <a:satMod val="115000"/>
              </a:schemeClr>
            </a:gs>
            <a:gs pos="100000">
              <a:schemeClr val="phClr">
                <a:tint val="100000"/>
                <a:shade val="59000"/>
                <a:satMod val="120000"/>
              </a:schemeClr>
            </a:gs>
          </a:gsLst>
          <a:path path="circle">
            <a:fillToRect l="40000" t="60000" r="60000" b="4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Essential</Template>
  <TotalTime>178</TotalTime>
  <Words>246</Words>
  <Application>Microsoft Office PowerPoint</Application>
  <PresentationFormat>On-screen Show (4:3)</PresentationFormat>
  <Paragraphs>20</Paragraphs>
  <Slides>6</Slides>
  <Notes>1</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Essential</vt:lpstr>
      <vt:lpstr>PowerPoint Presentation</vt:lpstr>
      <vt:lpstr>PowerPoint Presentation</vt:lpstr>
      <vt:lpstr>Biography</vt:lpstr>
      <vt:lpstr>Research Interest</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joita-p</dc:creator>
  <cp:lastModifiedBy>Bharghava Batchala</cp:lastModifiedBy>
  <cp:revision>66</cp:revision>
  <dcterms:created xsi:type="dcterms:W3CDTF">2014-09-03T06:02:07Z</dcterms:created>
  <dcterms:modified xsi:type="dcterms:W3CDTF">2015-10-20T14:15:03Z</dcterms:modified>
</cp:coreProperties>
</file>