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Motoaki Saito</a:t>
            </a:r>
          </a:p>
          <a:p>
            <a:r>
              <a:rPr lang="en-IN" dirty="0">
                <a:latin typeface="Times New Roman" pitchFamily="18" charset="0"/>
                <a:cs typeface="Times New Roman" pitchFamily="18" charset="0"/>
              </a:rPr>
              <a:t>Associate Professor</a:t>
            </a:r>
          </a:p>
          <a:p>
            <a:r>
              <a:rPr lang="en-IN" dirty="0">
                <a:latin typeface="Times New Roman" pitchFamily="18" charset="0"/>
                <a:cs typeface="Times New Roman" pitchFamily="18" charset="0"/>
              </a:rPr>
              <a:t>Division of Molecular Pharmacology</a:t>
            </a:r>
          </a:p>
          <a:p>
            <a:r>
              <a:rPr lang="en-IN" dirty="0">
                <a:latin typeface="Times New Roman" pitchFamily="18" charset="0"/>
                <a:cs typeface="Times New Roman" pitchFamily="18" charset="0"/>
              </a:rPr>
              <a:t>Tottori University</a:t>
            </a:r>
          </a:p>
          <a:p>
            <a:r>
              <a:rPr lang="en-IN" dirty="0">
                <a:latin typeface="Times New Roman" pitchFamily="18" charset="0"/>
                <a:cs typeface="Times New Roman" pitchFamily="18" charset="0"/>
              </a:rPr>
              <a:t>Japan</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Tottori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496276"/>
            <a:ext cx="1295400" cy="122015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otoaki Sai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387" y="1905000"/>
            <a:ext cx="1497013" cy="2095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5078313"/>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Motoaki Saito is an Associate Professor of Molecular Pharmacology, Tottori University School of Medicine, </a:t>
            </a:r>
            <a:r>
              <a:rPr lang="en-IN" sz="2400" dirty="0" err="1">
                <a:latin typeface="Times New Roman" pitchFamily="18" charset="0"/>
                <a:cs typeface="Times New Roman" pitchFamily="18" charset="0"/>
              </a:rPr>
              <a:t>Yonago</a:t>
            </a:r>
            <a:r>
              <a:rPr lang="en-IN" sz="2400" dirty="0">
                <a:latin typeface="Times New Roman" pitchFamily="18" charset="0"/>
                <a:cs typeface="Times New Roman" pitchFamily="18" charset="0"/>
              </a:rPr>
              <a:t>, Japan Dr Saito’s research focuses on </a:t>
            </a:r>
            <a:r>
              <a:rPr lang="en-IN" sz="2400" dirty="0" err="1">
                <a:latin typeface="Times New Roman" pitchFamily="18" charset="0"/>
                <a:cs typeface="Times New Roman" pitchFamily="18" charset="0"/>
              </a:rPr>
              <a:t>pediatric</a:t>
            </a:r>
            <a:r>
              <a:rPr lang="en-IN" sz="2400" dirty="0">
                <a:latin typeface="Times New Roman" pitchFamily="18" charset="0"/>
                <a:cs typeface="Times New Roman" pitchFamily="18" charset="0"/>
              </a:rPr>
              <a:t> urology as well as pharmacology of genitourinary tract including urinary bladder and testis He has received several awards recognizing his work ,including Japan Neurogenic Bladder Society, Japanese Urological Association Hellenic Society of </a:t>
            </a:r>
            <a:r>
              <a:rPr lang="en-IN" sz="2400" dirty="0" err="1">
                <a:latin typeface="Times New Roman" pitchFamily="18" charset="0"/>
                <a:cs typeface="Times New Roman" pitchFamily="18" charset="0"/>
              </a:rPr>
              <a:t>Andrology</a:t>
            </a:r>
            <a:r>
              <a:rPr lang="en-IN" sz="2400" dirty="0">
                <a:latin typeface="Times New Roman" pitchFamily="18" charset="0"/>
                <a:cs typeface="Times New Roman" pitchFamily="18" charset="0"/>
              </a:rPr>
              <a:t> and Tottori University. He is supported by Japan Pharmacological Association, Japanese Urological Association, Japan Neurogenic Bladder Society, American Urological Association and International Continence Society.</a:t>
            </a:r>
            <a:endParaRPr lang="en-US" sz="2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2209800"/>
            <a:ext cx="8077200" cy="147732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a:latin typeface="Times New Roman" pitchFamily="18" charset="0"/>
                <a:cs typeface="Times New Roman" pitchFamily="18" charset="0"/>
              </a:rPr>
              <a:t> Pediatric </a:t>
            </a:r>
            <a:r>
              <a:rPr lang="en-IN" sz="3600" dirty="0" smtClean="0">
                <a:latin typeface="Times New Roman" pitchFamily="18" charset="0"/>
                <a:cs typeface="Times New Roman" pitchFamily="18" charset="0"/>
              </a:rPr>
              <a:t>Urology</a:t>
            </a:r>
            <a:endParaRPr lang="en-IN" sz="3600" dirty="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915400" cy="3323987"/>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200" dirty="0">
                <a:latin typeface="Times New Roman" pitchFamily="18" charset="0"/>
                <a:cs typeface="Times New Roman" pitchFamily="18" charset="0"/>
              </a:rPr>
              <a:t>Inoue S, Saito M, Honda M, </a:t>
            </a:r>
            <a:r>
              <a:rPr lang="en-IN" sz="3200" dirty="0" err="1">
                <a:latin typeface="Times New Roman" pitchFamily="18" charset="0"/>
                <a:cs typeface="Times New Roman" pitchFamily="18" charset="0"/>
              </a:rPr>
              <a:t>Dimitriadis</a:t>
            </a:r>
            <a:r>
              <a:rPr lang="en-IN" sz="3200" dirty="0">
                <a:latin typeface="Times New Roman" pitchFamily="18" charset="0"/>
                <a:cs typeface="Times New Roman" pitchFamily="18" charset="0"/>
              </a:rPr>
              <a:t> F, </a:t>
            </a:r>
            <a:r>
              <a:rPr lang="en-IN" sz="3200" dirty="0" err="1">
                <a:latin typeface="Times New Roman" pitchFamily="18" charset="0"/>
                <a:cs typeface="Times New Roman" pitchFamily="18" charset="0"/>
              </a:rPr>
              <a:t>Takenaka</a:t>
            </a:r>
            <a:r>
              <a:rPr lang="en-IN" sz="3200" dirty="0">
                <a:latin typeface="Times New Roman" pitchFamily="18" charset="0"/>
                <a:cs typeface="Times New Roman" pitchFamily="18" charset="0"/>
              </a:rPr>
              <a:t> A (2012) </a:t>
            </a:r>
            <a:r>
              <a:rPr lang="en-IN" sz="3200" dirty="0" err="1">
                <a:latin typeface="Times New Roman" pitchFamily="18" charset="0"/>
                <a:cs typeface="Times New Roman" pitchFamily="18" charset="0"/>
              </a:rPr>
              <a:t>Intravesical</a:t>
            </a:r>
            <a:r>
              <a:rPr lang="en-IN" sz="3200" dirty="0">
                <a:latin typeface="Times New Roman" pitchFamily="18" charset="0"/>
                <a:cs typeface="Times New Roman" pitchFamily="18" charset="0"/>
              </a:rPr>
              <a:t> Oxybutynin for Neurogenic Bladder in Children. </a:t>
            </a:r>
            <a:r>
              <a:rPr lang="en-IN" sz="3200" dirty="0" err="1">
                <a:latin typeface="Times New Roman" pitchFamily="18" charset="0"/>
                <a:cs typeface="Times New Roman" pitchFamily="18" charset="0"/>
              </a:rPr>
              <a:t>Pediat</a:t>
            </a:r>
            <a:r>
              <a:rPr lang="en-IN" sz="3200" dirty="0">
                <a:latin typeface="Times New Roman" pitchFamily="18" charset="0"/>
                <a:cs typeface="Times New Roman" pitchFamily="18" charset="0"/>
              </a:rPr>
              <a:t> </a:t>
            </a:r>
            <a:r>
              <a:rPr lang="en-IN" sz="3200" dirty="0" err="1">
                <a:latin typeface="Times New Roman" pitchFamily="18" charset="0"/>
                <a:cs typeface="Times New Roman" pitchFamily="18" charset="0"/>
              </a:rPr>
              <a:t>Therapeut</a:t>
            </a:r>
            <a:r>
              <a:rPr lang="en-IN" sz="3200" dirty="0">
                <a:latin typeface="Times New Roman" pitchFamily="18" charset="0"/>
                <a:cs typeface="Times New Roman" pitchFamily="18" charset="0"/>
              </a:rPr>
              <a:t> 2</a:t>
            </a:r>
            <a:r>
              <a:rPr lang="en-IN" sz="3200" dirty="0" smtClean="0">
                <a:latin typeface="Times New Roman" pitchFamily="18" charset="0"/>
                <a:cs typeface="Times New Roman" pitchFamily="18" charset="0"/>
              </a:rPr>
              <a:t>: 138</a:t>
            </a:r>
            <a:r>
              <a:rPr lang="en-IN" sz="3200" dirty="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16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1888</TotalTime>
  <Words>478</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239</cp:revision>
  <dcterms:created xsi:type="dcterms:W3CDTF">2014-10-14T11:42:21Z</dcterms:created>
  <dcterms:modified xsi:type="dcterms:W3CDTF">2015-11-02T11:51:00Z</dcterms:modified>
</cp:coreProperties>
</file>