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200329"/>
          </a:xfrm>
          <a:prstGeom prst="rect">
            <a:avLst/>
          </a:prstGeom>
        </p:spPr>
        <p:txBody>
          <a:bodyPr wrap="square">
            <a:spAutoFit/>
          </a:bodyPr>
          <a:lstStyle/>
          <a:p>
            <a:r>
              <a:rPr lang="en-IN" b="1" dirty="0" err="1">
                <a:latin typeface="Times New Roman" pitchFamily="18" charset="0"/>
                <a:cs typeface="Times New Roman" pitchFamily="18" charset="0"/>
              </a:rPr>
              <a:t>Neeraj</a:t>
            </a:r>
            <a:r>
              <a:rPr lang="en-IN" b="1" dirty="0">
                <a:latin typeface="Times New Roman" pitchFamily="18" charset="0"/>
                <a:cs typeface="Times New Roman" pitchFamily="18" charset="0"/>
              </a:rPr>
              <a:t> </a:t>
            </a:r>
            <a:r>
              <a:rPr lang="en-IN" b="1" dirty="0" err="1">
                <a:latin typeface="Times New Roman" pitchFamily="18" charset="0"/>
                <a:cs typeface="Times New Roman" pitchFamily="18" charset="0"/>
              </a:rPr>
              <a:t>Vij</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Department of Pediatric Respiratory Sciences</a:t>
            </a:r>
          </a:p>
          <a:p>
            <a:r>
              <a:rPr lang="en-IN" dirty="0">
                <a:latin typeface="Times New Roman" pitchFamily="18" charset="0"/>
                <a:cs typeface="Times New Roman" pitchFamily="18" charset="0"/>
              </a:rPr>
              <a:t>The Johns Hopkins University</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Neeraj Vi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780" y="1905000"/>
            <a:ext cx="1360650" cy="1904912"/>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Image result for The Johns Hopkins Universit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6382" y="4359602"/>
            <a:ext cx="1083541" cy="123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893647"/>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r>
              <a:rPr lang="en-IN" sz="2800" dirty="0" err="1">
                <a:latin typeface="Times New Roman" pitchFamily="18" charset="0"/>
                <a:cs typeface="Times New Roman" pitchFamily="18" charset="0"/>
              </a:rPr>
              <a:t>Dr.</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Neeraj</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Vij</a:t>
            </a:r>
            <a:r>
              <a:rPr lang="en-IN" sz="2800" dirty="0">
                <a:latin typeface="Times New Roman" pitchFamily="18" charset="0"/>
                <a:cs typeface="Times New Roman" pitchFamily="18" charset="0"/>
              </a:rPr>
              <a:t> is an Assistant Professor at Department of Pediatric Respiratory Sciences and Institute of </a:t>
            </a:r>
            <a:r>
              <a:rPr lang="en-IN" sz="2800" dirty="0" err="1">
                <a:latin typeface="Times New Roman" pitchFamily="18" charset="0"/>
                <a:cs typeface="Times New Roman" pitchFamily="18" charset="0"/>
              </a:rPr>
              <a:t>NanoBiotechnology</a:t>
            </a:r>
            <a:r>
              <a:rPr lang="en-IN" sz="2800" dirty="0">
                <a:latin typeface="Times New Roman" pitchFamily="18" charset="0"/>
                <a:cs typeface="Times New Roman" pitchFamily="18" charset="0"/>
              </a:rPr>
              <a:t>, The Johns Hopkins University. </a:t>
            </a:r>
            <a:r>
              <a:rPr lang="en-IN" sz="2800" dirty="0" err="1" smtClean="0">
                <a:latin typeface="Times New Roman" pitchFamily="18" charset="0"/>
                <a:cs typeface="Times New Roman" pitchFamily="18" charset="0"/>
              </a:rPr>
              <a:t>Dr.</a:t>
            </a:r>
            <a:r>
              <a:rPr lang="en-IN" sz="2800" dirty="0" smtClean="0">
                <a:latin typeface="Times New Roman" pitchFamily="18" charset="0"/>
                <a:cs typeface="Times New Roman" pitchFamily="18" charset="0"/>
              </a:rPr>
              <a:t> </a:t>
            </a:r>
            <a:r>
              <a:rPr lang="en-IN" sz="2800" dirty="0" err="1">
                <a:latin typeface="Times New Roman" pitchFamily="18" charset="0"/>
                <a:cs typeface="Times New Roman" pitchFamily="18" charset="0"/>
              </a:rPr>
              <a:t>Vij</a:t>
            </a:r>
            <a:r>
              <a:rPr lang="en-IN" sz="2800" dirty="0">
                <a:latin typeface="Times New Roman" pitchFamily="18" charset="0"/>
                <a:cs typeface="Times New Roman" pitchFamily="18" charset="0"/>
              </a:rPr>
              <a:t> obtained his PhD in Biotechnology from Indian Institute of Technology India in 2001 followed by postdoctoral fellowships at Institute of Genetics, BRC, Hungary University of Heidelberg Germany and Johns Hopkins University, USA He joined Johns Hopkins faculty in 2006.</a:t>
            </a:r>
            <a:endParaRPr lang="en-US" sz="28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600200"/>
            <a:ext cx="8077200" cy="461664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r>
              <a:rPr lang="en-IN" sz="2400" dirty="0" smtClean="0">
                <a:latin typeface="Times New Roman" pitchFamily="18" charset="0"/>
                <a:cs typeface="Times New Roman" pitchFamily="18" charset="0"/>
              </a:rPr>
              <a:t>His </a:t>
            </a:r>
            <a:r>
              <a:rPr lang="en-IN" sz="2400" dirty="0">
                <a:latin typeface="Times New Roman" pitchFamily="18" charset="0"/>
                <a:cs typeface="Times New Roman" pitchFamily="18" charset="0"/>
              </a:rPr>
              <a:t>major research interests includes inflammatory and protein </a:t>
            </a:r>
            <a:r>
              <a:rPr lang="en-IN" sz="2400" dirty="0" err="1">
                <a:latin typeface="Times New Roman" pitchFamily="18" charset="0"/>
                <a:cs typeface="Times New Roman" pitchFamily="18" charset="0"/>
              </a:rPr>
              <a:t>misfolding</a:t>
            </a:r>
            <a:r>
              <a:rPr lang="en-IN" sz="2400" dirty="0">
                <a:latin typeface="Times New Roman" pitchFamily="18" charset="0"/>
                <a:cs typeface="Times New Roman" pitchFamily="18" charset="0"/>
              </a:rPr>
              <a:t> disorders. The research focus of his laboratory is identification of molecular pathways leading to chronic disease pathophysiology with an aim to identify novel therapeutic strategies. At the translational front his laboratory focuses on identification of novel therapeutic strategies including design of small molecules and </a:t>
            </a:r>
            <a:r>
              <a:rPr lang="en-IN" sz="2400" dirty="0" err="1">
                <a:latin typeface="Times New Roman" pitchFamily="18" charset="0"/>
                <a:cs typeface="Times New Roman" pitchFamily="18" charset="0"/>
              </a:rPr>
              <a:t>nano</a:t>
            </a:r>
            <a:r>
              <a:rPr lang="en-IN" sz="2400" dirty="0">
                <a:latin typeface="Times New Roman" pitchFamily="18" charset="0"/>
                <a:cs typeface="Times New Roman" pitchFamily="18" charset="0"/>
              </a:rPr>
              <a:t>- drug delivery systems. Major goal of his laboratory is to design novel targeted and sustained drug/gene delivery systems for chronic obstructive lung diseases such as COPD and CF.</a:t>
            </a:r>
            <a:endParaRPr lang="en-IN" sz="2400" dirty="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1890</TotalTime>
  <Words>508</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243</cp:revision>
  <dcterms:created xsi:type="dcterms:W3CDTF">2014-10-14T11:42:21Z</dcterms:created>
  <dcterms:modified xsi:type="dcterms:W3CDTF">2015-11-02T12:01:10Z</dcterms:modified>
</cp:coreProperties>
</file>