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sldIdLst>
    <p:sldId id="271" r:id="rId2"/>
    <p:sldId id="27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3" r:id="rId19"/>
    <p:sldId id="274" r:id="rId20"/>
    <p:sldId id="275" r:id="rId21"/>
  </p:sldIdLst>
  <p:sldSz cx="9144000" cy="6858000" type="screen4x3"/>
  <p:notesSz cx="7559675" cy="10691813"/>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n-ea"/>
        <a:cs typeface="Arial"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n-ea"/>
        <a:cs typeface="Arial"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n-ea"/>
        <a:cs typeface="Arial"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n-ea"/>
        <a:cs typeface="Arial"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457200" algn="l"/>
                <a:tab pos="914400" algn="l"/>
                <a:tab pos="1371600" algn="l"/>
                <a:tab pos="1828800" algn="l"/>
                <a:tab pos="2286000" algn="l"/>
                <a:tab pos="2743200" algn="l"/>
                <a:tab pos="3200400" algn="l"/>
              </a:tabLst>
              <a:defRPr sz="1400">
                <a:solidFill>
                  <a:srgbClr val="000000"/>
                </a:solidFill>
                <a:latin typeface="Times New Roman" pitchFamily="18" charset="0"/>
              </a:defRPr>
            </a:lvl1pPr>
          </a:lstStyle>
          <a:p>
            <a:endParaRPr 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457200" algn="l"/>
                <a:tab pos="914400" algn="l"/>
                <a:tab pos="1371600" algn="l"/>
                <a:tab pos="1828800" algn="l"/>
                <a:tab pos="2286000" algn="l"/>
                <a:tab pos="2743200" algn="l"/>
                <a:tab pos="3200400" algn="l"/>
              </a:tabLst>
              <a:defRPr sz="1400">
                <a:solidFill>
                  <a:srgbClr val="000000"/>
                </a:solidFill>
                <a:latin typeface="Times New Roman" pitchFamily="18" charset="0"/>
              </a:defRPr>
            </a:lvl1pPr>
          </a:lstStyle>
          <a:p>
            <a:endParaRPr 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457200" algn="l"/>
                <a:tab pos="914400" algn="l"/>
                <a:tab pos="1371600" algn="l"/>
                <a:tab pos="1828800" algn="l"/>
                <a:tab pos="2286000" algn="l"/>
                <a:tab pos="2743200" algn="l"/>
                <a:tab pos="3200400" algn="l"/>
              </a:tabLst>
              <a:defRPr sz="1400">
                <a:solidFill>
                  <a:srgbClr val="000000"/>
                </a:solidFill>
                <a:latin typeface="Times New Roman" pitchFamily="18" charset="0"/>
              </a:defRPr>
            </a:lvl1pPr>
          </a:lstStyle>
          <a:p>
            <a:endParaRPr 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457200" algn="l"/>
                <a:tab pos="914400" algn="l"/>
                <a:tab pos="1371600" algn="l"/>
                <a:tab pos="1828800" algn="l"/>
                <a:tab pos="2286000" algn="l"/>
                <a:tab pos="2743200" algn="l"/>
                <a:tab pos="3200400" algn="l"/>
              </a:tabLst>
              <a:defRPr sz="1400">
                <a:solidFill>
                  <a:srgbClr val="000000"/>
                </a:solidFill>
                <a:latin typeface="Times New Roman" pitchFamily="18" charset="0"/>
              </a:defRPr>
            </a:lvl1pPr>
          </a:lstStyle>
          <a:p>
            <a:fld id="{15F4DB5C-61A2-405C-A800-6068E4C19D51}" type="slidenum">
              <a:rPr lang="en-US"/>
              <a:pPr/>
              <a:t>‹#›</a:t>
            </a:fld>
            <a:endParaRPr lang="en-US"/>
          </a:p>
        </p:txBody>
      </p:sp>
    </p:spTree>
    <p:extLst>
      <p:ext uri="{BB962C8B-B14F-4D97-AF65-F5344CB8AC3E}">
        <p14:creationId xmlns:p14="http://schemas.microsoft.com/office/powerpoint/2010/main" val="153538712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B55B537-BF20-4C02-A47A-7D0F9778A800}" type="slidenum">
              <a:rPr lang="en-US"/>
              <a:pPr/>
              <a:t>3</a:t>
            </a:fld>
            <a:endParaRPr lang="en-US"/>
          </a:p>
        </p:txBody>
      </p:sp>
      <p:sp>
        <p:nvSpPr>
          <p:cNvPr id="184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2780F2E-0C53-4968-8820-C5D7E12691E8}" type="slidenum">
              <a:rPr lang="en-US"/>
              <a:pPr/>
              <a:t>12</a:t>
            </a:fld>
            <a:endParaRPr lang="en-US"/>
          </a:p>
        </p:txBody>
      </p:sp>
      <p:sp>
        <p:nvSpPr>
          <p:cNvPr id="2764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0E9B3D4-6910-452D-B6CE-74E15872F138}" type="slidenum">
              <a:rPr lang="en-US"/>
              <a:pPr/>
              <a:t>13</a:t>
            </a:fld>
            <a:endParaRPr lang="en-US"/>
          </a:p>
        </p:txBody>
      </p:sp>
      <p:sp>
        <p:nvSpPr>
          <p:cNvPr id="2867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6D196B1-727F-4670-A794-AA50EE49395D}" type="slidenum">
              <a:rPr lang="en-US"/>
              <a:pPr/>
              <a:t>14</a:t>
            </a:fld>
            <a:endParaRPr lang="en-US"/>
          </a:p>
        </p:txBody>
      </p:sp>
      <p:sp>
        <p:nvSpPr>
          <p:cNvPr id="2969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29B7A96-C9EB-4A52-8762-81414493FF7B}" type="slidenum">
              <a:rPr lang="en-US"/>
              <a:pPr/>
              <a:t>15</a:t>
            </a:fld>
            <a:endParaRPr lang="en-US"/>
          </a:p>
        </p:txBody>
      </p:sp>
      <p:sp>
        <p:nvSpPr>
          <p:cNvPr id="3072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B13EF31-2816-46DD-92AD-85024DA39917}" type="slidenum">
              <a:rPr lang="en-US"/>
              <a:pPr/>
              <a:t>16</a:t>
            </a:fld>
            <a:endParaRPr lang="en-US"/>
          </a:p>
        </p:txBody>
      </p:sp>
      <p:sp>
        <p:nvSpPr>
          <p:cNvPr id="317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665F66C-04D1-4774-A864-BC1475F17897}" type="slidenum">
              <a:rPr lang="en-US"/>
              <a:pPr/>
              <a:t>17</a:t>
            </a:fld>
            <a:endParaRPr lang="en-US"/>
          </a:p>
        </p:txBody>
      </p:sp>
      <p:sp>
        <p:nvSpPr>
          <p:cNvPr id="3276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ABEF918-DC29-46DD-BA04-4639246557EE}" type="slidenum">
              <a:rPr lang="en-US"/>
              <a:pPr/>
              <a:t>4</a:t>
            </a:fld>
            <a:endParaRPr lang="en-US"/>
          </a:p>
        </p:txBody>
      </p:sp>
      <p:sp>
        <p:nvSpPr>
          <p:cNvPr id="1945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789DD0E-339C-469F-8526-7BDD5592DA9A}" type="slidenum">
              <a:rPr lang="en-US"/>
              <a:pPr/>
              <a:t>5</a:t>
            </a:fld>
            <a:endParaRPr lang="en-US"/>
          </a:p>
        </p:txBody>
      </p:sp>
      <p:sp>
        <p:nvSpPr>
          <p:cNvPr id="2048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EBF8A1-0EB9-43FC-9381-A965BD15A8E5}" type="slidenum">
              <a:rPr lang="en-US"/>
              <a:pPr/>
              <a:t>6</a:t>
            </a:fld>
            <a:endParaRPr lang="en-US"/>
          </a:p>
        </p:txBody>
      </p:sp>
      <p:sp>
        <p:nvSpPr>
          <p:cNvPr id="2150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ED4BD9B-5049-4DE1-B546-CA5F4CFAD694}" type="slidenum">
              <a:rPr lang="en-US"/>
              <a:pPr/>
              <a:t>7</a:t>
            </a:fld>
            <a:endParaRPr lang="en-US"/>
          </a:p>
        </p:txBody>
      </p:sp>
      <p:sp>
        <p:nvSpPr>
          <p:cNvPr id="2252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419EAF6-2AB4-4351-9EA7-0A07ECE5AD58}" type="slidenum">
              <a:rPr lang="en-US"/>
              <a:pPr/>
              <a:t>8</a:t>
            </a:fld>
            <a:endParaRPr lang="en-US"/>
          </a:p>
        </p:txBody>
      </p:sp>
      <p:sp>
        <p:nvSpPr>
          <p:cNvPr id="2355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E340CEC-4B96-4579-88A0-9CE05AB84CFD}" type="slidenum">
              <a:rPr lang="en-US"/>
              <a:pPr/>
              <a:t>9</a:t>
            </a:fld>
            <a:endParaRPr lang="en-US"/>
          </a:p>
        </p:txBody>
      </p:sp>
      <p:sp>
        <p:nvSpPr>
          <p:cNvPr id="2457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0A09665-E638-4C56-A748-640F9D6C1134}" type="slidenum">
              <a:rPr lang="en-US"/>
              <a:pPr/>
              <a:t>10</a:t>
            </a:fld>
            <a:endParaRPr lang="en-US"/>
          </a:p>
        </p:txBody>
      </p:sp>
      <p:sp>
        <p:nvSpPr>
          <p:cNvPr id="2560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039C3C8-EE94-4A13-98FE-1B153607154B}" type="slidenum">
              <a:rPr lang="en-US"/>
              <a:pPr/>
              <a:t>11</a:t>
            </a:fld>
            <a:endParaRPr lang="en-US"/>
          </a:p>
        </p:txBody>
      </p:sp>
      <p:sp>
        <p:nvSpPr>
          <p:cNvPr id="2662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5" name="Slide Number Placeholder 4"/>
          <p:cNvSpPr>
            <a:spLocks noGrp="1"/>
          </p:cNvSpPr>
          <p:nvPr>
            <p:ph type="sldNum" idx="11"/>
          </p:nvPr>
        </p:nvSpPr>
        <p:spPr/>
        <p:txBody>
          <a:bodyPr/>
          <a:lstStyle>
            <a:lvl1pPr>
              <a:defRPr/>
            </a:lvl1pPr>
          </a:lstStyle>
          <a:p>
            <a:fld id="{FDF717B6-BE2C-4025-9F0A-4804A9275530}" type="slidenum">
              <a:rPr lang="en-US"/>
              <a:pPr/>
              <a:t>‹#›</a:t>
            </a:fld>
            <a:endParaRPr lang="en-US"/>
          </a:p>
        </p:txBody>
      </p:sp>
    </p:spTree>
    <p:extLst>
      <p:ext uri="{BB962C8B-B14F-4D97-AF65-F5344CB8AC3E}">
        <p14:creationId xmlns:p14="http://schemas.microsoft.com/office/powerpoint/2010/main" val="3408306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5" name="Slide Number Placeholder 4"/>
          <p:cNvSpPr>
            <a:spLocks noGrp="1"/>
          </p:cNvSpPr>
          <p:nvPr>
            <p:ph type="sldNum" idx="11"/>
          </p:nvPr>
        </p:nvSpPr>
        <p:spPr/>
        <p:txBody>
          <a:bodyPr/>
          <a:lstStyle>
            <a:lvl1pPr>
              <a:defRPr/>
            </a:lvl1pPr>
          </a:lstStyle>
          <a:p>
            <a:fld id="{6E818DBC-F0FB-4F7C-842C-15AA06C36BF3}" type="slidenum">
              <a:rPr lang="en-US"/>
              <a:pPr/>
              <a:t>‹#›</a:t>
            </a:fld>
            <a:endParaRPr lang="en-US"/>
          </a:p>
        </p:txBody>
      </p:sp>
    </p:spTree>
    <p:extLst>
      <p:ext uri="{BB962C8B-B14F-4D97-AF65-F5344CB8AC3E}">
        <p14:creationId xmlns:p14="http://schemas.microsoft.com/office/powerpoint/2010/main" val="238182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3050"/>
            <a:ext cx="2055813" cy="5307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3050"/>
            <a:ext cx="6019800" cy="5307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5" name="Slide Number Placeholder 4"/>
          <p:cNvSpPr>
            <a:spLocks noGrp="1"/>
          </p:cNvSpPr>
          <p:nvPr>
            <p:ph type="sldNum" idx="11"/>
          </p:nvPr>
        </p:nvSpPr>
        <p:spPr/>
        <p:txBody>
          <a:bodyPr/>
          <a:lstStyle>
            <a:lvl1pPr>
              <a:defRPr/>
            </a:lvl1pPr>
          </a:lstStyle>
          <a:p>
            <a:fld id="{961BA482-EEBE-4931-8224-6DC4982986C5}" type="slidenum">
              <a:rPr lang="en-US"/>
              <a:pPr/>
              <a:t>‹#›</a:t>
            </a:fld>
            <a:endParaRPr lang="en-US"/>
          </a:p>
        </p:txBody>
      </p:sp>
    </p:spTree>
    <p:extLst>
      <p:ext uri="{BB962C8B-B14F-4D97-AF65-F5344CB8AC3E}">
        <p14:creationId xmlns:p14="http://schemas.microsoft.com/office/powerpoint/2010/main" val="241754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5" name="Slide Number Placeholder 4"/>
          <p:cNvSpPr>
            <a:spLocks noGrp="1"/>
          </p:cNvSpPr>
          <p:nvPr>
            <p:ph type="sldNum" idx="11"/>
          </p:nvPr>
        </p:nvSpPr>
        <p:spPr/>
        <p:txBody>
          <a:bodyPr/>
          <a:lstStyle>
            <a:lvl1pPr>
              <a:defRPr/>
            </a:lvl1pPr>
          </a:lstStyle>
          <a:p>
            <a:fld id="{B4BD43FB-3C9D-424E-8CAF-2B18A1CB4C24}" type="slidenum">
              <a:rPr lang="en-US"/>
              <a:pPr/>
              <a:t>‹#›</a:t>
            </a:fld>
            <a:endParaRPr lang="en-US"/>
          </a:p>
        </p:txBody>
      </p:sp>
    </p:spTree>
    <p:extLst>
      <p:ext uri="{BB962C8B-B14F-4D97-AF65-F5344CB8AC3E}">
        <p14:creationId xmlns:p14="http://schemas.microsoft.com/office/powerpoint/2010/main" val="76731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5" name="Slide Number Placeholder 4"/>
          <p:cNvSpPr>
            <a:spLocks noGrp="1"/>
          </p:cNvSpPr>
          <p:nvPr>
            <p:ph type="sldNum" idx="11"/>
          </p:nvPr>
        </p:nvSpPr>
        <p:spPr/>
        <p:txBody>
          <a:bodyPr/>
          <a:lstStyle>
            <a:lvl1pPr>
              <a:defRPr/>
            </a:lvl1pPr>
          </a:lstStyle>
          <a:p>
            <a:fld id="{3CD22BC0-FBDF-42E9-A93A-A7600707A43A}" type="slidenum">
              <a:rPr lang="en-US"/>
              <a:pPr/>
              <a:t>‹#›</a:t>
            </a:fld>
            <a:endParaRPr lang="en-US"/>
          </a:p>
        </p:txBody>
      </p:sp>
    </p:spTree>
    <p:extLst>
      <p:ext uri="{BB962C8B-B14F-4D97-AF65-F5344CB8AC3E}">
        <p14:creationId xmlns:p14="http://schemas.microsoft.com/office/powerpoint/2010/main" val="137393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7013" cy="3975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4963"/>
            <a:ext cx="4038600" cy="3975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6" name="Slide Number Placeholder 5"/>
          <p:cNvSpPr>
            <a:spLocks noGrp="1"/>
          </p:cNvSpPr>
          <p:nvPr>
            <p:ph type="sldNum" idx="11"/>
          </p:nvPr>
        </p:nvSpPr>
        <p:spPr/>
        <p:txBody>
          <a:bodyPr/>
          <a:lstStyle>
            <a:lvl1pPr>
              <a:defRPr/>
            </a:lvl1pPr>
          </a:lstStyle>
          <a:p>
            <a:fld id="{33B17366-568D-4701-B993-7A19D1222C81}" type="slidenum">
              <a:rPr lang="en-US"/>
              <a:pPr/>
              <a:t>‹#›</a:t>
            </a:fld>
            <a:endParaRPr lang="en-US"/>
          </a:p>
        </p:txBody>
      </p:sp>
    </p:spTree>
    <p:extLst>
      <p:ext uri="{BB962C8B-B14F-4D97-AF65-F5344CB8AC3E}">
        <p14:creationId xmlns:p14="http://schemas.microsoft.com/office/powerpoint/2010/main" val="54827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8" name="Slide Number Placeholder 7"/>
          <p:cNvSpPr>
            <a:spLocks noGrp="1"/>
          </p:cNvSpPr>
          <p:nvPr>
            <p:ph type="sldNum" idx="11"/>
          </p:nvPr>
        </p:nvSpPr>
        <p:spPr/>
        <p:txBody>
          <a:bodyPr/>
          <a:lstStyle>
            <a:lvl1pPr>
              <a:defRPr/>
            </a:lvl1pPr>
          </a:lstStyle>
          <a:p>
            <a:fld id="{232493B6-246E-4C56-A562-ECB848723DD7}" type="slidenum">
              <a:rPr lang="en-US"/>
              <a:pPr/>
              <a:t>‹#›</a:t>
            </a:fld>
            <a:endParaRPr lang="en-US"/>
          </a:p>
        </p:txBody>
      </p:sp>
    </p:spTree>
    <p:extLst>
      <p:ext uri="{BB962C8B-B14F-4D97-AF65-F5344CB8AC3E}">
        <p14:creationId xmlns:p14="http://schemas.microsoft.com/office/powerpoint/2010/main" val="480788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4" name="Slide Number Placeholder 3"/>
          <p:cNvSpPr>
            <a:spLocks noGrp="1"/>
          </p:cNvSpPr>
          <p:nvPr>
            <p:ph type="sldNum" idx="11"/>
          </p:nvPr>
        </p:nvSpPr>
        <p:spPr/>
        <p:txBody>
          <a:bodyPr/>
          <a:lstStyle>
            <a:lvl1pPr>
              <a:defRPr/>
            </a:lvl1pPr>
          </a:lstStyle>
          <a:p>
            <a:fld id="{9AE02ADB-AC34-48C4-ABAA-AC1158A71F64}" type="slidenum">
              <a:rPr lang="en-US"/>
              <a:pPr/>
              <a:t>‹#›</a:t>
            </a:fld>
            <a:endParaRPr lang="en-US"/>
          </a:p>
        </p:txBody>
      </p:sp>
    </p:spTree>
    <p:extLst>
      <p:ext uri="{BB962C8B-B14F-4D97-AF65-F5344CB8AC3E}">
        <p14:creationId xmlns:p14="http://schemas.microsoft.com/office/powerpoint/2010/main" val="128632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3" name="Slide Number Placeholder 2"/>
          <p:cNvSpPr>
            <a:spLocks noGrp="1"/>
          </p:cNvSpPr>
          <p:nvPr>
            <p:ph type="sldNum" idx="11"/>
          </p:nvPr>
        </p:nvSpPr>
        <p:spPr/>
        <p:txBody>
          <a:bodyPr/>
          <a:lstStyle>
            <a:lvl1pPr>
              <a:defRPr/>
            </a:lvl1pPr>
          </a:lstStyle>
          <a:p>
            <a:fld id="{15E01C00-9EB1-48D9-B700-9BC01505A836}" type="slidenum">
              <a:rPr lang="en-US"/>
              <a:pPr/>
              <a:t>‹#›</a:t>
            </a:fld>
            <a:endParaRPr lang="en-US"/>
          </a:p>
        </p:txBody>
      </p:sp>
    </p:spTree>
    <p:extLst>
      <p:ext uri="{BB962C8B-B14F-4D97-AF65-F5344CB8AC3E}">
        <p14:creationId xmlns:p14="http://schemas.microsoft.com/office/powerpoint/2010/main" val="366680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6" name="Slide Number Placeholder 5"/>
          <p:cNvSpPr>
            <a:spLocks noGrp="1"/>
          </p:cNvSpPr>
          <p:nvPr>
            <p:ph type="sldNum" idx="11"/>
          </p:nvPr>
        </p:nvSpPr>
        <p:spPr/>
        <p:txBody>
          <a:bodyPr/>
          <a:lstStyle>
            <a:lvl1pPr>
              <a:defRPr/>
            </a:lvl1pPr>
          </a:lstStyle>
          <a:p>
            <a:fld id="{7BB0D2BE-F31A-4F78-BB7E-A06C5BF24AF6}" type="slidenum">
              <a:rPr lang="en-US"/>
              <a:pPr/>
              <a:t>‹#›</a:t>
            </a:fld>
            <a:endParaRPr lang="en-US"/>
          </a:p>
        </p:txBody>
      </p:sp>
    </p:spTree>
    <p:extLst>
      <p:ext uri="{BB962C8B-B14F-4D97-AF65-F5344CB8AC3E}">
        <p14:creationId xmlns:p14="http://schemas.microsoft.com/office/powerpoint/2010/main" val="3260670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4057F766-6FF6-4D3D-8C4D-0FA0B3F25FB6}" type="datetime1">
              <a:rPr lang="en-US"/>
              <a:pPr/>
              <a:t>9/18/2015</a:t>
            </a:fld>
            <a:endParaRPr lang="en-US"/>
          </a:p>
        </p:txBody>
      </p:sp>
      <p:sp>
        <p:nvSpPr>
          <p:cNvPr id="6" name="Slide Number Placeholder 5"/>
          <p:cNvSpPr>
            <a:spLocks noGrp="1"/>
          </p:cNvSpPr>
          <p:nvPr>
            <p:ph type="sldNum" idx="11"/>
          </p:nvPr>
        </p:nvSpPr>
        <p:spPr/>
        <p:txBody>
          <a:bodyPr/>
          <a:lstStyle>
            <a:lvl1pPr>
              <a:defRPr/>
            </a:lvl1pPr>
          </a:lstStyle>
          <a:p>
            <a:fld id="{4BB6A9C2-32FE-4CCC-BCC6-EA047F5DA1CE}" type="slidenum">
              <a:rPr lang="en-US"/>
              <a:pPr/>
              <a:t>‹#›</a:t>
            </a:fld>
            <a:endParaRPr lang="en-US"/>
          </a:p>
        </p:txBody>
      </p:sp>
    </p:spTree>
    <p:extLst>
      <p:ext uri="{BB962C8B-B14F-4D97-AF65-F5344CB8AC3E}">
        <p14:creationId xmlns:p14="http://schemas.microsoft.com/office/powerpoint/2010/main" val="2671706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AutoShape 1"/>
          <p:cNvSpPr>
            <a:spLocks noChangeArrowheads="1"/>
          </p:cNvSpPr>
          <p:nvPr/>
        </p:nvSpPr>
        <p:spPr bwMode="auto">
          <a:xfrm>
            <a:off x="0" y="0"/>
            <a:ext cx="1588" cy="1588"/>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6" name="Rectangle 2"/>
          <p:cNvSpPr>
            <a:spLocks noGrp="1" noChangeArrowheads="1"/>
          </p:cNvSpPr>
          <p:nvPr>
            <p:ph type="dt"/>
          </p:nvPr>
        </p:nvSpPr>
        <p:spPr bwMode="auto">
          <a:xfrm>
            <a:off x="0" y="0"/>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defRPr sz="1400">
                <a:solidFill>
                  <a:srgbClr val="000000"/>
                </a:solidFill>
                <a:latin typeface="Times New Roman" pitchFamily="18" charset="0"/>
              </a:defRPr>
            </a:lvl1pPr>
          </a:lstStyle>
          <a:p>
            <a:fld id="{4057F766-6FF6-4D3D-8C4D-0FA0B3F25FB6}" type="datetime1">
              <a:rPr lang="en-US"/>
              <a:pPr/>
              <a:t>9/18/2015</a:t>
            </a:fld>
            <a:endParaRPr lang="en-US"/>
          </a:p>
        </p:txBody>
      </p:sp>
      <p:sp>
        <p:nvSpPr>
          <p:cNvPr id="1027" name="Text Box 3"/>
          <p:cNvSpPr txBox="1">
            <a:spLocks noChangeArrowheads="1"/>
          </p:cNvSpPr>
          <p:nvPr/>
        </p:nvSpPr>
        <p:spPr bwMode="auto">
          <a:xfrm>
            <a:off x="-11798300" y="-11798300"/>
            <a:ext cx="11799888" cy="1179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8" name="Rectangle 4"/>
          <p:cNvSpPr>
            <a:spLocks noGrp="1" noChangeArrowheads="1"/>
          </p:cNvSpPr>
          <p:nvPr>
            <p:ph type="sldNum"/>
          </p:nvPr>
        </p:nvSpPr>
        <p:spPr bwMode="auto">
          <a:xfrm>
            <a:off x="0" y="0"/>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algn="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defRPr sz="1400">
                <a:solidFill>
                  <a:srgbClr val="000000"/>
                </a:solidFill>
                <a:latin typeface="Times New Roman" pitchFamily="18" charset="0"/>
              </a:defRPr>
            </a:lvl1pPr>
          </a:lstStyle>
          <a:p>
            <a:fld id="{E4882DC5-7B46-4A48-B5B4-85760D15BF3F}" type="slidenum">
              <a:rPr lang="en-US"/>
              <a:pPr/>
              <a:t>‹#›</a:t>
            </a:fld>
            <a:endParaRPr lang="en-US"/>
          </a:p>
        </p:txBody>
      </p:sp>
      <p:sp>
        <p:nvSpPr>
          <p:cNvPr id="1029" name="Rectangle 5"/>
          <p:cNvSpPr>
            <a:spLocks noGrp="1" noChangeArrowheads="1"/>
          </p:cNvSpPr>
          <p:nvPr>
            <p:ph type="title"/>
          </p:nvPr>
        </p:nvSpPr>
        <p:spPr bwMode="auto">
          <a:xfrm>
            <a:off x="457200" y="273050"/>
            <a:ext cx="8228013"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0" name="Rectangle 6"/>
          <p:cNvSpPr>
            <a:spLocks noGrp="1" noChangeArrowheads="1"/>
          </p:cNvSpPr>
          <p:nvPr>
            <p:ph type="body" idx="1"/>
          </p:nvPr>
        </p:nvSpPr>
        <p:spPr bwMode="auto">
          <a:xfrm>
            <a:off x="457200" y="1604963"/>
            <a:ext cx="8228013" cy="397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2pPr>
      <a:lvl3pPr marL="11430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3pPr>
      <a:lvl4pPr marL="16002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4pPr>
      <a:lvl5pPr marL="20574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charset="0"/>
        </a:defRPr>
      </a:lvl9pPr>
    </p:titleStyle>
    <p:bodyStyle>
      <a:lvl1pPr marL="342900" indent="-342900" algn="l" defTabSz="457200" rtl="0" fontAlgn="base" hangingPunct="0">
        <a:lnSpc>
          <a:spcPct val="93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cs typeface="+mn-cs"/>
        </a:defRPr>
      </a:lvl2pPr>
      <a:lvl3pPr marL="1143000" indent="-228600" algn="l" defTabSz="457200" rtl="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cs typeface="+mn-cs"/>
        </a:defRPr>
      </a:lvl3pPr>
      <a:lvl4pPr marL="1600200" indent="-228600" algn="l" defTabSz="457200" rtl="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cs typeface="+mn-cs"/>
        </a:defRPr>
      </a:lvl4pPr>
      <a:lvl5pPr marL="2057400" indent="-228600" algn="l" defTabSz="457200"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5pPr>
      <a:lvl6pPr marL="2514600" indent="-228600" algn="l" defTabSz="457200"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6pPr>
      <a:lvl7pPr marL="2971800" indent="-228600" algn="l" defTabSz="457200"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7pPr>
      <a:lvl8pPr marL="3429000" indent="-228600" algn="l" defTabSz="457200"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8pPr>
      <a:lvl9pPr marL="3886200" indent="-228600" algn="l" defTabSz="457200"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omicsonline.org/thermodynamics-catalysis.php" TargetMode="External"/><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hyperlink" Target="http://omicsonline.org/organic-chemistry-current-research.php" TargetMode="External"/><Relationship Id="rId4" Type="http://schemas.openxmlformats.org/officeDocument/2006/relationships/hyperlink" Target="http://www.esciencecentral.org/journals/plant-biochemistry-physiology.ph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harmaceuticalconferences.com/medicinal-chemistry-aided-drug-designing-2014/" TargetMode="External"/><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a:t>
            </a:r>
            <a:r>
              <a:rPr lang="en-US" sz="5400" dirty="0" smtClean="0">
                <a:solidFill>
                  <a:schemeClr val="accent6"/>
                </a:solidFill>
                <a:latin typeface="Stencil" panose="040409050D0802020404" pitchFamily="82" charset="0"/>
              </a:rPr>
              <a:t>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charset="0"/>
                <a:cs typeface="Arial"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999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endParaRPr lang="en-US" smtClean="0"/>
          </a:p>
        </p:txBody>
      </p:sp>
      <p:sp>
        <p:nvSpPr>
          <p:cNvPr id="20483" name="Content Placeholder 2"/>
          <p:cNvSpPr>
            <a:spLocks noGrp="1"/>
          </p:cNvSpPr>
          <p:nvPr>
            <p:ph idx="4294967295"/>
          </p:nvPr>
        </p:nvSpPr>
        <p:spPr>
          <a:xfrm>
            <a:off x="457200" y="1600200"/>
            <a:ext cx="8229600" cy="4525963"/>
          </a:xfrm>
        </p:spPr>
        <p:txBody>
          <a:bodyPr/>
          <a:lstStyle/>
          <a:p>
            <a:pPr eaLnBrk="1" hangingPunct="1">
              <a:defRPr/>
            </a:pPr>
            <a:endParaRPr lang="en-US" smtClean="0"/>
          </a:p>
        </p:txBody>
      </p:sp>
      <p:pic>
        <p:nvPicPr>
          <p:cNvPr id="778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588963" y="152400"/>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Chemical Sciences</a:t>
            </a:r>
            <a:br>
              <a:rPr lang="en-US" dirty="0" smtClean="0"/>
            </a:br>
            <a:r>
              <a:rPr lang="en-US" dirty="0" smtClean="0"/>
              <a:t>Related Journals</a:t>
            </a:r>
            <a:endParaRPr lang="en-US" dirty="0"/>
          </a:p>
        </p:txBody>
      </p:sp>
      <p:sp>
        <p:nvSpPr>
          <p:cNvPr id="7" name="Vertical Scroll 6"/>
          <p:cNvSpPr/>
          <p:nvPr/>
        </p:nvSpPr>
        <p:spPr>
          <a:xfrm>
            <a:off x="-82550" y="1471613"/>
            <a:ext cx="5864225" cy="4014787"/>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hlinkClick r:id="rId3" tooltip="Journal of Thermodynamics &amp; Catalysis"/>
              </a:rPr>
              <a:t>Journal of Thermodynamics &amp; Catalysis </a:t>
            </a:r>
            <a:endParaRPr lang="en-US" sz="2000" dirty="0"/>
          </a:p>
          <a:p>
            <a:pPr marL="342900" indent="-342900">
              <a:buFont typeface="Wingdings" panose="05000000000000000000" pitchFamily="2" charset="2"/>
              <a:buChar char="Ø"/>
              <a:defRPr/>
            </a:pPr>
            <a:r>
              <a:rPr lang="en-US" sz="2000" dirty="0">
                <a:hlinkClick r:id="rId4" tooltip="Journal of Plant Biochemistry &amp; Physiology"/>
              </a:rPr>
              <a:t>Journal of Plant Biochemistry &amp; Physiology </a:t>
            </a:r>
            <a:endParaRPr lang="en-US" sz="2000" dirty="0"/>
          </a:p>
          <a:p>
            <a:pPr marL="342900" indent="-342900">
              <a:buFont typeface="Wingdings" panose="05000000000000000000" pitchFamily="2" charset="2"/>
              <a:buChar char="Ø"/>
              <a:defRPr/>
            </a:pPr>
            <a:r>
              <a:rPr lang="en-US" sz="2000" dirty="0">
                <a:hlinkClick r:id="rId5" tooltip="Organic Chemistry: Current Research"/>
              </a:rPr>
              <a:t>Organic Chemistry: Current Research</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pic>
        <p:nvPicPr>
          <p:cNvPr id="77831" name="Picture 2" descr="http://www.typesofeverything.com/wp-content/uploads/2011/02/Chemistry-Science.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1675" y="3963988"/>
            <a:ext cx="3208338"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8565538"/>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dirty="0">
                <a:hlinkClick r:id="rId3" tooltip="Click here"/>
              </a:rPr>
              <a:t>Medicinal Chemistry &amp; Computer Aided Drug Designing</a:t>
            </a:r>
            <a:endParaRPr lang="en-US" dirty="0"/>
          </a:p>
          <a:p>
            <a:pPr marL="285750" indent="-285750">
              <a:buFont typeface="Wingdings" panose="05000000000000000000" pitchFamily="2" charset="2"/>
              <a:buChar char="Ø"/>
              <a:defRPr/>
            </a:pPr>
            <a:r>
              <a:rPr lang="en-US" dirty="0">
                <a:hlinkClick r:id="rId3"/>
              </a:rPr>
              <a:t>3rd International Conference on Medicinal Chemistry &amp; Computer Aided Drug Designing</a:t>
            </a:r>
            <a:endParaRPr lang="en-US" sz="2200" dirty="0">
              <a:latin typeface="Footlight MT Light" panose="0204060206030A020304" pitchFamily="18" charset="0"/>
            </a:endParaRPr>
          </a:p>
        </p:txBody>
      </p:sp>
      <p:sp>
        <p:nvSpPr>
          <p:cNvPr id="7" name="Double Wave 6"/>
          <p:cNvSpPr/>
          <p:nvPr/>
        </p:nvSpPr>
        <p:spPr>
          <a:xfrm>
            <a:off x="187325" y="23813"/>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Chemical Sciences</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425313447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817668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defRPr/>
            </a:pPr>
            <a:endParaRPr lang="en-US" smtClean="0"/>
          </a:p>
        </p:txBody>
      </p:sp>
      <p:pic>
        <p:nvPicPr>
          <p:cNvPr id="79876"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7"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0760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cs typeface="Andalus" panose="02020603050405020304" pitchFamily="18" charset="-78"/>
              </a:rPr>
              <a:t>OMICS </a:t>
            </a:r>
            <a:r>
              <a:rPr lang="en-US" dirty="0" smtClean="0">
                <a:solidFill>
                  <a:schemeClr val="accent5">
                    <a:lumMod val="10000"/>
                  </a:schemeClr>
                </a:solidFill>
                <a:latin typeface="Andalus" panose="02020603050405020304" pitchFamily="18" charset="-78"/>
                <a:cs typeface="Andalus" panose="02020603050405020304" pitchFamily="18" charset="-78"/>
              </a:rPr>
              <a:t>International </a:t>
            </a:r>
            <a:r>
              <a:rPr lang="en-US"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cs typeface="Andalus" panose="02020603050405020304" pitchFamily="18" charset="-78"/>
              </a:rPr>
            </a:br>
            <a:endParaRPr lang="en-US"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a:t>
            </a:r>
            <a:r>
              <a:rPr lang="en-US" sz="2000" dirty="0" smtClean="0">
                <a:latin typeface="Calisto MT" panose="02040603050505030304" pitchFamily="18" charset="0"/>
              </a:rPr>
              <a:t>International </a:t>
            </a:r>
            <a:r>
              <a:rPr lang="en-US" sz="20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674489473"/>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TotalTime>
  <Words>309</Words>
  <Application>Microsoft Office PowerPoint</Application>
  <PresentationFormat>On-screen Show (4:3)</PresentationFormat>
  <Paragraphs>35</Paragraphs>
  <Slides>20</Slides>
  <Notes>15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Karthik Varma</cp:lastModifiedBy>
  <cp:revision>6</cp:revision>
  <cp:lastPrinted>1601-01-01T00:00:00Z</cp:lastPrinted>
  <dcterms:created xsi:type="dcterms:W3CDTF">2014-10-28T05:42:15Z</dcterms:created>
  <dcterms:modified xsi:type="dcterms:W3CDTF">2015-09-18T12:20:24Z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Microsoft Corporation</vt:lpwstr>
  </property>
  <property fmtid="{D5CDD505-2E9C-101B-9397-08002B2CF9AE}" pid="4" name="HyperlinksChanged">
    <vt:bool>false</vt:bool>
  </property>
  <property fmtid="{D5CDD505-2E9C-101B-9397-08002B2CF9AE}" pid="5" name="LinksUpToDate">
    <vt:bool>false</vt:bool>
  </property>
  <property fmtid="{D5CDD505-2E9C-101B-9397-08002B2CF9AE}" pid="6" name="ScaleCrop">
    <vt:bool>false</vt:bool>
  </property>
  <property fmtid="{D5CDD505-2E9C-101B-9397-08002B2CF9AE}" pid="7" name="ShareDoc">
    <vt:bool>false</vt:bool>
  </property>
  <property fmtid="{D5CDD505-2E9C-101B-9397-08002B2CF9AE}" pid="8" name="Slides">
    <vt:r8>15</vt:r8>
  </property>
</Properties>
</file>