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b="1" dirty="0" err="1"/>
              <a:t>Rabiah</a:t>
            </a:r>
            <a:r>
              <a:rPr lang="en-US" b="1" dirty="0"/>
              <a:t> </a:t>
            </a:r>
            <a:r>
              <a:rPr lang="en-US" b="1" dirty="0" err="1"/>
              <a:t>Badar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4724400" cy="3810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Address: </a:t>
            </a:r>
            <a:r>
              <a:rPr lang="en-US" dirty="0" err="1"/>
              <a:t>Matloob</a:t>
            </a:r>
            <a:r>
              <a:rPr lang="en-US" dirty="0"/>
              <a:t> </a:t>
            </a:r>
            <a:r>
              <a:rPr lang="en-US" dirty="0" err="1"/>
              <a:t>Hussain</a:t>
            </a:r>
            <a:r>
              <a:rPr lang="en-US" dirty="0"/>
              <a:t> S/O </a:t>
            </a:r>
            <a:r>
              <a:rPr lang="en-US" dirty="0" err="1"/>
              <a:t>Gulzar</a:t>
            </a:r>
            <a:r>
              <a:rPr lang="en-US" dirty="0"/>
              <a:t> </a:t>
            </a:r>
            <a:r>
              <a:rPr lang="en-US" dirty="0" err="1"/>
              <a:t>Hussain</a:t>
            </a:r>
            <a:r>
              <a:rPr lang="en-US" dirty="0"/>
              <a:t> </a:t>
            </a:r>
          </a:p>
          <a:p>
            <a:r>
              <a:rPr lang="en-US" dirty="0"/>
              <a:t>Main Bazar </a:t>
            </a:r>
            <a:r>
              <a:rPr lang="en-US" dirty="0" err="1"/>
              <a:t>Dhudial</a:t>
            </a:r>
            <a:r>
              <a:rPr lang="en-US" dirty="0"/>
              <a:t>. District </a:t>
            </a:r>
            <a:r>
              <a:rPr lang="en-US" dirty="0" err="1"/>
              <a:t>Chakwal</a:t>
            </a:r>
            <a:r>
              <a:rPr lang="en-US" dirty="0"/>
              <a:t>. Punjab, Pakistan. </a:t>
            </a:r>
          </a:p>
          <a:p>
            <a:r>
              <a:rPr lang="en-US" dirty="0"/>
              <a:t>Mobile: +92 3005787710 </a:t>
            </a:r>
          </a:p>
          <a:p>
            <a:r>
              <a:rPr lang="en-US" dirty="0"/>
              <a:t>Email: rabiahbadar@ciit.net.pk, rabiah.badar@gmail.com </a:t>
            </a:r>
          </a:p>
        </p:txBody>
      </p:sp>
      <p:pic>
        <p:nvPicPr>
          <p:cNvPr id="1026" name="Picture 2" descr="C:\Users\haritha-n\Desktop\GJTO\EB members and interviews\new EB\Rabiah_Badar\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0"/>
            <a:ext cx="261984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07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EDUCATION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i="1" dirty="0"/>
              <a:t>COMSATS Institute of Information Technology, Islamabad. </a:t>
            </a:r>
            <a:r>
              <a:rPr lang="en-US" dirty="0"/>
              <a:t>	</a:t>
            </a:r>
          </a:p>
          <a:p>
            <a:r>
              <a:rPr lang="en-US" dirty="0"/>
              <a:t>MS 	Computer Engineering 	3.75 CGPA 	2009 	</a:t>
            </a:r>
          </a:p>
          <a:p>
            <a:r>
              <a:rPr lang="en-US" i="1" dirty="0"/>
              <a:t>Quaid-I-</a:t>
            </a:r>
            <a:r>
              <a:rPr lang="en-US" i="1" dirty="0" err="1"/>
              <a:t>Azam</a:t>
            </a:r>
            <a:r>
              <a:rPr lang="en-US" i="1" dirty="0"/>
              <a:t> University, Islamabad. </a:t>
            </a:r>
            <a:endParaRPr lang="en-US" dirty="0"/>
          </a:p>
          <a:p>
            <a:r>
              <a:rPr lang="en-US" dirty="0"/>
              <a:t>M.Sc. 	Electronics 	70.1% 	2005 	</a:t>
            </a:r>
          </a:p>
          <a:p>
            <a:r>
              <a:rPr lang="en-US" i="1" dirty="0"/>
              <a:t>Govt. Post Graduate College for Women, Rawalpindi. </a:t>
            </a:r>
            <a:endParaRPr lang="en-US" dirty="0"/>
          </a:p>
          <a:p>
            <a:r>
              <a:rPr lang="en-US" dirty="0"/>
              <a:t>B.Sc. 	Math A, Math B, Physics 	66.9% 	2002 </a:t>
            </a:r>
          </a:p>
          <a:p>
            <a:r>
              <a:rPr lang="en-US" i="1" dirty="0"/>
              <a:t>Govt. Post Graduate College for Women, </a:t>
            </a:r>
            <a:r>
              <a:rPr lang="en-US" i="1" dirty="0" err="1"/>
              <a:t>Chakwal</a:t>
            </a:r>
            <a:r>
              <a:rPr lang="en-US" i="1" dirty="0"/>
              <a:t>. </a:t>
            </a:r>
            <a:endParaRPr lang="en-US" dirty="0"/>
          </a:p>
          <a:p>
            <a:r>
              <a:rPr lang="en-US" dirty="0" err="1"/>
              <a:t>F.Sc</a:t>
            </a:r>
            <a:r>
              <a:rPr lang="en-US" dirty="0"/>
              <a:t>. 	Pre-Engineering 	74.9% 	2000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COMSATS </a:t>
            </a:r>
            <a:r>
              <a:rPr lang="en-US" dirty="0"/>
              <a:t>IIT Research productivity award winner for the year 2013 </a:t>
            </a:r>
          </a:p>
          <a:p>
            <a:r>
              <a:rPr lang="en-US" dirty="0"/>
              <a:t> COMSATS IIT Research productivity award winner for the year 2012 </a:t>
            </a:r>
          </a:p>
          <a:p>
            <a:r>
              <a:rPr lang="en-US" dirty="0"/>
              <a:t> Research paper presentation in UPEC 2012 London by winning HEC travel grant. </a:t>
            </a:r>
          </a:p>
          <a:p>
            <a:r>
              <a:rPr lang="en-US" dirty="0"/>
              <a:t> Top position in MS Computer Engineering. </a:t>
            </a:r>
          </a:p>
          <a:p>
            <a:r>
              <a:rPr lang="en-US" dirty="0"/>
              <a:t> HEC indigenous scholarship for MS leading to PhD. </a:t>
            </a:r>
          </a:p>
          <a:p>
            <a:r>
              <a:rPr lang="en-US" dirty="0"/>
              <a:t> 3rd position in 1st semester of M.Sc. Electronics, Q.A.U. Islamabad. </a:t>
            </a:r>
          </a:p>
          <a:p>
            <a:r>
              <a:rPr lang="en-US" dirty="0"/>
              <a:t> Merit scholarship on fifth position in Mathematics in Rawalpindi board. </a:t>
            </a:r>
          </a:p>
          <a:p>
            <a:r>
              <a:rPr lang="en-US" dirty="0"/>
              <a:t> First position in </a:t>
            </a:r>
            <a:r>
              <a:rPr lang="en-US" dirty="0" err="1"/>
              <a:t>F.Sc</a:t>
            </a:r>
            <a:r>
              <a:rPr lang="en-US" dirty="0"/>
              <a:t>. Pre-Engineering group in college. </a:t>
            </a:r>
          </a:p>
          <a:p>
            <a:r>
              <a:rPr lang="en-US" dirty="0"/>
              <a:t> Scholarship holder in higher secondary school and </a:t>
            </a:r>
            <a:r>
              <a:rPr lang="en-US" dirty="0" err="1"/>
              <a:t>F.Sc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8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1</a:t>
            </a:r>
            <a:r>
              <a:rPr lang="en-US" sz="4000" dirty="0"/>
              <a:t>. L. Khan, S. </a:t>
            </a:r>
            <a:r>
              <a:rPr lang="en-US" sz="4000" dirty="0" err="1"/>
              <a:t>Anjum</a:t>
            </a:r>
            <a:r>
              <a:rPr lang="en-US" sz="4000" dirty="0"/>
              <a:t>, and </a:t>
            </a:r>
            <a:r>
              <a:rPr lang="en-US" sz="4000" b="1" dirty="0"/>
              <a:t>R. </a:t>
            </a:r>
            <a:r>
              <a:rPr lang="en-US" sz="4000" b="1" dirty="0" err="1"/>
              <a:t>Badar</a:t>
            </a:r>
            <a:r>
              <a:rPr lang="en-US" sz="4000" dirty="0"/>
              <a:t>, "Standard fuzzy model identification using gradient methods", </a:t>
            </a:r>
            <a:r>
              <a:rPr lang="en-US" sz="4000" i="1" dirty="0"/>
              <a:t>World Applied Sciences Journal</a:t>
            </a:r>
            <a:r>
              <a:rPr lang="en-US" sz="4000" dirty="0"/>
              <a:t>, vol. 8, no. 1, pp. 1-9, 2010. (ISI-Indexed) </a:t>
            </a:r>
          </a:p>
          <a:p>
            <a:pPr marL="0" indent="0">
              <a:buNone/>
            </a:pPr>
            <a:r>
              <a:rPr lang="en-US" sz="4000" dirty="0"/>
              <a:t>2. L. Khan, M. </a:t>
            </a:r>
            <a:r>
              <a:rPr lang="en-US" sz="4000" dirty="0" err="1"/>
              <a:t>Umair</a:t>
            </a:r>
            <a:r>
              <a:rPr lang="en-US" sz="4000" dirty="0"/>
              <a:t> Khan, and </a:t>
            </a:r>
            <a:r>
              <a:rPr lang="en-US" sz="4000" b="1" dirty="0"/>
              <a:t>R. </a:t>
            </a:r>
            <a:r>
              <a:rPr lang="en-US" sz="4000" b="1" dirty="0" err="1"/>
              <a:t>Badar</a:t>
            </a:r>
            <a:r>
              <a:rPr lang="en-US" sz="4000" dirty="0"/>
              <a:t>, "Soft computing techniques for system identification using </a:t>
            </a:r>
            <a:r>
              <a:rPr lang="en-US" sz="4000" dirty="0" err="1"/>
              <a:t>Matlab</a:t>
            </a:r>
            <a:r>
              <a:rPr lang="en-US" sz="4000" dirty="0"/>
              <a:t>/Simulink", </a:t>
            </a:r>
            <a:r>
              <a:rPr lang="en-US" sz="4000" i="1" dirty="0"/>
              <a:t>Australian Journal of Basic and Applied Sciences</a:t>
            </a:r>
            <a:r>
              <a:rPr lang="en-US" sz="4000" dirty="0"/>
              <a:t>, vol. 4, no. 6, pp. 1527-1541, 2010. (ISI-Indexed) </a:t>
            </a:r>
          </a:p>
          <a:p>
            <a:pPr marL="0" indent="0">
              <a:buNone/>
            </a:pPr>
            <a:r>
              <a:rPr lang="en-US" sz="4000" dirty="0"/>
              <a:t>3. </a:t>
            </a:r>
            <a:r>
              <a:rPr lang="en-US" sz="4000" b="1" dirty="0"/>
              <a:t>R. </a:t>
            </a:r>
            <a:r>
              <a:rPr lang="en-US" sz="4000" b="1" dirty="0" err="1"/>
              <a:t>Badar</a:t>
            </a:r>
            <a:r>
              <a:rPr lang="en-US" sz="4000" b="1" dirty="0"/>
              <a:t> </a:t>
            </a:r>
            <a:r>
              <a:rPr lang="en-US" sz="4000" dirty="0"/>
              <a:t>and L. Khan, "Nonlinear adaptive </a:t>
            </a:r>
            <a:r>
              <a:rPr lang="en-US" sz="4000" dirty="0" err="1"/>
              <a:t>NeuroFuzzy</a:t>
            </a:r>
            <a:r>
              <a:rPr lang="en-US" sz="4000" dirty="0"/>
              <a:t> wavelet based damping control paradigm for SSSC," </a:t>
            </a:r>
            <a:r>
              <a:rPr lang="en-US" sz="4000" i="1" dirty="0"/>
              <a:t>Advances in Electrical and Computer Engineering (AECE)</a:t>
            </a:r>
            <a:r>
              <a:rPr lang="en-US" sz="4000" dirty="0"/>
              <a:t>, vol. 12, no. 3, pp. 97-104, 2012. (IF: 0.552) </a:t>
            </a:r>
          </a:p>
          <a:p>
            <a:pPr marL="0" indent="0">
              <a:buNone/>
            </a:pPr>
            <a:r>
              <a:rPr lang="en-US" sz="4000" dirty="0"/>
              <a:t>4. </a:t>
            </a:r>
            <a:r>
              <a:rPr lang="en-US" sz="4000" b="1" dirty="0"/>
              <a:t>R. </a:t>
            </a:r>
            <a:r>
              <a:rPr lang="en-US" sz="4000" b="1" dirty="0" err="1"/>
              <a:t>Badar</a:t>
            </a:r>
            <a:r>
              <a:rPr lang="en-US" sz="4000" b="1" dirty="0"/>
              <a:t> </a:t>
            </a:r>
            <a:r>
              <a:rPr lang="en-US" sz="4000" dirty="0"/>
              <a:t>and L. Khan, "Hybrid </a:t>
            </a:r>
            <a:r>
              <a:rPr lang="en-US" sz="4000" dirty="0" err="1"/>
              <a:t>Neuro</a:t>
            </a:r>
            <a:r>
              <a:rPr lang="en-US" sz="4000" dirty="0"/>
              <a:t>-fuzzy Legendre-based adaptive control algorithm for Static Synchronous series Compensator," </a:t>
            </a:r>
            <a:r>
              <a:rPr lang="en-US" sz="4000" i="1" dirty="0"/>
              <a:t>Electric Power Components and Systems</a:t>
            </a:r>
            <a:r>
              <a:rPr lang="en-US" sz="4000" dirty="0"/>
              <a:t>, vol. 41, no. 9, pp. 845-867, 30 May 2013. (IF: 0.62) </a:t>
            </a:r>
          </a:p>
          <a:p>
            <a:pPr marL="0" indent="0">
              <a:buNone/>
            </a:pPr>
            <a:r>
              <a:rPr lang="en-US" sz="4000" dirty="0"/>
              <a:t>5. L. Khan and </a:t>
            </a:r>
            <a:r>
              <a:rPr lang="en-US" sz="4000" b="1" dirty="0"/>
              <a:t>R. </a:t>
            </a:r>
            <a:r>
              <a:rPr lang="en-US" sz="4000" b="1" dirty="0" err="1"/>
              <a:t>Badar</a:t>
            </a:r>
            <a:r>
              <a:rPr lang="en-US" sz="4000" dirty="0"/>
              <a:t>, "Hybrid adaptive </a:t>
            </a:r>
            <a:r>
              <a:rPr lang="en-US" sz="4000" dirty="0" err="1"/>
              <a:t>NeuroFuzzy</a:t>
            </a:r>
            <a:r>
              <a:rPr lang="en-US" sz="4000" dirty="0"/>
              <a:t> </a:t>
            </a:r>
            <a:r>
              <a:rPr lang="en-US" sz="4000" dirty="0" err="1"/>
              <a:t>Bspline</a:t>
            </a:r>
            <a:r>
              <a:rPr lang="en-US" sz="4000" dirty="0"/>
              <a:t> based SSSC damping control paradigm using online system identification," </a:t>
            </a:r>
            <a:r>
              <a:rPr lang="en-US" sz="4000" i="1" dirty="0"/>
              <a:t>Turkish Journal of Electrical Engineering &amp; Computer Sciences </a:t>
            </a:r>
            <a:r>
              <a:rPr lang="en-US" sz="4000" dirty="0"/>
              <a:t>. (IF: 0.555) </a:t>
            </a:r>
          </a:p>
          <a:p>
            <a:pPr marL="0" indent="0">
              <a:buNone/>
            </a:pPr>
            <a:r>
              <a:rPr lang="en-US" sz="4000" dirty="0"/>
              <a:t>6. </a:t>
            </a:r>
            <a:r>
              <a:rPr lang="en-US" sz="4000" b="1" dirty="0"/>
              <a:t>R. </a:t>
            </a:r>
            <a:r>
              <a:rPr lang="en-US" sz="4000" b="1" dirty="0" err="1"/>
              <a:t>Badar</a:t>
            </a:r>
            <a:r>
              <a:rPr lang="en-US" sz="4000" b="1" dirty="0"/>
              <a:t> </a:t>
            </a:r>
            <a:r>
              <a:rPr lang="en-US" sz="4000" dirty="0"/>
              <a:t>and L. Khan, "Power system oscillations damping using </a:t>
            </a:r>
            <a:r>
              <a:rPr lang="en-US" sz="4000" dirty="0" err="1"/>
              <a:t>HABsW</a:t>
            </a:r>
            <a:r>
              <a:rPr lang="en-US" sz="4000" dirty="0"/>
              <a:t> based FACTS-SSSC," </a:t>
            </a:r>
            <a:r>
              <a:rPr lang="en-US" sz="4000" i="1" dirty="0"/>
              <a:t>Journal of Intelligent and Fuzzy Systems</a:t>
            </a:r>
            <a:r>
              <a:rPr lang="en-US" sz="4000" dirty="0"/>
              <a:t>: IOS press (accepted) (IF: 0.78). </a:t>
            </a:r>
          </a:p>
          <a:p>
            <a:pPr marL="0" indent="0">
              <a:buNone/>
            </a:pPr>
            <a:r>
              <a:rPr lang="en-US" sz="4000" dirty="0"/>
              <a:t>7. </a:t>
            </a:r>
            <a:r>
              <a:rPr lang="en-US" sz="4000" b="1" dirty="0"/>
              <a:t>R. </a:t>
            </a:r>
            <a:r>
              <a:rPr lang="en-US" sz="4000" b="1" dirty="0" err="1"/>
              <a:t>Badar</a:t>
            </a:r>
            <a:r>
              <a:rPr lang="en-US" sz="4000" b="1" dirty="0"/>
              <a:t> </a:t>
            </a:r>
            <a:r>
              <a:rPr lang="en-US" sz="4000" dirty="0"/>
              <a:t>and L. Khan, "Coordinated adaptive control of multiple FACTS using MIMO </a:t>
            </a:r>
            <a:r>
              <a:rPr lang="en-US" sz="4000" dirty="0" err="1"/>
              <a:t>NeuroFuzzy</a:t>
            </a:r>
            <a:r>
              <a:rPr lang="en-US" sz="4000" dirty="0"/>
              <a:t> damping control paradigms," </a:t>
            </a:r>
            <a:r>
              <a:rPr lang="en-US" sz="4000" i="1" dirty="0"/>
              <a:t>Electric Power Components and Systems </a:t>
            </a:r>
            <a:r>
              <a:rPr lang="en-US" sz="4000" dirty="0"/>
              <a:t>(accepted) (IF: 0.62). </a:t>
            </a:r>
          </a:p>
          <a:p>
            <a:pPr marL="0" indent="0">
              <a:buNone/>
            </a:pPr>
            <a:r>
              <a:rPr lang="en-US" sz="4000" dirty="0"/>
              <a:t>8. </a:t>
            </a:r>
            <a:r>
              <a:rPr lang="en-US" sz="4000" b="1" dirty="0"/>
              <a:t>R. </a:t>
            </a:r>
            <a:r>
              <a:rPr lang="en-US" sz="4000" b="1" dirty="0" err="1"/>
              <a:t>Badar</a:t>
            </a:r>
            <a:r>
              <a:rPr lang="en-US" sz="4000" b="1" dirty="0"/>
              <a:t> </a:t>
            </a:r>
            <a:r>
              <a:rPr lang="en-US" sz="4000" dirty="0"/>
              <a:t>and L. Khan, "Fully adaptive control of multi-type FACTS using MIMO </a:t>
            </a:r>
            <a:r>
              <a:rPr lang="en-US" sz="4000" dirty="0" err="1"/>
              <a:t>NeuroFuzzy</a:t>
            </a:r>
            <a:r>
              <a:rPr lang="en-US" sz="4000" dirty="0"/>
              <a:t> Legendre wavelet based damping control," </a:t>
            </a:r>
            <a:r>
              <a:rPr lang="en-US" sz="4000" i="1" dirty="0"/>
              <a:t>Electric Power Components and Systems </a:t>
            </a:r>
            <a:r>
              <a:rPr lang="en-US" sz="4000" dirty="0"/>
              <a:t>(under review). </a:t>
            </a:r>
          </a:p>
          <a:p>
            <a:pPr marL="0" indent="0">
              <a:buNone/>
            </a:pPr>
            <a:r>
              <a:rPr lang="en-US" sz="4000" dirty="0"/>
              <a:t>9. R. </a:t>
            </a:r>
            <a:r>
              <a:rPr lang="en-US" sz="4000" dirty="0" err="1"/>
              <a:t>Badar</a:t>
            </a:r>
            <a:r>
              <a:rPr lang="en-US" sz="4000" dirty="0"/>
              <a:t> and L. Khan, "Legendre Wavelet Embedded </a:t>
            </a:r>
            <a:r>
              <a:rPr lang="en-US" sz="4000" dirty="0" err="1"/>
              <a:t>NeuroFuzzy</a:t>
            </a:r>
            <a:r>
              <a:rPr lang="en-US" sz="4000" dirty="0"/>
              <a:t> Algorithms for multiple FACTS," International Journal of Electrical Power and Energy Systems (under review). </a:t>
            </a:r>
          </a:p>
          <a:p>
            <a:pPr marL="0" indent="0">
              <a:buNone/>
            </a:pPr>
            <a:r>
              <a:rPr lang="en-US" sz="4000" dirty="0"/>
              <a:t>10. </a:t>
            </a:r>
            <a:r>
              <a:rPr lang="en-US" sz="4000" b="1" dirty="0"/>
              <a:t>R. </a:t>
            </a:r>
            <a:r>
              <a:rPr lang="en-US" sz="4000" b="1" dirty="0" err="1"/>
              <a:t>Badar</a:t>
            </a:r>
            <a:r>
              <a:rPr lang="en-US" sz="4000" b="1" dirty="0"/>
              <a:t> </a:t>
            </a:r>
            <a:r>
              <a:rPr lang="en-US" sz="4000" dirty="0"/>
              <a:t>and L. Khan, "Comparative evaluation of </a:t>
            </a:r>
            <a:r>
              <a:rPr lang="en-US" sz="4000" dirty="0" err="1"/>
              <a:t>Lyapunov</a:t>
            </a:r>
            <a:r>
              <a:rPr lang="en-US" sz="4000" dirty="0"/>
              <a:t> based fully adaptive MIMO hybrid soft computing damping control paradigms," (under preparation).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3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RESARCH INTERESTS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Power System Stability and Control, </a:t>
            </a:r>
            <a:endParaRPr lang="en-US" dirty="0" smtClean="0"/>
          </a:p>
          <a:p>
            <a:r>
              <a:rPr lang="en-US" dirty="0" smtClean="0"/>
              <a:t>FACTS </a:t>
            </a:r>
            <a:r>
              <a:rPr lang="en-US" dirty="0"/>
              <a:t>controllers, </a:t>
            </a:r>
            <a:endParaRPr lang="en-US" dirty="0" smtClean="0"/>
          </a:p>
          <a:p>
            <a:r>
              <a:rPr lang="en-US" dirty="0" smtClean="0"/>
              <a:t>Nonlinear </a:t>
            </a:r>
            <a:r>
              <a:rPr lang="en-US" dirty="0"/>
              <a:t>Adaptive Control, </a:t>
            </a:r>
            <a:endParaRPr lang="en-US" dirty="0" smtClean="0"/>
          </a:p>
          <a:p>
            <a:r>
              <a:rPr lang="en-US" dirty="0" smtClean="0"/>
              <a:t>Hybrid </a:t>
            </a:r>
            <a:r>
              <a:rPr lang="en-US" dirty="0"/>
              <a:t>Intelligent Systems, </a:t>
            </a:r>
            <a:endParaRPr lang="en-US" dirty="0" smtClean="0"/>
          </a:p>
          <a:p>
            <a:r>
              <a:rPr lang="en-US" dirty="0" smtClean="0"/>
              <a:t>Channel </a:t>
            </a:r>
            <a:r>
              <a:rPr lang="en-US" dirty="0"/>
              <a:t>Coding, </a:t>
            </a:r>
            <a:endParaRPr lang="en-US" dirty="0" smtClean="0"/>
          </a:p>
          <a:p>
            <a:r>
              <a:rPr lang="en-US" dirty="0" smtClean="0"/>
              <a:t>FPGAs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Digital </a:t>
            </a:r>
            <a:r>
              <a:rPr lang="en-US" dirty="0"/>
              <a:t>Logic Design</a:t>
            </a:r>
            <a:r>
              <a:rPr lang="en-US" dirty="0" smtClean="0"/>
              <a:t>,</a:t>
            </a:r>
          </a:p>
          <a:p>
            <a:r>
              <a:rPr lang="en-US" dirty="0" smtClean="0"/>
              <a:t>Digital </a:t>
            </a:r>
            <a:r>
              <a:rPr lang="en-US" dirty="0"/>
              <a:t>Signal Processing. </a:t>
            </a:r>
          </a:p>
        </p:txBody>
      </p:sp>
    </p:spTree>
    <p:extLst>
      <p:ext uri="{BB962C8B-B14F-4D97-AF65-F5344CB8AC3E}">
        <p14:creationId xmlns:p14="http://schemas.microsoft.com/office/powerpoint/2010/main" val="315670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EXPERTISE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C/C++, </a:t>
            </a:r>
            <a:endParaRPr lang="en-US" dirty="0" smtClean="0"/>
          </a:p>
          <a:p>
            <a:r>
              <a:rPr lang="en-US" dirty="0" smtClean="0"/>
              <a:t>MATLAB/SIMULINK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Verilog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Xilinx/</a:t>
            </a:r>
            <a:r>
              <a:rPr lang="en-US" dirty="0" err="1" smtClean="0"/>
              <a:t>ModelSim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Latex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Pspice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MS </a:t>
            </a:r>
            <a:r>
              <a:rPr lang="en-US" dirty="0"/>
              <a:t>office, </a:t>
            </a:r>
            <a:endParaRPr lang="en-US" dirty="0" smtClean="0"/>
          </a:p>
          <a:p>
            <a:r>
              <a:rPr lang="en-US" dirty="0" smtClean="0"/>
              <a:t>MS </a:t>
            </a:r>
            <a:r>
              <a:rPr lang="en-US" dirty="0"/>
              <a:t>Visio. </a:t>
            </a:r>
          </a:p>
        </p:txBody>
      </p:sp>
    </p:spTree>
    <p:extLst>
      <p:ext uri="{BB962C8B-B14F-4D97-AF65-F5344CB8AC3E}">
        <p14:creationId xmlns:p14="http://schemas.microsoft.com/office/powerpoint/2010/main" val="618209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3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607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 Rabiah Badar </vt:lpstr>
      <vt:lpstr> EDUCATION </vt:lpstr>
      <vt:lpstr>DISTINCTIONS </vt:lpstr>
      <vt:lpstr>PUBLICATIONS </vt:lpstr>
      <vt:lpstr>RESARCH INTERESTS </vt:lpstr>
      <vt:lpstr>GENERAL EXPERTISE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Rabiah Badar</dc:title>
  <dc:creator>Haritha Reddy Nagidi</dc:creator>
  <cp:lastModifiedBy>Haritha Reddy Nagidi</cp:lastModifiedBy>
  <cp:revision>4</cp:revision>
  <dcterms:created xsi:type="dcterms:W3CDTF">2006-08-16T00:00:00Z</dcterms:created>
  <dcterms:modified xsi:type="dcterms:W3CDTF">2014-10-09T10:43:51Z</dcterms:modified>
</cp:coreProperties>
</file>