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Rajiv </a:t>
            </a:r>
            <a:r>
              <a:rPr lang="en-US" sz="2000" b="1" spc="160" dirty="0" smtClean="0">
                <a:latin typeface="Times New Roman"/>
                <a:cs typeface="Times New Roman"/>
              </a:rPr>
              <a:t>K </a:t>
            </a:r>
            <a:r>
              <a:rPr lang="en-US" sz="2000" b="1" spc="160" dirty="0" err="1" smtClean="0">
                <a:latin typeface="Times New Roman"/>
                <a:cs typeface="Times New Roman"/>
              </a:rPr>
              <a:t>Srivastava</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Indian Institute of Technology</a:t>
            </a:r>
          </a:p>
          <a:p>
            <a:pPr marL="788035" marR="708025" lvl="0" indent="-342900" algn="ctr">
              <a:lnSpc>
                <a:spcPct val="120000"/>
              </a:lnSpc>
              <a:spcBef>
                <a:spcPct val="20000"/>
              </a:spcBef>
              <a:defRPr/>
            </a:pPr>
            <a:r>
              <a:rPr lang="en-US" sz="2000" spc="160" dirty="0" smtClean="0">
                <a:latin typeface="Times New Roman"/>
                <a:cs typeface="Times New Roman"/>
              </a:rPr>
              <a:t>India </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Rajiv K. Srivastav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962400"/>
            <a:ext cx="1112457" cy="11124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dian Institute of Technolog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3810000"/>
            <a:ext cx="1000125"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Rajiv K. </a:t>
            </a:r>
            <a:r>
              <a:rPr lang="en-US" sz="1600" b="0" dirty="0" err="1">
                <a:latin typeface="Times New Roman" pitchFamily="18" charset="0"/>
                <a:cs typeface="Times New Roman" pitchFamily="18" charset="0"/>
              </a:rPr>
              <a:t>Srivastava</a:t>
            </a:r>
            <a:r>
              <a:rPr lang="en-US" sz="1600" b="0" dirty="0">
                <a:latin typeface="Times New Roman" pitchFamily="18" charset="0"/>
                <a:cs typeface="Times New Roman" pitchFamily="18" charset="0"/>
              </a:rPr>
              <a:t> has earned his degree in </a:t>
            </a:r>
            <a:r>
              <a:rPr lang="en-US" sz="1600" b="0" dirty="0" err="1">
                <a:latin typeface="Times New Roman" pitchFamily="18" charset="0"/>
                <a:cs typeface="Times New Roman" pitchFamily="18" charset="0"/>
              </a:rPr>
              <a:t>B.Sc</a:t>
            </a:r>
            <a:r>
              <a:rPr lang="en-US" sz="1600" b="0" dirty="0">
                <a:latin typeface="Times New Roman" pitchFamily="18" charset="0"/>
                <a:cs typeface="Times New Roman" pitchFamily="18" charset="0"/>
              </a:rPr>
              <a:t>, Chemistry at Delhi University in 1992 and </a:t>
            </a:r>
            <a:r>
              <a:rPr lang="en-US" sz="1600" b="0" dirty="0" err="1">
                <a:latin typeface="Times New Roman" pitchFamily="18" charset="0"/>
                <a:cs typeface="Times New Roman" pitchFamily="18" charset="0"/>
              </a:rPr>
              <a:t>M.Sc</a:t>
            </a:r>
            <a:r>
              <a:rPr lang="en-US" sz="1600" b="0" dirty="0">
                <a:latin typeface="Times New Roman" pitchFamily="18" charset="0"/>
                <a:cs typeface="Times New Roman" pitchFamily="18" charset="0"/>
              </a:rPr>
              <a:t> Chemistry at Indian Institute of Technology. And M. Tech in Polymer Technology at Indian Institute of Technology in 1997. Dr. Rajiv K. </a:t>
            </a:r>
            <a:r>
              <a:rPr lang="en-US" sz="1600" b="0" dirty="0" err="1">
                <a:latin typeface="Times New Roman" pitchFamily="18" charset="0"/>
                <a:cs typeface="Times New Roman" pitchFamily="18" charset="0"/>
              </a:rPr>
              <a:t>Srivastava</a:t>
            </a:r>
            <a:r>
              <a:rPr lang="en-US" sz="1600" b="0" dirty="0">
                <a:latin typeface="Times New Roman" pitchFamily="18" charset="0"/>
                <a:cs typeface="Times New Roman" pitchFamily="18" charset="0"/>
              </a:rPr>
              <a:t> got his </a:t>
            </a:r>
            <a:r>
              <a:rPr lang="en-US" sz="1600" b="0" dirty="0" err="1">
                <a:latin typeface="Times New Roman" pitchFamily="18" charset="0"/>
                <a:cs typeface="Times New Roman" pitchFamily="18" charset="0"/>
              </a:rPr>
              <a:t>Ph.D</a:t>
            </a:r>
            <a:r>
              <a:rPr lang="en-US" sz="1600" b="0" dirty="0">
                <a:latin typeface="Times New Roman" pitchFamily="18" charset="0"/>
                <a:cs typeface="Times New Roman" pitchFamily="18" charset="0"/>
              </a:rPr>
              <a:t> Polymer Technology at KTH Royal Institute of Technology in 2003.</a:t>
            </a:r>
          </a:p>
          <a:p>
            <a:pPr marL="109728" algn="just"/>
            <a:r>
              <a:rPr lang="en-US" sz="1600" b="0" dirty="0" smtClean="0">
                <a:latin typeface="Times New Roman" pitchFamily="18" charset="0"/>
                <a:cs typeface="Times New Roman" pitchFamily="18" charset="0"/>
              </a:rPr>
              <a:t>Dr</a:t>
            </a:r>
            <a:r>
              <a:rPr lang="en-US" sz="1600" b="0" dirty="0">
                <a:latin typeface="Times New Roman" pitchFamily="18" charset="0"/>
                <a:cs typeface="Times New Roman" pitchFamily="18" charset="0"/>
              </a:rPr>
              <a:t>. Rajiv K. </a:t>
            </a:r>
            <a:r>
              <a:rPr lang="en-US" sz="1600" b="0" dirty="0" err="1">
                <a:latin typeface="Times New Roman" pitchFamily="18" charset="0"/>
                <a:cs typeface="Times New Roman" pitchFamily="18" charset="0"/>
              </a:rPr>
              <a:t>Srivastava</a:t>
            </a:r>
            <a:r>
              <a:rPr lang="en-US" sz="1600" b="0" dirty="0">
                <a:latin typeface="Times New Roman" pitchFamily="18" charset="0"/>
                <a:cs typeface="Times New Roman" pitchFamily="18" charset="0"/>
              </a:rPr>
              <a:t> is currently working as professor at Indian Institute of Technology, Delhi.</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Biodegradable polymers, Catalysis, Emulsions and Suspensions, Polymer Structure-Property Relationship, Fiber Sc</a:t>
            </a:r>
            <a:r>
              <a:rPr lang="en-US" sz="1600" b="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287</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70</cp:revision>
  <dcterms:created xsi:type="dcterms:W3CDTF">2014-09-03T06:02:07Z</dcterms:created>
  <dcterms:modified xsi:type="dcterms:W3CDTF">2015-10-20T15:19:19Z</dcterms:modified>
</cp:coreProperties>
</file>