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notesMasterIdLst>
    <p:notesMasterId r:id="rId8"/>
  </p:notesMasterIdLst>
  <p:sldIdLst>
    <p:sldId id="276" r:id="rId2"/>
    <p:sldId id="271" r:id="rId3"/>
    <p:sldId id="274" r:id="rId4"/>
    <p:sldId id="273" r:id="rId5"/>
    <p:sldId id="277" r:id="rId6"/>
    <p:sldId id="27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266"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93F358-13DF-4077-B6EA-9BB9F49AFEC9}" type="datetimeFigureOut">
              <a:rPr lang="en-US" smtClean="0"/>
              <a:t>10/20/2015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116D3F-E2BE-4173-8E62-227E6DA84EC2}" type="slidenum">
              <a:rPr lang="en-US" smtClean="0"/>
              <a:t>‹#›</a:t>
            </a:fld>
            <a:endParaRPr lang="en-US"/>
          </a:p>
        </p:txBody>
      </p:sp>
    </p:spTree>
    <p:extLst>
      <p:ext uri="{BB962C8B-B14F-4D97-AF65-F5344CB8AC3E}">
        <p14:creationId xmlns:p14="http://schemas.microsoft.com/office/powerpoint/2010/main" val="1136441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116D3F-E2BE-4173-8E62-227E6DA84EC2}" type="slidenum">
              <a:rPr lang="en-US" smtClean="0"/>
              <a:t>2</a:t>
            </a:fld>
            <a:endParaRPr lang="en-US"/>
          </a:p>
        </p:txBody>
      </p:sp>
    </p:spTree>
    <p:extLst>
      <p:ext uri="{BB962C8B-B14F-4D97-AF65-F5344CB8AC3E}">
        <p14:creationId xmlns:p14="http://schemas.microsoft.com/office/powerpoint/2010/main" val="227987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Slide Number Placeholder 7"/>
          <p:cNvSpPr>
            <a:spLocks noGrp="1"/>
          </p:cNvSpPr>
          <p:nvPr>
            <p:ph type="sldNum" sz="quarter" idx="11"/>
          </p:nvPr>
        </p:nvSpPr>
        <p:spPr/>
        <p:txBody>
          <a:bodyPr/>
          <a:lstStyle/>
          <a:p>
            <a:fld id="{F33DAC42-EB75-49F1-8109-89FA8A4EA76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65F4CA-EF3C-4F7C-A075-04F346CA5612}" type="datetimeFigureOut">
              <a:rPr lang="en-US" smtClean="0"/>
              <a:t>10/20/2015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5F4CA-EF3C-4F7C-A075-04F346CA5612}" type="datetimeFigureOut">
              <a:rPr lang="en-US" smtClean="0"/>
              <a:t>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065F4CA-EF3C-4F7C-A075-04F346CA5612}" type="datetimeFigureOut">
              <a:rPr lang="en-US" smtClean="0"/>
              <a:t>10/20/2015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3DAC42-EB75-49F1-8109-89FA8A4EA768}"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30936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a:latin typeface="Times New Roman"/>
                <a:cs typeface="Times New Roman"/>
              </a:rPr>
              <a:t>Rajiv </a:t>
            </a:r>
            <a:r>
              <a:rPr lang="en-US" sz="2000" b="1" spc="160" dirty="0" smtClean="0">
                <a:latin typeface="Times New Roman"/>
                <a:cs typeface="Times New Roman"/>
              </a:rPr>
              <a:t>K </a:t>
            </a:r>
            <a:r>
              <a:rPr lang="en-US" sz="2000" b="1" spc="160" dirty="0" err="1" smtClean="0">
                <a:latin typeface="Times New Roman"/>
                <a:cs typeface="Times New Roman"/>
              </a:rPr>
              <a:t>Srivastava</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spc="160" dirty="0">
                <a:latin typeface="Times New Roman"/>
                <a:cs typeface="Times New Roman"/>
              </a:rPr>
              <a:t>Indian Institute of Technology</a:t>
            </a:r>
          </a:p>
          <a:p>
            <a:pPr marL="788035" marR="708025" lvl="0" indent="-342900" algn="ctr">
              <a:lnSpc>
                <a:spcPct val="120000"/>
              </a:lnSpc>
              <a:spcBef>
                <a:spcPct val="20000"/>
              </a:spcBef>
              <a:defRPr/>
            </a:pPr>
            <a:r>
              <a:rPr lang="en-US" sz="2000" spc="160" dirty="0" smtClean="0">
                <a:latin typeface="Times New Roman"/>
                <a:cs typeface="Times New Roman"/>
              </a:rPr>
              <a:t>India </a:t>
            </a:r>
            <a:endParaRPr lang="en-US" sz="2000" spc="160" dirty="0">
              <a:latin typeface="Times New Roman"/>
              <a:cs typeface="Times New Roman"/>
            </a:endParaRPr>
          </a:p>
        </p:txBody>
      </p:sp>
      <p:pic>
        <p:nvPicPr>
          <p:cNvPr id="7" name="Picture 6" descr="C:\Users\bharghava-b\Desktop\IJOAT Hdr.PN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839200" cy="1223645"/>
          </a:xfrm>
          <a:prstGeom prst="rect">
            <a:avLst/>
          </a:prstGeom>
          <a:noFill/>
          <a:ln>
            <a:noFill/>
          </a:ln>
        </p:spPr>
      </p:pic>
      <p:pic>
        <p:nvPicPr>
          <p:cNvPr id="2" name="Picture 2" descr="Rajiv K. Srivastav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3962400"/>
            <a:ext cx="1112457" cy="111245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ndian Institute of Technolog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3810000"/>
            <a:ext cx="1000125"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8229600" cy="1143000"/>
          </a:xfrm>
        </p:spPr>
        <p:txBody>
          <a:bodyPr>
            <a:normAutofit/>
          </a:bodyPr>
          <a:lstStyle/>
          <a:p>
            <a:r>
              <a:rPr lang="en-US" sz="3600" dirty="0" smtClean="0">
                <a:latin typeface="Times New Roman" pitchFamily="18" charset="0"/>
                <a:cs typeface="Times New Roman" pitchFamily="18" charset="0"/>
              </a:rPr>
              <a:t>Biography</a:t>
            </a:r>
            <a:endParaRPr lang="en-US" sz="3600" dirty="0">
              <a:latin typeface="Times New Roman" pitchFamily="18" charset="0"/>
              <a:cs typeface="Times New Roman" pitchFamily="18" charset="0"/>
            </a:endParaRPr>
          </a:p>
        </p:txBody>
      </p:sp>
      <p:sp>
        <p:nvSpPr>
          <p:cNvPr id="2" name="Content Placeholder 1"/>
          <p:cNvSpPr>
            <a:spLocks noGrp="1"/>
          </p:cNvSpPr>
          <p:nvPr>
            <p:ph idx="1"/>
          </p:nvPr>
        </p:nvSpPr>
        <p:spPr>
          <a:xfrm>
            <a:off x="381000" y="1600200"/>
            <a:ext cx="8382000" cy="5105400"/>
          </a:xfrm>
        </p:spPr>
        <p:txBody>
          <a:bodyPr>
            <a:noAutofit/>
          </a:bodyPr>
          <a:lstStyle/>
          <a:p>
            <a:pPr marL="109728" algn="just"/>
            <a:r>
              <a:rPr lang="en-US" sz="1600" b="0" dirty="0">
                <a:latin typeface="Times New Roman" pitchFamily="18" charset="0"/>
                <a:cs typeface="Times New Roman" pitchFamily="18" charset="0"/>
              </a:rPr>
              <a:t>Dr. Rajiv K. </a:t>
            </a:r>
            <a:r>
              <a:rPr lang="en-US" sz="1600" b="0" dirty="0" err="1">
                <a:latin typeface="Times New Roman" pitchFamily="18" charset="0"/>
                <a:cs typeface="Times New Roman" pitchFamily="18" charset="0"/>
              </a:rPr>
              <a:t>Srivastava</a:t>
            </a:r>
            <a:r>
              <a:rPr lang="en-US" sz="1600" b="0" dirty="0">
                <a:latin typeface="Times New Roman" pitchFamily="18" charset="0"/>
                <a:cs typeface="Times New Roman" pitchFamily="18" charset="0"/>
              </a:rPr>
              <a:t> has earned his degree in </a:t>
            </a:r>
            <a:r>
              <a:rPr lang="en-US" sz="1600" b="0" dirty="0" err="1">
                <a:latin typeface="Times New Roman" pitchFamily="18" charset="0"/>
                <a:cs typeface="Times New Roman" pitchFamily="18" charset="0"/>
              </a:rPr>
              <a:t>B.Sc</a:t>
            </a:r>
            <a:r>
              <a:rPr lang="en-US" sz="1600" b="0" dirty="0">
                <a:latin typeface="Times New Roman" pitchFamily="18" charset="0"/>
                <a:cs typeface="Times New Roman" pitchFamily="18" charset="0"/>
              </a:rPr>
              <a:t>, Chemistry at Delhi University in 1992 and </a:t>
            </a:r>
            <a:r>
              <a:rPr lang="en-US" sz="1600" b="0" dirty="0" err="1">
                <a:latin typeface="Times New Roman" pitchFamily="18" charset="0"/>
                <a:cs typeface="Times New Roman" pitchFamily="18" charset="0"/>
              </a:rPr>
              <a:t>M.Sc</a:t>
            </a:r>
            <a:r>
              <a:rPr lang="en-US" sz="1600" b="0" dirty="0">
                <a:latin typeface="Times New Roman" pitchFamily="18" charset="0"/>
                <a:cs typeface="Times New Roman" pitchFamily="18" charset="0"/>
              </a:rPr>
              <a:t> Chemistry at Indian Institute of Technology. And M. Tech in Polymer Technology at Indian Institute of Technology in 1997. Dr. Rajiv K. </a:t>
            </a:r>
            <a:r>
              <a:rPr lang="en-US" sz="1600" b="0" dirty="0" err="1">
                <a:latin typeface="Times New Roman" pitchFamily="18" charset="0"/>
                <a:cs typeface="Times New Roman" pitchFamily="18" charset="0"/>
              </a:rPr>
              <a:t>Srivastava</a:t>
            </a:r>
            <a:r>
              <a:rPr lang="en-US" sz="1600" b="0" dirty="0">
                <a:latin typeface="Times New Roman" pitchFamily="18" charset="0"/>
                <a:cs typeface="Times New Roman" pitchFamily="18" charset="0"/>
              </a:rPr>
              <a:t> got his </a:t>
            </a:r>
            <a:r>
              <a:rPr lang="en-US" sz="1600" b="0" dirty="0" err="1">
                <a:latin typeface="Times New Roman" pitchFamily="18" charset="0"/>
                <a:cs typeface="Times New Roman" pitchFamily="18" charset="0"/>
              </a:rPr>
              <a:t>Ph.D</a:t>
            </a:r>
            <a:r>
              <a:rPr lang="en-US" sz="1600" b="0" dirty="0">
                <a:latin typeface="Times New Roman" pitchFamily="18" charset="0"/>
                <a:cs typeface="Times New Roman" pitchFamily="18" charset="0"/>
              </a:rPr>
              <a:t> Polymer Technology at KTH Royal Institute of Technology in 2003.</a:t>
            </a:r>
          </a:p>
          <a:p>
            <a:pPr marL="109728" algn="just"/>
            <a:r>
              <a:rPr lang="en-US" sz="1600" b="0" dirty="0" smtClean="0">
                <a:latin typeface="Times New Roman" pitchFamily="18" charset="0"/>
                <a:cs typeface="Times New Roman" pitchFamily="18" charset="0"/>
              </a:rPr>
              <a:t>Dr</a:t>
            </a:r>
            <a:r>
              <a:rPr lang="en-US" sz="1600" b="0" dirty="0">
                <a:latin typeface="Times New Roman" pitchFamily="18" charset="0"/>
                <a:cs typeface="Times New Roman" pitchFamily="18" charset="0"/>
              </a:rPr>
              <a:t>. Rajiv K. </a:t>
            </a:r>
            <a:r>
              <a:rPr lang="en-US" sz="1600" b="0" dirty="0" err="1">
                <a:latin typeface="Times New Roman" pitchFamily="18" charset="0"/>
                <a:cs typeface="Times New Roman" pitchFamily="18" charset="0"/>
              </a:rPr>
              <a:t>Srivastava</a:t>
            </a:r>
            <a:r>
              <a:rPr lang="en-US" sz="1600" b="0" dirty="0">
                <a:latin typeface="Times New Roman" pitchFamily="18" charset="0"/>
                <a:cs typeface="Times New Roman" pitchFamily="18" charset="0"/>
              </a:rPr>
              <a:t> is currently working as professor at Indian Institute of Technology, Delhi.</a:t>
            </a:r>
            <a:endParaRPr lang="en-US" sz="1600" dirty="0">
              <a:latin typeface="Times New Roman" pitchFamily="18" charset="0"/>
              <a:cs typeface="Times New Roman" pitchFamily="18" charset="0"/>
            </a:endParaRPr>
          </a:p>
        </p:txBody>
      </p:sp>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17172"/>
            <a:ext cx="8991600" cy="1160172"/>
          </a:xfrm>
          <a:prstGeom prst="rect">
            <a:avLst/>
          </a:prstGeom>
          <a:noFill/>
          <a:ln>
            <a:noFill/>
          </a:ln>
        </p:spPr>
      </p:pic>
    </p:spTree>
    <p:extLst>
      <p:ext uri="{BB962C8B-B14F-4D97-AF65-F5344CB8AC3E}">
        <p14:creationId xmlns:p14="http://schemas.microsoft.com/office/powerpoint/2010/main" val="800113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91600" cy="1223645"/>
          </a:xfrm>
          <a:prstGeom prst="rect">
            <a:avLst/>
          </a:prstGeom>
          <a:noFill/>
          <a:ln>
            <a:noFill/>
          </a:ln>
        </p:spPr>
      </p:pic>
      <p:sp>
        <p:nvSpPr>
          <p:cNvPr id="3" name="Title 2"/>
          <p:cNvSpPr>
            <a:spLocks noGrp="1"/>
          </p:cNvSpPr>
          <p:nvPr>
            <p:ph type="title"/>
          </p:nvPr>
        </p:nvSpPr>
        <p:spPr>
          <a:xfrm>
            <a:off x="1295400" y="304800"/>
            <a:ext cx="8229600" cy="1447800"/>
          </a:xfrm>
        </p:spPr>
        <p:txBody>
          <a:bodyPr>
            <a:normAutofit/>
          </a:bodyPr>
          <a:lstStyle/>
          <a:p>
            <a:r>
              <a:rPr lang="en-US" sz="2800" dirty="0">
                <a:latin typeface="Times New Roman" pitchFamily="18" charset="0"/>
                <a:cs typeface="Times New Roman" pitchFamily="18" charset="0"/>
              </a:rPr>
              <a:t>Research </a:t>
            </a:r>
            <a:r>
              <a:rPr lang="en-US" sz="2800" dirty="0" smtClean="0">
                <a:latin typeface="Times New Roman" pitchFamily="18" charset="0"/>
                <a:cs typeface="Times New Roman" pitchFamily="18" charset="0"/>
              </a:rPr>
              <a:t>Interest</a:t>
            </a:r>
            <a:endParaRPr lang="en-US" sz="28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marL="109728" algn="just"/>
            <a:r>
              <a:rPr lang="en-US" sz="1600" b="0" dirty="0">
                <a:latin typeface="Times New Roman" pitchFamily="18" charset="0"/>
                <a:cs typeface="Times New Roman" pitchFamily="18" charset="0"/>
              </a:rPr>
              <a:t>Biodegradable polymers, Catalysis, Emulsions and Suspensions, Polymer Structure-Property Relationship, Fiber Sc</a:t>
            </a:r>
            <a:r>
              <a:rPr lang="en-US" sz="1600" b="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804957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15960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178</TotalTime>
  <Words>287</Words>
  <Application>Microsoft Office PowerPoint</Application>
  <PresentationFormat>On-screen Show (4:3)</PresentationFormat>
  <Paragraphs>21</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Essential</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70</cp:revision>
  <dcterms:created xsi:type="dcterms:W3CDTF">2014-09-03T06:02:07Z</dcterms:created>
  <dcterms:modified xsi:type="dcterms:W3CDTF">2015-10-20T15:19:19Z</dcterms:modified>
</cp:coreProperties>
</file>