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Andalus" pitchFamily="18" charset="-78"/>
                <a:cs typeface="Andalus" pitchFamily="18" charset="-78"/>
              </a:rPr>
              <a:t>Journal of Earth Science &amp; Climatic Change</a:t>
            </a:r>
            <a:endParaRPr lang="en-US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733800"/>
            <a:ext cx="3886200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 smtClean="0">
                <a:latin typeface="Andalus" pitchFamily="18" charset="-78"/>
                <a:cs typeface="Andalus" pitchFamily="18" charset="-78"/>
              </a:rPr>
              <a:t>Editor</a:t>
            </a:r>
          </a:p>
          <a:p>
            <a:pPr algn="l"/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Renji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Remesan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 algn="l"/>
            <a:r>
              <a:rPr lang="en-US" dirty="0">
                <a:latin typeface="Andalus" pitchFamily="18" charset="-78"/>
                <a:cs typeface="Andalus" pitchFamily="18" charset="-78"/>
              </a:rPr>
              <a:t>School Of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Energy, Environment and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Agrifood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algn="l"/>
            <a:r>
              <a:rPr lang="en-US" dirty="0" err="1">
                <a:latin typeface="Andalus" pitchFamily="18" charset="-78"/>
                <a:cs typeface="Andalus" pitchFamily="18" charset="-78"/>
              </a:rPr>
              <a:t>Cranfield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University</a:t>
            </a:r>
          </a:p>
          <a:p>
            <a:pPr algn="l"/>
            <a:r>
              <a:rPr lang="en-US" dirty="0" smtClean="0">
                <a:latin typeface="Andalus" pitchFamily="18" charset="-78"/>
                <a:cs typeface="Andalus" pitchFamily="18" charset="-78"/>
              </a:rPr>
              <a:t>Bedfordshire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UK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723443"/>
            <a:ext cx="1310640" cy="168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6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ndalus" pitchFamily="18" charset="-78"/>
                <a:cs typeface="Andalus" pitchFamily="18" charset="-78"/>
              </a:rPr>
              <a:t>Biography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1800" dirty="0" err="1">
                <a:latin typeface="Andalus" pitchFamily="18" charset="-78"/>
                <a:cs typeface="Andalus" pitchFamily="18" charset="-78"/>
              </a:rPr>
              <a:t>Renji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holds a basic degree in Agriculture Engineering from Kerala Agricultural University, India. 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Renji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received the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M.Tech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Degree in Water Resources Development and Management from the Indian Institute of Technology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Kharagpur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(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IITKgp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) and the Ph.D. Degree in Civil engineering from the University of Bristol. 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His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Ph.D. research investigated data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modelling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Issues in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hydroinformatics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giving more emphasis to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modelling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of hydrological processes. 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Renji now working in </a:t>
            </a: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Cranfield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 University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as a Research Fellow in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a NERC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–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MOES funded Changing Water Cycle – South Asian Project - MICCI</a:t>
            </a:r>
          </a:p>
          <a:p>
            <a:pPr algn="just">
              <a:lnSpc>
                <a:spcPct val="150000"/>
              </a:lnSpc>
            </a:pPr>
            <a:r>
              <a:rPr lang="en-GB" sz="1800" dirty="0">
                <a:latin typeface="Andalus" pitchFamily="18" charset="-78"/>
                <a:cs typeface="Andalus" pitchFamily="18" charset="-78"/>
              </a:rPr>
              <a:t>Dr </a:t>
            </a:r>
            <a:r>
              <a:rPr lang="en-GB" sz="1800" dirty="0" err="1">
                <a:latin typeface="Andalus" pitchFamily="18" charset="-78"/>
                <a:cs typeface="Andalus" pitchFamily="18" charset="-78"/>
              </a:rPr>
              <a:t>Remesan's</a:t>
            </a:r>
            <a:r>
              <a:rPr lang="en-GB" sz="1800" dirty="0">
                <a:latin typeface="Andalus" pitchFamily="18" charset="-78"/>
                <a:cs typeface="Andalus" pitchFamily="18" charset="-78"/>
              </a:rPr>
              <a:t> current research activities focus on hydrological modelling in glacier catchments, data based modelling in hydrology and numerical weather modelling.</a:t>
            </a:r>
            <a:endParaRPr lang="en-US" sz="1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428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ndalus" pitchFamily="18" charset="-78"/>
                <a:cs typeface="Andalus" pitchFamily="18" charset="-78"/>
              </a:rPr>
              <a:t>Research Interest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Real-time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flood forecasting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Rainfall-runoff modeling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>
                <a:latin typeface="Andalus" pitchFamily="18" charset="-78"/>
                <a:cs typeface="Andalus" pitchFamily="18" charset="-78"/>
              </a:rPr>
              <a:t>Hydroinformatics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and soft computing in hydrology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Regional climatic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modeling –WRF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Integrated Catchment modelling - SWAT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849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ndalus" pitchFamily="18" charset="-78"/>
                <a:cs typeface="Andalus" pitchFamily="18" charset="-78"/>
              </a:rPr>
              <a:t>Publications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Remesan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R,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Bellerby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T, Holman I, 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Frostick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L .2014.  WRF Model Sensitivity to Choice of Parameterization over ‘York Flood 1999’. Theoretical and Applied Climatology 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(in press)</a:t>
            </a:r>
            <a:endParaRPr lang="en-US" sz="1800" dirty="0"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Remesan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R, Han D. 2014. Evaluation of Mathematical Models with utility Index: A case study from hydrology. Artificial Intelligence Techniques in Earth and Environmental Sciences. Springer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Verlag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, NY (book chapter)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Remesan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R,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Bellerby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T,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Frostick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L. 2014. Hydrological modelling using data from monthly GCMs in a regional catchment. Hydrological Processes.: DOI: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10.1002/hyp.9872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>
                <a:latin typeface="Andalus" pitchFamily="18" charset="-78"/>
                <a:cs typeface="Andalus" pitchFamily="18" charset="-78"/>
              </a:rPr>
              <a:t>Soundharajan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, B.,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Adeloye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, A.J. and Remesan, R. 2013. Assessing climate change impacts on operation and characteristics of Pong reservoir, Beas (India). IAHS Red book publication 362. (book chapter)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Ishak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A, Han D, Remesan R, Srivastava PK and Islam T. 2013 Error correction modelling of wind speed through hydro-meteorological parameters and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mesoscale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model: A Hybrid approach. Water Resources Management 27:1–23: DOI 10.1007/s11269-012-0130-1</a:t>
            </a:r>
          </a:p>
          <a:p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98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Ishak 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A, Bray M, Remesan R, and Han D .2012 Seasonal Evaluation of Rainfall Estimation by four Cumulus Parameterization Schemes and their Sensitivity Analysis. Hydrological Processes. 26, 1062 – 1078: DOI: 10.1002/hyp.8194.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Remesan 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R, </a:t>
            </a:r>
            <a:r>
              <a:rPr lang="en-US" sz="2200" dirty="0" err="1">
                <a:latin typeface="Andalus" pitchFamily="18" charset="-78"/>
                <a:cs typeface="Andalus" pitchFamily="18" charset="-78"/>
              </a:rPr>
              <a:t>Bellerby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 T. 2012. Sensitivity and dependence of </a:t>
            </a:r>
            <a:r>
              <a:rPr lang="en-US" sz="2200" dirty="0" err="1">
                <a:latin typeface="Andalus" pitchFamily="18" charset="-78"/>
                <a:cs typeface="Andalus" pitchFamily="18" charset="-78"/>
              </a:rPr>
              <a:t>mesoscale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 downscaled prediction results on different parameterizations of convection and cloud microphysics. Geophysical Research Abstracts Vol. 14, EGU2012-3465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Remesan 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R, </a:t>
            </a:r>
            <a:r>
              <a:rPr lang="en-US" sz="2200" dirty="0" err="1">
                <a:latin typeface="Andalus" pitchFamily="18" charset="-78"/>
                <a:cs typeface="Andalus" pitchFamily="18" charset="-78"/>
              </a:rPr>
              <a:t>Bellerby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 T and </a:t>
            </a:r>
            <a:r>
              <a:rPr lang="en-US" sz="2200" dirty="0" err="1">
                <a:latin typeface="Andalus" pitchFamily="18" charset="-78"/>
                <a:cs typeface="Andalus" pitchFamily="18" charset="-78"/>
              </a:rPr>
              <a:t>Frostick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, L.E. 2011. Effects of GCM uncertainty on climate change impacts on regional hydrology of the river </a:t>
            </a:r>
            <a:r>
              <a:rPr lang="en-US" sz="2200" dirty="0" err="1">
                <a:latin typeface="Andalus" pitchFamily="18" charset="-78"/>
                <a:cs typeface="Andalus" pitchFamily="18" charset="-78"/>
              </a:rPr>
              <a:t>Derwent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 catchment. Geophysical Research Abstracts Vol. 13, EGU2011-1902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Remesan 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R, </a:t>
            </a:r>
            <a:r>
              <a:rPr lang="en-US" sz="2200" dirty="0" err="1">
                <a:latin typeface="Andalus" pitchFamily="18" charset="-78"/>
                <a:cs typeface="Andalus" pitchFamily="18" charset="-78"/>
              </a:rPr>
              <a:t>Bellerby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 T, Ishak A and Han D. 2011. Uncertainties in hydrological prediction using input ensembles from different cumulus parameterization schemes (CPSs). Geophysical Research Abstracts. Vol. 13, EGU2011-1927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Ishak </a:t>
            </a:r>
            <a:r>
              <a:rPr lang="en-US" sz="2200" dirty="0">
                <a:latin typeface="Andalus" pitchFamily="18" charset="-78"/>
                <a:cs typeface="Andalus" pitchFamily="18" charset="-78"/>
              </a:rPr>
              <a:t>A, Bray M, Remesan R,  and Han D .2010. Estimating Reference Evapotranspiration Using Numerical Weather Modelling. Hydrological Processes. DOI: 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10.1002/hyp.7770</a:t>
            </a:r>
          </a:p>
          <a:p>
            <a:pPr lvl="0"/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Dash NB, Panda SN, Remesan R and 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Sahoo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N. 2010. Hybrid Neural modelling for Groundwater Level Prediction.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Neural Computing &amp; Applications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. DOI 10.1007/s00521-010-0360-1 </a:t>
            </a:r>
          </a:p>
          <a:p>
            <a:pPr lvl="0"/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Shamim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MA, Remesan R and  Han D .2010. Solar radiation estimation in ungauged catchments.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Proceedings of ICE, Water Management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. 163 (7): 349-359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doi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: 10.1680/wama.2010.163.7.349</a:t>
            </a:r>
          </a:p>
          <a:p>
            <a:pPr lvl="0"/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Remesan R, Ahmadi A,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Shamim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MA and Han D .2010. Effect of Data Time Interval on Real-time Flood Forecasting.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Journal of Hydroinformatics.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12(4):396–407 doi:10.2166/hydro.2010.063</a:t>
            </a:r>
          </a:p>
          <a:p>
            <a:pPr lvl="0"/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Ahmadi A, Han D,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Karamouz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 and Remesan R. 2009. Input Data Selection for Solar Radiation Estimation.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Hydrological Processes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. 23(19) :2754-2764 DOI: 10.1002/hyp.7372.</a:t>
            </a:r>
          </a:p>
          <a:p>
            <a:pPr lvl="0"/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Remesan R,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Shamim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MA,  Han D and Mathew J .2009. Runoff Prediction Using an Integrated Hybrid Modelling Scheme.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Journal of Hydrology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372(1-4) 48–60,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 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doi:10.1016/j.jhydrol.2009.03.034</a:t>
            </a:r>
          </a:p>
          <a:p>
            <a:pPr lvl="0"/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Moghaddamnia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A, Remesan R,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Kashani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MH,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Mohammadi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 and  Han D .2009. Comparison of LLR, MLP, Elman, NNARX and ANFIS Models -with a case study in solar radiation estimation.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Journal of Atmospheric and Solar-Terrestrial Physics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71 (8-9):975-982. doi:10.1016/j.jastp.2009.04.009</a:t>
            </a:r>
          </a:p>
          <a:p>
            <a:pPr lvl="0"/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 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Piri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J, Amin S,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Moghaddamnia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A,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Keshavarz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A,  Han D and Remesan R. 2009. Daily pan evaporation modelling in a hot and dry climate,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ASCE Journal of Hydrologic Engineering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,  14(8): 803-811 doi:10.1061/(ASCE)HE.1943-5584.0000056</a:t>
            </a:r>
          </a:p>
          <a:p>
            <a:pPr lvl="0"/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Shamim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MA, Remesan R  and Han D .2009. Global Sunshine Duration Estimation on a daily basis using Geostationary Satellite Imagery.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Geophysical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Research Abstracts-Vol. 11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, EGU2009-4325-1.</a:t>
            </a:r>
          </a:p>
          <a:p>
            <a:pPr lvl="0"/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Shamim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MA, Bray M, Ishak AM and Remesan R and Han D. 2009. A hybrid numerical prediction scheme for solar radiation estimation in un-gauged catchments.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EMS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Annual Meeting Abstracts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. Vol. 6, EMS2009-28</a:t>
            </a:r>
          </a:p>
          <a:p>
            <a:pPr lvl="0"/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Remesan R,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Shamim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MA,  Han D .2008. Model Data Selection using Gamma Test for Daily Solar Radiation Estimation".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Hydrological Processes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.  Vol. 22 No. 21, 4301-4309, 2008, DOI: 10.1002/hyp.7044.</a:t>
            </a:r>
          </a:p>
          <a:p>
            <a:pPr lvl="0"/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Remesan R and Panda RK. 2008. Groundwater vulnerability assessment, risk mapping, and nitrate evaluation in a small agricultural watershed: Using the DRASTIC model and GIS.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Environmental Quality Management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. 17(4): 53 - 75, DOI: 10.1002/tqem.20187.</a:t>
            </a:r>
          </a:p>
          <a:p>
            <a:pPr lvl="0"/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Remesan R,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Roopesh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MS,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Remya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N and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Preman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PS .2007. Wet Land Paddy Weeding - A Comprehensive Comparative Study from South India.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Agricultural Engineering International: the CIGR </a:t>
            </a:r>
            <a:r>
              <a:rPr lang="en-GB" sz="2200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Ejournal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. Manuscript PM 07 011 (received CIGR Outstanding article Award)</a:t>
            </a:r>
          </a:p>
          <a:p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Remesan R and Panda RK .2007. Groundwater Quality Mapping Using GIS: A Study from India's </a:t>
            </a:r>
            <a:r>
              <a:rPr lang="en-GB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Kapgari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 Watershed. </a:t>
            </a:r>
            <a:r>
              <a:rPr lang="en-GB" sz="2200" i="1" dirty="0">
                <a:latin typeface="Andalus" panose="02020603050405020304" pitchFamily="18" charset="-78"/>
                <a:cs typeface="Andalus" panose="02020603050405020304" pitchFamily="18" charset="-78"/>
              </a:rPr>
              <a:t>Environmental Quality Management</a:t>
            </a:r>
            <a:r>
              <a:rPr lang="en-GB" sz="2200" dirty="0">
                <a:latin typeface="Andalus" panose="02020603050405020304" pitchFamily="18" charset="-78"/>
                <a:cs typeface="Andalus" panose="02020603050405020304" pitchFamily="18" charset="-78"/>
              </a:rPr>
              <a:t>. 16(3): 41- 60. DOI:10.1002/tqem.20130.</a:t>
            </a:r>
            <a:endParaRPr lang="en-US" sz="22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endParaRPr lang="en-US" sz="1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26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Thank you</a:t>
            </a: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2356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538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Journal of Earth Science &amp; Climatic Change</vt:lpstr>
      <vt:lpstr>Biography</vt:lpstr>
      <vt:lpstr>Research Interest</vt:lpstr>
      <vt:lpstr>Publications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Earth Science &amp; Climatic Change</dc:title>
  <dc:creator>Manasa Padigala</dc:creator>
  <cp:lastModifiedBy>Remesan, Renji</cp:lastModifiedBy>
  <cp:revision>11</cp:revision>
  <dcterms:created xsi:type="dcterms:W3CDTF">2006-08-16T00:00:00Z</dcterms:created>
  <dcterms:modified xsi:type="dcterms:W3CDTF">2014-10-31T13:17:11Z</dcterms:modified>
</cp:coreProperties>
</file>