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098E-4DD7-4F1E-9F7B-726C8CBB912E}" type="datetimeFigureOut">
              <a:rPr lang="en-IN" smtClean="0"/>
              <a:t>27-09-2014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3052-0E64-43CE-9805-9C2BF68E0C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24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A098E-4DD7-4F1E-9F7B-726C8CBB912E}" type="datetimeFigureOut">
              <a:rPr lang="en-IN" smtClean="0"/>
              <a:t>27-09-2014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73052-0E64-43CE-9805-9C2BF68E0C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916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40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400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smtClean="0">
                <a:solidFill>
                  <a:srgbClr val="FFFF00"/>
                </a:solidFill>
              </a:rPr>
              <a:t/>
            </a:r>
            <a:br>
              <a:rPr lang="sr-Latn-CS" sz="2400" smtClean="0">
                <a:solidFill>
                  <a:srgbClr val="FFFF00"/>
                </a:solidFill>
              </a:rPr>
            </a:br>
            <a:r>
              <a:rPr lang="sr-Latn-CS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CHARACTERISTICS </a:t>
            </a:r>
            <a:br>
              <a:rPr lang="en-US" sz="4000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MANAGEMENT </a:t>
            </a:r>
            <a:br>
              <a:rPr lang="en-US" sz="4000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br>
              <a:rPr lang="en-US" sz="4000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PRE-ECLAMPSIA </a:t>
            </a:r>
            <a:r>
              <a:rPr lang="mk-MK" sz="4000" i="1" smtClean="0"/>
              <a:t/>
            </a:r>
            <a:br>
              <a:rPr lang="mk-MK" sz="4000" i="1" smtClean="0"/>
            </a:br>
            <a:endParaRPr lang="mk-MK" sz="4000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19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Community and informed choice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16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Different forms of involvement of the community groups</a:t>
            </a:r>
            <a:r>
              <a:rPr lang="en-US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(Cornwall and Jewkes, 1995)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65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tx1"/>
                </a:solidFill>
              </a:rPr>
              <a:t>A community university partnership model with 3 generation of partnerships(Spoth,2007)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Way forward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43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Acknowledgements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68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57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21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6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6000" smtClean="0">
                <a:solidFill>
                  <a:schemeClr val="bg1"/>
                </a:solidFill>
              </a:rPr>
              <a:t>Role of </a:t>
            </a:r>
            <a:br>
              <a:rPr lang="en-US" sz="6000" smtClean="0">
                <a:solidFill>
                  <a:schemeClr val="bg1"/>
                </a:solidFill>
              </a:rPr>
            </a:br>
            <a:r>
              <a:rPr lang="en-US" sz="6000" smtClean="0">
                <a:solidFill>
                  <a:schemeClr val="bg1"/>
                </a:solidFill>
              </a:rPr>
              <a:t>Civil Society in</a:t>
            </a:r>
            <a:br>
              <a:rPr lang="en-US" sz="6000" smtClean="0">
                <a:solidFill>
                  <a:schemeClr val="bg1"/>
                </a:solidFill>
              </a:rPr>
            </a:br>
            <a:r>
              <a:rPr lang="en-US" sz="6000" smtClean="0">
                <a:solidFill>
                  <a:schemeClr val="bg1"/>
                </a:solidFill>
              </a:rPr>
              <a:t>Health Systems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4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What is meant by civil society?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6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Origin and transitions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37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Functioning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0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Three concepts by Michael Edwards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6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Other perspectives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5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Measuring civil society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6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Shared decision making of consumer groups for health care</a:t>
            </a: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37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On-screen Show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   CLINICAL CHARACTERISTICS  AND MANAGEMENT  OF  PRE-ECLAMPSIA  </vt:lpstr>
      <vt:lpstr>Role of  Civil Society in Health Systems</vt:lpstr>
      <vt:lpstr>What is meant by civil society?</vt:lpstr>
      <vt:lpstr>Origin and transitions</vt:lpstr>
      <vt:lpstr>Functioning</vt:lpstr>
      <vt:lpstr>Three concepts by Michael Edwards</vt:lpstr>
      <vt:lpstr>Other perspectives</vt:lpstr>
      <vt:lpstr>Measuring civil society</vt:lpstr>
      <vt:lpstr> Shared decision making of consumer groups for health care </vt:lpstr>
      <vt:lpstr>Community and informed choice</vt:lpstr>
      <vt:lpstr>Different forms of involvement of the community groups(Cornwall and Jewkes, 1995)</vt:lpstr>
      <vt:lpstr>A community university partnership model with 3 generation of partnerships(Spoth,2007)</vt:lpstr>
      <vt:lpstr>Way forward</vt:lpstr>
      <vt:lpstr>Acknowledgements</vt:lpstr>
      <vt:lpstr>Thanks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CHARACTERISTICS  AND MANAGEMENT  OF  PRE-ECLAMPSIA</dc:title>
  <dc:creator>Srikanth Peddisetti</dc:creator>
  <cp:lastModifiedBy>Srikanth Peddisetti</cp:lastModifiedBy>
  <cp:revision>2</cp:revision>
  <dcterms:created xsi:type="dcterms:W3CDTF">2014-09-27T05:55:17Z</dcterms:created>
  <dcterms:modified xsi:type="dcterms:W3CDTF">2014-09-27T05:55:41Z</dcterms:modified>
</cp:coreProperties>
</file>