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9"/>
  </p:notesMasterIdLst>
  <p:sldIdLst>
    <p:sldId id="276" r:id="rId2"/>
    <p:sldId id="271" r:id="rId3"/>
    <p:sldId id="274" r:id="rId4"/>
    <p:sldId id="279" r:id="rId5"/>
    <p:sldId id="273" r:id="rId6"/>
    <p:sldId id="277" r:id="rId7"/>
    <p:sldId id="27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S </a:t>
            </a:r>
            <a:r>
              <a:rPr lang="en-US" sz="2000" b="1" spc="160" dirty="0" err="1">
                <a:latin typeface="Times New Roman"/>
                <a:cs typeface="Times New Roman"/>
              </a:rPr>
              <a:t>S</a:t>
            </a:r>
            <a:r>
              <a:rPr lang="en-US" sz="2000" b="1" spc="160" dirty="0">
                <a:latin typeface="Times New Roman"/>
                <a:cs typeface="Times New Roman"/>
              </a:rPr>
              <a:t> </a:t>
            </a:r>
            <a:r>
              <a:rPr lang="en-US" sz="2000" b="1" spc="160" dirty="0" err="1" smtClean="0">
                <a:latin typeface="Times New Roman"/>
                <a:cs typeface="Times New Roman"/>
              </a:rPr>
              <a:t>Iyengar</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Louisiana State University</a:t>
            </a:r>
          </a:p>
          <a:p>
            <a:pPr marL="788035" marR="708025" lvl="0" indent="-342900" algn="ctr">
              <a:lnSpc>
                <a:spcPct val="120000"/>
              </a:lnSpc>
              <a:spcBef>
                <a:spcPct val="20000"/>
              </a:spcBef>
              <a:defRPr/>
            </a:pPr>
            <a:r>
              <a:rPr lang="en-US" sz="2000" spc="160" dirty="0">
                <a:latin typeface="Times New Roman"/>
                <a:cs typeface="Times New Roman"/>
              </a:rPr>
              <a:t>United States</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S S Iyeng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4880" y="3605342"/>
            <a:ext cx="1419225" cy="17907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uisiana State Universit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3849772"/>
            <a:ext cx="1428750" cy="1143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a:latin typeface="Times New Roman" pitchFamily="18" charset="0"/>
                <a:cs typeface="Times New Roman" pitchFamily="18" charset="0"/>
              </a:rPr>
              <a:t>Dr. S. S. </a:t>
            </a:r>
            <a:r>
              <a:rPr lang="en-US" sz="1600" b="0" dirty="0" err="1">
                <a:latin typeface="Times New Roman" pitchFamily="18" charset="0"/>
                <a:cs typeface="Times New Roman" pitchFamily="18" charset="0"/>
              </a:rPr>
              <a:t>Iyengar</a:t>
            </a:r>
            <a:r>
              <a:rPr lang="en-US" sz="1600" b="0" dirty="0">
                <a:latin typeface="Times New Roman" pitchFamily="18" charset="0"/>
                <a:cs typeface="Times New Roman" pitchFamily="18" charset="0"/>
              </a:rPr>
              <a:t> is a leading researcher in the fields of distributed sensor networks, computational robotics, and oceanographic applications, and is perhaps best known for introducing novel data structures and algorithmic techniques for large scale computations in sensor technologies and image processing applications. </a:t>
            </a:r>
            <a:r>
              <a:rPr lang="en-US" sz="1600" b="0" dirty="0" err="1">
                <a:latin typeface="Times New Roman" pitchFamily="18" charset="0"/>
                <a:cs typeface="Times New Roman" pitchFamily="18" charset="0"/>
              </a:rPr>
              <a:t>Sundaraja</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Sitharama</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Iyengar</a:t>
            </a:r>
            <a:r>
              <a:rPr lang="en-US" sz="1600" b="0" dirty="0">
                <a:latin typeface="Times New Roman" pitchFamily="18" charset="0"/>
                <a:cs typeface="Times New Roman" pitchFamily="18" charset="0"/>
              </a:rPr>
              <a:t> is currently the Roy Paul Daniels Professor and Chairman of the Computer Science Department at Louisiana State University. </a:t>
            </a:r>
          </a:p>
          <a:p>
            <a:pPr marL="109728" algn="just"/>
            <a:r>
              <a:rPr lang="en-US" sz="1600" b="0" dirty="0">
                <a:latin typeface="Times New Roman" pitchFamily="18" charset="0"/>
                <a:cs typeface="Times New Roman" pitchFamily="18" charset="0"/>
              </a:rPr>
              <a:t>He also heads the Wireless Sensor Networks Laboratory and the Robotics Research Laboratory at LSU. After receiving his Ph.D. degree in 1974 from Mississippi State University, Professor </a:t>
            </a:r>
            <a:r>
              <a:rPr lang="en-US" sz="1600" b="0" dirty="0" err="1">
                <a:latin typeface="Times New Roman" pitchFamily="18" charset="0"/>
                <a:cs typeface="Times New Roman" pitchFamily="18" charset="0"/>
              </a:rPr>
              <a:t>Iyengar</a:t>
            </a:r>
            <a:r>
              <a:rPr lang="en-US" sz="1600" b="0" dirty="0">
                <a:latin typeface="Times New Roman" pitchFamily="18" charset="0"/>
                <a:cs typeface="Times New Roman" pitchFamily="18" charset="0"/>
              </a:rPr>
              <a:t> has directed over 42 Ph.D. students and 100 Master’s students, many of whom are now either faculty at major universities worldwide or scientists and engineers at National Labs/Industries around the world. He has published more than 400 research papers and has authored or co-authored eight textbooks and edited 10 others. </a:t>
            </a:r>
          </a:p>
          <a:p>
            <a:pPr marL="109728" algn="just"/>
            <a:endParaRPr lang="en-US" sz="1600" b="0" dirty="0" smtClean="0">
              <a:latin typeface="Times New Roman" pitchFamily="18" charset="0"/>
              <a:cs typeface="Times New Roman" pitchFamily="18" charset="0"/>
            </a:endParaRPr>
          </a:p>
          <a:p>
            <a:pPr marL="109728" algn="just"/>
            <a:endParaRPr lang="en-US" sz="1600" b="0" dirty="0">
              <a:latin typeface="Times New Roman" pitchFamily="18" charset="0"/>
              <a:cs typeface="Times New Roman" pitchFamily="18" charset="0"/>
            </a:endParaRPr>
          </a:p>
          <a:p>
            <a:pPr marL="109728" algn="just"/>
            <a:endParaRPr lang="en-US" sz="1600" b="0" dirty="0" smtClean="0">
              <a:latin typeface="Times New Roman" pitchFamily="18" charset="0"/>
              <a:cs typeface="Times New Roman" pitchFamily="18" charset="0"/>
            </a:endParaRPr>
          </a:p>
          <a:p>
            <a:pPr marL="109728" algn="just"/>
            <a:endParaRPr lang="en-US" sz="1600" b="0" dirty="0">
              <a:latin typeface="Times New Roman" pitchFamily="18" charset="0"/>
              <a:cs typeface="Times New Roman" pitchFamily="18" charset="0"/>
            </a:endParaRPr>
          </a:p>
          <a:p>
            <a:pPr marL="109728" algn="just"/>
            <a:endParaRPr lang="en-US" sz="1600" b="0" dirty="0" smtClean="0">
              <a:latin typeface="Times New Roman" pitchFamily="18" charset="0"/>
              <a:cs typeface="Times New Roman" pitchFamily="18" charset="0"/>
            </a:endParaRPr>
          </a:p>
          <a:p>
            <a:pPr marL="109728" algn="just"/>
            <a:r>
              <a:rPr lang="en-US" sz="1600" b="0" dirty="0" err="1" smtClean="0">
                <a:latin typeface="Times New Roman" pitchFamily="18" charset="0"/>
                <a:cs typeface="Times New Roman" pitchFamily="18" charset="0"/>
              </a:rPr>
              <a:t>Cont</a:t>
            </a:r>
            <a:r>
              <a:rPr lang="en-US" sz="1600" b="0" dirty="0" smtClean="0">
                <a:latin typeface="Times New Roman" pitchFamily="18" charset="0"/>
                <a:cs typeface="Times New Roman" pitchFamily="18" charset="0"/>
              </a:rPr>
              <a:t>……</a:t>
            </a:r>
            <a:endParaRPr lang="en-US" sz="1600" b="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a:latin typeface="Times New Roman" pitchFamily="18" charset="0"/>
                <a:cs typeface="Times New Roman" pitchFamily="18" charset="0"/>
              </a:rPr>
              <a:t>Dr. </a:t>
            </a:r>
            <a:r>
              <a:rPr lang="en-US" sz="1600" b="0" dirty="0" err="1">
                <a:latin typeface="Times New Roman" pitchFamily="18" charset="0"/>
                <a:cs typeface="Times New Roman" pitchFamily="18" charset="0"/>
              </a:rPr>
              <a:t>Iyengar’s</a:t>
            </a:r>
            <a:r>
              <a:rPr lang="en-US" sz="1600" b="0" dirty="0">
                <a:latin typeface="Times New Roman" pitchFamily="18" charset="0"/>
                <a:cs typeface="Times New Roman" pitchFamily="18" charset="0"/>
              </a:rPr>
              <a:t> cutting edge research has been funded by the National Science Foundation (NSF), Defense Advanced Research Projects Agency (DARPA), Multi-University Research Initiative (MURI Program), Office of Naval Research (ONR), Department of Energy / Oak Ridge National Laboratory (DOE/ORNL), Naval Research Laboratory (NRL), National Aeronautics and Space Administration (NASA), and the US Army Research Office (URO) as well as various state agencies and companies. Dr. </a:t>
            </a:r>
            <a:r>
              <a:rPr lang="en-US" sz="1600" b="0" dirty="0" err="1">
                <a:latin typeface="Times New Roman" pitchFamily="18" charset="0"/>
                <a:cs typeface="Times New Roman" pitchFamily="18" charset="0"/>
              </a:rPr>
              <a:t>Iyengar</a:t>
            </a:r>
            <a:r>
              <a:rPr lang="en-US" sz="1600" b="0" dirty="0">
                <a:latin typeface="Times New Roman" pitchFamily="18" charset="0"/>
                <a:cs typeface="Times New Roman" pitchFamily="18" charset="0"/>
              </a:rPr>
              <a:t> has served on US National Science Foundation and National Institute of Health Panels to review proposals in various aspects of Computational Science and has been involved as an external evaluator (ABET-accreditation) for several Computer Science and Engineering Departments across the United States. </a:t>
            </a:r>
          </a:p>
          <a:p>
            <a:pPr marL="109728" algn="just"/>
            <a:r>
              <a:rPr lang="en-US" sz="1600" b="0" dirty="0">
                <a:latin typeface="Times New Roman" pitchFamily="18" charset="0"/>
                <a:cs typeface="Times New Roman" pitchFamily="18" charset="0"/>
              </a:rPr>
              <a:t>Furthermore, Professor </a:t>
            </a:r>
            <a:r>
              <a:rPr lang="en-US" sz="1600" b="0" dirty="0" err="1">
                <a:latin typeface="Times New Roman" pitchFamily="18" charset="0"/>
                <a:cs typeface="Times New Roman" pitchFamily="18" charset="0"/>
              </a:rPr>
              <a:t>Iyengar</a:t>
            </a:r>
            <a:r>
              <a:rPr lang="en-US" sz="1600" b="0" dirty="0">
                <a:latin typeface="Times New Roman" pitchFamily="18" charset="0"/>
                <a:cs typeface="Times New Roman" pitchFamily="18" charset="0"/>
              </a:rPr>
              <a:t> is the founding Editor-In-Chief of the International Journal of Distributed Sensor Networks and has been an Associate Editor for IEEE Transaction on Computers, IEEE Transactions on Data and Knowledge Engineering, and guest Editor of IEEE Computer Magazine. He has also edited many IEEE journals through advisory roles.</a:t>
            </a:r>
            <a:endParaRPr lang="en-US" sz="1600" dirty="0">
              <a:latin typeface="Times New Roman" pitchFamily="18" charset="0"/>
              <a:cs typeface="Times New Roman" pitchFamily="18" charset="0"/>
            </a:endParaRPr>
          </a:p>
          <a:p>
            <a:pPr marL="109728" algn="just"/>
            <a:endParaRPr lang="en-US" sz="1600" b="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3171474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Sensor Networks, Network Design, Autonomous Systems, Biology and medicine, Applications</a:t>
            </a:r>
            <a:r>
              <a:rPr lang="en-US" sz="1600" b="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109728" indent="0" algn="just">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179</TotalTime>
  <Words>550</Words>
  <Application>Microsoft Office PowerPoint</Application>
  <PresentationFormat>On-screen Show (4:3)</PresentationFormat>
  <Paragraphs>30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PowerPoint Presentation</vt:lpstr>
      <vt:lpstr>PowerPoint Presentation</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67</cp:revision>
  <dcterms:created xsi:type="dcterms:W3CDTF">2014-09-03T06:02:07Z</dcterms:created>
  <dcterms:modified xsi:type="dcterms:W3CDTF">2015-10-20T14:12:35Z</dcterms:modified>
</cp:coreProperties>
</file>