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Su-</a:t>
            </a:r>
            <a:r>
              <a:rPr lang="en-US" sz="2000" b="1" spc="160" dirty="0" err="1">
                <a:latin typeface="Times New Roman"/>
                <a:cs typeface="Times New Roman"/>
              </a:rPr>
              <a:t>Seng</a:t>
            </a:r>
            <a:r>
              <a:rPr lang="en-US" sz="2000" b="1" spc="160" dirty="0">
                <a:latin typeface="Times New Roman"/>
                <a:cs typeface="Times New Roman"/>
              </a:rPr>
              <a:t> </a:t>
            </a:r>
            <a:r>
              <a:rPr lang="en-US" sz="2000" b="1" spc="160" dirty="0" smtClean="0">
                <a:latin typeface="Times New Roman"/>
                <a:cs typeface="Times New Roman"/>
              </a:rPr>
              <a:t>Pang</a:t>
            </a:r>
          </a:p>
          <a:p>
            <a:pPr marL="788035" marR="708025" lvl="0" indent="-342900" algn="ctr">
              <a:lnSpc>
                <a:spcPct val="120000"/>
              </a:lnSpc>
              <a:spcBef>
                <a:spcPct val="20000"/>
              </a:spcBef>
              <a:defRPr/>
            </a:pPr>
            <a:r>
              <a:rPr lang="en-US" sz="2000" spc="160" dirty="0">
                <a:latin typeface="Times New Roman"/>
                <a:cs typeface="Times New Roman"/>
              </a:rPr>
              <a:t>Louisiana State University</a:t>
            </a:r>
          </a:p>
          <a:p>
            <a:pPr marL="788035" marR="708025" lvl="0" indent="-342900" algn="ctr">
              <a:lnSpc>
                <a:spcPct val="120000"/>
              </a:lnSpc>
              <a:spcBef>
                <a:spcPct val="20000"/>
              </a:spcBef>
              <a:defRPr/>
            </a:pPr>
            <a:r>
              <a:rPr lang="en-US" sz="2000" spc="160" dirty="0">
                <a:latin typeface="Times New Roman"/>
                <a:cs typeface="Times New Roman"/>
              </a:rPr>
              <a:t>United </a:t>
            </a:r>
            <a:r>
              <a:rPr lang="en-US" sz="2000" spc="160" dirty="0" smtClean="0">
                <a:latin typeface="Times New Roman"/>
                <a:cs typeface="Times New Roman"/>
              </a:rPr>
              <a:t>States</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Su-Seng Pa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2761" y="3810000"/>
            <a:ext cx="1562100" cy="20193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uisiana State Univers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4114800"/>
            <a:ext cx="1428750" cy="1143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Dr. Su-</a:t>
            </a:r>
            <a:r>
              <a:rPr lang="en-US" sz="1600" b="0" dirty="0" err="1">
                <a:latin typeface="Times New Roman" pitchFamily="18" charset="0"/>
                <a:cs typeface="Times New Roman" pitchFamily="18" charset="0"/>
              </a:rPr>
              <a:t>Seng</a:t>
            </a:r>
            <a:r>
              <a:rPr lang="en-US" sz="1600" b="0" dirty="0">
                <a:latin typeface="Times New Roman" pitchFamily="18" charset="0"/>
                <a:cs typeface="Times New Roman" pitchFamily="18" charset="0"/>
              </a:rPr>
              <a:t> Pang has completed his B.S in Mechanical Engineering at National Taiwan University. And M.S in Aerospace Engineering and Mechanics at University of Minnesota. Dr. Su-</a:t>
            </a:r>
            <a:r>
              <a:rPr lang="en-US" sz="1600" b="0" dirty="0" err="1">
                <a:latin typeface="Times New Roman" pitchFamily="18" charset="0"/>
                <a:cs typeface="Times New Roman" pitchFamily="18" charset="0"/>
              </a:rPr>
              <a:t>Seng</a:t>
            </a:r>
            <a:r>
              <a:rPr lang="en-US" sz="1600" b="0" dirty="0">
                <a:latin typeface="Times New Roman" pitchFamily="18" charset="0"/>
                <a:cs typeface="Times New Roman" pitchFamily="18" charset="0"/>
              </a:rPr>
              <a:t> Pang have done his </a:t>
            </a:r>
            <a:r>
              <a:rPr lang="en-US" sz="1600" b="0" dirty="0" err="1">
                <a:latin typeface="Times New Roman" pitchFamily="18" charset="0"/>
                <a:cs typeface="Times New Roman" pitchFamily="18" charset="0"/>
              </a:rPr>
              <a:t>Ph.D</a:t>
            </a:r>
            <a:r>
              <a:rPr lang="en-US" sz="1600" b="0" dirty="0">
                <a:latin typeface="Times New Roman" pitchFamily="18" charset="0"/>
                <a:cs typeface="Times New Roman" pitchFamily="18" charset="0"/>
              </a:rPr>
              <a:t> in Mechanical Engineering at University of California, Berkeley. And currently working as Associate Vice Chancellor for Strategic Initiatives at Louisiana State University.</a:t>
            </a: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Composite Materials.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252</Words>
  <Application>Microsoft Office PowerPoint</Application>
  <PresentationFormat>On-screen Show (4:3)</PresentationFormat>
  <Paragraphs>20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69</cp:revision>
  <dcterms:created xsi:type="dcterms:W3CDTF">2014-09-03T06:02:07Z</dcterms:created>
  <dcterms:modified xsi:type="dcterms:W3CDTF">2015-10-20T14:24:49Z</dcterms:modified>
</cp:coreProperties>
</file>