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64" r:id="rId5"/>
    <p:sldId id="265" r:id="rId6"/>
    <p:sldId id="261" r:id="rId7"/>
    <p:sldId id="258"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12/2/2015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12/2/2015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12/2/2015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12/2/2015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8458200" cy="609600"/>
          </a:xfrm>
        </p:spPr>
        <p:txBody>
          <a:bodyPr>
            <a:normAutofit/>
          </a:bodyPr>
          <a:lstStyle/>
          <a:p>
            <a:r>
              <a:rPr lang="en-US" sz="2800" b="1" dirty="0">
                <a:latin typeface="Times New Roman" pitchFamily="18" charset="0"/>
                <a:cs typeface="Times New Roman" pitchFamily="18" charset="0"/>
              </a:rPr>
              <a:t>International Journal of Advancements in Technology</a:t>
            </a:r>
            <a:endParaRPr lang="en-US" sz="2800" dirty="0"/>
          </a:p>
        </p:txBody>
      </p:sp>
      <p:sp>
        <p:nvSpPr>
          <p:cNvPr id="3" name="Subtitle 2"/>
          <p:cNvSpPr>
            <a:spLocks noGrp="1"/>
          </p:cNvSpPr>
          <p:nvPr>
            <p:ph type="subTitle" idx="1"/>
          </p:nvPr>
        </p:nvSpPr>
        <p:spPr>
          <a:xfrm>
            <a:off x="-20782" y="3962400"/>
            <a:ext cx="5638800" cy="1752600"/>
          </a:xfrm>
        </p:spPr>
        <p:txBody>
          <a:bodyPr>
            <a:normAutofit/>
          </a:bodyPr>
          <a:lstStyle/>
          <a:p>
            <a:r>
              <a:rPr lang="en-US" b="1" dirty="0" err="1"/>
              <a:t>Subbiah</a:t>
            </a:r>
            <a:r>
              <a:rPr lang="en-US" b="1" dirty="0"/>
              <a:t> </a:t>
            </a:r>
            <a:r>
              <a:rPr lang="en-US" b="1" dirty="0" err="1"/>
              <a:t>Poopathi</a:t>
            </a:r>
            <a:endParaRPr lang="en-US" b="1" dirty="0"/>
          </a:p>
          <a:p>
            <a:r>
              <a:rPr lang="en-US" dirty="0"/>
              <a:t>Executive Editor </a:t>
            </a:r>
          </a:p>
          <a:p>
            <a:r>
              <a:rPr lang="en-US" dirty="0"/>
              <a:t>Vector Control Research Centre</a:t>
            </a:r>
          </a:p>
          <a:p>
            <a:r>
              <a:rPr lang="en-US" dirty="0"/>
              <a:t>India</a:t>
            </a:r>
          </a:p>
        </p:txBody>
      </p:sp>
      <p:sp>
        <p:nvSpPr>
          <p:cNvPr id="5" name="TextBox 4"/>
          <p:cNvSpPr txBox="1"/>
          <p:nvPr/>
        </p:nvSpPr>
        <p:spPr>
          <a:xfrm>
            <a:off x="1752600" y="59436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of</a:t>
            </a:r>
            <a:endParaRPr lang="en-US" b="1" dirty="0"/>
          </a:p>
        </p:txBody>
      </p:sp>
      <p:pic>
        <p:nvPicPr>
          <p:cNvPr id="1026" name="Picture 2" descr="E:\IJOAT\PPTS of Editors\2. Subbiah Poopath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1600200"/>
            <a:ext cx="1452282"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67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109728" indent="0" algn="just">
              <a:buNone/>
            </a:pPr>
            <a:r>
              <a:rPr lang="en-US" sz="1600" dirty="0" smtClean="0"/>
              <a:t>Dr. S. </a:t>
            </a:r>
            <a:r>
              <a:rPr lang="en-US" sz="1600" dirty="0" err="1" smtClean="0"/>
              <a:t>Poopathi</a:t>
            </a:r>
            <a:r>
              <a:rPr lang="en-US" sz="1600" dirty="0" smtClean="0"/>
              <a:t> </a:t>
            </a:r>
            <a:r>
              <a:rPr lang="en-US" sz="1600" dirty="0"/>
              <a:t>is an eminent scientist in the field of ‘Medical </a:t>
            </a:r>
            <a:r>
              <a:rPr lang="en-US" sz="1600" dirty="0" smtClean="0"/>
              <a:t>Entomology.’  </a:t>
            </a:r>
            <a:r>
              <a:rPr lang="en-US" sz="1600" dirty="0"/>
              <a:t>Has over 25 years of research and teaching experience in Biomedical research. </a:t>
            </a:r>
            <a:r>
              <a:rPr lang="en-US" sz="1600" dirty="0" smtClean="0"/>
              <a:t>He </a:t>
            </a:r>
            <a:r>
              <a:rPr lang="en-US" sz="1600" dirty="0"/>
              <a:t>has several years of experience in molecular techniques including DNA-finger printing. </a:t>
            </a:r>
            <a:r>
              <a:rPr lang="en-US" sz="1600" dirty="0" smtClean="0"/>
              <a:t> </a:t>
            </a:r>
            <a:r>
              <a:rPr lang="en-US" sz="1600" dirty="0"/>
              <a:t>He has several DST and DBT projects sanctioned to his credit as Principle </a:t>
            </a:r>
            <a:r>
              <a:rPr lang="en-US" sz="1600" dirty="0" smtClean="0"/>
              <a:t>Investigator. </a:t>
            </a:r>
            <a:r>
              <a:rPr lang="en-US" sz="1600" dirty="0"/>
              <a:t>The main themes of his research include molecular biological studies </a:t>
            </a:r>
            <a:r>
              <a:rPr lang="en-US" sz="1600" dirty="0" smtClean="0"/>
              <a:t>on </a:t>
            </a:r>
            <a:r>
              <a:rPr lang="en-US" sz="1600" dirty="0"/>
              <a:t>the purification and characterization of </a:t>
            </a:r>
            <a:r>
              <a:rPr lang="en-US" sz="1600" dirty="0" err="1"/>
              <a:t>mosquitocidal</a:t>
            </a:r>
            <a:r>
              <a:rPr lang="en-US" sz="1600" dirty="0"/>
              <a:t> toxins, </a:t>
            </a:r>
            <a:r>
              <a:rPr lang="en-US" sz="1600" dirty="0" err="1"/>
              <a:t>B.sphaericus</a:t>
            </a:r>
            <a:r>
              <a:rPr lang="en-US" sz="1600" dirty="0"/>
              <a:t> resistant gene identification, identification of novel bacteria from marine resources (sea-shore) for mosquito vector control and in addition recycling the biological wastes from environment and vector surveillance. </a:t>
            </a:r>
            <a:r>
              <a:rPr lang="en-US" sz="1600" dirty="0" smtClean="0"/>
              <a:t>He </a:t>
            </a:r>
            <a:r>
              <a:rPr lang="en-US" sz="1600" dirty="0"/>
              <a:t>had several inter-institutional collaboration that includes Centre for Biotechnology (CBT), Anna University, Chennai, Centre for Cellular and Molecular Biology (CCMB), Hyderabad, Defense Research and Development Establishment (DRDE), Gwalior, All India Institute of Medical Sciences (AIIMS), New Delhi, Madurai </a:t>
            </a:r>
            <a:r>
              <a:rPr lang="en-US" sz="1600" dirty="0" err="1"/>
              <a:t>Kamaraj</a:t>
            </a:r>
            <a:r>
              <a:rPr lang="en-US" sz="1600" dirty="0"/>
              <a:t> University (MKU), Madurai, Centre for Biotechnology, Madurai </a:t>
            </a:r>
            <a:r>
              <a:rPr lang="en-US" sz="1600" dirty="0" err="1"/>
              <a:t>Kamaraj</a:t>
            </a:r>
            <a:r>
              <a:rPr lang="en-US" sz="1600" dirty="0"/>
              <a:t> University, Madurai, National Institute of Immunology (CSIR), New Delhi, Department of Biotechnology, </a:t>
            </a:r>
            <a:r>
              <a:rPr lang="en-US" sz="1600" dirty="0" err="1"/>
              <a:t>Bharathidasan</a:t>
            </a:r>
            <a:r>
              <a:rPr lang="en-US" sz="1600" dirty="0"/>
              <a:t> University, </a:t>
            </a:r>
            <a:r>
              <a:rPr lang="en-US" sz="1600" dirty="0" err="1"/>
              <a:t>Trichirapalli</a:t>
            </a:r>
            <a:r>
              <a:rPr lang="en-US" sz="1600" dirty="0"/>
              <a:t>. </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109728" indent="0" algn="just">
              <a:buNone/>
            </a:pPr>
            <a:r>
              <a:rPr lang="en-US" sz="1600" dirty="0"/>
              <a:t>He also had international collaboration with Institute Pasteur, Paris, France. His contribution on </a:t>
            </a:r>
            <a:r>
              <a:rPr lang="en-US" sz="1600" dirty="0" err="1"/>
              <a:t>invitro</a:t>
            </a:r>
            <a:r>
              <a:rPr lang="en-US" sz="1600" dirty="0"/>
              <a:t> binding assays of </a:t>
            </a:r>
            <a:r>
              <a:rPr lang="en-US" sz="1600" dirty="0" err="1"/>
              <a:t>mosquitocidal</a:t>
            </a:r>
            <a:r>
              <a:rPr lang="en-US" sz="1600" dirty="0"/>
              <a:t> toxins from dried mosquito specimen were useful for transport of mosquitoes from remote areas. </a:t>
            </a:r>
            <a:r>
              <a:rPr lang="en-US" sz="1600" dirty="0" smtClean="0"/>
              <a:t>The </a:t>
            </a:r>
            <a:r>
              <a:rPr lang="en-US" sz="1600" dirty="0"/>
              <a:t>well recognized novel contribution in the field of vector control are alternative method (In-vitro) for studying the mode of action of </a:t>
            </a:r>
            <a:r>
              <a:rPr lang="en-US" sz="1600" dirty="0" err="1"/>
              <a:t>Bti</a:t>
            </a:r>
            <a:r>
              <a:rPr lang="en-US" sz="1600" dirty="0"/>
              <a:t> toxin in mosquito, New bacterial strains from marine soil for vector control, Bacterial culture supernatant for </a:t>
            </a:r>
            <a:r>
              <a:rPr lang="en-US" sz="1600" dirty="0" err="1"/>
              <a:t>Ovi</a:t>
            </a:r>
            <a:r>
              <a:rPr lang="en-US" sz="1600" dirty="0"/>
              <a:t>-position attraction of mosquitoes), ‘Chicken feather waste’ a source of bio-pesticide production in mosquito control and Biosynthesis of silver </a:t>
            </a:r>
            <a:r>
              <a:rPr lang="en-US" sz="1600" dirty="0" err="1"/>
              <a:t>nano</a:t>
            </a:r>
            <a:r>
              <a:rPr lang="en-US" sz="1600" dirty="0"/>
              <a:t>-particles from plant and bacteria for the control of mosquito vectors. </a:t>
            </a:r>
            <a:r>
              <a:rPr lang="en-US" sz="1600" dirty="0" smtClean="0"/>
              <a:t>He </a:t>
            </a:r>
            <a:r>
              <a:rPr lang="en-US" sz="1600" dirty="0"/>
              <a:t>has three Indian patents to his credit and filed another two in recent past. The technologies from patents of biological wastes (chicken feather waste) have been transferred to </a:t>
            </a:r>
            <a:r>
              <a:rPr lang="en-US" sz="1600" dirty="0" err="1"/>
              <a:t>BioTech</a:t>
            </a:r>
            <a:r>
              <a:rPr lang="en-US" sz="1600" dirty="0"/>
              <a:t> International Private Limited (BCIL), New Delhi, India for commercialization of product. </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2815782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109728" indent="0" algn="just">
              <a:buNone/>
            </a:pPr>
            <a:r>
              <a:rPr lang="en-US" sz="1600" dirty="0"/>
              <a:t>He is a member of several professional bodies Malaysian Society of Parasitology and Tropical Medicine (MSPT) and a registered guide and PhD examiner of Pondicherry Central University and </a:t>
            </a:r>
            <a:r>
              <a:rPr lang="en-US" sz="1600" dirty="0" err="1"/>
              <a:t>Thiruvalluvar</a:t>
            </a:r>
            <a:r>
              <a:rPr lang="en-US" sz="1600" dirty="0"/>
              <a:t> University, Tamil Nadu. </a:t>
            </a:r>
            <a:r>
              <a:rPr lang="en-US" sz="1600" dirty="0" smtClean="0"/>
              <a:t>He </a:t>
            </a:r>
            <a:r>
              <a:rPr lang="en-US" sz="1600" dirty="0"/>
              <a:t>has over 75 publications in National and International journals with all first and corresponding author. He has also three patents to his credit. He has contributed three books. The publications cover wide area, bio-pesticides, biotechnology, molecular biology, genetic diversity etc.</a:t>
            </a:r>
            <a:r>
              <a:rPr lang="en-US" sz="1600" dirty="0">
                <a:latin typeface="Times New Roman" pitchFamily="18" charset="0"/>
                <a:cs typeface="Times New Roman" pitchFamily="18" charset="0"/>
              </a:rPr>
              <a:t> </a:t>
            </a:r>
            <a:r>
              <a:rPr lang="en-US" sz="1600" dirty="0"/>
              <a:t>He has many awards for his contribution in the field of biomedical research including the “ICMR-Award” for outstanding contribution in Biomedical Research (Malaria, Elephantiasis, Vector Biology, Vector Control and Resistance Management). He has received “Best Researcher Award” for excellence in Professional &amp; Industry (Technology Achievement Awards-2014). </a:t>
            </a:r>
            <a:r>
              <a:rPr lang="en-US" sz="1600" dirty="0" smtClean="0"/>
              <a:t>He </a:t>
            </a:r>
            <a:r>
              <a:rPr lang="en-US" sz="1600" dirty="0"/>
              <a:t>is a member of several professional bodies Malaysian Society of Parasitology and Tropical Medicine (MSPT) and a registered guide and PhD examiner of Pondicherry Central University and </a:t>
            </a:r>
            <a:r>
              <a:rPr lang="en-US" sz="1600" dirty="0" err="1"/>
              <a:t>Thiruvalluvar</a:t>
            </a:r>
            <a:r>
              <a:rPr lang="en-US" sz="1600" dirty="0"/>
              <a:t> University, Tamil Nadu. </a:t>
            </a:r>
            <a:r>
              <a:rPr lang="en-US" sz="1600" dirty="0" smtClean="0"/>
              <a:t>He </a:t>
            </a:r>
            <a:r>
              <a:rPr lang="en-US" sz="1600" dirty="0"/>
              <a:t>has over 75 publications in National and International journals with all first and corresponding author. He has also three patents to his credit. He has contributed three books. The publications cover wide area, bio-pesticides, biotechnology, molecular biology, genetic diversity etc</a:t>
            </a:r>
            <a:r>
              <a:rPr lang="en-US" sz="1600" dirty="0" smtClean="0"/>
              <a:t>. </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1356894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4" name="Rectangle 3"/>
          <p:cNvSpPr/>
          <p:nvPr/>
        </p:nvSpPr>
        <p:spPr>
          <a:xfrm>
            <a:off x="533400" y="2438400"/>
            <a:ext cx="8153400" cy="2800767"/>
          </a:xfrm>
          <a:prstGeom prst="rect">
            <a:avLst/>
          </a:prstGeom>
        </p:spPr>
        <p:txBody>
          <a:bodyPr wrap="square">
            <a:spAutoFit/>
          </a:bodyPr>
          <a:lstStyle/>
          <a:p>
            <a:pPr algn="just"/>
            <a:r>
              <a:rPr lang="en-US" sz="1600" dirty="0"/>
              <a:t>Integrated Vector Management and Control (Biological Control). The research area covers: protection from mosquito vectors using </a:t>
            </a:r>
            <a:r>
              <a:rPr lang="en-US" sz="1600" dirty="0" err="1"/>
              <a:t>deltamethrin</a:t>
            </a:r>
            <a:r>
              <a:rPr lang="en-US" sz="1600" dirty="0"/>
              <a:t> impregnated curtains, epidemiology, surveillance, biology, bio-pesticides, mechanism of mode of action, </a:t>
            </a:r>
            <a:r>
              <a:rPr lang="en-US" sz="1600" dirty="0" err="1"/>
              <a:t>histopathological</a:t>
            </a:r>
            <a:r>
              <a:rPr lang="en-US" sz="1600" dirty="0"/>
              <a:t> studies, vector management, development of resistance, resistance management, molecular mechanism of microbial resistance, </a:t>
            </a:r>
            <a:r>
              <a:rPr lang="en-US" sz="1600" dirty="0" err="1"/>
              <a:t>organo</a:t>
            </a:r>
            <a:r>
              <a:rPr lang="en-US" sz="1600" dirty="0"/>
              <a:t>-phosphate resistance, toxicity, bioassays, biochemical-analysis, enzymology, microbial fermentation process, cost-effective technology, solid waste management, biochemical and molecular biological studies on the purification and characterization of </a:t>
            </a:r>
            <a:r>
              <a:rPr lang="en-US" sz="1600" dirty="0" err="1"/>
              <a:t>mosquitocidal</a:t>
            </a:r>
            <a:r>
              <a:rPr lang="en-US" sz="1600" dirty="0"/>
              <a:t> toxins, identification of novel bacteria from environmental sources for mosquito vector control etc. The other area of his interest is on Japanese encephalitis, </a:t>
            </a:r>
            <a:r>
              <a:rPr lang="en-US" sz="1600" dirty="0" err="1"/>
              <a:t>filariasis</a:t>
            </a:r>
            <a:r>
              <a:rPr lang="en-US" sz="1600" dirty="0"/>
              <a:t>, malaria, </a:t>
            </a:r>
            <a:r>
              <a:rPr lang="en-US" sz="1600" dirty="0" err="1"/>
              <a:t>hemoglobinopathies</a:t>
            </a:r>
            <a:r>
              <a:rPr lang="en-US" sz="1600" dirty="0"/>
              <a:t>, scrub typhus and nanoparticles.</a:t>
            </a:r>
          </a:p>
        </p:txBody>
      </p:sp>
    </p:spTree>
    <p:extLst>
      <p:ext uri="{BB962C8B-B14F-4D97-AF65-F5344CB8AC3E}">
        <p14:creationId xmlns:p14="http://schemas.microsoft.com/office/powerpoint/2010/main" val="4168966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TotalTime>
  <Words>916</Words>
  <Application>Microsoft Office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PowerPoint Presentation</vt:lpstr>
      <vt:lpstr>International Journal of Advancements in Technology</vt:lpstr>
      <vt:lpstr>Biography</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Bharghava Batchala</cp:lastModifiedBy>
  <cp:revision>11</cp:revision>
  <dcterms:created xsi:type="dcterms:W3CDTF">2015-10-14T08:23:48Z</dcterms:created>
  <dcterms:modified xsi:type="dcterms:W3CDTF">2015-12-02T12:28:11Z</dcterms:modified>
</cp:coreProperties>
</file>