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8" r:id="rId2"/>
    <p:sldId id="259" r:id="rId3"/>
    <p:sldId id="256" r:id="rId4"/>
    <p:sldId id="260" r:id="rId5"/>
    <p:sldId id="261" r:id="rId6"/>
  </p:sldIdLst>
  <p:sldSz cx="9144000" cy="6858000" type="screen4x3"/>
  <p:notesSz cx="6858000" cy="9144000"/>
  <p:defaultTextStyle>
    <a:defPPr>
      <a:defRPr lang="en-IN"/>
    </a:defPPr>
    <a:lvl1pPr algn="l" rtl="0" fontAlgn="base">
      <a:spcBef>
        <a:spcPct val="0"/>
      </a:spcBef>
      <a:spcAft>
        <a:spcPct val="0"/>
      </a:spcAft>
      <a:defRPr kern="1200">
        <a:solidFill>
          <a:schemeClr val="tx1"/>
        </a:solidFill>
        <a:latin typeface="Garamond" pitchFamily="18" charset="0"/>
        <a:ea typeface="+mn-ea"/>
        <a:cs typeface="Arial" charset="0"/>
      </a:defRPr>
    </a:lvl1pPr>
    <a:lvl2pPr marL="457200" algn="l" rtl="0" fontAlgn="base">
      <a:spcBef>
        <a:spcPct val="0"/>
      </a:spcBef>
      <a:spcAft>
        <a:spcPct val="0"/>
      </a:spcAft>
      <a:defRPr kern="1200">
        <a:solidFill>
          <a:schemeClr val="tx1"/>
        </a:solidFill>
        <a:latin typeface="Garamond" pitchFamily="18" charset="0"/>
        <a:ea typeface="+mn-ea"/>
        <a:cs typeface="Arial" charset="0"/>
      </a:defRPr>
    </a:lvl2pPr>
    <a:lvl3pPr marL="914400" algn="l" rtl="0" fontAlgn="base">
      <a:spcBef>
        <a:spcPct val="0"/>
      </a:spcBef>
      <a:spcAft>
        <a:spcPct val="0"/>
      </a:spcAft>
      <a:defRPr kern="1200">
        <a:solidFill>
          <a:schemeClr val="tx1"/>
        </a:solidFill>
        <a:latin typeface="Garamond" pitchFamily="18" charset="0"/>
        <a:ea typeface="+mn-ea"/>
        <a:cs typeface="Arial" charset="0"/>
      </a:defRPr>
    </a:lvl3pPr>
    <a:lvl4pPr marL="1371600" algn="l" rtl="0" fontAlgn="base">
      <a:spcBef>
        <a:spcPct val="0"/>
      </a:spcBef>
      <a:spcAft>
        <a:spcPct val="0"/>
      </a:spcAft>
      <a:defRPr kern="1200">
        <a:solidFill>
          <a:schemeClr val="tx1"/>
        </a:solidFill>
        <a:latin typeface="Garamond" pitchFamily="18" charset="0"/>
        <a:ea typeface="+mn-ea"/>
        <a:cs typeface="Arial" charset="0"/>
      </a:defRPr>
    </a:lvl4pPr>
    <a:lvl5pPr marL="1828800" algn="l" rtl="0" fontAlgn="base">
      <a:spcBef>
        <a:spcPct val="0"/>
      </a:spcBef>
      <a:spcAft>
        <a:spcPct val="0"/>
      </a:spcAft>
      <a:defRPr kern="1200">
        <a:solidFill>
          <a:schemeClr val="tx1"/>
        </a:solidFill>
        <a:latin typeface="Garamond" pitchFamily="18" charset="0"/>
        <a:ea typeface="+mn-ea"/>
        <a:cs typeface="Arial" charset="0"/>
      </a:defRPr>
    </a:lvl5pPr>
    <a:lvl6pPr marL="2286000" algn="l" defTabSz="914400" rtl="0" eaLnBrk="1" latinLnBrk="0" hangingPunct="1">
      <a:defRPr kern="1200">
        <a:solidFill>
          <a:schemeClr val="tx1"/>
        </a:solidFill>
        <a:latin typeface="Garamond" pitchFamily="18" charset="0"/>
        <a:ea typeface="+mn-ea"/>
        <a:cs typeface="Arial" charset="0"/>
      </a:defRPr>
    </a:lvl6pPr>
    <a:lvl7pPr marL="2743200" algn="l" defTabSz="914400" rtl="0" eaLnBrk="1" latinLnBrk="0" hangingPunct="1">
      <a:defRPr kern="1200">
        <a:solidFill>
          <a:schemeClr val="tx1"/>
        </a:solidFill>
        <a:latin typeface="Garamond" pitchFamily="18" charset="0"/>
        <a:ea typeface="+mn-ea"/>
        <a:cs typeface="Arial" charset="0"/>
      </a:defRPr>
    </a:lvl7pPr>
    <a:lvl8pPr marL="3200400" algn="l" defTabSz="914400" rtl="0" eaLnBrk="1" latinLnBrk="0" hangingPunct="1">
      <a:defRPr kern="1200">
        <a:solidFill>
          <a:schemeClr val="tx1"/>
        </a:solidFill>
        <a:latin typeface="Garamond" pitchFamily="18" charset="0"/>
        <a:ea typeface="+mn-ea"/>
        <a:cs typeface="Arial" charset="0"/>
      </a:defRPr>
    </a:lvl8pPr>
    <a:lvl9pPr marL="3657600" algn="l" defTabSz="914400" rtl="0" eaLnBrk="1" latinLnBrk="0" hangingPunct="1">
      <a:defRPr kern="1200">
        <a:solidFill>
          <a:schemeClr val="tx1"/>
        </a:solidFill>
        <a:latin typeface="Garamond"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21212"/>
    <a:srgbClr val="FFFF00"/>
    <a:srgbClr val="009900"/>
    <a:srgbClr val="FF0000"/>
    <a:srgbClr val="FF9900"/>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122" name="Group 2"/>
          <p:cNvGrpSpPr>
            <a:grpSpLocks/>
          </p:cNvGrpSpPr>
          <p:nvPr/>
        </p:nvGrpSpPr>
        <p:grpSpPr bwMode="auto">
          <a:xfrm>
            <a:off x="0" y="0"/>
            <a:ext cx="9140825" cy="6850063"/>
            <a:chOff x="0" y="0"/>
            <a:chExt cx="5758" cy="4315"/>
          </a:xfrm>
        </p:grpSpPr>
        <p:grpSp>
          <p:nvGrpSpPr>
            <p:cNvPr id="5123" name="Group 3"/>
            <p:cNvGrpSpPr>
              <a:grpSpLocks/>
            </p:cNvGrpSpPr>
            <p:nvPr userDrawn="1"/>
          </p:nvGrpSpPr>
          <p:grpSpPr bwMode="auto">
            <a:xfrm>
              <a:off x="1728" y="2230"/>
              <a:ext cx="4027" cy="2085"/>
              <a:chOff x="1728" y="2230"/>
              <a:chExt cx="4027" cy="2085"/>
            </a:xfrm>
          </p:grpSpPr>
          <p:sp>
            <p:nvSpPr>
              <p:cNvPr id="5124" name="Freeform 4"/>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25" name="Freeform 5"/>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26" name="Freeform 6"/>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27"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28" name="Freeform 8"/>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5129" name="Freeform 9"/>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30" name="Freeform 10"/>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Lst>
              <a:ahLst/>
              <a:cxnLst>
                <a:cxn ang="0">
                  <a:pos x="T0" y="T1"/>
                </a:cxn>
                <a:cxn ang="0">
                  <a:pos x="T2" y="T3"/>
                </a:cxn>
                <a:cxn ang="0">
                  <a:pos x="T4" y="T5"/>
                </a:cxn>
                <a:cxn ang="0">
                  <a:pos x="T6" y="T7"/>
                </a:cxn>
                <a:cxn ang="0">
                  <a:pos x="T8" y="T9"/>
                </a:cxn>
                <a:cxn ang="0">
                  <a:pos x="T10" y="T11"/>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5131" name="Rectangle 11"/>
          <p:cNvSpPr>
            <a:spLocks noGrp="1" noChangeArrowheads="1"/>
          </p:cNvSpPr>
          <p:nvPr>
            <p:ph type="ctrTitle" sz="quarter"/>
          </p:nvPr>
        </p:nvSpPr>
        <p:spPr>
          <a:xfrm>
            <a:off x="685800" y="1736725"/>
            <a:ext cx="7772400" cy="1920875"/>
          </a:xfrm>
        </p:spPr>
        <p:txBody>
          <a:bodyPr/>
          <a:lstStyle>
            <a:lvl1pPr>
              <a:defRPr sz="6000"/>
            </a:lvl1pPr>
          </a:lstStyle>
          <a:p>
            <a:pPr lvl="0"/>
            <a:r>
              <a:rPr lang="en-IN" noProof="0" smtClean="0"/>
              <a:t>Click to edit Master title style</a:t>
            </a:r>
          </a:p>
        </p:txBody>
      </p:sp>
      <p:sp>
        <p:nvSpPr>
          <p:cNvPr id="5132"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IN" noProof="0" smtClean="0"/>
              <a:t>Click to edit Master subtitle style</a:t>
            </a:r>
          </a:p>
        </p:txBody>
      </p:sp>
      <p:sp>
        <p:nvSpPr>
          <p:cNvPr id="5133" name="Rectangle 13"/>
          <p:cNvSpPr>
            <a:spLocks noGrp="1" noChangeArrowheads="1"/>
          </p:cNvSpPr>
          <p:nvPr>
            <p:ph type="dt" sz="quarter" idx="2"/>
          </p:nvPr>
        </p:nvSpPr>
        <p:spPr>
          <a:xfrm>
            <a:off x="457200" y="6248400"/>
            <a:ext cx="2133600" cy="476250"/>
          </a:xfrm>
        </p:spPr>
        <p:txBody>
          <a:bodyPr/>
          <a:lstStyle>
            <a:lvl1pPr>
              <a:defRPr/>
            </a:lvl1pPr>
          </a:lstStyle>
          <a:p>
            <a:endParaRPr lang="en-IN"/>
          </a:p>
        </p:txBody>
      </p:sp>
      <p:sp>
        <p:nvSpPr>
          <p:cNvPr id="5134" name="Rectangle 14"/>
          <p:cNvSpPr>
            <a:spLocks noGrp="1" noChangeArrowheads="1"/>
          </p:cNvSpPr>
          <p:nvPr>
            <p:ph type="ftr" sz="quarter" idx="3"/>
          </p:nvPr>
        </p:nvSpPr>
        <p:spPr>
          <a:xfrm>
            <a:off x="3124200" y="6251575"/>
            <a:ext cx="2895600" cy="476250"/>
          </a:xfrm>
        </p:spPr>
        <p:txBody>
          <a:bodyPr/>
          <a:lstStyle>
            <a:lvl1pPr>
              <a:defRPr/>
            </a:lvl1pPr>
          </a:lstStyle>
          <a:p>
            <a:endParaRPr lang="en-IN"/>
          </a:p>
        </p:txBody>
      </p:sp>
      <p:sp>
        <p:nvSpPr>
          <p:cNvPr id="5135" name="Rectangle 15"/>
          <p:cNvSpPr>
            <a:spLocks noGrp="1" noChangeArrowheads="1"/>
          </p:cNvSpPr>
          <p:nvPr>
            <p:ph type="sldNum" sz="quarter" idx="4"/>
          </p:nvPr>
        </p:nvSpPr>
        <p:spPr>
          <a:xfrm>
            <a:off x="6553200" y="6254750"/>
            <a:ext cx="2133600" cy="476250"/>
          </a:xfrm>
        </p:spPr>
        <p:txBody>
          <a:bodyPr/>
          <a:lstStyle>
            <a:lvl1pPr>
              <a:defRPr/>
            </a:lvl1pPr>
          </a:lstStyle>
          <a:p>
            <a:fld id="{52569F0B-5C2F-434D-8F97-6DFC36C94EC2}" type="slidenum">
              <a:rPr lang="en-IN"/>
              <a:pPr/>
              <a:t>‹#›</a:t>
            </a:fld>
            <a:endParaRPr lang="en-IN"/>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IN"/>
          </a:p>
        </p:txBody>
      </p:sp>
      <p:sp>
        <p:nvSpPr>
          <p:cNvPr id="5" name="Slide Number Placeholder 4"/>
          <p:cNvSpPr>
            <a:spLocks noGrp="1"/>
          </p:cNvSpPr>
          <p:nvPr>
            <p:ph type="sldNum" sz="quarter" idx="11"/>
          </p:nvPr>
        </p:nvSpPr>
        <p:spPr/>
        <p:txBody>
          <a:bodyPr/>
          <a:lstStyle>
            <a:lvl1pPr>
              <a:defRPr/>
            </a:lvl1pPr>
          </a:lstStyle>
          <a:p>
            <a:fld id="{4B965467-1504-4832-B5A9-F8F64F0C282C}" type="slidenum">
              <a:rPr lang="en-IN"/>
              <a:pPr/>
              <a:t>‹#›</a:t>
            </a:fld>
            <a:endParaRPr lang="en-IN"/>
          </a:p>
        </p:txBody>
      </p:sp>
      <p:sp>
        <p:nvSpPr>
          <p:cNvPr id="6" name="Footer Placeholder 5"/>
          <p:cNvSpPr>
            <a:spLocks noGrp="1"/>
          </p:cNvSpPr>
          <p:nvPr>
            <p:ph type="ftr" sz="quarter" idx="12"/>
          </p:nvPr>
        </p:nvSpPr>
        <p:spPr/>
        <p:txBody>
          <a:bodyPr/>
          <a:lstStyle>
            <a:lvl1pPr>
              <a:defRPr/>
            </a:lvl1pPr>
          </a:lstStyle>
          <a:p>
            <a:endParaRPr lang="en-IN"/>
          </a:p>
        </p:txBody>
      </p:sp>
    </p:spTree>
    <p:extLst>
      <p:ext uri="{BB962C8B-B14F-4D97-AF65-F5344CB8AC3E}">
        <p14:creationId xmlns:p14="http://schemas.microsoft.com/office/powerpoint/2010/main" val="2041554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IN"/>
          </a:p>
        </p:txBody>
      </p:sp>
      <p:sp>
        <p:nvSpPr>
          <p:cNvPr id="5" name="Slide Number Placeholder 4"/>
          <p:cNvSpPr>
            <a:spLocks noGrp="1"/>
          </p:cNvSpPr>
          <p:nvPr>
            <p:ph type="sldNum" sz="quarter" idx="11"/>
          </p:nvPr>
        </p:nvSpPr>
        <p:spPr/>
        <p:txBody>
          <a:bodyPr/>
          <a:lstStyle>
            <a:lvl1pPr>
              <a:defRPr/>
            </a:lvl1pPr>
          </a:lstStyle>
          <a:p>
            <a:fld id="{CA95F62C-0754-4BED-AAB4-D2D3B4B8CBC8}" type="slidenum">
              <a:rPr lang="en-IN"/>
              <a:pPr/>
              <a:t>‹#›</a:t>
            </a:fld>
            <a:endParaRPr lang="en-IN"/>
          </a:p>
        </p:txBody>
      </p:sp>
      <p:sp>
        <p:nvSpPr>
          <p:cNvPr id="6" name="Footer Placeholder 5"/>
          <p:cNvSpPr>
            <a:spLocks noGrp="1"/>
          </p:cNvSpPr>
          <p:nvPr>
            <p:ph type="ftr" sz="quarter" idx="12"/>
          </p:nvPr>
        </p:nvSpPr>
        <p:spPr/>
        <p:txBody>
          <a:bodyPr/>
          <a:lstStyle>
            <a:lvl1pPr>
              <a:defRPr/>
            </a:lvl1pPr>
          </a:lstStyle>
          <a:p>
            <a:endParaRPr lang="en-IN"/>
          </a:p>
        </p:txBody>
      </p:sp>
    </p:spTree>
    <p:extLst>
      <p:ext uri="{BB962C8B-B14F-4D97-AF65-F5344CB8AC3E}">
        <p14:creationId xmlns:p14="http://schemas.microsoft.com/office/powerpoint/2010/main" val="2319660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IN"/>
          </a:p>
        </p:txBody>
      </p:sp>
      <p:sp>
        <p:nvSpPr>
          <p:cNvPr id="5" name="Slide Number Placeholder 4"/>
          <p:cNvSpPr>
            <a:spLocks noGrp="1"/>
          </p:cNvSpPr>
          <p:nvPr>
            <p:ph type="sldNum" sz="quarter" idx="11"/>
          </p:nvPr>
        </p:nvSpPr>
        <p:spPr/>
        <p:txBody>
          <a:bodyPr/>
          <a:lstStyle>
            <a:lvl1pPr>
              <a:defRPr/>
            </a:lvl1pPr>
          </a:lstStyle>
          <a:p>
            <a:fld id="{F535128C-AC09-4F91-9A76-C2726D479C22}" type="slidenum">
              <a:rPr lang="en-IN"/>
              <a:pPr/>
              <a:t>‹#›</a:t>
            </a:fld>
            <a:endParaRPr lang="en-IN"/>
          </a:p>
        </p:txBody>
      </p:sp>
      <p:sp>
        <p:nvSpPr>
          <p:cNvPr id="6" name="Footer Placeholder 5"/>
          <p:cNvSpPr>
            <a:spLocks noGrp="1"/>
          </p:cNvSpPr>
          <p:nvPr>
            <p:ph type="ftr" sz="quarter" idx="12"/>
          </p:nvPr>
        </p:nvSpPr>
        <p:spPr/>
        <p:txBody>
          <a:bodyPr/>
          <a:lstStyle>
            <a:lvl1pPr>
              <a:defRPr/>
            </a:lvl1pPr>
          </a:lstStyle>
          <a:p>
            <a:endParaRPr lang="en-IN"/>
          </a:p>
        </p:txBody>
      </p:sp>
    </p:spTree>
    <p:extLst>
      <p:ext uri="{BB962C8B-B14F-4D97-AF65-F5344CB8AC3E}">
        <p14:creationId xmlns:p14="http://schemas.microsoft.com/office/powerpoint/2010/main" val="4172466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IN"/>
          </a:p>
        </p:txBody>
      </p:sp>
      <p:sp>
        <p:nvSpPr>
          <p:cNvPr id="5" name="Slide Number Placeholder 4"/>
          <p:cNvSpPr>
            <a:spLocks noGrp="1"/>
          </p:cNvSpPr>
          <p:nvPr>
            <p:ph type="sldNum" sz="quarter" idx="11"/>
          </p:nvPr>
        </p:nvSpPr>
        <p:spPr/>
        <p:txBody>
          <a:bodyPr/>
          <a:lstStyle>
            <a:lvl1pPr>
              <a:defRPr/>
            </a:lvl1pPr>
          </a:lstStyle>
          <a:p>
            <a:fld id="{F155D9B2-FB00-4E71-9050-B1976ABEECBB}" type="slidenum">
              <a:rPr lang="en-IN"/>
              <a:pPr/>
              <a:t>‹#›</a:t>
            </a:fld>
            <a:endParaRPr lang="en-IN"/>
          </a:p>
        </p:txBody>
      </p:sp>
      <p:sp>
        <p:nvSpPr>
          <p:cNvPr id="6" name="Footer Placeholder 5"/>
          <p:cNvSpPr>
            <a:spLocks noGrp="1"/>
          </p:cNvSpPr>
          <p:nvPr>
            <p:ph type="ftr" sz="quarter" idx="12"/>
          </p:nvPr>
        </p:nvSpPr>
        <p:spPr/>
        <p:txBody>
          <a:bodyPr/>
          <a:lstStyle>
            <a:lvl1pPr>
              <a:defRPr/>
            </a:lvl1pPr>
          </a:lstStyle>
          <a:p>
            <a:endParaRPr lang="en-IN"/>
          </a:p>
        </p:txBody>
      </p:sp>
    </p:spTree>
    <p:extLst>
      <p:ext uri="{BB962C8B-B14F-4D97-AF65-F5344CB8AC3E}">
        <p14:creationId xmlns:p14="http://schemas.microsoft.com/office/powerpoint/2010/main" val="3016197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IN"/>
          </a:p>
        </p:txBody>
      </p:sp>
      <p:sp>
        <p:nvSpPr>
          <p:cNvPr id="6" name="Slide Number Placeholder 5"/>
          <p:cNvSpPr>
            <a:spLocks noGrp="1"/>
          </p:cNvSpPr>
          <p:nvPr>
            <p:ph type="sldNum" sz="quarter" idx="11"/>
          </p:nvPr>
        </p:nvSpPr>
        <p:spPr/>
        <p:txBody>
          <a:bodyPr/>
          <a:lstStyle>
            <a:lvl1pPr>
              <a:defRPr/>
            </a:lvl1pPr>
          </a:lstStyle>
          <a:p>
            <a:fld id="{3638B492-435D-463B-ABFF-14FFF6B08178}" type="slidenum">
              <a:rPr lang="en-IN"/>
              <a:pPr/>
              <a:t>‹#›</a:t>
            </a:fld>
            <a:endParaRPr lang="en-IN"/>
          </a:p>
        </p:txBody>
      </p:sp>
      <p:sp>
        <p:nvSpPr>
          <p:cNvPr id="7" name="Footer Placeholder 6"/>
          <p:cNvSpPr>
            <a:spLocks noGrp="1"/>
          </p:cNvSpPr>
          <p:nvPr>
            <p:ph type="ftr" sz="quarter" idx="12"/>
          </p:nvPr>
        </p:nvSpPr>
        <p:spPr/>
        <p:txBody>
          <a:bodyPr/>
          <a:lstStyle>
            <a:lvl1pPr>
              <a:defRPr/>
            </a:lvl1pPr>
          </a:lstStyle>
          <a:p>
            <a:endParaRPr lang="en-IN"/>
          </a:p>
        </p:txBody>
      </p:sp>
    </p:spTree>
    <p:extLst>
      <p:ext uri="{BB962C8B-B14F-4D97-AF65-F5344CB8AC3E}">
        <p14:creationId xmlns:p14="http://schemas.microsoft.com/office/powerpoint/2010/main" val="2779022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IN"/>
          </a:p>
        </p:txBody>
      </p:sp>
      <p:sp>
        <p:nvSpPr>
          <p:cNvPr id="8" name="Slide Number Placeholder 7"/>
          <p:cNvSpPr>
            <a:spLocks noGrp="1"/>
          </p:cNvSpPr>
          <p:nvPr>
            <p:ph type="sldNum" sz="quarter" idx="11"/>
          </p:nvPr>
        </p:nvSpPr>
        <p:spPr/>
        <p:txBody>
          <a:bodyPr/>
          <a:lstStyle>
            <a:lvl1pPr>
              <a:defRPr/>
            </a:lvl1pPr>
          </a:lstStyle>
          <a:p>
            <a:fld id="{1B040498-0E8F-49E5-8354-C5161FD5F50C}" type="slidenum">
              <a:rPr lang="en-IN"/>
              <a:pPr/>
              <a:t>‹#›</a:t>
            </a:fld>
            <a:endParaRPr lang="en-IN"/>
          </a:p>
        </p:txBody>
      </p:sp>
      <p:sp>
        <p:nvSpPr>
          <p:cNvPr id="9" name="Footer Placeholder 8"/>
          <p:cNvSpPr>
            <a:spLocks noGrp="1"/>
          </p:cNvSpPr>
          <p:nvPr>
            <p:ph type="ftr" sz="quarter" idx="12"/>
          </p:nvPr>
        </p:nvSpPr>
        <p:spPr/>
        <p:txBody>
          <a:bodyPr/>
          <a:lstStyle>
            <a:lvl1pPr>
              <a:defRPr/>
            </a:lvl1pPr>
          </a:lstStyle>
          <a:p>
            <a:endParaRPr lang="en-IN"/>
          </a:p>
        </p:txBody>
      </p:sp>
    </p:spTree>
    <p:extLst>
      <p:ext uri="{BB962C8B-B14F-4D97-AF65-F5344CB8AC3E}">
        <p14:creationId xmlns:p14="http://schemas.microsoft.com/office/powerpoint/2010/main" val="3307189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IN"/>
          </a:p>
        </p:txBody>
      </p:sp>
      <p:sp>
        <p:nvSpPr>
          <p:cNvPr id="4" name="Slide Number Placeholder 3"/>
          <p:cNvSpPr>
            <a:spLocks noGrp="1"/>
          </p:cNvSpPr>
          <p:nvPr>
            <p:ph type="sldNum" sz="quarter" idx="11"/>
          </p:nvPr>
        </p:nvSpPr>
        <p:spPr/>
        <p:txBody>
          <a:bodyPr/>
          <a:lstStyle>
            <a:lvl1pPr>
              <a:defRPr/>
            </a:lvl1pPr>
          </a:lstStyle>
          <a:p>
            <a:fld id="{AE87140A-B5FC-44E3-89CD-1B94BD4FD065}" type="slidenum">
              <a:rPr lang="en-IN"/>
              <a:pPr/>
              <a:t>‹#›</a:t>
            </a:fld>
            <a:endParaRPr lang="en-IN"/>
          </a:p>
        </p:txBody>
      </p:sp>
      <p:sp>
        <p:nvSpPr>
          <p:cNvPr id="5" name="Footer Placeholder 4"/>
          <p:cNvSpPr>
            <a:spLocks noGrp="1"/>
          </p:cNvSpPr>
          <p:nvPr>
            <p:ph type="ftr" sz="quarter" idx="12"/>
          </p:nvPr>
        </p:nvSpPr>
        <p:spPr/>
        <p:txBody>
          <a:bodyPr/>
          <a:lstStyle>
            <a:lvl1pPr>
              <a:defRPr/>
            </a:lvl1pPr>
          </a:lstStyle>
          <a:p>
            <a:endParaRPr lang="en-IN"/>
          </a:p>
        </p:txBody>
      </p:sp>
    </p:spTree>
    <p:extLst>
      <p:ext uri="{BB962C8B-B14F-4D97-AF65-F5344CB8AC3E}">
        <p14:creationId xmlns:p14="http://schemas.microsoft.com/office/powerpoint/2010/main" val="2680873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IN"/>
          </a:p>
        </p:txBody>
      </p:sp>
      <p:sp>
        <p:nvSpPr>
          <p:cNvPr id="3" name="Slide Number Placeholder 2"/>
          <p:cNvSpPr>
            <a:spLocks noGrp="1"/>
          </p:cNvSpPr>
          <p:nvPr>
            <p:ph type="sldNum" sz="quarter" idx="11"/>
          </p:nvPr>
        </p:nvSpPr>
        <p:spPr/>
        <p:txBody>
          <a:bodyPr/>
          <a:lstStyle>
            <a:lvl1pPr>
              <a:defRPr/>
            </a:lvl1pPr>
          </a:lstStyle>
          <a:p>
            <a:fld id="{79406A29-377A-427E-837C-BDE5D358FA46}" type="slidenum">
              <a:rPr lang="en-IN"/>
              <a:pPr/>
              <a:t>‹#›</a:t>
            </a:fld>
            <a:endParaRPr lang="en-IN"/>
          </a:p>
        </p:txBody>
      </p:sp>
      <p:sp>
        <p:nvSpPr>
          <p:cNvPr id="4" name="Footer Placeholder 3"/>
          <p:cNvSpPr>
            <a:spLocks noGrp="1"/>
          </p:cNvSpPr>
          <p:nvPr>
            <p:ph type="ftr" sz="quarter" idx="12"/>
          </p:nvPr>
        </p:nvSpPr>
        <p:spPr/>
        <p:txBody>
          <a:bodyPr/>
          <a:lstStyle>
            <a:lvl1pPr>
              <a:defRPr/>
            </a:lvl1pPr>
          </a:lstStyle>
          <a:p>
            <a:endParaRPr lang="en-IN"/>
          </a:p>
        </p:txBody>
      </p:sp>
    </p:spTree>
    <p:extLst>
      <p:ext uri="{BB962C8B-B14F-4D97-AF65-F5344CB8AC3E}">
        <p14:creationId xmlns:p14="http://schemas.microsoft.com/office/powerpoint/2010/main" val="2574291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IN"/>
          </a:p>
        </p:txBody>
      </p:sp>
      <p:sp>
        <p:nvSpPr>
          <p:cNvPr id="6" name="Slide Number Placeholder 5"/>
          <p:cNvSpPr>
            <a:spLocks noGrp="1"/>
          </p:cNvSpPr>
          <p:nvPr>
            <p:ph type="sldNum" sz="quarter" idx="11"/>
          </p:nvPr>
        </p:nvSpPr>
        <p:spPr/>
        <p:txBody>
          <a:bodyPr/>
          <a:lstStyle>
            <a:lvl1pPr>
              <a:defRPr/>
            </a:lvl1pPr>
          </a:lstStyle>
          <a:p>
            <a:fld id="{C419F7AE-9FD2-4CDA-89DF-9FFA2D434BEE}" type="slidenum">
              <a:rPr lang="en-IN"/>
              <a:pPr/>
              <a:t>‹#›</a:t>
            </a:fld>
            <a:endParaRPr lang="en-IN"/>
          </a:p>
        </p:txBody>
      </p:sp>
      <p:sp>
        <p:nvSpPr>
          <p:cNvPr id="7" name="Footer Placeholder 6"/>
          <p:cNvSpPr>
            <a:spLocks noGrp="1"/>
          </p:cNvSpPr>
          <p:nvPr>
            <p:ph type="ftr" sz="quarter" idx="12"/>
          </p:nvPr>
        </p:nvSpPr>
        <p:spPr/>
        <p:txBody>
          <a:bodyPr/>
          <a:lstStyle>
            <a:lvl1pPr>
              <a:defRPr/>
            </a:lvl1pPr>
          </a:lstStyle>
          <a:p>
            <a:endParaRPr lang="en-IN"/>
          </a:p>
        </p:txBody>
      </p:sp>
    </p:spTree>
    <p:extLst>
      <p:ext uri="{BB962C8B-B14F-4D97-AF65-F5344CB8AC3E}">
        <p14:creationId xmlns:p14="http://schemas.microsoft.com/office/powerpoint/2010/main" val="1176223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IN"/>
          </a:p>
        </p:txBody>
      </p:sp>
      <p:sp>
        <p:nvSpPr>
          <p:cNvPr id="6" name="Slide Number Placeholder 5"/>
          <p:cNvSpPr>
            <a:spLocks noGrp="1"/>
          </p:cNvSpPr>
          <p:nvPr>
            <p:ph type="sldNum" sz="quarter" idx="11"/>
          </p:nvPr>
        </p:nvSpPr>
        <p:spPr/>
        <p:txBody>
          <a:bodyPr/>
          <a:lstStyle>
            <a:lvl1pPr>
              <a:defRPr/>
            </a:lvl1pPr>
          </a:lstStyle>
          <a:p>
            <a:fld id="{90588A22-1454-443E-A7E2-6B173D676697}" type="slidenum">
              <a:rPr lang="en-IN"/>
              <a:pPr/>
              <a:t>‹#›</a:t>
            </a:fld>
            <a:endParaRPr lang="en-IN"/>
          </a:p>
        </p:txBody>
      </p:sp>
      <p:sp>
        <p:nvSpPr>
          <p:cNvPr id="7" name="Footer Placeholder 6"/>
          <p:cNvSpPr>
            <a:spLocks noGrp="1"/>
          </p:cNvSpPr>
          <p:nvPr>
            <p:ph type="ftr" sz="quarter" idx="12"/>
          </p:nvPr>
        </p:nvSpPr>
        <p:spPr/>
        <p:txBody>
          <a:bodyPr/>
          <a:lstStyle>
            <a:lvl1pPr>
              <a:defRPr/>
            </a:lvl1pPr>
          </a:lstStyle>
          <a:p>
            <a:endParaRPr lang="en-IN"/>
          </a:p>
        </p:txBody>
      </p:sp>
    </p:spTree>
    <p:extLst>
      <p:ext uri="{BB962C8B-B14F-4D97-AF65-F5344CB8AC3E}">
        <p14:creationId xmlns:p14="http://schemas.microsoft.com/office/powerpoint/2010/main" val="3517518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dt" sz="half" idx="2"/>
          </p:nvPr>
        </p:nvSpPr>
        <p:spPr bwMode="auto">
          <a:xfrm>
            <a:off x="457200" y="625157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IN"/>
          </a:p>
        </p:txBody>
      </p:sp>
      <p:sp>
        <p:nvSpPr>
          <p:cNvPr id="4099" name="Rectangle 3"/>
          <p:cNvSpPr>
            <a:spLocks noGrp="1" noChangeArrowheads="1"/>
          </p:cNvSpPr>
          <p:nvPr>
            <p:ph type="sldNum" sz="quarter" idx="4"/>
          </p:nvPr>
        </p:nvSpPr>
        <p:spPr bwMode="auto">
          <a:xfrm>
            <a:off x="6553200" y="62484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89DE8C1D-D579-471D-95CD-3BF0D1A00DFE}" type="slidenum">
              <a:rPr lang="en-IN"/>
              <a:pPr/>
              <a:t>‹#›</a:t>
            </a:fld>
            <a:endParaRPr lang="en-IN"/>
          </a:p>
        </p:txBody>
      </p:sp>
      <p:grpSp>
        <p:nvGrpSpPr>
          <p:cNvPr id="4100" name="Group 4"/>
          <p:cNvGrpSpPr>
            <a:grpSpLocks/>
          </p:cNvGrpSpPr>
          <p:nvPr/>
        </p:nvGrpSpPr>
        <p:grpSpPr bwMode="auto">
          <a:xfrm>
            <a:off x="0" y="0"/>
            <a:ext cx="9140825" cy="6850063"/>
            <a:chOff x="0" y="0"/>
            <a:chExt cx="5758" cy="4315"/>
          </a:xfrm>
        </p:grpSpPr>
        <p:grpSp>
          <p:nvGrpSpPr>
            <p:cNvPr id="4101" name="Group 5"/>
            <p:cNvGrpSpPr>
              <a:grpSpLocks/>
            </p:cNvGrpSpPr>
            <p:nvPr userDrawn="1"/>
          </p:nvGrpSpPr>
          <p:grpSpPr bwMode="auto">
            <a:xfrm>
              <a:off x="1728" y="2230"/>
              <a:ext cx="4027" cy="2085"/>
              <a:chOff x="1728" y="2230"/>
              <a:chExt cx="4027" cy="2085"/>
            </a:xfrm>
          </p:grpSpPr>
          <p:sp>
            <p:nvSpPr>
              <p:cNvPr id="4102" name="Freeform 6"/>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3" name="Freeform 7"/>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4" name="Freeform 8"/>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5"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6" name="Freeform 10"/>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4107" name="Freeform 11"/>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8" name="Freeform 12"/>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Lst>
              <a:ahLst/>
              <a:cxnLst>
                <a:cxn ang="0">
                  <a:pos x="T0" y="T1"/>
                </a:cxn>
                <a:cxn ang="0">
                  <a:pos x="T2" y="T3"/>
                </a:cxn>
                <a:cxn ang="0">
                  <a:pos x="T4" y="T5"/>
                </a:cxn>
                <a:cxn ang="0">
                  <a:pos x="T6" y="T7"/>
                </a:cxn>
                <a:cxn ang="0">
                  <a:pos x="T8" y="T9"/>
                </a:cxn>
                <a:cxn ang="0">
                  <a:pos x="T10" y="T11"/>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4109" name="Rectangle 13"/>
          <p:cNvSpPr>
            <a:spLocks noGrp="1" noRot="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IN" smtClean="0"/>
              <a:t>Click to edit Master title style</a:t>
            </a:r>
          </a:p>
        </p:txBody>
      </p:sp>
      <p:sp>
        <p:nvSpPr>
          <p:cNvPr id="4110" name="Rectangle 14"/>
          <p:cNvSpPr>
            <a:spLocks noGrp="1" noChangeArrowheads="1"/>
          </p:cNvSpPr>
          <p:nvPr>
            <p:ph type="ftr" sz="quarter" idx="3"/>
          </p:nvPr>
        </p:nvSpPr>
        <p:spPr bwMode="auto">
          <a:xfrm>
            <a:off x="3124200" y="624840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latin typeface="Arial" charset="0"/>
              </a:defRPr>
            </a:lvl1pPr>
          </a:lstStyle>
          <a:p>
            <a:endParaRPr lang="en-IN"/>
          </a:p>
        </p:txBody>
      </p:sp>
      <p:sp>
        <p:nvSpPr>
          <p:cNvPr id="4111" name="Rectangle 15"/>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IN" smtClean="0"/>
              <a:t>Click to edit Master text styles</a:t>
            </a:r>
          </a:p>
          <a:p>
            <a:pPr lvl="1"/>
            <a:r>
              <a:rPr lang="en-IN" smtClean="0"/>
              <a:t>Second level</a:t>
            </a:r>
          </a:p>
          <a:p>
            <a:pPr lvl="2"/>
            <a:r>
              <a:rPr lang="en-IN" smtClean="0"/>
              <a:t>Third level</a:t>
            </a:r>
          </a:p>
          <a:p>
            <a:pPr lvl="3"/>
            <a:r>
              <a:rPr lang="en-IN" smtClean="0"/>
              <a:t>Fourth level</a:t>
            </a:r>
          </a:p>
          <a:p>
            <a:pPr lvl="4"/>
            <a:r>
              <a:rPr lang="en-IN" smtClean="0"/>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par>
    </p:tnLst>
  </p:timing>
  <p:txStyles>
    <p:titleStyle>
      <a:lvl1pPr algn="ctr"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2pPr>
      <a:lvl3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3pPr>
      <a:lvl4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4pPr>
      <a:lvl5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9pPr>
    </p:titleStyle>
    <p:bodyStyle>
      <a:lvl1pPr marL="342900" indent="-342900" algn="l" rtl="0" fontAlgn="base">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fontAlgn="base">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omicsonline.org/Submitmanuscript.ph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omicsonline.org/membership.ph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613" y="285750"/>
            <a:ext cx="6556375"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Group</a:t>
            </a:r>
            <a:endParaRPr lang="en-US" sz="5400" dirty="0">
              <a:solidFill>
                <a:schemeClr val="accent6"/>
              </a:solidFill>
              <a:latin typeface="Stencil" panose="040409050D0802020404" pitchFamily="82" charset="0"/>
            </a:endParaRPr>
          </a:p>
        </p:txBody>
      </p:sp>
      <p:sp>
        <p:nvSpPr>
          <p:cNvPr id="5124"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rPr>
              <a:t>Contact us at: contact.omics@omicsonline.org</a:t>
            </a:r>
          </a:p>
        </p:txBody>
      </p:sp>
      <p:pic>
        <p:nvPicPr>
          <p:cNvPr id="5125"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 y="0"/>
            <a:ext cx="1981200" cy="2060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6350" y="2060848"/>
            <a:ext cx="9137650" cy="4711427"/>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OMICS Group 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Group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6891174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lstStyle/>
          <a:p>
            <a:r>
              <a:rPr lang="en-US" sz="3600" dirty="0">
                <a:solidFill>
                  <a:schemeClr val="tx1"/>
                </a:solidFill>
              </a:rPr>
              <a:t>OMICS Journals are welcoming Submissions</a:t>
            </a:r>
          </a:p>
        </p:txBody>
      </p:sp>
      <p:sp>
        <p:nvSpPr>
          <p:cNvPr id="3" name="Content Placeholder 2"/>
          <p:cNvSpPr>
            <a:spLocks noGrp="1"/>
          </p:cNvSpPr>
          <p:nvPr>
            <p:ph idx="1"/>
          </p:nvPr>
        </p:nvSpPr>
        <p:spPr>
          <a:xfrm>
            <a:off x="467544" y="1268760"/>
            <a:ext cx="8229600" cy="4525963"/>
          </a:xfrm>
        </p:spPr>
        <p:txBody>
          <a:bodyPr/>
          <a:lstStyle/>
          <a:p>
            <a:pPr marL="274320" indent="-274320" fontAlgn="auto">
              <a:lnSpc>
                <a:spcPct val="150000"/>
              </a:lnSpc>
              <a:spcAft>
                <a:spcPts val="0"/>
              </a:spcAft>
              <a:buClr>
                <a:schemeClr val="accent3"/>
              </a:buClr>
              <a:buFont typeface="Wingdings 2"/>
              <a:buChar char=""/>
              <a:defRPr/>
            </a:pPr>
            <a:r>
              <a:rPr lang="en-IN" sz="1600" dirty="0">
                <a:latin typeface="Nyala" pitchFamily="2" charset="0"/>
              </a:rPr>
              <a:t>OMICS Group welcomes submissions that are original and technically so as to serve both the developing world and developed countries in the best possible way.</a:t>
            </a:r>
          </a:p>
          <a:p>
            <a:pPr marL="274320" indent="-274320" fontAlgn="auto">
              <a:lnSpc>
                <a:spcPct val="150000"/>
              </a:lnSpc>
              <a:spcAft>
                <a:spcPts val="0"/>
              </a:spcAft>
              <a:buClr>
                <a:schemeClr val="accent3"/>
              </a:buClr>
              <a:buFont typeface="Wingdings 2"/>
              <a:buChar char=""/>
              <a:defRPr/>
            </a:pPr>
            <a:r>
              <a:rPr lang="en-US" sz="1600" dirty="0">
                <a:latin typeface="Nyala" pitchFamily="2" charset="0"/>
              </a:rPr>
              <a:t>OMICS Journals  are poised in excellence by publishing high quality research. </a:t>
            </a:r>
            <a:r>
              <a:rPr lang="en-IN" sz="1600" dirty="0">
                <a:latin typeface="Nyala" pitchFamily="2" charset="0"/>
              </a:rPr>
              <a:t>OMICS Group follows an Editorial Manager® System peer review process and boasts of a strong and active editorial board.</a:t>
            </a:r>
            <a:endParaRPr lang="en-US" sz="1600" dirty="0">
              <a:latin typeface="Nyala" pitchFamily="2" charset="0"/>
            </a:endParaRPr>
          </a:p>
          <a:p>
            <a:pPr marL="274320" indent="-274320" fontAlgn="auto">
              <a:lnSpc>
                <a:spcPct val="150000"/>
              </a:lnSpc>
              <a:spcAft>
                <a:spcPts val="0"/>
              </a:spcAft>
              <a:buClr>
                <a:schemeClr val="accent3"/>
              </a:buClr>
              <a:buFont typeface="Wingdings 2"/>
              <a:buChar char=""/>
              <a:defRPr/>
            </a:pPr>
            <a:r>
              <a:rPr lang="en-US" sz="1600" dirty="0">
                <a:latin typeface="Nyala" pitchFamily="2" charset="0"/>
              </a:rPr>
              <a:t>Editors and reviewers are experts in their field and provide anonymous, unbiased and detailed reviews of all submissions.</a:t>
            </a:r>
          </a:p>
          <a:p>
            <a:pPr marL="274320" indent="-274320" fontAlgn="auto">
              <a:lnSpc>
                <a:spcPct val="150000"/>
              </a:lnSpc>
              <a:spcAft>
                <a:spcPts val="0"/>
              </a:spcAft>
              <a:buClr>
                <a:schemeClr val="accent3"/>
              </a:buClr>
              <a:buFont typeface="Wingdings 2"/>
              <a:buChar char=""/>
              <a:defRPr/>
            </a:pPr>
            <a:r>
              <a:rPr lang="en-IN" sz="1600" dirty="0">
                <a:latin typeface="Nyala" pitchFamily="2"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p>
          <a:p>
            <a:pPr marL="274320" indent="-274320" fontAlgn="auto">
              <a:lnSpc>
                <a:spcPct val="150000"/>
              </a:lnSpc>
              <a:spcAft>
                <a:spcPts val="0"/>
              </a:spcAft>
              <a:buClr>
                <a:schemeClr val="accent3"/>
              </a:buClr>
              <a:buFont typeface="Wingdings 2"/>
              <a:buChar char=""/>
              <a:defRPr/>
            </a:pPr>
            <a:r>
              <a:rPr lang="en-US" sz="1800" dirty="0">
                <a:latin typeface="Nyala" pitchFamily="2" charset="0"/>
                <a:ea typeface="Microsoft YaHei" panose="020B0503020204020204" pitchFamily="34" charset="-122"/>
              </a:rPr>
              <a:t>For more details please visit our website: </a:t>
            </a:r>
            <a:r>
              <a:rPr lang="en-US" sz="1800" dirty="0">
                <a:latin typeface="Nyala" pitchFamily="2" charset="0"/>
                <a:ea typeface="Microsoft YaHei" panose="020B0503020204020204" pitchFamily="34" charset="-122"/>
                <a:hlinkClick r:id="rId2"/>
              </a:rPr>
              <a:t>http://omicsonline.org/Submitmanuscript.php</a:t>
            </a:r>
            <a:r>
              <a:rPr lang="en-US" sz="1800" dirty="0">
                <a:latin typeface="Nyala" pitchFamily="2" charset="0"/>
                <a:ea typeface="Microsoft YaHei" panose="020B0503020204020204" pitchFamily="34" charset="-122"/>
              </a:rPr>
              <a:t> </a:t>
            </a:r>
          </a:p>
          <a:p>
            <a:endParaRPr lang="en-US" sz="1400" dirty="0">
              <a:latin typeface="Nyala" pitchFamily="2" charset="0"/>
            </a:endParaRPr>
          </a:p>
        </p:txBody>
      </p:sp>
    </p:spTree>
    <p:extLst>
      <p:ext uri="{BB962C8B-B14F-4D97-AF65-F5344CB8AC3E}">
        <p14:creationId xmlns:p14="http://schemas.microsoft.com/office/powerpoint/2010/main" val="751758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60350"/>
            <a:ext cx="7772400" cy="1512888"/>
          </a:xfrm>
        </p:spPr>
        <p:txBody>
          <a:bodyPr/>
          <a:lstStyle/>
          <a:p>
            <a:r>
              <a:rPr lang="en-US">
                <a:solidFill>
                  <a:srgbClr val="FFFFFF"/>
                </a:solidFill>
                <a:latin typeface="Blue Highway Linocut" pitchFamily="2" charset="0"/>
              </a:rPr>
              <a:t>Research  Interests</a:t>
            </a:r>
            <a:br>
              <a:rPr lang="en-US">
                <a:solidFill>
                  <a:srgbClr val="FFFFFF"/>
                </a:solidFill>
                <a:latin typeface="Blue Highway Linocut" pitchFamily="2" charset="0"/>
              </a:rPr>
            </a:br>
            <a:r>
              <a:rPr lang="en-US" sz="2800">
                <a:solidFill>
                  <a:srgbClr val="FFFFFF"/>
                </a:solidFill>
                <a:latin typeface="Bookman Old Style" pitchFamily="18" charset="0"/>
                <a:ea typeface="BatangChe" pitchFamily="49" charset="-127"/>
              </a:rPr>
              <a:t>( Supriya Kar )</a:t>
            </a:r>
            <a:endParaRPr lang="en-IN" sz="5400">
              <a:solidFill>
                <a:srgbClr val="FFFFFF"/>
              </a:solidFill>
              <a:latin typeface="Blue Highway Linocut" pitchFamily="2" charset="0"/>
            </a:endParaRPr>
          </a:p>
        </p:txBody>
      </p:sp>
      <p:sp>
        <p:nvSpPr>
          <p:cNvPr id="2051" name="Rectangle 3"/>
          <p:cNvSpPr>
            <a:spLocks noGrp="1" noChangeArrowheads="1"/>
          </p:cNvSpPr>
          <p:nvPr>
            <p:ph type="subTitle" idx="1"/>
          </p:nvPr>
        </p:nvSpPr>
        <p:spPr>
          <a:xfrm>
            <a:off x="0" y="2060575"/>
            <a:ext cx="9144000" cy="4464050"/>
          </a:xfrm>
        </p:spPr>
        <p:txBody>
          <a:bodyPr/>
          <a:lstStyle/>
          <a:p>
            <a:pPr>
              <a:lnSpc>
                <a:spcPct val="80000"/>
              </a:lnSpc>
            </a:pPr>
            <a:r>
              <a:rPr lang="en-US" sz="2800" dirty="0">
                <a:solidFill>
                  <a:srgbClr val="FF9900"/>
                </a:solidFill>
                <a:latin typeface="Nyala" pitchFamily="2" charset="0"/>
              </a:rPr>
              <a:t>Broad area: Theoretical Physics</a:t>
            </a:r>
          </a:p>
          <a:p>
            <a:pPr>
              <a:lnSpc>
                <a:spcPct val="80000"/>
              </a:lnSpc>
            </a:pPr>
            <a:r>
              <a:rPr lang="en-US" dirty="0">
                <a:solidFill>
                  <a:srgbClr val="FF9900"/>
                </a:solidFill>
                <a:latin typeface="Nyala" pitchFamily="2" charset="0"/>
              </a:rPr>
              <a:t>( High Energy Physics &amp; Cosmology )</a:t>
            </a:r>
          </a:p>
          <a:p>
            <a:pPr>
              <a:lnSpc>
                <a:spcPct val="80000"/>
              </a:lnSpc>
            </a:pPr>
            <a:r>
              <a:rPr lang="en-US" dirty="0">
                <a:latin typeface="Nyala" pitchFamily="2" charset="0"/>
              </a:rPr>
              <a:t>Thrust area: Quantum Gravity</a:t>
            </a:r>
            <a:endParaRPr lang="en-US" sz="2000" dirty="0">
              <a:latin typeface="Nyala" pitchFamily="2" charset="0"/>
            </a:endParaRPr>
          </a:p>
          <a:p>
            <a:pPr>
              <a:lnSpc>
                <a:spcPct val="80000"/>
              </a:lnSpc>
            </a:pPr>
            <a:endParaRPr lang="en-US" sz="2000" b="1" dirty="0">
              <a:solidFill>
                <a:srgbClr val="FF9900"/>
              </a:solidFill>
              <a:latin typeface="Nyala" pitchFamily="2" charset="0"/>
            </a:endParaRPr>
          </a:p>
          <a:p>
            <a:pPr algn="l">
              <a:lnSpc>
                <a:spcPct val="80000"/>
              </a:lnSpc>
              <a:buSzPct val="120000"/>
              <a:buFont typeface="Wingdings" pitchFamily="2" charset="2"/>
              <a:buChar char="q"/>
            </a:pPr>
            <a:r>
              <a:rPr lang="en-US" sz="2000" b="1" dirty="0">
                <a:solidFill>
                  <a:srgbClr val="FF9900"/>
                </a:solidFill>
                <a:latin typeface="Nyala" pitchFamily="2" charset="0"/>
              </a:rPr>
              <a:t> Superstring theories, D-</a:t>
            </a:r>
            <a:r>
              <a:rPr lang="en-US" sz="2000" b="1" dirty="0" err="1">
                <a:solidFill>
                  <a:srgbClr val="FF9900"/>
                </a:solidFill>
                <a:latin typeface="Nyala" pitchFamily="2" charset="0"/>
              </a:rPr>
              <a:t>branes</a:t>
            </a:r>
            <a:r>
              <a:rPr lang="en-US" sz="2000" b="1" dirty="0">
                <a:solidFill>
                  <a:srgbClr val="FF9900"/>
                </a:solidFill>
                <a:latin typeface="Nyala" pitchFamily="2" charset="0"/>
              </a:rPr>
              <a:t> &amp; conjectured M-theory</a:t>
            </a:r>
          </a:p>
          <a:p>
            <a:pPr algn="l">
              <a:lnSpc>
                <a:spcPct val="80000"/>
              </a:lnSpc>
              <a:buSzPct val="120000"/>
              <a:buFont typeface="Wingdings" pitchFamily="2" charset="2"/>
              <a:buChar char="q"/>
            </a:pPr>
            <a:r>
              <a:rPr lang="en-US" sz="2000" b="1" dirty="0">
                <a:latin typeface="Nyala" pitchFamily="2" charset="0"/>
              </a:rPr>
              <a:t> </a:t>
            </a:r>
            <a:r>
              <a:rPr lang="en-US" sz="2000" b="1" dirty="0">
                <a:solidFill>
                  <a:srgbClr val="FFFF00"/>
                </a:solidFill>
                <a:latin typeface="Nyala" pitchFamily="2" charset="0"/>
              </a:rPr>
              <a:t>Non-linear &amp; non-commutative gauge theories</a:t>
            </a:r>
            <a:r>
              <a:rPr lang="en-US" sz="2000" b="1" dirty="0">
                <a:solidFill>
                  <a:srgbClr val="009900"/>
                </a:solidFill>
                <a:latin typeface="Nyala" pitchFamily="2" charset="0"/>
              </a:rPr>
              <a:t>  </a:t>
            </a:r>
          </a:p>
          <a:p>
            <a:pPr algn="l">
              <a:lnSpc>
                <a:spcPct val="80000"/>
              </a:lnSpc>
              <a:buSzPct val="120000"/>
            </a:pPr>
            <a:r>
              <a:rPr lang="en-US" sz="2000" b="1" dirty="0">
                <a:latin typeface="Nyala" pitchFamily="2" charset="0"/>
              </a:rPr>
              <a:t> </a:t>
            </a:r>
          </a:p>
          <a:p>
            <a:pPr algn="l">
              <a:lnSpc>
                <a:spcPct val="80000"/>
              </a:lnSpc>
              <a:buSzPct val="120000"/>
              <a:buFont typeface="Wingdings" pitchFamily="2" charset="2"/>
              <a:buChar char="q"/>
            </a:pPr>
            <a:r>
              <a:rPr lang="en-US" sz="2000" b="1" dirty="0">
                <a:latin typeface="Nyala" pitchFamily="2" charset="0"/>
              </a:rPr>
              <a:t> Anti de Sitter (</a:t>
            </a:r>
            <a:r>
              <a:rPr lang="en-US" sz="2000" b="1" dirty="0" err="1">
                <a:latin typeface="Nyala" pitchFamily="2" charset="0"/>
              </a:rPr>
              <a:t>AdS</a:t>
            </a:r>
            <a:r>
              <a:rPr lang="en-US" sz="2000" b="1" dirty="0">
                <a:latin typeface="Nyala" pitchFamily="2" charset="0"/>
              </a:rPr>
              <a:t>) black holes &amp; de Sitter (</a:t>
            </a:r>
            <a:r>
              <a:rPr lang="en-US" sz="2000" b="1" dirty="0" err="1">
                <a:latin typeface="Nyala" pitchFamily="2" charset="0"/>
              </a:rPr>
              <a:t>dS</a:t>
            </a:r>
            <a:r>
              <a:rPr lang="en-US" sz="2000" b="1" dirty="0">
                <a:latin typeface="Nyala" pitchFamily="2" charset="0"/>
              </a:rPr>
              <a:t>) tunneling </a:t>
            </a:r>
            <a:r>
              <a:rPr lang="en-US" sz="2000" b="1" dirty="0" err="1">
                <a:latin typeface="Nyala" pitchFamily="2" charset="0"/>
              </a:rPr>
              <a:t>vacua</a:t>
            </a:r>
            <a:endParaRPr lang="en-US" sz="2000" b="1" dirty="0">
              <a:latin typeface="Nyala" pitchFamily="2" charset="0"/>
            </a:endParaRPr>
          </a:p>
          <a:p>
            <a:pPr algn="l">
              <a:lnSpc>
                <a:spcPct val="80000"/>
              </a:lnSpc>
              <a:buSzPct val="120000"/>
              <a:buFont typeface="Wingdings" pitchFamily="2" charset="2"/>
              <a:buChar char="q"/>
            </a:pPr>
            <a:r>
              <a:rPr lang="en-US" sz="2000" b="1" dirty="0">
                <a:solidFill>
                  <a:srgbClr val="FF9900"/>
                </a:solidFill>
                <a:latin typeface="Nyala" pitchFamily="2" charset="0"/>
              </a:rPr>
              <a:t> </a:t>
            </a:r>
            <a:r>
              <a:rPr lang="en-US" sz="2000" b="1" dirty="0" err="1">
                <a:solidFill>
                  <a:srgbClr val="FF9900"/>
                </a:solidFill>
                <a:latin typeface="Nyala" pitchFamily="2" charset="0"/>
              </a:rPr>
              <a:t>AdS</a:t>
            </a:r>
            <a:r>
              <a:rPr lang="en-US" sz="2000" b="1" dirty="0">
                <a:solidFill>
                  <a:srgbClr val="FF9900"/>
                </a:solidFill>
                <a:latin typeface="Nyala" pitchFamily="2" charset="0"/>
              </a:rPr>
              <a:t>/CFT (conformal field theory) duality</a:t>
            </a:r>
          </a:p>
          <a:p>
            <a:pPr algn="l">
              <a:lnSpc>
                <a:spcPct val="80000"/>
              </a:lnSpc>
              <a:buSzPct val="120000"/>
              <a:buFont typeface="Wingdings" pitchFamily="2" charset="2"/>
              <a:buChar char="q"/>
            </a:pPr>
            <a:r>
              <a:rPr lang="en-US" sz="2000" b="1" dirty="0">
                <a:solidFill>
                  <a:srgbClr val="FFFF00"/>
                </a:solidFill>
                <a:latin typeface="Nyala" pitchFamily="2" charset="0"/>
              </a:rPr>
              <a:t> Laboratory black holes: pair production of bane/anti-</a:t>
            </a:r>
            <a:r>
              <a:rPr lang="en-US" sz="2000" b="1" dirty="0" err="1">
                <a:solidFill>
                  <a:srgbClr val="FFFF00"/>
                </a:solidFill>
                <a:latin typeface="Nyala" pitchFamily="2" charset="0"/>
              </a:rPr>
              <a:t>brane</a:t>
            </a:r>
            <a:r>
              <a:rPr lang="en-US" sz="2000" b="1" dirty="0">
                <a:solidFill>
                  <a:srgbClr val="FFFF00"/>
                </a:solidFill>
                <a:latin typeface="Nyala" pitchFamily="2" charset="0"/>
              </a:rPr>
              <a:t> universes</a:t>
            </a:r>
            <a:r>
              <a:rPr lang="en-US" sz="2000" b="1" dirty="0">
                <a:latin typeface="Nyala" pitchFamily="2" charset="0"/>
              </a:rPr>
              <a:t> </a:t>
            </a:r>
          </a:p>
          <a:p>
            <a:pPr algn="l">
              <a:lnSpc>
                <a:spcPct val="80000"/>
              </a:lnSpc>
              <a:buSzPct val="120000"/>
              <a:buFont typeface="Wingdings" pitchFamily="2" charset="2"/>
              <a:buChar char="q"/>
            </a:pPr>
            <a:endParaRPr lang="en-US" sz="2000" b="1" dirty="0">
              <a:latin typeface="Nyala" pitchFamily="2" charset="0"/>
            </a:endParaRPr>
          </a:p>
          <a:p>
            <a:pPr algn="l">
              <a:lnSpc>
                <a:spcPct val="80000"/>
              </a:lnSpc>
              <a:buSzPct val="120000"/>
              <a:buFont typeface="Wingdings" pitchFamily="2" charset="2"/>
              <a:buChar char="q"/>
            </a:pPr>
            <a:r>
              <a:rPr lang="en-US" sz="2000" b="1" dirty="0">
                <a:latin typeface="Nyala" pitchFamily="2" charset="0"/>
              </a:rPr>
              <a:t> Quintessence: a candidate for the source of dark energy</a:t>
            </a:r>
          </a:p>
          <a:p>
            <a:pPr algn="l">
              <a:lnSpc>
                <a:spcPct val="80000"/>
              </a:lnSpc>
              <a:buSzPct val="120000"/>
              <a:buFont typeface="Wingdings" pitchFamily="2" charset="2"/>
              <a:buChar char="q"/>
            </a:pPr>
            <a:r>
              <a:rPr lang="en-US" sz="2000" b="1" dirty="0">
                <a:latin typeface="Nyala" pitchFamily="2" charset="0"/>
              </a:rPr>
              <a:t> </a:t>
            </a:r>
            <a:r>
              <a:rPr lang="en-US" sz="2000" b="1" dirty="0">
                <a:solidFill>
                  <a:srgbClr val="FF9900"/>
                </a:solidFill>
                <a:latin typeface="Nyala" pitchFamily="2" charset="0"/>
              </a:rPr>
              <a:t>Extra dimensions, torsion geometries &amp; modified gravity models</a:t>
            </a:r>
            <a:r>
              <a:rPr lang="en-US" sz="2000" b="1" dirty="0">
                <a:latin typeface="Nyala" pitchFamily="2" charset="0"/>
              </a:rPr>
              <a:t> </a:t>
            </a:r>
          </a:p>
          <a:p>
            <a:pPr algn="l">
              <a:lnSpc>
                <a:spcPct val="80000"/>
              </a:lnSpc>
              <a:buSzPct val="120000"/>
              <a:buFont typeface="Wingdings" pitchFamily="2" charset="2"/>
              <a:buChar char="q"/>
            </a:pPr>
            <a:r>
              <a:rPr lang="en-US" sz="2000" b="1" dirty="0">
                <a:solidFill>
                  <a:srgbClr val="FFFF00"/>
                </a:solidFill>
                <a:latin typeface="Nyala" pitchFamily="2" charset="0"/>
              </a:rPr>
              <a:t> Black hole thermodynamics &amp; </a:t>
            </a:r>
            <a:r>
              <a:rPr lang="en-US" sz="2000" b="1" dirty="0" err="1">
                <a:solidFill>
                  <a:srgbClr val="FFFF00"/>
                </a:solidFill>
                <a:latin typeface="Nyala" pitchFamily="2" charset="0"/>
              </a:rPr>
              <a:t>Hagedorn</a:t>
            </a:r>
            <a:r>
              <a:rPr lang="en-US" sz="2000" b="1" dirty="0">
                <a:solidFill>
                  <a:srgbClr val="FFFF00"/>
                </a:solidFill>
                <a:latin typeface="Nyala" pitchFamily="2" charset="0"/>
              </a:rPr>
              <a:t> transitions </a:t>
            </a:r>
          </a:p>
          <a:p>
            <a:pPr algn="l">
              <a:lnSpc>
                <a:spcPct val="80000"/>
              </a:lnSpc>
              <a:buClr>
                <a:srgbClr val="FF0000"/>
              </a:buClr>
              <a:buSzPct val="120000"/>
            </a:pPr>
            <a:endParaRPr lang="en-IN" sz="2000" b="1" dirty="0">
              <a:solidFill>
                <a:srgbClr val="FFFF00"/>
              </a:solidFill>
              <a:latin typeface="Nyala" pitchFamily="2"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82154"/>
          </a:xfrm>
        </p:spPr>
        <p:txBody>
          <a:bodyPr/>
          <a:lstStyle/>
          <a:p>
            <a:r>
              <a:rPr lang="en-US" sz="3200" dirty="0" smtClean="0"/>
              <a:t>Astrophysics </a:t>
            </a:r>
            <a:r>
              <a:rPr lang="en-US" sz="3200" dirty="0"/>
              <a:t>&amp; Aerospace Technology Related </a:t>
            </a:r>
            <a:r>
              <a:rPr lang="en-US" sz="3200" dirty="0" smtClean="0"/>
              <a:t>Journals &amp; </a:t>
            </a:r>
            <a:r>
              <a:rPr lang="en-US" sz="3200" dirty="0" smtClean="0"/>
              <a:t>Conferences</a:t>
            </a:r>
            <a:endParaRPr lang="en-US" sz="3200" dirty="0"/>
          </a:p>
        </p:txBody>
      </p:sp>
      <p:sp>
        <p:nvSpPr>
          <p:cNvPr id="3" name="Content Placeholder 2"/>
          <p:cNvSpPr>
            <a:spLocks noGrp="1"/>
          </p:cNvSpPr>
          <p:nvPr>
            <p:ph idx="1"/>
          </p:nvPr>
        </p:nvSpPr>
        <p:spPr/>
        <p:txBody>
          <a:bodyPr/>
          <a:lstStyle/>
          <a:p>
            <a:r>
              <a:rPr lang="en-US" dirty="0" smtClean="0"/>
              <a:t>Journal of Aeronautics &amp; Aerospace Engineering </a:t>
            </a:r>
          </a:p>
          <a:p>
            <a:r>
              <a:rPr lang="en-US" dirty="0" smtClean="0"/>
              <a:t>3rd International Conference and Exhibition on Mechanical &amp; Aerospace Engineering </a:t>
            </a:r>
          </a:p>
          <a:p>
            <a:pPr marL="0" indent="0">
              <a:buNone/>
            </a:pPr>
            <a:endParaRPr lang="en-US" dirty="0"/>
          </a:p>
        </p:txBody>
      </p:sp>
    </p:spTree>
    <p:extLst>
      <p:ext uri="{BB962C8B-B14F-4D97-AF65-F5344CB8AC3E}">
        <p14:creationId xmlns:p14="http://schemas.microsoft.com/office/powerpoint/2010/main" val="1360677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chemeClr val="tx1"/>
                </a:solidFill>
                <a:latin typeface="Andalus" panose="02020603050405020304" pitchFamily="18" charset="-78"/>
                <a:cs typeface="Andalus" panose="02020603050405020304" pitchFamily="18" charset="-78"/>
              </a:rPr>
              <a:t/>
            </a:r>
            <a:br>
              <a:rPr lang="en-US" sz="3200" dirty="0" smtClean="0">
                <a:solidFill>
                  <a:schemeClr val="tx1"/>
                </a:solidFill>
                <a:latin typeface="Andalus" panose="02020603050405020304" pitchFamily="18" charset="-78"/>
                <a:cs typeface="Andalus" panose="02020603050405020304" pitchFamily="18" charset="-78"/>
              </a:rPr>
            </a:br>
            <a:r>
              <a:rPr lang="en-US" sz="3200" dirty="0">
                <a:solidFill>
                  <a:schemeClr val="tx1"/>
                </a:solidFill>
                <a:latin typeface="Andalus" panose="02020603050405020304" pitchFamily="18" charset="-78"/>
                <a:cs typeface="Andalus" panose="02020603050405020304" pitchFamily="18" charset="-78"/>
              </a:rPr>
              <a:t/>
            </a:r>
            <a:br>
              <a:rPr lang="en-US" sz="3200" dirty="0">
                <a:solidFill>
                  <a:schemeClr val="tx1"/>
                </a:solidFill>
                <a:latin typeface="Andalus" panose="02020603050405020304" pitchFamily="18" charset="-78"/>
                <a:cs typeface="Andalus" panose="02020603050405020304" pitchFamily="18" charset="-78"/>
              </a:rPr>
            </a:br>
            <a:r>
              <a:rPr lang="en-US" sz="3200" dirty="0" smtClean="0">
                <a:solidFill>
                  <a:schemeClr val="tx1"/>
                </a:solidFill>
                <a:latin typeface="Andalus" panose="02020603050405020304" pitchFamily="18" charset="-78"/>
                <a:cs typeface="Andalus" panose="02020603050405020304" pitchFamily="18" charset="-78"/>
              </a:rPr>
              <a:t>OMICS Group </a:t>
            </a:r>
            <a:r>
              <a:rPr lang="en-US" sz="3200" dirty="0">
                <a:solidFill>
                  <a:schemeClr val="tx1"/>
                </a:solidFill>
                <a:latin typeface="Andalus" panose="02020603050405020304" pitchFamily="18" charset="-78"/>
                <a:cs typeface="Andalus" panose="02020603050405020304" pitchFamily="18" charset="-78"/>
              </a:rPr>
              <a:t>Open Access Membership</a:t>
            </a:r>
            <a:br>
              <a:rPr lang="en-US" sz="3200" dirty="0">
                <a:solidFill>
                  <a:schemeClr val="tx1"/>
                </a:solidFill>
                <a:latin typeface="Andalus" panose="02020603050405020304" pitchFamily="18" charset="-78"/>
                <a:cs typeface="Andalus" panose="02020603050405020304" pitchFamily="18" charset="-78"/>
              </a:rPr>
            </a:br>
            <a:r>
              <a:rPr lang="en-US" sz="3200" dirty="0" smtClean="0">
                <a:solidFill>
                  <a:schemeClr val="tx1"/>
                </a:solidFill>
                <a:latin typeface="Andalus" panose="02020603050405020304" pitchFamily="18" charset="-78"/>
                <a:cs typeface="Andalus" panose="02020603050405020304" pitchFamily="18" charset="-78"/>
              </a:rPr>
              <a:t/>
            </a:r>
            <a:br>
              <a:rPr lang="en-US" sz="3200" dirty="0" smtClean="0">
                <a:solidFill>
                  <a:schemeClr val="tx1"/>
                </a:solidFill>
                <a:latin typeface="Andalus" panose="02020603050405020304" pitchFamily="18" charset="-78"/>
                <a:cs typeface="Andalus" panose="02020603050405020304" pitchFamily="18" charset="-78"/>
              </a:rPr>
            </a:br>
            <a:endParaRPr lang="en-US" sz="3200" dirty="0">
              <a:solidFill>
                <a:schemeClr val="tx1"/>
              </a:solidFill>
            </a:endParaRPr>
          </a:p>
        </p:txBody>
      </p:sp>
      <p:sp>
        <p:nvSpPr>
          <p:cNvPr id="3" name="Content Placeholder 2"/>
          <p:cNvSpPr>
            <a:spLocks noGrp="1"/>
          </p:cNvSpPr>
          <p:nvPr>
            <p:ph idx="1"/>
          </p:nvPr>
        </p:nvSpPr>
        <p:spPr/>
        <p:txBody>
          <a:bodyPr/>
          <a:lstStyle/>
          <a:p>
            <a:pPr>
              <a:defRPr/>
            </a:pPr>
            <a:r>
              <a:rPr lang="en-US" sz="2400"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sz="2400" dirty="0">
                <a:latin typeface="Calisto MT" panose="02040603050505030304" pitchFamily="18" charset="0"/>
              </a:rPr>
              <a:t>For more details and benefits, click on the link below:</a:t>
            </a:r>
          </a:p>
          <a:p>
            <a:pPr>
              <a:defRPr/>
            </a:pPr>
            <a:r>
              <a:rPr lang="en-US" sz="2400" dirty="0">
                <a:solidFill>
                  <a:schemeClr val="accent4">
                    <a:lumMod val="10000"/>
                  </a:schemeClr>
                </a:solidFill>
                <a:latin typeface="Calisto MT" panose="02040603050505030304" pitchFamily="18" charset="0"/>
                <a:hlinkClick r:id="rId2"/>
              </a:rPr>
              <a:t>http://omicsonline.org/membership.php</a:t>
            </a:r>
            <a:r>
              <a:rPr lang="en-US" sz="2400" dirty="0">
                <a:solidFill>
                  <a:schemeClr val="accent4">
                    <a:lumMod val="10000"/>
                  </a:schemeClr>
                </a:solidFill>
                <a:latin typeface="Calisto MT" panose="02040603050505030304" pitchFamily="18" charset="0"/>
              </a:rPr>
              <a:t> </a:t>
            </a:r>
          </a:p>
          <a:p>
            <a:endParaRPr lang="en-US" sz="2400" dirty="0"/>
          </a:p>
        </p:txBody>
      </p:sp>
    </p:spTree>
    <p:extLst>
      <p:ext uri="{BB962C8B-B14F-4D97-AF65-F5344CB8AC3E}">
        <p14:creationId xmlns:p14="http://schemas.microsoft.com/office/powerpoint/2010/main" val="1346725621"/>
      </p:ext>
    </p:extLst>
  </p:cSld>
  <p:clrMapOvr>
    <a:masterClrMapping/>
  </p:clrMapOvr>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Arial"/>
      </a:majorFont>
      <a:minorFont>
        <a:latin typeface="Garamond"/>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Stream</Template>
  <TotalTime>106</TotalTime>
  <Words>398</Words>
  <Application>Microsoft Office PowerPoint</Application>
  <PresentationFormat>On-screen Show (4:3)</PresentationFormat>
  <Paragraphs>31</Paragraphs>
  <Slides>5</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vt:i4>
      </vt:variant>
    </vt:vector>
  </HeadingPairs>
  <TitlesOfParts>
    <vt:vector size="15" baseType="lpstr">
      <vt:lpstr>Arial</vt:lpstr>
      <vt:lpstr>Garamond</vt:lpstr>
      <vt:lpstr>Times New Roman</vt:lpstr>
      <vt:lpstr>Wingdings</vt:lpstr>
      <vt:lpstr>Blue Highway Linocut</vt:lpstr>
      <vt:lpstr>Bookman Old Style</vt:lpstr>
      <vt:lpstr>BatangChe</vt:lpstr>
      <vt:lpstr>Biondi</vt:lpstr>
      <vt:lpstr>Comic Sans MS</vt:lpstr>
      <vt:lpstr>Stream</vt:lpstr>
      <vt:lpstr>PowerPoint Presentation</vt:lpstr>
      <vt:lpstr>OMICS Journals are welcoming Submissions</vt:lpstr>
      <vt:lpstr>Research  Interests ( Supriya Kar )</vt:lpstr>
      <vt:lpstr>Astrophysics &amp; Aerospace Technology Related Journals &amp; Conferences</vt:lpstr>
      <vt:lpstr>  OMICS Group Open Access Membership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Interests</dc:title>
  <dc:creator>supriyak</dc:creator>
  <cp:lastModifiedBy>Manasa</cp:lastModifiedBy>
  <cp:revision>12</cp:revision>
  <dcterms:created xsi:type="dcterms:W3CDTF">2014-10-11T08:55:08Z</dcterms:created>
  <dcterms:modified xsi:type="dcterms:W3CDTF">2014-10-16T08:54:16Z</dcterms:modified>
</cp:coreProperties>
</file>