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8" r:id="rId2"/>
    <p:sldId id="259" r:id="rId3"/>
    <p:sldId id="256" r:id="rId4"/>
    <p:sldId id="260" r:id="rId5"/>
    <p:sldId id="261" r:id="rId6"/>
  </p:sldIdLst>
  <p:sldSz cx="9144000" cy="6858000" type="screen4x3"/>
  <p:notesSz cx="6858000" cy="9144000"/>
  <p:defaultTextStyle>
    <a:defPPr>
      <a:defRPr lang="en-IN"/>
    </a:defPPr>
    <a:lvl1pPr algn="l" rtl="0" fontAlgn="base">
      <a:spcBef>
        <a:spcPct val="0"/>
      </a:spcBef>
      <a:spcAft>
        <a:spcPct val="0"/>
      </a:spcAft>
      <a:defRPr kern="1200">
        <a:solidFill>
          <a:schemeClr val="tx1"/>
        </a:solidFill>
        <a:latin typeface="Garamond" pitchFamily="18" charset="0"/>
        <a:ea typeface="+mn-ea"/>
        <a:cs typeface="Arial" charset="0"/>
      </a:defRPr>
    </a:lvl1pPr>
    <a:lvl2pPr marL="457200" algn="l" rtl="0" fontAlgn="base">
      <a:spcBef>
        <a:spcPct val="0"/>
      </a:spcBef>
      <a:spcAft>
        <a:spcPct val="0"/>
      </a:spcAft>
      <a:defRPr kern="1200">
        <a:solidFill>
          <a:schemeClr val="tx1"/>
        </a:solidFill>
        <a:latin typeface="Garamond" pitchFamily="18" charset="0"/>
        <a:ea typeface="+mn-ea"/>
        <a:cs typeface="Arial" charset="0"/>
      </a:defRPr>
    </a:lvl2pPr>
    <a:lvl3pPr marL="914400" algn="l" rtl="0" fontAlgn="base">
      <a:spcBef>
        <a:spcPct val="0"/>
      </a:spcBef>
      <a:spcAft>
        <a:spcPct val="0"/>
      </a:spcAft>
      <a:defRPr kern="1200">
        <a:solidFill>
          <a:schemeClr val="tx1"/>
        </a:solidFill>
        <a:latin typeface="Garamond" pitchFamily="18" charset="0"/>
        <a:ea typeface="+mn-ea"/>
        <a:cs typeface="Arial" charset="0"/>
      </a:defRPr>
    </a:lvl3pPr>
    <a:lvl4pPr marL="1371600" algn="l" rtl="0" fontAlgn="base">
      <a:spcBef>
        <a:spcPct val="0"/>
      </a:spcBef>
      <a:spcAft>
        <a:spcPct val="0"/>
      </a:spcAft>
      <a:defRPr kern="1200">
        <a:solidFill>
          <a:schemeClr val="tx1"/>
        </a:solidFill>
        <a:latin typeface="Garamond" pitchFamily="18" charset="0"/>
        <a:ea typeface="+mn-ea"/>
        <a:cs typeface="Arial" charset="0"/>
      </a:defRPr>
    </a:lvl4pPr>
    <a:lvl5pPr marL="1828800" algn="l" rtl="0" fontAlgn="base">
      <a:spcBef>
        <a:spcPct val="0"/>
      </a:spcBef>
      <a:spcAft>
        <a:spcPct val="0"/>
      </a:spcAft>
      <a:defRPr kern="1200">
        <a:solidFill>
          <a:schemeClr val="tx1"/>
        </a:solidFill>
        <a:latin typeface="Garamond" pitchFamily="18" charset="0"/>
        <a:ea typeface="+mn-ea"/>
        <a:cs typeface="Arial" charset="0"/>
      </a:defRPr>
    </a:lvl5pPr>
    <a:lvl6pPr marL="2286000" algn="l" defTabSz="914400" rtl="0" eaLnBrk="1" latinLnBrk="0" hangingPunct="1">
      <a:defRPr kern="1200">
        <a:solidFill>
          <a:schemeClr val="tx1"/>
        </a:solidFill>
        <a:latin typeface="Garamond" pitchFamily="18" charset="0"/>
        <a:ea typeface="+mn-ea"/>
        <a:cs typeface="Arial" charset="0"/>
      </a:defRPr>
    </a:lvl6pPr>
    <a:lvl7pPr marL="2743200" algn="l" defTabSz="914400" rtl="0" eaLnBrk="1" latinLnBrk="0" hangingPunct="1">
      <a:defRPr kern="1200">
        <a:solidFill>
          <a:schemeClr val="tx1"/>
        </a:solidFill>
        <a:latin typeface="Garamond" pitchFamily="18" charset="0"/>
        <a:ea typeface="+mn-ea"/>
        <a:cs typeface="Arial" charset="0"/>
      </a:defRPr>
    </a:lvl7pPr>
    <a:lvl8pPr marL="3200400" algn="l" defTabSz="914400" rtl="0" eaLnBrk="1" latinLnBrk="0" hangingPunct="1">
      <a:defRPr kern="1200">
        <a:solidFill>
          <a:schemeClr val="tx1"/>
        </a:solidFill>
        <a:latin typeface="Garamond" pitchFamily="18" charset="0"/>
        <a:ea typeface="+mn-ea"/>
        <a:cs typeface="Arial" charset="0"/>
      </a:defRPr>
    </a:lvl8pPr>
    <a:lvl9pPr marL="3657600" algn="l" defTabSz="914400" rtl="0" eaLnBrk="1" latinLnBrk="0" hangingPunct="1">
      <a:defRPr kern="1200">
        <a:solidFill>
          <a:schemeClr val="tx1"/>
        </a:solidFill>
        <a:latin typeface="Garamond"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21212"/>
    <a:srgbClr val="FFFF00"/>
    <a:srgbClr val="009900"/>
    <a:srgbClr val="FF0000"/>
    <a:srgbClr val="FF9900"/>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122" name="Group 2"/>
          <p:cNvGrpSpPr>
            <a:grpSpLocks/>
          </p:cNvGrpSpPr>
          <p:nvPr/>
        </p:nvGrpSpPr>
        <p:grpSpPr bwMode="auto">
          <a:xfrm>
            <a:off x="0" y="0"/>
            <a:ext cx="9140825" cy="6850063"/>
            <a:chOff x="0" y="0"/>
            <a:chExt cx="5758" cy="4315"/>
          </a:xfrm>
        </p:grpSpPr>
        <p:grpSp>
          <p:nvGrpSpPr>
            <p:cNvPr id="5123" name="Group 3"/>
            <p:cNvGrpSpPr>
              <a:grpSpLocks/>
            </p:cNvGrpSpPr>
            <p:nvPr userDrawn="1"/>
          </p:nvGrpSpPr>
          <p:grpSpPr bwMode="auto">
            <a:xfrm>
              <a:off x="1728" y="2230"/>
              <a:ext cx="4027" cy="2085"/>
              <a:chOff x="1728" y="2230"/>
              <a:chExt cx="4027" cy="2085"/>
            </a:xfrm>
          </p:grpSpPr>
          <p:sp>
            <p:nvSpPr>
              <p:cNvPr id="5124" name="Freeform 4"/>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5" name="Freeform 5"/>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6" name="Freeform 6"/>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7"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8" name="Freeform 8"/>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5129" name="Freeform 9"/>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0" name="Freeform 10"/>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Lst>
              <a:ahLst/>
              <a:cxnLst>
                <a:cxn ang="0">
                  <a:pos x="T0" y="T1"/>
                </a:cxn>
                <a:cxn ang="0">
                  <a:pos x="T2" y="T3"/>
                </a:cxn>
                <a:cxn ang="0">
                  <a:pos x="T4" y="T5"/>
                </a:cxn>
                <a:cxn ang="0">
                  <a:pos x="T6" y="T7"/>
                </a:cxn>
                <a:cxn ang="0">
                  <a:pos x="T8" y="T9"/>
                </a:cxn>
                <a:cxn ang="0">
                  <a:pos x="T10" y="T11"/>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5131" name="Rectangle 11"/>
          <p:cNvSpPr>
            <a:spLocks noGrp="1" noChangeArrowheads="1"/>
          </p:cNvSpPr>
          <p:nvPr>
            <p:ph type="ctrTitle" sz="quarter"/>
          </p:nvPr>
        </p:nvSpPr>
        <p:spPr>
          <a:xfrm>
            <a:off x="685800" y="1736725"/>
            <a:ext cx="7772400" cy="1920875"/>
          </a:xfrm>
        </p:spPr>
        <p:txBody>
          <a:bodyPr/>
          <a:lstStyle>
            <a:lvl1pPr>
              <a:defRPr sz="6000"/>
            </a:lvl1pPr>
          </a:lstStyle>
          <a:p>
            <a:pPr lvl="0"/>
            <a:r>
              <a:rPr lang="en-IN" noProof="0" smtClean="0"/>
              <a:t>Click to edit Master title style</a:t>
            </a:r>
          </a:p>
        </p:txBody>
      </p:sp>
      <p:sp>
        <p:nvSpPr>
          <p:cNvPr id="5132"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IN" noProof="0" smtClean="0"/>
              <a:t>Click to edit Master subtitle style</a:t>
            </a:r>
          </a:p>
        </p:txBody>
      </p:sp>
      <p:sp>
        <p:nvSpPr>
          <p:cNvPr id="5133" name="Rectangle 13"/>
          <p:cNvSpPr>
            <a:spLocks noGrp="1" noChangeArrowheads="1"/>
          </p:cNvSpPr>
          <p:nvPr>
            <p:ph type="dt" sz="quarter" idx="2"/>
          </p:nvPr>
        </p:nvSpPr>
        <p:spPr>
          <a:xfrm>
            <a:off x="457200" y="6248400"/>
            <a:ext cx="2133600" cy="476250"/>
          </a:xfrm>
        </p:spPr>
        <p:txBody>
          <a:bodyPr/>
          <a:lstStyle>
            <a:lvl1pPr>
              <a:defRPr/>
            </a:lvl1pPr>
          </a:lstStyle>
          <a:p>
            <a:endParaRPr lang="en-IN"/>
          </a:p>
        </p:txBody>
      </p:sp>
      <p:sp>
        <p:nvSpPr>
          <p:cNvPr id="5134" name="Rectangle 14"/>
          <p:cNvSpPr>
            <a:spLocks noGrp="1" noChangeArrowheads="1"/>
          </p:cNvSpPr>
          <p:nvPr>
            <p:ph type="ftr" sz="quarter" idx="3"/>
          </p:nvPr>
        </p:nvSpPr>
        <p:spPr>
          <a:xfrm>
            <a:off x="3124200" y="6251575"/>
            <a:ext cx="2895600" cy="476250"/>
          </a:xfrm>
        </p:spPr>
        <p:txBody>
          <a:bodyPr/>
          <a:lstStyle>
            <a:lvl1pPr>
              <a:defRPr/>
            </a:lvl1pPr>
          </a:lstStyle>
          <a:p>
            <a:endParaRPr lang="en-IN"/>
          </a:p>
        </p:txBody>
      </p:sp>
      <p:sp>
        <p:nvSpPr>
          <p:cNvPr id="5135" name="Rectangle 15"/>
          <p:cNvSpPr>
            <a:spLocks noGrp="1" noChangeArrowheads="1"/>
          </p:cNvSpPr>
          <p:nvPr>
            <p:ph type="sldNum" sz="quarter" idx="4"/>
          </p:nvPr>
        </p:nvSpPr>
        <p:spPr>
          <a:xfrm>
            <a:off x="6553200" y="6254750"/>
            <a:ext cx="2133600" cy="476250"/>
          </a:xfrm>
        </p:spPr>
        <p:txBody>
          <a:bodyPr/>
          <a:lstStyle>
            <a:lvl1pPr>
              <a:defRPr/>
            </a:lvl1pPr>
          </a:lstStyle>
          <a:p>
            <a:fld id="{52569F0B-5C2F-434D-8F97-6DFC36C94EC2}" type="slidenum">
              <a:rPr lang="en-IN"/>
              <a:pPr/>
              <a:t>‹#›</a:t>
            </a:fld>
            <a:endParaRPr lang="en-IN"/>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IN"/>
          </a:p>
        </p:txBody>
      </p:sp>
      <p:sp>
        <p:nvSpPr>
          <p:cNvPr id="5" name="Slide Number Placeholder 4"/>
          <p:cNvSpPr>
            <a:spLocks noGrp="1"/>
          </p:cNvSpPr>
          <p:nvPr>
            <p:ph type="sldNum" sz="quarter" idx="11"/>
          </p:nvPr>
        </p:nvSpPr>
        <p:spPr/>
        <p:txBody>
          <a:bodyPr/>
          <a:lstStyle>
            <a:lvl1pPr>
              <a:defRPr/>
            </a:lvl1pPr>
          </a:lstStyle>
          <a:p>
            <a:fld id="{4B965467-1504-4832-B5A9-F8F64F0C282C}" type="slidenum">
              <a:rPr lang="en-IN"/>
              <a:pPr/>
              <a:t>‹#›</a:t>
            </a:fld>
            <a:endParaRPr lang="en-IN"/>
          </a:p>
        </p:txBody>
      </p:sp>
      <p:sp>
        <p:nvSpPr>
          <p:cNvPr id="6" name="Footer Placeholder 5"/>
          <p:cNvSpPr>
            <a:spLocks noGrp="1"/>
          </p:cNvSpPr>
          <p:nvPr>
            <p:ph type="ftr" sz="quarter" idx="12"/>
          </p:nvPr>
        </p:nvSpPr>
        <p:spPr/>
        <p:txBody>
          <a:bodyPr/>
          <a:lstStyle>
            <a:lvl1pPr>
              <a:defRPr/>
            </a:lvl1pPr>
          </a:lstStyle>
          <a:p>
            <a:endParaRPr lang="en-IN"/>
          </a:p>
        </p:txBody>
      </p:sp>
    </p:spTree>
    <p:extLst>
      <p:ext uri="{BB962C8B-B14F-4D97-AF65-F5344CB8AC3E}">
        <p14:creationId xmlns:p14="http://schemas.microsoft.com/office/powerpoint/2010/main" val="2041554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IN"/>
          </a:p>
        </p:txBody>
      </p:sp>
      <p:sp>
        <p:nvSpPr>
          <p:cNvPr id="5" name="Slide Number Placeholder 4"/>
          <p:cNvSpPr>
            <a:spLocks noGrp="1"/>
          </p:cNvSpPr>
          <p:nvPr>
            <p:ph type="sldNum" sz="quarter" idx="11"/>
          </p:nvPr>
        </p:nvSpPr>
        <p:spPr/>
        <p:txBody>
          <a:bodyPr/>
          <a:lstStyle>
            <a:lvl1pPr>
              <a:defRPr/>
            </a:lvl1pPr>
          </a:lstStyle>
          <a:p>
            <a:fld id="{CA95F62C-0754-4BED-AAB4-D2D3B4B8CBC8}" type="slidenum">
              <a:rPr lang="en-IN"/>
              <a:pPr/>
              <a:t>‹#›</a:t>
            </a:fld>
            <a:endParaRPr lang="en-IN"/>
          </a:p>
        </p:txBody>
      </p:sp>
      <p:sp>
        <p:nvSpPr>
          <p:cNvPr id="6" name="Footer Placeholder 5"/>
          <p:cNvSpPr>
            <a:spLocks noGrp="1"/>
          </p:cNvSpPr>
          <p:nvPr>
            <p:ph type="ftr" sz="quarter" idx="12"/>
          </p:nvPr>
        </p:nvSpPr>
        <p:spPr/>
        <p:txBody>
          <a:bodyPr/>
          <a:lstStyle>
            <a:lvl1pPr>
              <a:defRPr/>
            </a:lvl1pPr>
          </a:lstStyle>
          <a:p>
            <a:endParaRPr lang="en-IN"/>
          </a:p>
        </p:txBody>
      </p:sp>
    </p:spTree>
    <p:extLst>
      <p:ext uri="{BB962C8B-B14F-4D97-AF65-F5344CB8AC3E}">
        <p14:creationId xmlns:p14="http://schemas.microsoft.com/office/powerpoint/2010/main" val="2319660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IN"/>
          </a:p>
        </p:txBody>
      </p:sp>
      <p:sp>
        <p:nvSpPr>
          <p:cNvPr id="5" name="Slide Number Placeholder 4"/>
          <p:cNvSpPr>
            <a:spLocks noGrp="1"/>
          </p:cNvSpPr>
          <p:nvPr>
            <p:ph type="sldNum" sz="quarter" idx="11"/>
          </p:nvPr>
        </p:nvSpPr>
        <p:spPr/>
        <p:txBody>
          <a:bodyPr/>
          <a:lstStyle>
            <a:lvl1pPr>
              <a:defRPr/>
            </a:lvl1pPr>
          </a:lstStyle>
          <a:p>
            <a:fld id="{F535128C-AC09-4F91-9A76-C2726D479C22}" type="slidenum">
              <a:rPr lang="en-IN"/>
              <a:pPr/>
              <a:t>‹#›</a:t>
            </a:fld>
            <a:endParaRPr lang="en-IN"/>
          </a:p>
        </p:txBody>
      </p:sp>
      <p:sp>
        <p:nvSpPr>
          <p:cNvPr id="6" name="Footer Placeholder 5"/>
          <p:cNvSpPr>
            <a:spLocks noGrp="1"/>
          </p:cNvSpPr>
          <p:nvPr>
            <p:ph type="ftr" sz="quarter" idx="12"/>
          </p:nvPr>
        </p:nvSpPr>
        <p:spPr/>
        <p:txBody>
          <a:bodyPr/>
          <a:lstStyle>
            <a:lvl1pPr>
              <a:defRPr/>
            </a:lvl1pPr>
          </a:lstStyle>
          <a:p>
            <a:endParaRPr lang="en-IN"/>
          </a:p>
        </p:txBody>
      </p:sp>
    </p:spTree>
    <p:extLst>
      <p:ext uri="{BB962C8B-B14F-4D97-AF65-F5344CB8AC3E}">
        <p14:creationId xmlns:p14="http://schemas.microsoft.com/office/powerpoint/2010/main" val="4172466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IN"/>
          </a:p>
        </p:txBody>
      </p:sp>
      <p:sp>
        <p:nvSpPr>
          <p:cNvPr id="5" name="Slide Number Placeholder 4"/>
          <p:cNvSpPr>
            <a:spLocks noGrp="1"/>
          </p:cNvSpPr>
          <p:nvPr>
            <p:ph type="sldNum" sz="quarter" idx="11"/>
          </p:nvPr>
        </p:nvSpPr>
        <p:spPr/>
        <p:txBody>
          <a:bodyPr/>
          <a:lstStyle>
            <a:lvl1pPr>
              <a:defRPr/>
            </a:lvl1pPr>
          </a:lstStyle>
          <a:p>
            <a:fld id="{F155D9B2-FB00-4E71-9050-B1976ABEECBB}" type="slidenum">
              <a:rPr lang="en-IN"/>
              <a:pPr/>
              <a:t>‹#›</a:t>
            </a:fld>
            <a:endParaRPr lang="en-IN"/>
          </a:p>
        </p:txBody>
      </p:sp>
      <p:sp>
        <p:nvSpPr>
          <p:cNvPr id="6" name="Footer Placeholder 5"/>
          <p:cNvSpPr>
            <a:spLocks noGrp="1"/>
          </p:cNvSpPr>
          <p:nvPr>
            <p:ph type="ftr" sz="quarter" idx="12"/>
          </p:nvPr>
        </p:nvSpPr>
        <p:spPr/>
        <p:txBody>
          <a:bodyPr/>
          <a:lstStyle>
            <a:lvl1pPr>
              <a:defRPr/>
            </a:lvl1pPr>
          </a:lstStyle>
          <a:p>
            <a:endParaRPr lang="en-IN"/>
          </a:p>
        </p:txBody>
      </p:sp>
    </p:spTree>
    <p:extLst>
      <p:ext uri="{BB962C8B-B14F-4D97-AF65-F5344CB8AC3E}">
        <p14:creationId xmlns:p14="http://schemas.microsoft.com/office/powerpoint/2010/main" val="3016197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IN"/>
          </a:p>
        </p:txBody>
      </p:sp>
      <p:sp>
        <p:nvSpPr>
          <p:cNvPr id="6" name="Slide Number Placeholder 5"/>
          <p:cNvSpPr>
            <a:spLocks noGrp="1"/>
          </p:cNvSpPr>
          <p:nvPr>
            <p:ph type="sldNum" sz="quarter" idx="11"/>
          </p:nvPr>
        </p:nvSpPr>
        <p:spPr/>
        <p:txBody>
          <a:bodyPr/>
          <a:lstStyle>
            <a:lvl1pPr>
              <a:defRPr/>
            </a:lvl1pPr>
          </a:lstStyle>
          <a:p>
            <a:fld id="{3638B492-435D-463B-ABFF-14FFF6B08178}" type="slidenum">
              <a:rPr lang="en-IN"/>
              <a:pPr/>
              <a:t>‹#›</a:t>
            </a:fld>
            <a:endParaRPr lang="en-IN"/>
          </a:p>
        </p:txBody>
      </p:sp>
      <p:sp>
        <p:nvSpPr>
          <p:cNvPr id="7" name="Footer Placeholder 6"/>
          <p:cNvSpPr>
            <a:spLocks noGrp="1"/>
          </p:cNvSpPr>
          <p:nvPr>
            <p:ph type="ftr" sz="quarter" idx="12"/>
          </p:nvPr>
        </p:nvSpPr>
        <p:spPr/>
        <p:txBody>
          <a:bodyPr/>
          <a:lstStyle>
            <a:lvl1pPr>
              <a:defRPr/>
            </a:lvl1pPr>
          </a:lstStyle>
          <a:p>
            <a:endParaRPr lang="en-IN"/>
          </a:p>
        </p:txBody>
      </p:sp>
    </p:spTree>
    <p:extLst>
      <p:ext uri="{BB962C8B-B14F-4D97-AF65-F5344CB8AC3E}">
        <p14:creationId xmlns:p14="http://schemas.microsoft.com/office/powerpoint/2010/main" val="2779022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IN"/>
          </a:p>
        </p:txBody>
      </p:sp>
      <p:sp>
        <p:nvSpPr>
          <p:cNvPr id="8" name="Slide Number Placeholder 7"/>
          <p:cNvSpPr>
            <a:spLocks noGrp="1"/>
          </p:cNvSpPr>
          <p:nvPr>
            <p:ph type="sldNum" sz="quarter" idx="11"/>
          </p:nvPr>
        </p:nvSpPr>
        <p:spPr/>
        <p:txBody>
          <a:bodyPr/>
          <a:lstStyle>
            <a:lvl1pPr>
              <a:defRPr/>
            </a:lvl1pPr>
          </a:lstStyle>
          <a:p>
            <a:fld id="{1B040498-0E8F-49E5-8354-C5161FD5F50C}" type="slidenum">
              <a:rPr lang="en-IN"/>
              <a:pPr/>
              <a:t>‹#›</a:t>
            </a:fld>
            <a:endParaRPr lang="en-IN"/>
          </a:p>
        </p:txBody>
      </p:sp>
      <p:sp>
        <p:nvSpPr>
          <p:cNvPr id="9" name="Footer Placeholder 8"/>
          <p:cNvSpPr>
            <a:spLocks noGrp="1"/>
          </p:cNvSpPr>
          <p:nvPr>
            <p:ph type="ftr" sz="quarter" idx="12"/>
          </p:nvPr>
        </p:nvSpPr>
        <p:spPr/>
        <p:txBody>
          <a:bodyPr/>
          <a:lstStyle>
            <a:lvl1pPr>
              <a:defRPr/>
            </a:lvl1pPr>
          </a:lstStyle>
          <a:p>
            <a:endParaRPr lang="en-IN"/>
          </a:p>
        </p:txBody>
      </p:sp>
    </p:spTree>
    <p:extLst>
      <p:ext uri="{BB962C8B-B14F-4D97-AF65-F5344CB8AC3E}">
        <p14:creationId xmlns:p14="http://schemas.microsoft.com/office/powerpoint/2010/main" val="3307189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IN"/>
          </a:p>
        </p:txBody>
      </p:sp>
      <p:sp>
        <p:nvSpPr>
          <p:cNvPr id="4" name="Slide Number Placeholder 3"/>
          <p:cNvSpPr>
            <a:spLocks noGrp="1"/>
          </p:cNvSpPr>
          <p:nvPr>
            <p:ph type="sldNum" sz="quarter" idx="11"/>
          </p:nvPr>
        </p:nvSpPr>
        <p:spPr/>
        <p:txBody>
          <a:bodyPr/>
          <a:lstStyle>
            <a:lvl1pPr>
              <a:defRPr/>
            </a:lvl1pPr>
          </a:lstStyle>
          <a:p>
            <a:fld id="{AE87140A-B5FC-44E3-89CD-1B94BD4FD065}" type="slidenum">
              <a:rPr lang="en-IN"/>
              <a:pPr/>
              <a:t>‹#›</a:t>
            </a:fld>
            <a:endParaRPr lang="en-IN"/>
          </a:p>
        </p:txBody>
      </p:sp>
      <p:sp>
        <p:nvSpPr>
          <p:cNvPr id="5" name="Footer Placeholder 4"/>
          <p:cNvSpPr>
            <a:spLocks noGrp="1"/>
          </p:cNvSpPr>
          <p:nvPr>
            <p:ph type="ftr" sz="quarter" idx="12"/>
          </p:nvPr>
        </p:nvSpPr>
        <p:spPr/>
        <p:txBody>
          <a:bodyPr/>
          <a:lstStyle>
            <a:lvl1pPr>
              <a:defRPr/>
            </a:lvl1pPr>
          </a:lstStyle>
          <a:p>
            <a:endParaRPr lang="en-IN"/>
          </a:p>
        </p:txBody>
      </p:sp>
    </p:spTree>
    <p:extLst>
      <p:ext uri="{BB962C8B-B14F-4D97-AF65-F5344CB8AC3E}">
        <p14:creationId xmlns:p14="http://schemas.microsoft.com/office/powerpoint/2010/main" val="2680873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IN"/>
          </a:p>
        </p:txBody>
      </p:sp>
      <p:sp>
        <p:nvSpPr>
          <p:cNvPr id="3" name="Slide Number Placeholder 2"/>
          <p:cNvSpPr>
            <a:spLocks noGrp="1"/>
          </p:cNvSpPr>
          <p:nvPr>
            <p:ph type="sldNum" sz="quarter" idx="11"/>
          </p:nvPr>
        </p:nvSpPr>
        <p:spPr/>
        <p:txBody>
          <a:bodyPr/>
          <a:lstStyle>
            <a:lvl1pPr>
              <a:defRPr/>
            </a:lvl1pPr>
          </a:lstStyle>
          <a:p>
            <a:fld id="{79406A29-377A-427E-837C-BDE5D358FA46}" type="slidenum">
              <a:rPr lang="en-IN"/>
              <a:pPr/>
              <a:t>‹#›</a:t>
            </a:fld>
            <a:endParaRPr lang="en-IN"/>
          </a:p>
        </p:txBody>
      </p:sp>
      <p:sp>
        <p:nvSpPr>
          <p:cNvPr id="4" name="Footer Placeholder 3"/>
          <p:cNvSpPr>
            <a:spLocks noGrp="1"/>
          </p:cNvSpPr>
          <p:nvPr>
            <p:ph type="ftr" sz="quarter" idx="12"/>
          </p:nvPr>
        </p:nvSpPr>
        <p:spPr/>
        <p:txBody>
          <a:bodyPr/>
          <a:lstStyle>
            <a:lvl1pPr>
              <a:defRPr/>
            </a:lvl1pPr>
          </a:lstStyle>
          <a:p>
            <a:endParaRPr lang="en-IN"/>
          </a:p>
        </p:txBody>
      </p:sp>
    </p:spTree>
    <p:extLst>
      <p:ext uri="{BB962C8B-B14F-4D97-AF65-F5344CB8AC3E}">
        <p14:creationId xmlns:p14="http://schemas.microsoft.com/office/powerpoint/2010/main" val="2574291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IN"/>
          </a:p>
        </p:txBody>
      </p:sp>
      <p:sp>
        <p:nvSpPr>
          <p:cNvPr id="6" name="Slide Number Placeholder 5"/>
          <p:cNvSpPr>
            <a:spLocks noGrp="1"/>
          </p:cNvSpPr>
          <p:nvPr>
            <p:ph type="sldNum" sz="quarter" idx="11"/>
          </p:nvPr>
        </p:nvSpPr>
        <p:spPr/>
        <p:txBody>
          <a:bodyPr/>
          <a:lstStyle>
            <a:lvl1pPr>
              <a:defRPr/>
            </a:lvl1pPr>
          </a:lstStyle>
          <a:p>
            <a:fld id="{C419F7AE-9FD2-4CDA-89DF-9FFA2D434BEE}" type="slidenum">
              <a:rPr lang="en-IN"/>
              <a:pPr/>
              <a:t>‹#›</a:t>
            </a:fld>
            <a:endParaRPr lang="en-IN"/>
          </a:p>
        </p:txBody>
      </p:sp>
      <p:sp>
        <p:nvSpPr>
          <p:cNvPr id="7" name="Footer Placeholder 6"/>
          <p:cNvSpPr>
            <a:spLocks noGrp="1"/>
          </p:cNvSpPr>
          <p:nvPr>
            <p:ph type="ftr" sz="quarter" idx="12"/>
          </p:nvPr>
        </p:nvSpPr>
        <p:spPr/>
        <p:txBody>
          <a:bodyPr/>
          <a:lstStyle>
            <a:lvl1pPr>
              <a:defRPr/>
            </a:lvl1pPr>
          </a:lstStyle>
          <a:p>
            <a:endParaRPr lang="en-IN"/>
          </a:p>
        </p:txBody>
      </p:sp>
    </p:spTree>
    <p:extLst>
      <p:ext uri="{BB962C8B-B14F-4D97-AF65-F5344CB8AC3E}">
        <p14:creationId xmlns:p14="http://schemas.microsoft.com/office/powerpoint/2010/main" val="1176223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IN"/>
          </a:p>
        </p:txBody>
      </p:sp>
      <p:sp>
        <p:nvSpPr>
          <p:cNvPr id="6" name="Slide Number Placeholder 5"/>
          <p:cNvSpPr>
            <a:spLocks noGrp="1"/>
          </p:cNvSpPr>
          <p:nvPr>
            <p:ph type="sldNum" sz="quarter" idx="11"/>
          </p:nvPr>
        </p:nvSpPr>
        <p:spPr/>
        <p:txBody>
          <a:bodyPr/>
          <a:lstStyle>
            <a:lvl1pPr>
              <a:defRPr/>
            </a:lvl1pPr>
          </a:lstStyle>
          <a:p>
            <a:fld id="{90588A22-1454-443E-A7E2-6B173D676697}" type="slidenum">
              <a:rPr lang="en-IN"/>
              <a:pPr/>
              <a:t>‹#›</a:t>
            </a:fld>
            <a:endParaRPr lang="en-IN"/>
          </a:p>
        </p:txBody>
      </p:sp>
      <p:sp>
        <p:nvSpPr>
          <p:cNvPr id="7" name="Footer Placeholder 6"/>
          <p:cNvSpPr>
            <a:spLocks noGrp="1"/>
          </p:cNvSpPr>
          <p:nvPr>
            <p:ph type="ftr" sz="quarter" idx="12"/>
          </p:nvPr>
        </p:nvSpPr>
        <p:spPr/>
        <p:txBody>
          <a:bodyPr/>
          <a:lstStyle>
            <a:lvl1pPr>
              <a:defRPr/>
            </a:lvl1pPr>
          </a:lstStyle>
          <a:p>
            <a:endParaRPr lang="en-IN"/>
          </a:p>
        </p:txBody>
      </p:sp>
    </p:spTree>
    <p:extLst>
      <p:ext uri="{BB962C8B-B14F-4D97-AF65-F5344CB8AC3E}">
        <p14:creationId xmlns:p14="http://schemas.microsoft.com/office/powerpoint/2010/main" val="3517518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dt" sz="half" idx="2"/>
          </p:nvPr>
        </p:nvSpPr>
        <p:spPr bwMode="auto">
          <a:xfrm>
            <a:off x="457200" y="625157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IN"/>
          </a:p>
        </p:txBody>
      </p:sp>
      <p:sp>
        <p:nvSpPr>
          <p:cNvPr id="4099" name="Rectangle 3"/>
          <p:cNvSpPr>
            <a:spLocks noGrp="1" noChangeArrowheads="1"/>
          </p:cNvSpPr>
          <p:nvPr>
            <p:ph type="sldNum" sz="quarter" idx="4"/>
          </p:nvPr>
        </p:nvSpPr>
        <p:spPr bwMode="auto">
          <a:xfrm>
            <a:off x="6553200" y="624840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89DE8C1D-D579-471D-95CD-3BF0D1A00DFE}" type="slidenum">
              <a:rPr lang="en-IN"/>
              <a:pPr/>
              <a:t>‹#›</a:t>
            </a:fld>
            <a:endParaRPr lang="en-IN"/>
          </a:p>
        </p:txBody>
      </p:sp>
      <p:grpSp>
        <p:nvGrpSpPr>
          <p:cNvPr id="4100" name="Group 4"/>
          <p:cNvGrpSpPr>
            <a:grpSpLocks/>
          </p:cNvGrpSpPr>
          <p:nvPr/>
        </p:nvGrpSpPr>
        <p:grpSpPr bwMode="auto">
          <a:xfrm>
            <a:off x="0" y="0"/>
            <a:ext cx="9140825" cy="6850063"/>
            <a:chOff x="0" y="0"/>
            <a:chExt cx="5758" cy="4315"/>
          </a:xfrm>
        </p:grpSpPr>
        <p:grpSp>
          <p:nvGrpSpPr>
            <p:cNvPr id="4101" name="Group 5"/>
            <p:cNvGrpSpPr>
              <a:grpSpLocks/>
            </p:cNvGrpSpPr>
            <p:nvPr userDrawn="1"/>
          </p:nvGrpSpPr>
          <p:grpSpPr bwMode="auto">
            <a:xfrm>
              <a:off x="1728" y="2230"/>
              <a:ext cx="4027" cy="2085"/>
              <a:chOff x="1728" y="2230"/>
              <a:chExt cx="4027" cy="2085"/>
            </a:xfrm>
          </p:grpSpPr>
          <p:sp>
            <p:nvSpPr>
              <p:cNvPr id="4102" name="Freeform 6"/>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3" name="Freeform 7"/>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4" name="Freeform 8"/>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5" name="Freeform 9"/>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6" name="Freeform 10"/>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4107" name="Freeform 11"/>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8" name="Freeform 12"/>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Lst>
              <a:ahLst/>
              <a:cxnLst>
                <a:cxn ang="0">
                  <a:pos x="T0" y="T1"/>
                </a:cxn>
                <a:cxn ang="0">
                  <a:pos x="T2" y="T3"/>
                </a:cxn>
                <a:cxn ang="0">
                  <a:pos x="T4" y="T5"/>
                </a:cxn>
                <a:cxn ang="0">
                  <a:pos x="T6" y="T7"/>
                </a:cxn>
                <a:cxn ang="0">
                  <a:pos x="T8" y="T9"/>
                </a:cxn>
                <a:cxn ang="0">
                  <a:pos x="T10" y="T11"/>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4109" name="Rectangle 13"/>
          <p:cNvSpPr>
            <a:spLocks noGrp="1" noRot="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IN" smtClean="0"/>
              <a:t>Click to edit Master title style</a:t>
            </a:r>
          </a:p>
        </p:txBody>
      </p:sp>
      <p:sp>
        <p:nvSpPr>
          <p:cNvPr id="4110" name="Rectangle 14"/>
          <p:cNvSpPr>
            <a:spLocks noGrp="1" noChangeArrowheads="1"/>
          </p:cNvSpPr>
          <p:nvPr>
            <p:ph type="ftr" sz="quarter" idx="3"/>
          </p:nvPr>
        </p:nvSpPr>
        <p:spPr bwMode="auto">
          <a:xfrm>
            <a:off x="3124200" y="6248400"/>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latin typeface="Arial" charset="0"/>
              </a:defRPr>
            </a:lvl1pPr>
          </a:lstStyle>
          <a:p>
            <a:endParaRPr lang="en-IN"/>
          </a:p>
        </p:txBody>
      </p:sp>
      <p:sp>
        <p:nvSpPr>
          <p:cNvPr id="4111" name="Rectangle 15"/>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IN" smtClean="0"/>
              <a:t>Click to edit Master text styles</a:t>
            </a:r>
          </a:p>
          <a:p>
            <a:pPr lvl="1"/>
            <a:r>
              <a:rPr lang="en-IN" smtClean="0"/>
              <a:t>Second level</a:t>
            </a:r>
          </a:p>
          <a:p>
            <a:pPr lvl="2"/>
            <a:r>
              <a:rPr lang="en-IN" smtClean="0"/>
              <a:t>Third level</a:t>
            </a:r>
          </a:p>
          <a:p>
            <a:pPr lvl="3"/>
            <a:r>
              <a:rPr lang="en-IN" smtClean="0"/>
              <a:t>Fourth level</a:t>
            </a:r>
          </a:p>
          <a:p>
            <a:pPr lvl="4"/>
            <a:r>
              <a:rPr lang="en-IN" smtClean="0"/>
              <a:t>Fifth level</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par>
    </p:tnLst>
  </p:timing>
  <p:txStyles>
    <p:titleStyle>
      <a:lvl1pPr algn="ctr"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2pPr>
      <a:lvl3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3pPr>
      <a:lvl4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4pPr>
      <a:lvl5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9pPr>
    </p:titleStyle>
    <p:bodyStyle>
      <a:lvl1pPr marL="342900" indent="-342900" algn="l" rtl="0" fontAlgn="base">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omicsonline.org/Submitmanuscript.php"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omicsonline.org/membership.php"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1217613" y="285750"/>
            <a:ext cx="6556375" cy="1163638"/>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dirty="0" smtClean="0">
                <a:solidFill>
                  <a:schemeClr val="accent6"/>
                </a:solidFill>
                <a:latin typeface="Stencil" panose="040409050D0802020404" pitchFamily="82" charset="0"/>
              </a:rPr>
              <a:t>OMICS Group</a:t>
            </a:r>
            <a:endParaRPr lang="en-US" sz="5400" dirty="0">
              <a:solidFill>
                <a:schemeClr val="accent6"/>
              </a:solidFill>
              <a:latin typeface="Stencil" panose="040409050D0802020404" pitchFamily="82" charset="0"/>
            </a:endParaRPr>
          </a:p>
        </p:txBody>
      </p:sp>
      <p:sp>
        <p:nvSpPr>
          <p:cNvPr id="5124"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rPr>
              <a:t>Contact us at: contact.omics@omicsonline.org</a:t>
            </a:r>
          </a:p>
        </p:txBody>
      </p:sp>
      <p:pic>
        <p:nvPicPr>
          <p:cNvPr id="5125" name="Picture 3" descr="C:\Users\rakesh-s\Desktop\indexF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0" y="0"/>
            <a:ext cx="1981200" cy="20608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lded Corner 1"/>
          <p:cNvSpPr/>
          <p:nvPr/>
        </p:nvSpPr>
        <p:spPr>
          <a:xfrm>
            <a:off x="6350" y="2060848"/>
            <a:ext cx="9137650" cy="4711427"/>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Group International through its Open Access Initiative is committed to make genuine and reliable contributions to the scientific community. OMICS Group hosts over </a:t>
            </a:r>
            <a:r>
              <a:rPr lang="en-US" sz="2200" b="1" dirty="0">
                <a:solidFill>
                  <a:srgbClr val="0070C0"/>
                </a:solidFill>
                <a:latin typeface="Nyala" panose="02000504070300020003" pitchFamily="2" charset="0"/>
              </a:rPr>
              <a:t>400</a:t>
            </a:r>
            <a:r>
              <a:rPr lang="en-US" sz="2200" dirty="0">
                <a:solidFill>
                  <a:srgbClr val="0070C0"/>
                </a:solidFill>
                <a:latin typeface="Nyala" panose="02000504070300020003" pitchFamily="2" charset="0"/>
              </a:rPr>
              <a:t> leading-edge peer reviewed Open Access Journals and organizes over </a:t>
            </a:r>
            <a:r>
              <a:rPr lang="en-US" sz="2200" b="1" dirty="0">
                <a:solidFill>
                  <a:srgbClr val="0070C0"/>
                </a:solidFill>
                <a:latin typeface="Nyala" panose="02000504070300020003" pitchFamily="2" charset="0"/>
              </a:rPr>
              <a:t>300</a:t>
            </a:r>
            <a:r>
              <a:rPr lang="en-US" sz="2200" dirty="0">
                <a:solidFill>
                  <a:srgbClr val="0070C0"/>
                </a:solidFill>
                <a:latin typeface="Nyala" panose="02000504070300020003" pitchFamily="2" charset="0"/>
              </a:rPr>
              <a:t> International Conferences annually all over the world. OMICS Publishing Group journals have over </a:t>
            </a:r>
            <a:r>
              <a:rPr lang="en-US" sz="2200" b="1" dirty="0">
                <a:solidFill>
                  <a:srgbClr val="0070C0"/>
                </a:solidFill>
                <a:latin typeface="Nyala" panose="02000504070300020003" pitchFamily="2" charset="0"/>
              </a:rPr>
              <a:t>3 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a:solidFill>
                  <a:srgbClr val="0070C0"/>
                </a:solidFill>
                <a:latin typeface="Nyala" panose="02000504070300020003" pitchFamily="2" charset="0"/>
              </a:rPr>
              <a:t>30000</a:t>
            </a:r>
            <a:r>
              <a:rPr lang="en-US" sz="2200" dirty="0">
                <a:solidFill>
                  <a:srgbClr val="0070C0"/>
                </a:solidFill>
                <a:latin typeface="Nyala" panose="02000504070300020003" pitchFamily="2" charset="0"/>
              </a:rPr>
              <a:t> eminent personalities that ensure a rapid, quality and quick review process. OMICS Group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spTree>
    <p:extLst>
      <p:ext uri="{BB962C8B-B14F-4D97-AF65-F5344CB8AC3E}">
        <p14:creationId xmlns:p14="http://schemas.microsoft.com/office/powerpoint/2010/main" val="6891174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lstStyle/>
          <a:p>
            <a:r>
              <a:rPr lang="en-US" sz="3600" dirty="0">
                <a:solidFill>
                  <a:schemeClr val="tx1"/>
                </a:solidFill>
              </a:rPr>
              <a:t>OMICS Journals are welcoming Submissions</a:t>
            </a:r>
          </a:p>
        </p:txBody>
      </p:sp>
      <p:sp>
        <p:nvSpPr>
          <p:cNvPr id="3" name="Content Placeholder 2"/>
          <p:cNvSpPr>
            <a:spLocks noGrp="1"/>
          </p:cNvSpPr>
          <p:nvPr>
            <p:ph idx="1"/>
          </p:nvPr>
        </p:nvSpPr>
        <p:spPr>
          <a:xfrm>
            <a:off x="467544" y="1268760"/>
            <a:ext cx="8229600" cy="4525963"/>
          </a:xfrm>
        </p:spPr>
        <p:txBody>
          <a:bodyPr/>
          <a:lstStyle/>
          <a:p>
            <a:pPr marL="274320" indent="-274320" fontAlgn="auto">
              <a:lnSpc>
                <a:spcPct val="150000"/>
              </a:lnSpc>
              <a:spcAft>
                <a:spcPts val="0"/>
              </a:spcAft>
              <a:buClr>
                <a:schemeClr val="accent3"/>
              </a:buClr>
              <a:buFont typeface="Wingdings 2"/>
              <a:buChar char=""/>
              <a:defRPr/>
            </a:pPr>
            <a:r>
              <a:rPr lang="en-IN" sz="1600" dirty="0">
                <a:latin typeface="Nyala" pitchFamily="2" charset="0"/>
              </a:rPr>
              <a:t>OMICS Group welcomes submissions that are original and technically so as to serve both the developing world and developed countries in the best possible way.</a:t>
            </a:r>
          </a:p>
          <a:p>
            <a:pPr marL="274320" indent="-274320" fontAlgn="auto">
              <a:lnSpc>
                <a:spcPct val="150000"/>
              </a:lnSpc>
              <a:spcAft>
                <a:spcPts val="0"/>
              </a:spcAft>
              <a:buClr>
                <a:schemeClr val="accent3"/>
              </a:buClr>
              <a:buFont typeface="Wingdings 2"/>
              <a:buChar char=""/>
              <a:defRPr/>
            </a:pPr>
            <a:r>
              <a:rPr lang="en-US" sz="1600" dirty="0">
                <a:latin typeface="Nyala" pitchFamily="2" charset="0"/>
              </a:rPr>
              <a:t>OMICS Journals  are poised in excellence by publishing high quality research. </a:t>
            </a:r>
            <a:r>
              <a:rPr lang="en-IN" sz="1600" dirty="0">
                <a:latin typeface="Nyala" pitchFamily="2" charset="0"/>
              </a:rPr>
              <a:t>OMICS Group follows an Editorial Manager® System peer review process and boasts of a strong and active editorial board.</a:t>
            </a:r>
            <a:endParaRPr lang="en-US" sz="1600" dirty="0">
              <a:latin typeface="Nyala" pitchFamily="2" charset="0"/>
            </a:endParaRPr>
          </a:p>
          <a:p>
            <a:pPr marL="274320" indent="-274320" fontAlgn="auto">
              <a:lnSpc>
                <a:spcPct val="150000"/>
              </a:lnSpc>
              <a:spcAft>
                <a:spcPts val="0"/>
              </a:spcAft>
              <a:buClr>
                <a:schemeClr val="accent3"/>
              </a:buClr>
              <a:buFont typeface="Wingdings 2"/>
              <a:buChar char=""/>
              <a:defRPr/>
            </a:pPr>
            <a:r>
              <a:rPr lang="en-US" sz="1600" dirty="0">
                <a:latin typeface="Nyala" pitchFamily="2" charset="0"/>
              </a:rPr>
              <a:t>Editors and reviewers are experts in their field and provide anonymous, unbiased and detailed reviews of all submissions.</a:t>
            </a:r>
          </a:p>
          <a:p>
            <a:pPr marL="274320" indent="-274320" fontAlgn="auto">
              <a:lnSpc>
                <a:spcPct val="150000"/>
              </a:lnSpc>
              <a:spcAft>
                <a:spcPts val="0"/>
              </a:spcAft>
              <a:buClr>
                <a:schemeClr val="accent3"/>
              </a:buClr>
              <a:buFont typeface="Wingdings 2"/>
              <a:buChar char=""/>
              <a:defRPr/>
            </a:pPr>
            <a:r>
              <a:rPr lang="en-IN" sz="1600" dirty="0">
                <a:latin typeface="Nyala" pitchFamily="2"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p>
          <a:p>
            <a:pPr marL="274320" indent="-274320" fontAlgn="auto">
              <a:lnSpc>
                <a:spcPct val="150000"/>
              </a:lnSpc>
              <a:spcAft>
                <a:spcPts val="0"/>
              </a:spcAft>
              <a:buClr>
                <a:schemeClr val="accent3"/>
              </a:buClr>
              <a:buFont typeface="Wingdings 2"/>
              <a:buChar char=""/>
              <a:defRPr/>
            </a:pPr>
            <a:r>
              <a:rPr lang="en-US" sz="1800" dirty="0">
                <a:latin typeface="Nyala" pitchFamily="2" charset="0"/>
                <a:ea typeface="Microsoft YaHei" panose="020B0503020204020204" pitchFamily="34" charset="-122"/>
              </a:rPr>
              <a:t>For more details please visit our website: </a:t>
            </a:r>
            <a:r>
              <a:rPr lang="en-US" sz="1800" dirty="0">
                <a:latin typeface="Nyala" pitchFamily="2" charset="0"/>
                <a:ea typeface="Microsoft YaHei" panose="020B0503020204020204" pitchFamily="34" charset="-122"/>
                <a:hlinkClick r:id="rId2"/>
              </a:rPr>
              <a:t>http://omicsonline.org/Submitmanuscript.php</a:t>
            </a:r>
            <a:r>
              <a:rPr lang="en-US" sz="1800" dirty="0">
                <a:latin typeface="Nyala" pitchFamily="2" charset="0"/>
                <a:ea typeface="Microsoft YaHei" panose="020B0503020204020204" pitchFamily="34" charset="-122"/>
              </a:rPr>
              <a:t> </a:t>
            </a:r>
          </a:p>
          <a:p>
            <a:endParaRPr lang="en-US" sz="1400" dirty="0">
              <a:latin typeface="Nyala" pitchFamily="2" charset="0"/>
            </a:endParaRPr>
          </a:p>
        </p:txBody>
      </p:sp>
    </p:spTree>
    <p:extLst>
      <p:ext uri="{BB962C8B-B14F-4D97-AF65-F5344CB8AC3E}">
        <p14:creationId xmlns:p14="http://schemas.microsoft.com/office/powerpoint/2010/main" val="7517582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60350"/>
            <a:ext cx="7772400" cy="1512888"/>
          </a:xfrm>
        </p:spPr>
        <p:txBody>
          <a:bodyPr/>
          <a:lstStyle/>
          <a:p>
            <a:r>
              <a:rPr lang="en-US">
                <a:solidFill>
                  <a:srgbClr val="FFFFFF"/>
                </a:solidFill>
                <a:latin typeface="Blue Highway Linocut" pitchFamily="2" charset="0"/>
              </a:rPr>
              <a:t>Research  Interests</a:t>
            </a:r>
            <a:br>
              <a:rPr lang="en-US">
                <a:solidFill>
                  <a:srgbClr val="FFFFFF"/>
                </a:solidFill>
                <a:latin typeface="Blue Highway Linocut" pitchFamily="2" charset="0"/>
              </a:rPr>
            </a:br>
            <a:r>
              <a:rPr lang="en-US" sz="2800">
                <a:solidFill>
                  <a:srgbClr val="FFFFFF"/>
                </a:solidFill>
                <a:latin typeface="Bookman Old Style" pitchFamily="18" charset="0"/>
                <a:ea typeface="BatangChe" pitchFamily="49" charset="-127"/>
              </a:rPr>
              <a:t>( Supriya Kar )</a:t>
            </a:r>
            <a:endParaRPr lang="en-IN" sz="5400">
              <a:solidFill>
                <a:srgbClr val="FFFFFF"/>
              </a:solidFill>
              <a:latin typeface="Blue Highway Linocut" pitchFamily="2" charset="0"/>
            </a:endParaRPr>
          </a:p>
        </p:txBody>
      </p:sp>
      <p:sp>
        <p:nvSpPr>
          <p:cNvPr id="2051" name="Rectangle 3"/>
          <p:cNvSpPr>
            <a:spLocks noGrp="1" noChangeArrowheads="1"/>
          </p:cNvSpPr>
          <p:nvPr>
            <p:ph type="subTitle" idx="1"/>
          </p:nvPr>
        </p:nvSpPr>
        <p:spPr>
          <a:xfrm>
            <a:off x="0" y="2060575"/>
            <a:ext cx="9144000" cy="4464050"/>
          </a:xfrm>
        </p:spPr>
        <p:txBody>
          <a:bodyPr/>
          <a:lstStyle/>
          <a:p>
            <a:pPr>
              <a:lnSpc>
                <a:spcPct val="80000"/>
              </a:lnSpc>
            </a:pPr>
            <a:r>
              <a:rPr lang="en-US" sz="2800" dirty="0">
                <a:solidFill>
                  <a:srgbClr val="FF9900"/>
                </a:solidFill>
                <a:latin typeface="Nyala" pitchFamily="2" charset="0"/>
              </a:rPr>
              <a:t>Broad area: Theoretical Physics</a:t>
            </a:r>
          </a:p>
          <a:p>
            <a:pPr>
              <a:lnSpc>
                <a:spcPct val="80000"/>
              </a:lnSpc>
            </a:pPr>
            <a:r>
              <a:rPr lang="en-US" dirty="0">
                <a:solidFill>
                  <a:srgbClr val="FF9900"/>
                </a:solidFill>
                <a:latin typeface="Nyala" pitchFamily="2" charset="0"/>
              </a:rPr>
              <a:t>( High Energy Physics &amp; Cosmology )</a:t>
            </a:r>
          </a:p>
          <a:p>
            <a:pPr>
              <a:lnSpc>
                <a:spcPct val="80000"/>
              </a:lnSpc>
            </a:pPr>
            <a:r>
              <a:rPr lang="en-US" dirty="0">
                <a:latin typeface="Nyala" pitchFamily="2" charset="0"/>
              </a:rPr>
              <a:t>Thrust area: Quantum Gravity</a:t>
            </a:r>
            <a:endParaRPr lang="en-US" sz="2000" dirty="0">
              <a:latin typeface="Nyala" pitchFamily="2" charset="0"/>
            </a:endParaRPr>
          </a:p>
          <a:p>
            <a:pPr>
              <a:lnSpc>
                <a:spcPct val="80000"/>
              </a:lnSpc>
            </a:pPr>
            <a:endParaRPr lang="en-US" sz="2000" b="1" dirty="0">
              <a:solidFill>
                <a:srgbClr val="FF9900"/>
              </a:solidFill>
              <a:latin typeface="Nyala" pitchFamily="2" charset="0"/>
            </a:endParaRPr>
          </a:p>
          <a:p>
            <a:pPr algn="l">
              <a:lnSpc>
                <a:spcPct val="80000"/>
              </a:lnSpc>
              <a:buSzPct val="120000"/>
              <a:buFont typeface="Wingdings" pitchFamily="2" charset="2"/>
              <a:buChar char="q"/>
            </a:pPr>
            <a:r>
              <a:rPr lang="en-US" sz="2000" b="1" dirty="0">
                <a:solidFill>
                  <a:srgbClr val="FF9900"/>
                </a:solidFill>
                <a:latin typeface="Nyala" pitchFamily="2" charset="0"/>
              </a:rPr>
              <a:t> Superstring theories, D-</a:t>
            </a:r>
            <a:r>
              <a:rPr lang="en-US" sz="2000" b="1" dirty="0" err="1">
                <a:solidFill>
                  <a:srgbClr val="FF9900"/>
                </a:solidFill>
                <a:latin typeface="Nyala" pitchFamily="2" charset="0"/>
              </a:rPr>
              <a:t>branes</a:t>
            </a:r>
            <a:r>
              <a:rPr lang="en-US" sz="2000" b="1" dirty="0">
                <a:solidFill>
                  <a:srgbClr val="FF9900"/>
                </a:solidFill>
                <a:latin typeface="Nyala" pitchFamily="2" charset="0"/>
              </a:rPr>
              <a:t> &amp; conjectured M-theory</a:t>
            </a:r>
          </a:p>
          <a:p>
            <a:pPr algn="l">
              <a:lnSpc>
                <a:spcPct val="80000"/>
              </a:lnSpc>
              <a:buSzPct val="120000"/>
              <a:buFont typeface="Wingdings" pitchFamily="2" charset="2"/>
              <a:buChar char="q"/>
            </a:pPr>
            <a:r>
              <a:rPr lang="en-US" sz="2000" b="1" dirty="0">
                <a:latin typeface="Nyala" pitchFamily="2" charset="0"/>
              </a:rPr>
              <a:t> </a:t>
            </a:r>
            <a:r>
              <a:rPr lang="en-US" sz="2000" b="1" dirty="0">
                <a:solidFill>
                  <a:srgbClr val="FFFF00"/>
                </a:solidFill>
                <a:latin typeface="Nyala" pitchFamily="2" charset="0"/>
              </a:rPr>
              <a:t>Non-linear &amp; non-commutative gauge theories</a:t>
            </a:r>
            <a:r>
              <a:rPr lang="en-US" sz="2000" b="1" dirty="0">
                <a:solidFill>
                  <a:srgbClr val="009900"/>
                </a:solidFill>
                <a:latin typeface="Nyala" pitchFamily="2" charset="0"/>
              </a:rPr>
              <a:t>  </a:t>
            </a:r>
          </a:p>
          <a:p>
            <a:pPr algn="l">
              <a:lnSpc>
                <a:spcPct val="80000"/>
              </a:lnSpc>
              <a:buSzPct val="120000"/>
            </a:pPr>
            <a:r>
              <a:rPr lang="en-US" sz="2000" b="1" dirty="0">
                <a:latin typeface="Nyala" pitchFamily="2" charset="0"/>
              </a:rPr>
              <a:t> </a:t>
            </a:r>
          </a:p>
          <a:p>
            <a:pPr algn="l">
              <a:lnSpc>
                <a:spcPct val="80000"/>
              </a:lnSpc>
              <a:buSzPct val="120000"/>
              <a:buFont typeface="Wingdings" pitchFamily="2" charset="2"/>
              <a:buChar char="q"/>
            </a:pPr>
            <a:r>
              <a:rPr lang="en-US" sz="2000" b="1" dirty="0">
                <a:latin typeface="Nyala" pitchFamily="2" charset="0"/>
              </a:rPr>
              <a:t> Anti de Sitter (</a:t>
            </a:r>
            <a:r>
              <a:rPr lang="en-US" sz="2000" b="1" dirty="0" err="1">
                <a:latin typeface="Nyala" pitchFamily="2" charset="0"/>
              </a:rPr>
              <a:t>AdS</a:t>
            </a:r>
            <a:r>
              <a:rPr lang="en-US" sz="2000" b="1" dirty="0">
                <a:latin typeface="Nyala" pitchFamily="2" charset="0"/>
              </a:rPr>
              <a:t>) black holes &amp; de Sitter (</a:t>
            </a:r>
            <a:r>
              <a:rPr lang="en-US" sz="2000" b="1" dirty="0" err="1">
                <a:latin typeface="Nyala" pitchFamily="2" charset="0"/>
              </a:rPr>
              <a:t>dS</a:t>
            </a:r>
            <a:r>
              <a:rPr lang="en-US" sz="2000" b="1" dirty="0">
                <a:latin typeface="Nyala" pitchFamily="2" charset="0"/>
              </a:rPr>
              <a:t>) tunneling </a:t>
            </a:r>
            <a:r>
              <a:rPr lang="en-US" sz="2000" b="1" dirty="0" err="1">
                <a:latin typeface="Nyala" pitchFamily="2" charset="0"/>
              </a:rPr>
              <a:t>vacua</a:t>
            </a:r>
            <a:endParaRPr lang="en-US" sz="2000" b="1" dirty="0">
              <a:latin typeface="Nyala" pitchFamily="2" charset="0"/>
            </a:endParaRPr>
          </a:p>
          <a:p>
            <a:pPr algn="l">
              <a:lnSpc>
                <a:spcPct val="80000"/>
              </a:lnSpc>
              <a:buSzPct val="120000"/>
              <a:buFont typeface="Wingdings" pitchFamily="2" charset="2"/>
              <a:buChar char="q"/>
            </a:pPr>
            <a:r>
              <a:rPr lang="en-US" sz="2000" b="1" dirty="0">
                <a:solidFill>
                  <a:srgbClr val="FF9900"/>
                </a:solidFill>
                <a:latin typeface="Nyala" pitchFamily="2" charset="0"/>
              </a:rPr>
              <a:t> </a:t>
            </a:r>
            <a:r>
              <a:rPr lang="en-US" sz="2000" b="1" dirty="0" err="1">
                <a:solidFill>
                  <a:srgbClr val="FF9900"/>
                </a:solidFill>
                <a:latin typeface="Nyala" pitchFamily="2" charset="0"/>
              </a:rPr>
              <a:t>AdS</a:t>
            </a:r>
            <a:r>
              <a:rPr lang="en-US" sz="2000" b="1" dirty="0">
                <a:solidFill>
                  <a:srgbClr val="FF9900"/>
                </a:solidFill>
                <a:latin typeface="Nyala" pitchFamily="2" charset="0"/>
              </a:rPr>
              <a:t>/CFT (conformal field theory) duality</a:t>
            </a:r>
          </a:p>
          <a:p>
            <a:pPr algn="l">
              <a:lnSpc>
                <a:spcPct val="80000"/>
              </a:lnSpc>
              <a:buSzPct val="120000"/>
              <a:buFont typeface="Wingdings" pitchFamily="2" charset="2"/>
              <a:buChar char="q"/>
            </a:pPr>
            <a:r>
              <a:rPr lang="en-US" sz="2000" b="1" dirty="0">
                <a:solidFill>
                  <a:srgbClr val="FFFF00"/>
                </a:solidFill>
                <a:latin typeface="Nyala" pitchFamily="2" charset="0"/>
              </a:rPr>
              <a:t> Laboratory black holes: pair production of bane/anti-</a:t>
            </a:r>
            <a:r>
              <a:rPr lang="en-US" sz="2000" b="1" dirty="0" err="1">
                <a:solidFill>
                  <a:srgbClr val="FFFF00"/>
                </a:solidFill>
                <a:latin typeface="Nyala" pitchFamily="2" charset="0"/>
              </a:rPr>
              <a:t>brane</a:t>
            </a:r>
            <a:r>
              <a:rPr lang="en-US" sz="2000" b="1" dirty="0">
                <a:solidFill>
                  <a:srgbClr val="FFFF00"/>
                </a:solidFill>
                <a:latin typeface="Nyala" pitchFamily="2" charset="0"/>
              </a:rPr>
              <a:t> universes</a:t>
            </a:r>
            <a:r>
              <a:rPr lang="en-US" sz="2000" b="1" dirty="0">
                <a:latin typeface="Nyala" pitchFamily="2" charset="0"/>
              </a:rPr>
              <a:t> </a:t>
            </a:r>
          </a:p>
          <a:p>
            <a:pPr algn="l">
              <a:lnSpc>
                <a:spcPct val="80000"/>
              </a:lnSpc>
              <a:buSzPct val="120000"/>
              <a:buFont typeface="Wingdings" pitchFamily="2" charset="2"/>
              <a:buChar char="q"/>
            </a:pPr>
            <a:endParaRPr lang="en-US" sz="2000" b="1" dirty="0">
              <a:latin typeface="Nyala" pitchFamily="2" charset="0"/>
            </a:endParaRPr>
          </a:p>
          <a:p>
            <a:pPr algn="l">
              <a:lnSpc>
                <a:spcPct val="80000"/>
              </a:lnSpc>
              <a:buSzPct val="120000"/>
              <a:buFont typeface="Wingdings" pitchFamily="2" charset="2"/>
              <a:buChar char="q"/>
            </a:pPr>
            <a:r>
              <a:rPr lang="en-US" sz="2000" b="1" dirty="0">
                <a:latin typeface="Nyala" pitchFamily="2" charset="0"/>
              </a:rPr>
              <a:t> Quintessence: a candidate for the source of dark energy</a:t>
            </a:r>
          </a:p>
          <a:p>
            <a:pPr algn="l">
              <a:lnSpc>
                <a:spcPct val="80000"/>
              </a:lnSpc>
              <a:buSzPct val="120000"/>
              <a:buFont typeface="Wingdings" pitchFamily="2" charset="2"/>
              <a:buChar char="q"/>
            </a:pPr>
            <a:r>
              <a:rPr lang="en-US" sz="2000" b="1" dirty="0">
                <a:latin typeface="Nyala" pitchFamily="2" charset="0"/>
              </a:rPr>
              <a:t> </a:t>
            </a:r>
            <a:r>
              <a:rPr lang="en-US" sz="2000" b="1" dirty="0">
                <a:solidFill>
                  <a:srgbClr val="FF9900"/>
                </a:solidFill>
                <a:latin typeface="Nyala" pitchFamily="2" charset="0"/>
              </a:rPr>
              <a:t>Extra dimensions, torsion geometries &amp; modified gravity models</a:t>
            </a:r>
            <a:r>
              <a:rPr lang="en-US" sz="2000" b="1" dirty="0">
                <a:latin typeface="Nyala" pitchFamily="2" charset="0"/>
              </a:rPr>
              <a:t> </a:t>
            </a:r>
          </a:p>
          <a:p>
            <a:pPr algn="l">
              <a:lnSpc>
                <a:spcPct val="80000"/>
              </a:lnSpc>
              <a:buSzPct val="120000"/>
              <a:buFont typeface="Wingdings" pitchFamily="2" charset="2"/>
              <a:buChar char="q"/>
            </a:pPr>
            <a:r>
              <a:rPr lang="en-US" sz="2000" b="1" dirty="0">
                <a:solidFill>
                  <a:srgbClr val="FFFF00"/>
                </a:solidFill>
                <a:latin typeface="Nyala" pitchFamily="2" charset="0"/>
              </a:rPr>
              <a:t> Black hole thermodynamics &amp; </a:t>
            </a:r>
            <a:r>
              <a:rPr lang="en-US" sz="2000" b="1" dirty="0" err="1">
                <a:solidFill>
                  <a:srgbClr val="FFFF00"/>
                </a:solidFill>
                <a:latin typeface="Nyala" pitchFamily="2" charset="0"/>
              </a:rPr>
              <a:t>Hagedorn</a:t>
            </a:r>
            <a:r>
              <a:rPr lang="en-US" sz="2000" b="1" dirty="0">
                <a:solidFill>
                  <a:srgbClr val="FFFF00"/>
                </a:solidFill>
                <a:latin typeface="Nyala" pitchFamily="2" charset="0"/>
              </a:rPr>
              <a:t> transitions </a:t>
            </a:r>
          </a:p>
          <a:p>
            <a:pPr algn="l">
              <a:lnSpc>
                <a:spcPct val="80000"/>
              </a:lnSpc>
              <a:buClr>
                <a:srgbClr val="FF0000"/>
              </a:buClr>
              <a:buSzPct val="120000"/>
            </a:pPr>
            <a:endParaRPr lang="en-IN" sz="2000" b="1" dirty="0">
              <a:solidFill>
                <a:srgbClr val="FFFF00"/>
              </a:solidFill>
              <a:latin typeface="Nyala" pitchFamily="2"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82154"/>
          </a:xfrm>
        </p:spPr>
        <p:txBody>
          <a:bodyPr/>
          <a:lstStyle/>
          <a:p>
            <a:r>
              <a:rPr lang="en-US" sz="3200" dirty="0" smtClean="0"/>
              <a:t>Astrophysics </a:t>
            </a:r>
            <a:r>
              <a:rPr lang="en-US" sz="3200" dirty="0"/>
              <a:t>&amp; Aerospace Technology Related </a:t>
            </a:r>
            <a:r>
              <a:rPr lang="en-US" sz="3200" dirty="0" smtClean="0"/>
              <a:t>Journals &amp; </a:t>
            </a:r>
            <a:r>
              <a:rPr lang="en-US" sz="3200" dirty="0" smtClean="0"/>
              <a:t>Conferences</a:t>
            </a:r>
            <a:endParaRPr lang="en-US" sz="3200" dirty="0"/>
          </a:p>
        </p:txBody>
      </p:sp>
      <p:sp>
        <p:nvSpPr>
          <p:cNvPr id="3" name="Content Placeholder 2"/>
          <p:cNvSpPr>
            <a:spLocks noGrp="1"/>
          </p:cNvSpPr>
          <p:nvPr>
            <p:ph idx="1"/>
          </p:nvPr>
        </p:nvSpPr>
        <p:spPr/>
        <p:txBody>
          <a:bodyPr/>
          <a:lstStyle/>
          <a:p>
            <a:r>
              <a:rPr lang="en-US" dirty="0" smtClean="0"/>
              <a:t>Journal of Aeronautics &amp; Aerospace Engineering </a:t>
            </a:r>
          </a:p>
          <a:p>
            <a:r>
              <a:rPr lang="en-US" dirty="0" smtClean="0"/>
              <a:t>3rd International Conference and Exhibition on Mechanical &amp; Aerospace Engineering </a:t>
            </a:r>
          </a:p>
          <a:p>
            <a:pPr marL="0" indent="0">
              <a:buNone/>
            </a:pPr>
            <a:endParaRPr lang="en-US" dirty="0"/>
          </a:p>
        </p:txBody>
      </p:sp>
    </p:spTree>
    <p:extLst>
      <p:ext uri="{BB962C8B-B14F-4D97-AF65-F5344CB8AC3E}">
        <p14:creationId xmlns:p14="http://schemas.microsoft.com/office/powerpoint/2010/main" val="13606776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chemeClr val="tx1"/>
                </a:solidFill>
                <a:latin typeface="Andalus" panose="02020603050405020304" pitchFamily="18" charset="-78"/>
                <a:cs typeface="Andalus" panose="02020603050405020304" pitchFamily="18" charset="-78"/>
              </a:rPr>
              <a:t/>
            </a:r>
            <a:br>
              <a:rPr lang="en-US" sz="3200" dirty="0" smtClean="0">
                <a:solidFill>
                  <a:schemeClr val="tx1"/>
                </a:solidFill>
                <a:latin typeface="Andalus" panose="02020603050405020304" pitchFamily="18" charset="-78"/>
                <a:cs typeface="Andalus" panose="02020603050405020304" pitchFamily="18" charset="-78"/>
              </a:rPr>
            </a:br>
            <a:r>
              <a:rPr lang="en-US" sz="3200" dirty="0">
                <a:solidFill>
                  <a:schemeClr val="tx1"/>
                </a:solidFill>
                <a:latin typeface="Andalus" panose="02020603050405020304" pitchFamily="18" charset="-78"/>
                <a:cs typeface="Andalus" panose="02020603050405020304" pitchFamily="18" charset="-78"/>
              </a:rPr>
              <a:t/>
            </a:r>
            <a:br>
              <a:rPr lang="en-US" sz="3200" dirty="0">
                <a:solidFill>
                  <a:schemeClr val="tx1"/>
                </a:solidFill>
                <a:latin typeface="Andalus" panose="02020603050405020304" pitchFamily="18" charset="-78"/>
                <a:cs typeface="Andalus" panose="02020603050405020304" pitchFamily="18" charset="-78"/>
              </a:rPr>
            </a:br>
            <a:r>
              <a:rPr lang="en-US" sz="3200" dirty="0" smtClean="0">
                <a:solidFill>
                  <a:schemeClr val="tx1"/>
                </a:solidFill>
                <a:latin typeface="Andalus" panose="02020603050405020304" pitchFamily="18" charset="-78"/>
                <a:cs typeface="Andalus" panose="02020603050405020304" pitchFamily="18" charset="-78"/>
              </a:rPr>
              <a:t>OMICS Group </a:t>
            </a:r>
            <a:r>
              <a:rPr lang="en-US" sz="3200" dirty="0">
                <a:solidFill>
                  <a:schemeClr val="tx1"/>
                </a:solidFill>
                <a:latin typeface="Andalus" panose="02020603050405020304" pitchFamily="18" charset="-78"/>
                <a:cs typeface="Andalus" panose="02020603050405020304" pitchFamily="18" charset="-78"/>
              </a:rPr>
              <a:t>Open Access Membership</a:t>
            </a:r>
            <a:br>
              <a:rPr lang="en-US" sz="3200" dirty="0">
                <a:solidFill>
                  <a:schemeClr val="tx1"/>
                </a:solidFill>
                <a:latin typeface="Andalus" panose="02020603050405020304" pitchFamily="18" charset="-78"/>
                <a:cs typeface="Andalus" panose="02020603050405020304" pitchFamily="18" charset="-78"/>
              </a:rPr>
            </a:br>
            <a:r>
              <a:rPr lang="en-US" sz="3200" dirty="0" smtClean="0">
                <a:solidFill>
                  <a:schemeClr val="tx1"/>
                </a:solidFill>
                <a:latin typeface="Andalus" panose="02020603050405020304" pitchFamily="18" charset="-78"/>
                <a:cs typeface="Andalus" panose="02020603050405020304" pitchFamily="18" charset="-78"/>
              </a:rPr>
              <a:t/>
            </a:r>
            <a:br>
              <a:rPr lang="en-US" sz="3200" dirty="0" smtClean="0">
                <a:solidFill>
                  <a:schemeClr val="tx1"/>
                </a:solidFill>
                <a:latin typeface="Andalus" panose="02020603050405020304" pitchFamily="18" charset="-78"/>
                <a:cs typeface="Andalus" panose="02020603050405020304" pitchFamily="18" charset="-78"/>
              </a:rPr>
            </a:br>
            <a:endParaRPr lang="en-US" sz="3200" dirty="0">
              <a:solidFill>
                <a:schemeClr val="tx1"/>
              </a:solidFill>
            </a:endParaRPr>
          </a:p>
        </p:txBody>
      </p:sp>
      <p:sp>
        <p:nvSpPr>
          <p:cNvPr id="3" name="Content Placeholder 2"/>
          <p:cNvSpPr>
            <a:spLocks noGrp="1"/>
          </p:cNvSpPr>
          <p:nvPr>
            <p:ph idx="1"/>
          </p:nvPr>
        </p:nvSpPr>
        <p:spPr/>
        <p:txBody>
          <a:bodyPr/>
          <a:lstStyle/>
          <a:p>
            <a:pPr>
              <a:defRPr/>
            </a:pPr>
            <a:r>
              <a:rPr lang="en-US" sz="2400" dirty="0">
                <a:latin typeface="Calisto MT" panose="02040603050505030304" pitchFamily="18" charset="0"/>
              </a:rPr>
              <a:t>OMICS publishing Group Open Access Membership enables academic and research institutions, funders and corporations to actively encourage open access in scholarly communication and the dissemination of research published by their authors.</a:t>
            </a:r>
          </a:p>
          <a:p>
            <a:pPr>
              <a:defRPr/>
            </a:pPr>
            <a:r>
              <a:rPr lang="en-US" sz="2400" dirty="0">
                <a:latin typeface="Calisto MT" panose="02040603050505030304" pitchFamily="18" charset="0"/>
              </a:rPr>
              <a:t>For more details and benefits, click on the link below:</a:t>
            </a:r>
          </a:p>
          <a:p>
            <a:pPr>
              <a:defRPr/>
            </a:pPr>
            <a:r>
              <a:rPr lang="en-US" sz="2400" dirty="0">
                <a:solidFill>
                  <a:schemeClr val="accent4">
                    <a:lumMod val="10000"/>
                  </a:schemeClr>
                </a:solidFill>
                <a:latin typeface="Calisto MT" panose="02040603050505030304" pitchFamily="18" charset="0"/>
                <a:hlinkClick r:id="rId2"/>
              </a:rPr>
              <a:t>http://omicsonline.org/membership.php</a:t>
            </a:r>
            <a:r>
              <a:rPr lang="en-US" sz="2400" dirty="0">
                <a:solidFill>
                  <a:schemeClr val="accent4">
                    <a:lumMod val="10000"/>
                  </a:schemeClr>
                </a:solidFill>
                <a:latin typeface="Calisto MT" panose="02040603050505030304" pitchFamily="18" charset="0"/>
              </a:rPr>
              <a:t> </a:t>
            </a:r>
          </a:p>
          <a:p>
            <a:endParaRPr lang="en-US" sz="2400" dirty="0"/>
          </a:p>
        </p:txBody>
      </p:sp>
    </p:spTree>
    <p:extLst>
      <p:ext uri="{BB962C8B-B14F-4D97-AF65-F5344CB8AC3E}">
        <p14:creationId xmlns:p14="http://schemas.microsoft.com/office/powerpoint/2010/main" val="1346725621"/>
      </p:ext>
    </p:extLst>
  </p:cSld>
  <p:clrMapOvr>
    <a:masterClrMapping/>
  </p:clrMapOvr>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Arial"/>
      </a:majorFont>
      <a:minorFont>
        <a:latin typeface="Garamond"/>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Stream</Template>
  <TotalTime>106</TotalTime>
  <Words>398</Words>
  <Application>Microsoft Office PowerPoint</Application>
  <PresentationFormat>On-screen Show (4:3)</PresentationFormat>
  <Paragraphs>31</Paragraphs>
  <Slides>5</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5</vt:i4>
      </vt:variant>
    </vt:vector>
  </HeadingPairs>
  <TitlesOfParts>
    <vt:vector size="15" baseType="lpstr">
      <vt:lpstr>Arial</vt:lpstr>
      <vt:lpstr>Garamond</vt:lpstr>
      <vt:lpstr>Times New Roman</vt:lpstr>
      <vt:lpstr>Wingdings</vt:lpstr>
      <vt:lpstr>Blue Highway Linocut</vt:lpstr>
      <vt:lpstr>Bookman Old Style</vt:lpstr>
      <vt:lpstr>BatangChe</vt:lpstr>
      <vt:lpstr>Biondi</vt:lpstr>
      <vt:lpstr>Comic Sans MS</vt:lpstr>
      <vt:lpstr>Stream</vt:lpstr>
      <vt:lpstr>PowerPoint Presentation</vt:lpstr>
      <vt:lpstr>OMICS Journals are welcoming Submissions</vt:lpstr>
      <vt:lpstr>Research  Interests ( Supriya Kar )</vt:lpstr>
      <vt:lpstr>Astrophysics &amp; Aerospace Technology Related Journals &amp; Conferences</vt:lpstr>
      <vt:lpstr>  OMICS Group Open Access Membership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Interests</dc:title>
  <dc:creator>supriyak</dc:creator>
  <cp:lastModifiedBy>Manasa</cp:lastModifiedBy>
  <cp:revision>12</cp:revision>
  <dcterms:created xsi:type="dcterms:W3CDTF">2014-10-11T08:55:08Z</dcterms:created>
  <dcterms:modified xsi:type="dcterms:W3CDTF">2014-10-16T08:54:16Z</dcterms:modified>
</cp:coreProperties>
</file>