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336"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dirty="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9695" y="4724400"/>
            <a:ext cx="7845425" cy="1200329"/>
          </a:xfrm>
          <a:prstGeom prst="rect">
            <a:avLst/>
          </a:prstGeom>
        </p:spPr>
        <p:txBody>
          <a:bodyPr wrap="square">
            <a:spAutoFit/>
          </a:bodyPr>
          <a:lstStyle/>
          <a:p>
            <a:r>
              <a:rPr lang="en-IN" b="1" dirty="0">
                <a:latin typeface="Times New Roman" pitchFamily="18" charset="0"/>
                <a:cs typeface="Times New Roman" pitchFamily="18" charset="0"/>
              </a:rPr>
              <a:t>Ted C. </a:t>
            </a:r>
            <a:r>
              <a:rPr lang="en-IN" b="1" dirty="0" err="1">
                <a:latin typeface="Times New Roman" pitchFamily="18" charset="0"/>
                <a:cs typeface="Times New Roman" pitchFamily="18" charset="0"/>
              </a:rPr>
              <a:t>Eckmann</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Department of Environmental Studies </a:t>
            </a:r>
          </a:p>
          <a:p>
            <a:r>
              <a:rPr lang="en-IN" dirty="0">
                <a:latin typeface="Times New Roman" pitchFamily="18" charset="0"/>
                <a:cs typeface="Times New Roman" pitchFamily="18" charset="0"/>
              </a:rPr>
              <a:t>University of Portland</a:t>
            </a:r>
          </a:p>
          <a:p>
            <a:r>
              <a:rPr lang="en-IN" dirty="0">
                <a:latin typeface="Times New Roman" pitchFamily="18" charset="0"/>
                <a:cs typeface="Times New Roman" pitchFamily="18" charset="0"/>
              </a:rPr>
              <a:t>Portland, USA</a:t>
            </a:r>
            <a:endParaRPr lang="en-IN" dirty="0">
              <a:latin typeface="Times New Roman" pitchFamily="18" charset="0"/>
              <a:cs typeface="Times New Roman" pitchFamily="18" charset="0"/>
            </a:endParaRPr>
          </a:p>
        </p:txBody>
      </p:sp>
      <p:sp>
        <p:nvSpPr>
          <p:cNvPr id="4" name="Rectangle 3"/>
          <p:cNvSpPr/>
          <p:nvPr/>
        </p:nvSpPr>
        <p:spPr>
          <a:xfrm>
            <a:off x="2700917" y="1911928"/>
            <a:ext cx="6323877" cy="2308324"/>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Journal of Fundamentals of Renewable Energy and Applications</a:t>
            </a:r>
            <a:endParaRPr lang="en-US" sz="3600" i="1" dirty="0">
              <a:solidFill>
                <a:srgbClr val="7030A0"/>
              </a:solidFill>
              <a:latin typeface="Times New Roman" pitchFamily="18" charset="0"/>
              <a:cs typeface="Times New Roman" pitchFamily="18" charset="0"/>
            </a:endParaRPr>
          </a:p>
        </p:txBody>
      </p:sp>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pic>
        <p:nvPicPr>
          <p:cNvPr id="9"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4" descr="Image result for Dalhousie University logo"/>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8" name="AutoShape 4" descr="Image result for Indian Institute of Technology logo"/>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13" name="AutoShape 4" descr="Image result for University of California  logo"/>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12" name="AutoShape 2" descr="Image result for NED University of Engineering and Technology"/>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795307"/>
            <a:ext cx="914400" cy="1054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Ted C. Eckman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746" y="2057400"/>
            <a:ext cx="1381844"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4903" y="1572933"/>
            <a:ext cx="8382000" cy="5078313"/>
          </a:xfrm>
          <a:prstGeom prst="rect">
            <a:avLst/>
          </a:prstGeom>
        </p:spPr>
        <p:txBody>
          <a:bodyPr wrap="square">
            <a:spAutoFit/>
          </a:bodyPr>
          <a:lstStyle/>
          <a:p>
            <a:r>
              <a:rPr lang="en-US" sz="4400" b="1" i="1" dirty="0" smtClean="0">
                <a:solidFill>
                  <a:srgbClr val="7030A0"/>
                </a:solidFill>
                <a:latin typeface="Times New Roman" pitchFamily="18" charset="0"/>
                <a:cs typeface="Times New Roman" pitchFamily="18" charset="0"/>
              </a:rPr>
              <a:t>Biography:</a:t>
            </a:r>
          </a:p>
          <a:p>
            <a:r>
              <a:rPr lang="en-IN" sz="2000" dirty="0" smtClean="0">
                <a:latin typeface="Times New Roman" pitchFamily="18" charset="0"/>
                <a:cs typeface="Times New Roman" pitchFamily="18" charset="0"/>
              </a:rPr>
              <a:t>Ted </a:t>
            </a:r>
            <a:r>
              <a:rPr lang="en-IN" sz="2000" dirty="0" err="1">
                <a:latin typeface="Times New Roman" pitchFamily="18" charset="0"/>
                <a:cs typeface="Times New Roman" pitchFamily="18" charset="0"/>
              </a:rPr>
              <a:t>Eckmann</a:t>
            </a:r>
            <a:r>
              <a:rPr lang="en-IN" sz="2000" dirty="0">
                <a:latin typeface="Times New Roman" pitchFamily="18" charset="0"/>
                <a:cs typeface="Times New Roman" pitchFamily="18" charset="0"/>
              </a:rPr>
              <a:t> received his PhD in Geography from the University of California at Santa Barbara in 2009. He then worked as an instructor and researcher at Bowling Green State University for four years, then moved to Portland, Oregon, where he has served as an Assistant Professor of Environmental Studies within the University of Portland since August 2013. Ted has also received a Certificate in College and University Teaching (CCUT) and a masters degree in Geography, both from the University of California at Santa Barbara, and a bachelors degree in Economics with a minor in Interdisciplinary Computing and the Arts, from the University of California at San Diego. Ted has received several teaching and research awards, and contributed to many university and community service projects. Teds sources of research support have included the United States National Science Foundation, a NASA Earth and Space Science Fellowship, a </a:t>
            </a:r>
            <a:r>
              <a:rPr lang="en-IN" sz="2000" dirty="0" err="1">
                <a:latin typeface="Times New Roman" pitchFamily="18" charset="0"/>
                <a:cs typeface="Times New Roman" pitchFamily="18" charset="0"/>
              </a:rPr>
              <a:t>Brython</a:t>
            </a:r>
            <a:r>
              <a:rPr lang="en-IN" sz="2000" dirty="0">
                <a:latin typeface="Times New Roman" pitchFamily="18" charset="0"/>
                <a:cs typeface="Times New Roman" pitchFamily="18" charset="0"/>
              </a:rPr>
              <a:t> Davis Fellowship, Jack and Laura </a:t>
            </a:r>
            <a:r>
              <a:rPr lang="en-IN" sz="2000" dirty="0" err="1">
                <a:latin typeface="Times New Roman" pitchFamily="18" charset="0"/>
                <a:cs typeface="Times New Roman" pitchFamily="18" charset="0"/>
              </a:rPr>
              <a:t>Dangermond</a:t>
            </a:r>
            <a:r>
              <a:rPr lang="en-IN" sz="2000" dirty="0">
                <a:latin typeface="Times New Roman" pitchFamily="18" charset="0"/>
                <a:cs typeface="Times New Roman" pitchFamily="18" charset="0"/>
              </a:rPr>
              <a:t> Scholarships, the Andrew W. Mellon Foundation, and NASA California Space Grants.</a:t>
            </a:r>
            <a:endParaRPr lang="en-IN" sz="20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2133600"/>
            <a:ext cx="8305800" cy="3416320"/>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Research </a:t>
            </a:r>
            <a:r>
              <a:rPr lang="en-US" sz="6000" b="1" i="1" dirty="0">
                <a:solidFill>
                  <a:srgbClr val="7030A0"/>
                </a:solidFill>
                <a:latin typeface="Times New Roman" pitchFamily="18" charset="0"/>
                <a:cs typeface="Times New Roman" pitchFamily="18" charset="0"/>
              </a:rPr>
              <a:t>Interest</a:t>
            </a:r>
            <a:r>
              <a:rPr lang="en-US" sz="60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3200" dirty="0">
                <a:latin typeface="Times New Roman" pitchFamily="18" charset="0"/>
                <a:cs typeface="Times New Roman" pitchFamily="18" charset="0"/>
              </a:rPr>
              <a:t>Atmospheric Sciences, Oceanography, Green Energy, Geology, Ecology, Conservation, Remote Sensing, Geographic Information Systems (GIS), Natural Hazards, and Environmental Economics.</a:t>
            </a:r>
            <a:endParaRPr lang="en-US" sz="3200" dirty="0" smtClean="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Journal of Fundamentals of Renewable Energy and </a:t>
            </a:r>
            <a:r>
              <a:rPr lang="en-IN" dirty="0" smtClean="0"/>
              <a:t>Applications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solidFill>
                  <a:schemeClr val="bg1"/>
                </a:solidFill>
              </a:rPr>
              <a:t>International Journal of Waste Resources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Hydrology: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Innovative Energy &amp;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Advances in Recycling &amp; Waste </a:t>
            </a:r>
            <a:r>
              <a:rPr lang="en-US"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Nuclear Energy Science &amp; Power Generation </a:t>
            </a:r>
            <a:r>
              <a:rPr lang="en-IN" sz="2000" dirty="0" smtClean="0">
                <a:solidFill>
                  <a:schemeClr val="bg1"/>
                </a:solidFill>
                <a:latin typeface="Estrangelo Edessa" panose="03080600000000000000" pitchFamily="66" charset="0"/>
                <a:cs typeface="Estrangelo Edessa" panose="03080600000000000000" pitchFamily="66" charset="0"/>
              </a:rPr>
              <a:t>Technology</a:t>
            </a:r>
            <a:endParaRPr lang="en-US" sz="2000" dirty="0" smtClean="0">
              <a:solidFill>
                <a:schemeClr val="bg1"/>
              </a:solidFill>
              <a:latin typeface="Estrangelo Edessa" panose="03080600000000000000" pitchFamily="66" charset="0"/>
              <a:cs typeface="Estrangelo Edessa" panose="03080600000000000000" pitchFamily="66" charset="0"/>
            </a:endParaRPr>
          </a:p>
          <a:p>
            <a:pPr marL="342900" indent="-342900">
              <a:buFont typeface="Wingdings" panose="05000000000000000000" pitchFamily="2" charset="2"/>
              <a:buChar char="Ø"/>
              <a:defRPr/>
            </a:pP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5122" name="Picture 2" descr="Image result for renewable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038600"/>
            <a:ext cx="4038600" cy="2972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2nd International Congress and Expo on Biofuels &amp; Bioenergy</a:t>
            </a:r>
          </a:p>
          <a:p>
            <a:pPr marL="285750" indent="-285750">
              <a:buFont typeface="Wingdings" panose="05000000000000000000" pitchFamily="2" charset="2"/>
              <a:buChar char="Ø"/>
              <a:defRPr/>
            </a:pPr>
            <a:r>
              <a:rPr lang="en-US" dirty="0"/>
              <a:t>Global Energy Summit &amp; Expo</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Journal of Fundamentals of Renewable Energy and </a:t>
            </a:r>
            <a:r>
              <a:rPr lang="en-IN" sz="2400" b="1" dirty="0" smtClean="0"/>
              <a:t>Applications</a:t>
            </a:r>
            <a:r>
              <a:rPr lang="en-US" sz="2400" dirty="0" smtClean="0"/>
              <a:t/>
            </a:r>
            <a:br>
              <a:rPr lang="en-US" sz="24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2000</TotalTime>
  <Words>580</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327</cp:revision>
  <dcterms:created xsi:type="dcterms:W3CDTF">2014-10-14T11:42:21Z</dcterms:created>
  <dcterms:modified xsi:type="dcterms:W3CDTF">2015-11-17T12:01:18Z</dcterms:modified>
</cp:coreProperties>
</file>