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86F59D-A08C-4D4C-AB6D-2A6C384AF52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113513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6F59D-A08C-4D4C-AB6D-2A6C384AF52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390074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6F59D-A08C-4D4C-AB6D-2A6C384AF52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244135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86F59D-A08C-4D4C-AB6D-2A6C384AF52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605704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86F59D-A08C-4D4C-AB6D-2A6C384AF52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2606821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86F59D-A08C-4D4C-AB6D-2A6C384AF52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87070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86F59D-A08C-4D4C-AB6D-2A6C384AF52D}"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3018909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86F59D-A08C-4D4C-AB6D-2A6C384AF52D}"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264679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86F59D-A08C-4D4C-AB6D-2A6C384AF52D}"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4265789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6F59D-A08C-4D4C-AB6D-2A6C384AF52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808437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86F59D-A08C-4D4C-AB6D-2A6C384AF52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587F97-C818-4761-909E-D3F633F38286}" type="slidenum">
              <a:rPr lang="en-US" smtClean="0"/>
              <a:t>‹#›</a:t>
            </a:fld>
            <a:endParaRPr lang="en-US"/>
          </a:p>
        </p:txBody>
      </p:sp>
    </p:spTree>
    <p:extLst>
      <p:ext uri="{BB962C8B-B14F-4D97-AF65-F5344CB8AC3E}">
        <p14:creationId xmlns:p14="http://schemas.microsoft.com/office/powerpoint/2010/main" val="3320164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86F59D-A08C-4D4C-AB6D-2A6C384AF52D}"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587F97-C818-4761-909E-D3F633F38286}" type="slidenum">
              <a:rPr lang="en-US" smtClean="0"/>
              <a:t>‹#›</a:t>
            </a:fld>
            <a:endParaRPr lang="en-US"/>
          </a:p>
        </p:txBody>
      </p:sp>
    </p:spTree>
    <p:extLst>
      <p:ext uri="{BB962C8B-B14F-4D97-AF65-F5344CB8AC3E}">
        <p14:creationId xmlns:p14="http://schemas.microsoft.com/office/powerpoint/2010/main" val="2717166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21272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2438400" cy="1470025"/>
          </a:xfrm>
        </p:spPr>
        <p:txBody>
          <a:bodyPr/>
          <a:lstStyle/>
          <a:p>
            <a:pPr algn="l"/>
            <a:r>
              <a:rPr lang="en-US" dirty="0" smtClean="0"/>
              <a:t>Ti Zhang</a:t>
            </a:r>
            <a:endParaRPr lang="en-US" dirty="0"/>
          </a:p>
        </p:txBody>
      </p:sp>
      <p:pic>
        <p:nvPicPr>
          <p:cNvPr id="1026" name="Picture 2" descr="C:\Research\Documents\Book chapter\Zhang Phot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609600"/>
            <a:ext cx="4276725" cy="590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8965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Biography</a:t>
            </a:r>
            <a:endParaRPr lang="en-US" sz="2800" dirty="0"/>
          </a:p>
        </p:txBody>
      </p:sp>
      <p:sp>
        <p:nvSpPr>
          <p:cNvPr id="3" name="Content Placeholder 2"/>
          <p:cNvSpPr>
            <a:spLocks noGrp="1"/>
          </p:cNvSpPr>
          <p:nvPr>
            <p:ph idx="1"/>
          </p:nvPr>
        </p:nvSpPr>
        <p:spPr/>
        <p:txBody>
          <a:bodyPr>
            <a:normAutofit/>
          </a:bodyPr>
          <a:lstStyle/>
          <a:p>
            <a:pPr marL="0" indent="0">
              <a:lnSpc>
                <a:spcPct val="150000"/>
              </a:lnSpc>
              <a:buNone/>
            </a:pPr>
            <a:r>
              <a:rPr lang="en-US" sz="2000" dirty="0"/>
              <a:t>Ti Zhang obtained her PhD in Pharmaceutics and Drug Delivery at the Department of Pharmaceutical Chemistry of the University of Kansas. She got her BS in Chemistry from </a:t>
            </a:r>
            <a:r>
              <a:rPr lang="en-US" sz="2000" dirty="0" err="1"/>
              <a:t>Nankai</a:t>
            </a:r>
            <a:r>
              <a:rPr lang="en-US" sz="2000" dirty="0"/>
              <a:t> University (Tianjin, China) in 2006, followed by a MS in Analytical Chemistry in 2008 at Wuhan University (Hubei, China). Her research interests include the development of tumor-targeted contrast agent for </a:t>
            </a:r>
            <a:r>
              <a:rPr lang="en-US" sz="2000" dirty="0" err="1"/>
              <a:t>photoacoustic</a:t>
            </a:r>
            <a:r>
              <a:rPr lang="en-US" sz="2000" dirty="0"/>
              <a:t> imaging as well as polymeric </a:t>
            </a:r>
            <a:r>
              <a:rPr lang="en-US" sz="2000" dirty="0" err="1"/>
              <a:t>nanocarriers</a:t>
            </a:r>
            <a:r>
              <a:rPr lang="en-US" sz="2000" dirty="0"/>
              <a:t> that allow anti-cancer agents delivery in a controlled manner to the tumors and treatment specifically in response to the external energy.</a:t>
            </a:r>
          </a:p>
          <a:p>
            <a:pPr marL="0" indent="0">
              <a:lnSpc>
                <a:spcPct val="150000"/>
              </a:lnSpc>
              <a:buNone/>
            </a:pPr>
            <a:endParaRPr lang="en-US" sz="2000" dirty="0"/>
          </a:p>
        </p:txBody>
      </p:sp>
    </p:spTree>
    <p:extLst>
      <p:ext uri="{BB962C8B-B14F-4D97-AF65-F5344CB8AC3E}">
        <p14:creationId xmlns:p14="http://schemas.microsoft.com/office/powerpoint/2010/main" val="246370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t>Research Interests</a:t>
            </a:r>
            <a:endParaRPr lang="en-US" sz="2800" dirty="0"/>
          </a:p>
        </p:txBody>
      </p:sp>
      <p:sp>
        <p:nvSpPr>
          <p:cNvPr id="3" name="Content Placeholder 2"/>
          <p:cNvSpPr>
            <a:spLocks noGrp="1"/>
          </p:cNvSpPr>
          <p:nvPr>
            <p:ph idx="1"/>
          </p:nvPr>
        </p:nvSpPr>
        <p:spPr/>
        <p:txBody>
          <a:bodyPr/>
          <a:lstStyle/>
          <a:p>
            <a:r>
              <a:rPr lang="en-US" dirty="0" smtClean="0"/>
              <a:t>Lymphatic drug delivery</a:t>
            </a:r>
          </a:p>
          <a:p>
            <a:r>
              <a:rPr lang="en-US" dirty="0" err="1" smtClean="0"/>
              <a:t>Nanomedicine</a:t>
            </a:r>
            <a:endParaRPr lang="en-US" dirty="0" smtClean="0"/>
          </a:p>
          <a:p>
            <a:r>
              <a:rPr lang="en-US" dirty="0" err="1" smtClean="0"/>
              <a:t>Photoacoustics</a:t>
            </a:r>
            <a:endParaRPr lang="en-US" dirty="0" smtClean="0"/>
          </a:p>
          <a:p>
            <a:r>
              <a:rPr lang="en-US" dirty="0" smtClean="0"/>
              <a:t>Contrast imaging of biological tissues with carbon nanoparticles</a:t>
            </a:r>
          </a:p>
          <a:p>
            <a:r>
              <a:rPr lang="en-US" dirty="0" smtClean="0"/>
              <a:t>Controlled release of anti-cancer drugs</a:t>
            </a:r>
            <a:endParaRPr lang="en-US" dirty="0"/>
          </a:p>
        </p:txBody>
      </p:sp>
    </p:spTree>
    <p:extLst>
      <p:ext uri="{BB962C8B-B14F-4D97-AF65-F5344CB8AC3E}">
        <p14:creationId xmlns:p14="http://schemas.microsoft.com/office/powerpoint/2010/main" val="25154427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95536" y="1509913"/>
            <a:ext cx="8229600" cy="4525963"/>
          </a:xfrm>
        </p:spPr>
        <p:txBody>
          <a:bodyPr/>
          <a:lstStyle/>
          <a:p>
            <a:pPr marL="0" indent="0">
              <a:buNone/>
            </a:pPr>
            <a:r>
              <a:rPr lang="en-US" dirty="0">
                <a:solidFill>
                  <a:srgbClr val="FF0000"/>
                </a:solidFill>
              </a:rPr>
              <a:t>Journal of </a:t>
            </a:r>
            <a:r>
              <a:rPr lang="en-US" dirty="0" smtClean="0">
                <a:solidFill>
                  <a:srgbClr val="FF0000"/>
                </a:solidFill>
              </a:rPr>
              <a:t>Blood and Lymph Related </a:t>
            </a:r>
            <a:r>
              <a:rPr lang="en-US" dirty="0">
                <a:solidFill>
                  <a:srgbClr val="FF0000"/>
                </a:solidFill>
              </a:rPr>
              <a:t>Journals</a:t>
            </a:r>
            <a:endParaRPr lang="en-US" dirty="0" smtClean="0"/>
          </a:p>
          <a:p>
            <a:pPr marL="0" indent="0">
              <a:buNone/>
            </a:pPr>
            <a:endParaRPr lang="en-US" dirty="0"/>
          </a:p>
          <a:p>
            <a:r>
              <a:rPr lang="en-US" dirty="0" smtClean="0"/>
              <a:t>Blood Disorders </a:t>
            </a:r>
            <a:r>
              <a:rPr lang="en-US" dirty="0" smtClean="0"/>
              <a:t>and Transfusion</a:t>
            </a:r>
            <a:endParaRPr lang="en-US" dirty="0" smtClean="0"/>
          </a:p>
          <a:p>
            <a:r>
              <a:rPr lang="en-US" dirty="0" smtClean="0"/>
              <a:t>Bone marrow Research</a:t>
            </a:r>
            <a:endParaRPr lang="en-US" dirty="0"/>
          </a:p>
          <a:p>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137" y="260648"/>
            <a:ext cx="7768515" cy="964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295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rPr>
              <a:t> Journal </a:t>
            </a:r>
            <a:r>
              <a:rPr lang="en-US" dirty="0">
                <a:solidFill>
                  <a:srgbClr val="FF0000"/>
                </a:solidFill>
              </a:rPr>
              <a:t>of </a:t>
            </a:r>
            <a:r>
              <a:rPr lang="en-US" dirty="0" smtClean="0">
                <a:solidFill>
                  <a:srgbClr val="FF0000"/>
                </a:solidFill>
              </a:rPr>
              <a:t>Blood and Lymph Related Conferences</a:t>
            </a:r>
          </a:p>
          <a:p>
            <a:pPr marL="0" indent="0">
              <a:buNone/>
            </a:pPr>
            <a:endParaRPr lang="en-US" dirty="0" smtClean="0">
              <a:solidFill>
                <a:srgbClr val="FF0000"/>
              </a:solidFill>
            </a:endParaRPr>
          </a:p>
          <a:p>
            <a:r>
              <a:rPr lang="en-US" dirty="0" smtClean="0"/>
              <a:t>Second international conference on Hematology and blood Disorders.</a:t>
            </a:r>
            <a:endParaRPr lang="en-US"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137" y="260648"/>
            <a:ext cx="7768515" cy="964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1624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723900" y="19637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a:latin typeface="Calisto MT" panose="02040603050505030304" pitchFamily="18" charset="0"/>
              </a:rPr>
              <a:t>OMICS </a:t>
            </a:r>
            <a:r>
              <a:rPr lang="en-US" smtClean="0">
                <a:latin typeface="Calisto MT" panose="02040603050505030304" pitchFamily="18" charset="0"/>
              </a:rPr>
              <a:t>International Open </a:t>
            </a:r>
            <a:r>
              <a:rPr lang="en-US" dirty="0">
                <a:latin typeface="Calisto MT" panose="02040603050505030304" pitchFamily="18" charset="0"/>
              </a:rPr>
              <a:t>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415041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320</Words>
  <Application>Microsoft Office PowerPoint</Application>
  <PresentationFormat>On-screen Show (4:3)</PresentationFormat>
  <Paragraphs>26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Ti Zhang</vt:lpstr>
      <vt:lpstr>Biography</vt:lpstr>
      <vt:lpstr>Research Interests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 Zhang</dc:title>
  <dc:creator>tizhang</dc:creator>
  <cp:lastModifiedBy>sowmya-p</cp:lastModifiedBy>
  <cp:revision>9</cp:revision>
  <dcterms:created xsi:type="dcterms:W3CDTF">2014-09-02T02:15:04Z</dcterms:created>
  <dcterms:modified xsi:type="dcterms:W3CDTF">2015-10-14T06:46:41Z</dcterms:modified>
</cp:coreProperties>
</file>