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2" r:id="rId3"/>
    <p:sldId id="263" r:id="rId4"/>
    <p:sldId id="264" r:id="rId5"/>
    <p:sldId id="265" r:id="rId6"/>
    <p:sldId id="266" r:id="rId7"/>
    <p:sldId id="267" r:id="rId8"/>
    <p:sldId id="268" r:id="rId9"/>
    <p:sldId id="269" r:id="rId10"/>
    <p:sldId id="270" r:id="rId11"/>
    <p:sldId id="271" r:id="rId12"/>
    <p:sldId id="26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94" y="-24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F1FE5E7-31F6-452A-89C6-3D488A77FCE2}"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6D4C91-8DC7-4182-B33E-EC75C5AC2EBD}" type="slidenum">
              <a:rPr lang="en-US" smtClean="0"/>
              <a:t>‹#›</a:t>
            </a:fld>
            <a:endParaRPr lang="en-US"/>
          </a:p>
        </p:txBody>
      </p:sp>
    </p:spTree>
    <p:extLst>
      <p:ext uri="{BB962C8B-B14F-4D97-AF65-F5344CB8AC3E}">
        <p14:creationId xmlns:p14="http://schemas.microsoft.com/office/powerpoint/2010/main" val="1356336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1FE5E7-31F6-452A-89C6-3D488A77FCE2}"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6D4C91-8DC7-4182-B33E-EC75C5AC2EBD}" type="slidenum">
              <a:rPr lang="en-US" smtClean="0"/>
              <a:t>‹#›</a:t>
            </a:fld>
            <a:endParaRPr lang="en-US"/>
          </a:p>
        </p:txBody>
      </p:sp>
    </p:spTree>
    <p:extLst>
      <p:ext uri="{BB962C8B-B14F-4D97-AF65-F5344CB8AC3E}">
        <p14:creationId xmlns:p14="http://schemas.microsoft.com/office/powerpoint/2010/main" val="2016069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1FE5E7-31F6-452A-89C6-3D488A77FCE2}"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6D4C91-8DC7-4182-B33E-EC75C5AC2EBD}" type="slidenum">
              <a:rPr lang="en-US" smtClean="0"/>
              <a:t>‹#›</a:t>
            </a:fld>
            <a:endParaRPr lang="en-US"/>
          </a:p>
        </p:txBody>
      </p:sp>
    </p:spTree>
    <p:extLst>
      <p:ext uri="{BB962C8B-B14F-4D97-AF65-F5344CB8AC3E}">
        <p14:creationId xmlns:p14="http://schemas.microsoft.com/office/powerpoint/2010/main" val="3502348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1FE5E7-31F6-452A-89C6-3D488A77FCE2}"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6D4C91-8DC7-4182-B33E-EC75C5AC2EBD}" type="slidenum">
              <a:rPr lang="en-US" smtClean="0"/>
              <a:t>‹#›</a:t>
            </a:fld>
            <a:endParaRPr lang="en-US"/>
          </a:p>
        </p:txBody>
      </p:sp>
    </p:spTree>
    <p:extLst>
      <p:ext uri="{BB962C8B-B14F-4D97-AF65-F5344CB8AC3E}">
        <p14:creationId xmlns:p14="http://schemas.microsoft.com/office/powerpoint/2010/main" val="961889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1FE5E7-31F6-452A-89C6-3D488A77FCE2}"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6D4C91-8DC7-4182-B33E-EC75C5AC2EBD}" type="slidenum">
              <a:rPr lang="en-US" smtClean="0"/>
              <a:t>‹#›</a:t>
            </a:fld>
            <a:endParaRPr lang="en-US"/>
          </a:p>
        </p:txBody>
      </p:sp>
    </p:spTree>
    <p:extLst>
      <p:ext uri="{BB962C8B-B14F-4D97-AF65-F5344CB8AC3E}">
        <p14:creationId xmlns:p14="http://schemas.microsoft.com/office/powerpoint/2010/main" val="2478081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F1FE5E7-31F6-452A-89C6-3D488A77FCE2}" type="datetimeFigureOut">
              <a:rPr lang="en-US" smtClean="0"/>
              <a:t>10/19/2015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6D4C91-8DC7-4182-B33E-EC75C5AC2EBD}" type="slidenum">
              <a:rPr lang="en-US" smtClean="0"/>
              <a:t>‹#›</a:t>
            </a:fld>
            <a:endParaRPr lang="en-US"/>
          </a:p>
        </p:txBody>
      </p:sp>
    </p:spTree>
    <p:extLst>
      <p:ext uri="{BB962C8B-B14F-4D97-AF65-F5344CB8AC3E}">
        <p14:creationId xmlns:p14="http://schemas.microsoft.com/office/powerpoint/2010/main" val="3485089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F1FE5E7-31F6-452A-89C6-3D488A77FCE2}" type="datetimeFigureOut">
              <a:rPr lang="en-US" smtClean="0"/>
              <a:t>10/19/2015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6D4C91-8DC7-4182-B33E-EC75C5AC2EBD}" type="slidenum">
              <a:rPr lang="en-US" smtClean="0"/>
              <a:t>‹#›</a:t>
            </a:fld>
            <a:endParaRPr lang="en-US"/>
          </a:p>
        </p:txBody>
      </p:sp>
    </p:spTree>
    <p:extLst>
      <p:ext uri="{BB962C8B-B14F-4D97-AF65-F5344CB8AC3E}">
        <p14:creationId xmlns:p14="http://schemas.microsoft.com/office/powerpoint/2010/main" val="2181781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1FE5E7-31F6-452A-89C6-3D488A77FCE2}" type="datetimeFigureOut">
              <a:rPr lang="en-US" smtClean="0"/>
              <a:t>10/19/2015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6D4C91-8DC7-4182-B33E-EC75C5AC2EBD}" type="slidenum">
              <a:rPr lang="en-US" smtClean="0"/>
              <a:t>‹#›</a:t>
            </a:fld>
            <a:endParaRPr lang="en-US"/>
          </a:p>
        </p:txBody>
      </p:sp>
    </p:spTree>
    <p:extLst>
      <p:ext uri="{BB962C8B-B14F-4D97-AF65-F5344CB8AC3E}">
        <p14:creationId xmlns:p14="http://schemas.microsoft.com/office/powerpoint/2010/main" val="491229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1FE5E7-31F6-452A-89C6-3D488A77FCE2}" type="datetimeFigureOut">
              <a:rPr lang="en-US" smtClean="0"/>
              <a:t>10/19/2015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6D4C91-8DC7-4182-B33E-EC75C5AC2EBD}" type="slidenum">
              <a:rPr lang="en-US" smtClean="0"/>
              <a:t>‹#›</a:t>
            </a:fld>
            <a:endParaRPr lang="en-US"/>
          </a:p>
        </p:txBody>
      </p:sp>
    </p:spTree>
    <p:extLst>
      <p:ext uri="{BB962C8B-B14F-4D97-AF65-F5344CB8AC3E}">
        <p14:creationId xmlns:p14="http://schemas.microsoft.com/office/powerpoint/2010/main" val="843795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1FE5E7-31F6-452A-89C6-3D488A77FCE2}" type="datetimeFigureOut">
              <a:rPr lang="en-US" smtClean="0"/>
              <a:t>10/19/2015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6D4C91-8DC7-4182-B33E-EC75C5AC2EBD}" type="slidenum">
              <a:rPr lang="en-US" smtClean="0"/>
              <a:t>‹#›</a:t>
            </a:fld>
            <a:endParaRPr lang="en-US"/>
          </a:p>
        </p:txBody>
      </p:sp>
    </p:spTree>
    <p:extLst>
      <p:ext uri="{BB962C8B-B14F-4D97-AF65-F5344CB8AC3E}">
        <p14:creationId xmlns:p14="http://schemas.microsoft.com/office/powerpoint/2010/main" val="3252915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1FE5E7-31F6-452A-89C6-3D488A77FCE2}" type="datetimeFigureOut">
              <a:rPr lang="en-US" smtClean="0"/>
              <a:t>10/19/2015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6D4C91-8DC7-4182-B33E-EC75C5AC2EBD}" type="slidenum">
              <a:rPr lang="en-US" smtClean="0"/>
              <a:t>‹#›</a:t>
            </a:fld>
            <a:endParaRPr lang="en-US"/>
          </a:p>
        </p:txBody>
      </p:sp>
    </p:spTree>
    <p:extLst>
      <p:ext uri="{BB962C8B-B14F-4D97-AF65-F5344CB8AC3E}">
        <p14:creationId xmlns:p14="http://schemas.microsoft.com/office/powerpoint/2010/main" val="1400677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1FE5E7-31F6-452A-89C6-3D488A77FCE2}" type="datetimeFigureOut">
              <a:rPr lang="en-US" smtClean="0"/>
              <a:t>10/19/2015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6D4C91-8DC7-4182-B33E-EC75C5AC2EBD}" type="slidenum">
              <a:rPr lang="en-US" smtClean="0"/>
              <a:t>‹#›</a:t>
            </a:fld>
            <a:endParaRPr lang="en-US"/>
          </a:p>
        </p:txBody>
      </p:sp>
    </p:spTree>
    <p:extLst>
      <p:ext uri="{BB962C8B-B14F-4D97-AF65-F5344CB8AC3E}">
        <p14:creationId xmlns:p14="http://schemas.microsoft.com/office/powerpoint/2010/main" val="5479655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a:solidFill>
                  <a:schemeClr val="bg2">
                    <a:lumMod val="10000"/>
                  </a:schemeClr>
                </a:solidFill>
                <a:latin typeface="Centaur" panose="02030504050205020304" pitchFamily="18" charset="0"/>
              </a:rPr>
              <a:t>International </a:t>
            </a:r>
            <a:r>
              <a:rPr lang="en-IN" sz="2000" dirty="0">
                <a:solidFill>
                  <a:schemeClr val="bg2">
                    <a:lumMod val="10000"/>
                  </a:schemeClr>
                </a:solidFill>
                <a:latin typeface="Centaur" panose="02030504050205020304" pitchFamily="18" charset="0"/>
              </a:rPr>
              <a:t>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a:t>
            </a:r>
            <a:r>
              <a:rPr lang="en-IN" sz="2000" dirty="0">
                <a:solidFill>
                  <a:schemeClr val="bg2">
                    <a:lumMod val="10000"/>
                  </a:schemeClr>
                </a:solidFill>
                <a:latin typeface="Centaur" panose="02030504050205020304" pitchFamily="18" charset="0"/>
              </a:rPr>
              <a:t>International </a:t>
            </a:r>
            <a:r>
              <a:rPr lang="en-IN" sz="2000" dirty="0">
                <a:solidFill>
                  <a:schemeClr val="bg2">
                    <a:lumMod val="10000"/>
                  </a:schemeClr>
                </a:solidFill>
                <a:latin typeface="Centaur" panose="02030504050205020304" pitchFamily="18" charset="0"/>
              </a:rPr>
              <a:t>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7939210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Immunity</a:t>
            </a:r>
            <a:br>
              <a:rPr lang="en-US" dirty="0" smtClean="0"/>
            </a:b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47800" y="1905000"/>
            <a:ext cx="6172200" cy="4191000"/>
          </a:xfrm>
        </p:spPr>
      </p:pic>
    </p:spTree>
    <p:extLst>
      <p:ext uri="{BB962C8B-B14F-4D97-AF65-F5344CB8AC3E}">
        <p14:creationId xmlns:p14="http://schemas.microsoft.com/office/powerpoint/2010/main" val="42913075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Immunity</a:t>
            </a:r>
            <a:br>
              <a:rPr lang="en-US" dirty="0" smtClean="0"/>
            </a:b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0" y="1752600"/>
            <a:ext cx="6096000" cy="4191000"/>
          </a:xfrm>
        </p:spPr>
      </p:pic>
    </p:spTree>
    <p:extLst>
      <p:ext uri="{BB962C8B-B14F-4D97-AF65-F5344CB8AC3E}">
        <p14:creationId xmlns:p14="http://schemas.microsoft.com/office/powerpoint/2010/main" val="40947670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31814595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Tibor</a:t>
            </a:r>
            <a:r>
              <a:rPr lang="en-US" dirty="0" smtClean="0"/>
              <a:t> </a:t>
            </a:r>
            <a:r>
              <a:rPr lang="en-US" dirty="0" err="1" smtClean="0"/>
              <a:t>Farkas</a:t>
            </a:r>
            <a:endParaRPr lang="en-US" dirty="0"/>
          </a:p>
        </p:txBody>
      </p:sp>
      <p:sp>
        <p:nvSpPr>
          <p:cNvPr id="3" name="Content Placeholder 2"/>
          <p:cNvSpPr>
            <a:spLocks noGrp="1"/>
          </p:cNvSpPr>
          <p:nvPr>
            <p:ph idx="1"/>
          </p:nvPr>
        </p:nvSpPr>
        <p:spPr/>
        <p:txBody>
          <a:bodyPr>
            <a:normAutofit fontScale="85000" lnSpcReduction="10000"/>
          </a:bodyPr>
          <a:lstStyle/>
          <a:p>
            <a:r>
              <a:rPr lang="en-US" dirty="0"/>
              <a:t>Dr. </a:t>
            </a:r>
            <a:r>
              <a:rPr lang="en-US" dirty="0" err="1"/>
              <a:t>Farkas</a:t>
            </a:r>
            <a:r>
              <a:rPr lang="en-US" dirty="0"/>
              <a:t> received his DVM from the University of Veterinary Medical Sciences, Budapest, Hungary in 1988,a PhD in Veterinary Microbiology from the United Graduate School of Veterinary Medical Sciences, Yamaguchi University, Yamaguchi, Japan in 1998 and an MBA from the University of Cincinnati in 2008</a:t>
            </a:r>
            <a:r>
              <a:rPr lang="en-US" dirty="0" smtClean="0"/>
              <a:t>.</a:t>
            </a:r>
          </a:p>
          <a:p>
            <a:r>
              <a:rPr lang="en-US" dirty="0" smtClean="0"/>
              <a:t> </a:t>
            </a:r>
            <a:r>
              <a:rPr lang="en-US" dirty="0"/>
              <a:t>He is currently an assistant professor at the Division of Infectious Diseases, Cincinnati Children’s Hospital Medical Center where his laboratory studies enteric viral diseases including enteric viruses of non-human primates.</a:t>
            </a:r>
          </a:p>
        </p:txBody>
      </p:sp>
    </p:spTree>
    <p:extLst>
      <p:ext uri="{BB962C8B-B14F-4D97-AF65-F5344CB8AC3E}">
        <p14:creationId xmlns:p14="http://schemas.microsoft.com/office/powerpoint/2010/main" val="2865555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interests</a:t>
            </a:r>
            <a:endParaRPr lang="en-US" dirty="0"/>
          </a:p>
        </p:txBody>
      </p:sp>
      <p:sp>
        <p:nvSpPr>
          <p:cNvPr id="3" name="Content Placeholder 2"/>
          <p:cNvSpPr>
            <a:spLocks noGrp="1"/>
          </p:cNvSpPr>
          <p:nvPr>
            <p:ph idx="1"/>
          </p:nvPr>
        </p:nvSpPr>
        <p:spPr/>
        <p:txBody>
          <a:bodyPr>
            <a:normAutofit fontScale="92500" lnSpcReduction="20000"/>
          </a:bodyPr>
          <a:lstStyle/>
          <a:p>
            <a:r>
              <a:rPr lang="en-US" dirty="0"/>
              <a:t>Enteric viral </a:t>
            </a:r>
            <a:r>
              <a:rPr lang="en-US" dirty="0" smtClean="0"/>
              <a:t>diseases</a:t>
            </a:r>
          </a:p>
          <a:p>
            <a:r>
              <a:rPr lang="en-US" dirty="0" smtClean="0"/>
              <a:t> </a:t>
            </a:r>
            <a:r>
              <a:rPr lang="en-US" dirty="0"/>
              <a:t>pathogen </a:t>
            </a:r>
            <a:r>
              <a:rPr lang="en-US" dirty="0" smtClean="0"/>
              <a:t>discovery</a:t>
            </a:r>
          </a:p>
          <a:p>
            <a:r>
              <a:rPr lang="en-US" dirty="0" smtClean="0"/>
              <a:t>diagnostic </a:t>
            </a:r>
            <a:r>
              <a:rPr lang="en-US" dirty="0"/>
              <a:t>assay </a:t>
            </a:r>
            <a:r>
              <a:rPr lang="en-US" dirty="0" smtClean="0"/>
              <a:t>development</a:t>
            </a:r>
          </a:p>
          <a:p>
            <a:r>
              <a:rPr lang="en-US" dirty="0" smtClean="0"/>
              <a:t> epidemiology</a:t>
            </a:r>
          </a:p>
          <a:p>
            <a:r>
              <a:rPr lang="en-US" dirty="0" smtClean="0"/>
              <a:t>host range</a:t>
            </a:r>
          </a:p>
          <a:p>
            <a:r>
              <a:rPr lang="en-US" dirty="0" smtClean="0"/>
              <a:t>zoonosis</a:t>
            </a:r>
          </a:p>
          <a:p>
            <a:r>
              <a:rPr lang="en-US" dirty="0" smtClean="0"/>
              <a:t> </a:t>
            </a:r>
            <a:r>
              <a:rPr lang="en-US" dirty="0"/>
              <a:t>host-pathogen </a:t>
            </a:r>
            <a:r>
              <a:rPr lang="en-US" dirty="0" smtClean="0"/>
              <a:t>interactions</a:t>
            </a:r>
          </a:p>
          <a:p>
            <a:r>
              <a:rPr lang="en-US" dirty="0" smtClean="0"/>
              <a:t>immunity</a:t>
            </a:r>
          </a:p>
          <a:p>
            <a:r>
              <a:rPr lang="en-US" dirty="0" smtClean="0"/>
              <a:t>non-human </a:t>
            </a:r>
            <a:r>
              <a:rPr lang="en-US" dirty="0"/>
              <a:t>primate animal model</a:t>
            </a:r>
          </a:p>
        </p:txBody>
      </p:sp>
    </p:spTree>
    <p:extLst>
      <p:ext uri="{BB962C8B-B14F-4D97-AF65-F5344CB8AC3E}">
        <p14:creationId xmlns:p14="http://schemas.microsoft.com/office/powerpoint/2010/main" val="309417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Epidemiology</a:t>
            </a:r>
            <a:endParaRPr lang="en-US" dirty="0"/>
          </a:p>
        </p:txBody>
      </p:sp>
      <p:sp>
        <p:nvSpPr>
          <p:cNvPr id="3" name="Content Placeholder 2"/>
          <p:cNvSpPr>
            <a:spLocks noGrp="1"/>
          </p:cNvSpPr>
          <p:nvPr>
            <p:ph idx="1"/>
          </p:nvPr>
        </p:nvSpPr>
        <p:spPr/>
        <p:txBody>
          <a:bodyPr/>
          <a:lstStyle/>
          <a:p>
            <a:r>
              <a:rPr lang="en-US" b="1" dirty="0"/>
              <a:t>Epidemiology</a:t>
            </a:r>
            <a:r>
              <a:rPr lang="en-US" dirty="0"/>
              <a:t> is the science that studies the patterns, causes, and effects of health and disease conditions in defined populations. It is the cornerstone of public health, and informs policy decisions and evidence-based practice by identifying risk factors for disease and targets for preventive healthcare.</a:t>
            </a:r>
          </a:p>
          <a:p>
            <a:endParaRPr lang="en-US" dirty="0"/>
          </a:p>
        </p:txBody>
      </p:sp>
    </p:spTree>
    <p:extLst>
      <p:ext uri="{BB962C8B-B14F-4D97-AF65-F5344CB8AC3E}">
        <p14:creationId xmlns:p14="http://schemas.microsoft.com/office/powerpoint/2010/main" val="1843722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pathogen discovery</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0" y="1828800"/>
            <a:ext cx="5181600" cy="3962399"/>
          </a:xfrm>
        </p:spPr>
      </p:pic>
    </p:spTree>
    <p:extLst>
      <p:ext uri="{BB962C8B-B14F-4D97-AF65-F5344CB8AC3E}">
        <p14:creationId xmlns:p14="http://schemas.microsoft.com/office/powerpoint/2010/main" val="3825102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pathogen discovery</a:t>
            </a:r>
            <a:br>
              <a:rPr lang="en-US" dirty="0" smtClean="0"/>
            </a:b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43000" y="1752600"/>
            <a:ext cx="6248399" cy="4343400"/>
          </a:xfrm>
        </p:spPr>
      </p:pic>
    </p:spTree>
    <p:extLst>
      <p:ext uri="{BB962C8B-B14F-4D97-AF65-F5344CB8AC3E}">
        <p14:creationId xmlns:p14="http://schemas.microsoft.com/office/powerpoint/2010/main" val="1272463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43000" y="1905000"/>
            <a:ext cx="5943599" cy="3810000"/>
          </a:xfrm>
        </p:spPr>
      </p:pic>
    </p:spTree>
    <p:extLst>
      <p:ext uri="{BB962C8B-B14F-4D97-AF65-F5344CB8AC3E}">
        <p14:creationId xmlns:p14="http://schemas.microsoft.com/office/powerpoint/2010/main" val="4192793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Enteric viral diseases</a:t>
            </a:r>
            <a:br>
              <a:rPr lang="en-US" dirty="0" smtClean="0"/>
            </a:b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28800" y="1905000"/>
            <a:ext cx="5181600" cy="3266281"/>
          </a:xfrm>
        </p:spPr>
      </p:pic>
    </p:spTree>
    <p:extLst>
      <p:ext uri="{BB962C8B-B14F-4D97-AF65-F5344CB8AC3E}">
        <p14:creationId xmlns:p14="http://schemas.microsoft.com/office/powerpoint/2010/main" val="17959001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Immunity</a:t>
            </a:r>
            <a:br>
              <a:rPr lang="en-US" dirty="0" smtClean="0"/>
            </a:b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81200" y="1600200"/>
            <a:ext cx="5700712" cy="4724400"/>
          </a:xfrm>
        </p:spPr>
      </p:pic>
    </p:spTree>
    <p:extLst>
      <p:ext uri="{BB962C8B-B14F-4D97-AF65-F5344CB8AC3E}">
        <p14:creationId xmlns:p14="http://schemas.microsoft.com/office/powerpoint/2010/main" val="38626325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TotalTime>
  <Words>286</Words>
  <Application>Microsoft Office PowerPoint</Application>
  <PresentationFormat>On-screen Show (4:3)</PresentationFormat>
  <Paragraphs>32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Tibor Farkas</vt:lpstr>
      <vt:lpstr>Research interests</vt:lpstr>
      <vt:lpstr>Epidemiology</vt:lpstr>
      <vt:lpstr>pathogen discovery</vt:lpstr>
      <vt:lpstr> pathogen discovery </vt:lpstr>
      <vt:lpstr> </vt:lpstr>
      <vt:lpstr> Enteric viral diseases </vt:lpstr>
      <vt:lpstr> Immunity </vt:lpstr>
      <vt:lpstr> Immunity </vt:lpstr>
      <vt:lpstr> Immunity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Vamsi Karukula</dc:creator>
  <cp:lastModifiedBy>Saraswathi Ch</cp:lastModifiedBy>
  <cp:revision>6</cp:revision>
  <dcterms:created xsi:type="dcterms:W3CDTF">2014-10-14T07:24:35Z</dcterms:created>
  <dcterms:modified xsi:type="dcterms:W3CDTF">2015-10-19T10:13:17Z</dcterms:modified>
</cp:coreProperties>
</file>