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4394" y="413765"/>
            <a:ext cx="6395211" cy="98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85850" cy="685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17541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85850" cy="6854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" y="17541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844" y="43180"/>
            <a:ext cx="6852310" cy="122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5845" y="1113663"/>
            <a:ext cx="5512308" cy="281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contact.omics@omicsonline.or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micsonline.org/Submitmanuscript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hyperlink" Target="http://omicsonline.org/organic-chemistry-current-research.php" TargetMode="External"/><Relationship Id="rId3" Type="http://schemas.openxmlformats.org/officeDocument/2006/relationships/image" Target="../media/image92.jpg"/><Relationship Id="rId7" Type="http://schemas.openxmlformats.org/officeDocument/2006/relationships/image" Target="../media/image96.png"/><Relationship Id="rId12" Type="http://schemas.openxmlformats.org/officeDocument/2006/relationships/hyperlink" Target="http://www.esciencecentral.org/journals/plant-biochemistry-physiology.ph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hyperlink" Target="http://omicsonline.org/thermodynamics-catalysis.php" TargetMode="External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0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hyperlink" Target="http://www.pharmaceuticalconferences.com/medicinal-chemistry-aided-drug-designing-2014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7" Type="http://schemas.openxmlformats.org/officeDocument/2006/relationships/hyperlink" Target="http://omicsonline.org/membership.ph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929" y="335082"/>
            <a:ext cx="9137649" cy="253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6200" y="43180"/>
            <a:ext cx="8862745" cy="1066830"/>
          </a:xfrm>
          <a:prstGeom prst="rect">
            <a:avLst/>
          </a:prstGeom>
        </p:spPr>
        <p:txBody>
          <a:bodyPr vert="horz" wrap="square" lIns="0" tIns="233552" rIns="0" bIns="0" rtlCol="0">
            <a:spAutoFit/>
          </a:bodyPr>
          <a:lstStyle/>
          <a:p>
            <a:pPr marL="1130300">
              <a:lnSpc>
                <a:spcPct val="100000"/>
              </a:lnSpc>
            </a:pPr>
            <a:r>
              <a:rPr sz="5400" spc="-350" dirty="0">
                <a:solidFill>
                  <a:srgbClr val="5C5CE7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OMIC</a:t>
            </a:r>
            <a:r>
              <a:rPr sz="5400" spc="-355" dirty="0">
                <a:solidFill>
                  <a:srgbClr val="5C5CE7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S</a:t>
            </a:r>
            <a:r>
              <a:rPr sz="5400" spc="-150" dirty="0">
                <a:solidFill>
                  <a:srgbClr val="5C5CE7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</a:t>
            </a:r>
            <a:r>
              <a:rPr lang="en-US" sz="5400" spc="-150" dirty="0" smtClean="0">
                <a:solidFill>
                  <a:srgbClr val="5C5CE7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 </a:t>
            </a:r>
            <a:r>
              <a:rPr lang="en-US" sz="5400" spc="520" dirty="0" smtClean="0">
                <a:solidFill>
                  <a:srgbClr val="5C5CE7"/>
                </a:solidFill>
                <a:latin typeface="Nyala" panose="02000504070300020003" pitchFamily="2" charset="0"/>
                <a:cs typeface="Times New Roman" panose="02020603050405020304" pitchFamily="18" charset="0"/>
              </a:rPr>
              <a:t>International</a:t>
            </a:r>
            <a:endParaRPr sz="5400" dirty="0">
              <a:latin typeface="Nyala" panose="020005040703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2822446"/>
            <a:ext cx="9144000" cy="401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869692"/>
            <a:ext cx="9144000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0" y="2849626"/>
            <a:ext cx="9137650" cy="3922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90204" y="6118478"/>
            <a:ext cx="653796" cy="653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50" y="2849626"/>
            <a:ext cx="9137650" cy="3923029"/>
          </a:xfrm>
          <a:custGeom>
            <a:avLst/>
            <a:gdLst/>
            <a:ahLst/>
            <a:cxnLst/>
            <a:rect l="l" t="t" r="r" b="b"/>
            <a:pathLst>
              <a:path w="9137650" h="3923029">
                <a:moveTo>
                  <a:pt x="8483854" y="3922649"/>
                </a:moveTo>
                <a:lnTo>
                  <a:pt x="8614664" y="3399612"/>
                </a:lnTo>
                <a:lnTo>
                  <a:pt x="9137650" y="3268853"/>
                </a:lnTo>
                <a:lnTo>
                  <a:pt x="8483854" y="3922649"/>
                </a:lnTo>
                <a:lnTo>
                  <a:pt x="0" y="3922649"/>
                </a:lnTo>
                <a:lnTo>
                  <a:pt x="0" y="0"/>
                </a:lnTo>
                <a:lnTo>
                  <a:pt x="9137650" y="0"/>
                </a:lnTo>
                <a:lnTo>
                  <a:pt x="9137650" y="3268853"/>
                </a:lnTo>
              </a:path>
            </a:pathLst>
          </a:custGeom>
          <a:ln w="9525">
            <a:solidFill>
              <a:srgbClr val="A4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140" y="2957321"/>
            <a:ext cx="8853805" cy="3144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OMIC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 smtClean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spc="-15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tern</a:t>
            </a:r>
            <a:r>
              <a:rPr sz="2200" spc="-20" dirty="0" smtClean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tio</a:t>
            </a:r>
            <a:r>
              <a:rPr sz="2200" spc="-20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al</a:t>
            </a:r>
            <a:r>
              <a:rPr sz="2200" spc="45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thr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ugh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its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Op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es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tive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is c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itted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to</a:t>
            </a:r>
            <a:r>
              <a:rPr sz="2200" spc="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ke genuine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and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iable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tributio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to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scientific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mu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ity.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 smtClean="0">
                <a:solidFill>
                  <a:srgbClr val="006FC0"/>
                </a:solidFill>
                <a:latin typeface="Nyala"/>
                <a:cs typeface="Nyala"/>
              </a:rPr>
              <a:t>OMIC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lang="en-US"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lang="en-US"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jour</a:t>
            </a:r>
            <a:r>
              <a:rPr sz="2200" spc="-2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als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ve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ove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3 m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ion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rea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er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the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f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me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suc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es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f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the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me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be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attribut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to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stro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g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editoria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boar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whi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tai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4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ov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3000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0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eminent p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erso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aliti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spc="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ensur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pid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,</a:t>
            </a:r>
            <a:r>
              <a:rPr sz="2200" spc="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qu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li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y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quick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vi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w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process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.</a:t>
            </a:r>
            <a:r>
              <a:rPr sz="2200" spc="6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OMIC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lang="en-US"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sig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an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ag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re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ment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with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</a:t>
            </a:r>
            <a:r>
              <a:rPr sz="2200" spc="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1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00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0</a:t>
            </a:r>
            <a:r>
              <a:rPr sz="2200" b="1" spc="-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ternati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spc="5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Societi</a:t>
            </a:r>
            <a:r>
              <a:rPr sz="2200" spc="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 to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ke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healthc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 in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f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or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ati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p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Access.</a:t>
            </a:r>
            <a:endParaRPr sz="2200" dirty="0">
              <a:latin typeface="Nyala"/>
              <a:cs typeface="Nyal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21615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Contact</a:t>
            </a:r>
            <a:r>
              <a:rPr sz="20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us</a:t>
            </a:r>
            <a:r>
              <a:rPr sz="20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at:</a:t>
            </a:r>
            <a:r>
              <a:rPr sz="20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c</a:t>
            </a:r>
            <a:r>
              <a:rPr sz="2000" spc="5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o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ntact.o</a:t>
            </a:r>
            <a:r>
              <a:rPr sz="2000" spc="-2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m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ics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@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omi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c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sonline.o</a:t>
            </a:r>
            <a:r>
              <a:rPr sz="2000" spc="-15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r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55394" y="795273"/>
            <a:ext cx="6406515" cy="566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ic ad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 a</a:t>
            </a: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eding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act 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smo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eneous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rates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m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ion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so</a:t>
            </a: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b="1" spc="-5" dirty="0">
                <a:latin typeface="Times New Roman"/>
                <a:cs typeface="Times New Roman"/>
              </a:rPr>
              <a:t>t s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lids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 con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act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ith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tra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si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z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12700" marR="3143885">
              <a:lnSpc>
                <a:spcPct val="142900"/>
              </a:lnSpc>
              <a:spcBef>
                <a:spcPts val="23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n-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fl</a:t>
            </a: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uid l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yers </a:t>
            </a:r>
            <a:r>
              <a:rPr sz="2800" b="1" spc="-5" dirty="0">
                <a:latin typeface="Times New Roman"/>
                <a:cs typeface="Times New Roman"/>
              </a:rPr>
              <a:t>Line tensi</a:t>
            </a:r>
            <a:r>
              <a:rPr sz="2800" b="1" spc="0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fl</a:t>
            </a: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ence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ness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Times New Roman"/>
                <a:cs typeface="Times New Roman"/>
              </a:rPr>
              <a:t>Mot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on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spc="-6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-5" dirty="0">
                <a:latin typeface="Times New Roman"/>
                <a:cs typeface="Times New Roman"/>
              </a:rPr>
              <a:t>s/</a:t>
            </a:r>
            <a:r>
              <a:rPr sz="2800" b="1" dirty="0">
                <a:latin typeface="Times New Roman"/>
                <a:cs typeface="Times New Roman"/>
              </a:rPr>
              <a:t>b</a:t>
            </a:r>
            <a:r>
              <a:rPr sz="2800" b="1" spc="-5" dirty="0">
                <a:latin typeface="Times New Roman"/>
                <a:cs typeface="Times New Roman"/>
              </a:rPr>
              <a:t>ub</a:t>
            </a:r>
            <a:r>
              <a:rPr sz="2800" b="1" dirty="0">
                <a:latin typeface="Times New Roman"/>
                <a:cs typeface="Times New Roman"/>
              </a:rPr>
              <a:t>b</a:t>
            </a: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 t</a:t>
            </a:r>
            <a:r>
              <a:rPr sz="2800" b="1" dirty="0">
                <a:latin typeface="Times New Roman"/>
                <a:cs typeface="Times New Roman"/>
              </a:rPr>
              <a:t>h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cap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ll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ries</a:t>
            </a:r>
            <a:endParaRPr sz="2800">
              <a:latin typeface="Times New Roman"/>
              <a:cs typeface="Times New Roman"/>
            </a:endParaRPr>
          </a:p>
          <a:p>
            <a:pPr marL="12700" marR="1122045">
              <a:lnSpc>
                <a:spcPct val="100000"/>
              </a:lnSpc>
              <a:spcBef>
                <a:spcPts val="48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Kinetics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 s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ead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ng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t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 ca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 complete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etti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988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Exper</a:t>
            </a:r>
            <a:r>
              <a:rPr spc="-15" dirty="0">
                <a:solidFill>
                  <a:srgbClr val="FF0000"/>
                </a:solidFill>
              </a:rPr>
              <a:t>i</a:t>
            </a:r>
            <a:r>
              <a:rPr dirty="0">
                <a:solidFill>
                  <a:srgbClr val="FF0000"/>
                </a:solidFill>
              </a:rPr>
              <a:t>mental se</a:t>
            </a:r>
            <a:r>
              <a:rPr spc="5" dirty="0">
                <a:solidFill>
                  <a:srgbClr val="FF0000"/>
                </a:solidFill>
              </a:rPr>
              <a:t>t</a:t>
            </a:r>
            <a:r>
              <a:rPr dirty="0">
                <a:solidFill>
                  <a:srgbClr val="FF0000"/>
                </a:solidFill>
              </a:rPr>
              <a:t>-up</a:t>
            </a:r>
          </a:p>
        </p:txBody>
      </p:sp>
      <p:sp>
        <p:nvSpPr>
          <p:cNvPr id="31" name="object 31"/>
          <p:cNvSpPr/>
          <p:nvPr/>
        </p:nvSpPr>
        <p:spPr>
          <a:xfrm>
            <a:off x="1040891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9283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6800" y="838200"/>
            <a:ext cx="8077199" cy="467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98194" y="5602427"/>
            <a:ext cx="756729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1-s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-he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meti</a:t>
            </a:r>
            <a:r>
              <a:rPr sz="2000" spc="-1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ally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thermo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ambe</a:t>
            </a:r>
            <a:r>
              <a:rPr sz="2000" spc="-11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-liquid drop,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4-syrin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rom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above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D 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meras,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6,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1</a:t>
            </a:r>
            <a:r>
              <a:rPr sz="2000" spc="10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-VCR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light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urc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 collima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 9,14-tel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-ph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10" dirty="0">
                <a:latin typeface="Arial"/>
                <a:cs typeface="Arial"/>
              </a:rPr>
              <a:t>5</a:t>
            </a:r>
            <a:r>
              <a:rPr sz="2000" dirty="0">
                <a:latin typeface="Arial"/>
                <a:cs typeface="Arial"/>
              </a:rPr>
              <a:t>-flash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gun,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6</a:t>
            </a:r>
            <a:r>
              <a:rPr sz="2000" dirty="0">
                <a:latin typeface="Arial"/>
                <a:cs typeface="Arial"/>
              </a:rPr>
              <a:t>-PC.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3000" y="533400"/>
            <a:ext cx="76962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059304" y="1832990"/>
            <a:ext cx="594042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SPREADING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OVER SATURATED</a:t>
            </a:r>
            <a:r>
              <a:rPr sz="4400" spc="-3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POR</a:t>
            </a:r>
            <a:r>
              <a:rPr sz="4400" spc="-15" dirty="0">
                <a:solidFill>
                  <a:srgbClr val="FF0000"/>
                </a:solidFill>
              </a:rPr>
              <a:t>O</a:t>
            </a:r>
            <a:r>
              <a:rPr sz="4400" dirty="0">
                <a:solidFill>
                  <a:srgbClr val="FF0000"/>
                </a:solidFill>
              </a:rPr>
              <a:t>US LAYERS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S</a:t>
            </a:r>
            <a:r>
              <a:rPr sz="2800" dirty="0">
                <a:solidFill>
                  <a:srgbClr val="FF0000"/>
                </a:solidFill>
              </a:rPr>
              <a:t>p</a:t>
            </a:r>
            <a:r>
              <a:rPr sz="2800" spc="-5" dirty="0">
                <a:solidFill>
                  <a:srgbClr val="FF0000"/>
                </a:solidFill>
              </a:rPr>
              <a:t>r</a:t>
            </a:r>
            <a:r>
              <a:rPr sz="2800" spc="-20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a</a:t>
            </a:r>
            <a:r>
              <a:rPr sz="2800" dirty="0">
                <a:solidFill>
                  <a:srgbClr val="FF0000"/>
                </a:solidFill>
              </a:rPr>
              <a:t>d</a:t>
            </a:r>
            <a:r>
              <a:rPr sz="2800" spc="-5" dirty="0">
                <a:solidFill>
                  <a:srgbClr val="FF0000"/>
                </a:solidFill>
              </a:rPr>
              <a:t>ing</a:t>
            </a:r>
            <a:r>
              <a:rPr sz="2800" spc="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o</a:t>
            </a:r>
            <a:r>
              <a:rPr sz="2800" dirty="0">
                <a:solidFill>
                  <a:srgbClr val="FF0000"/>
                </a:solidFill>
              </a:rPr>
              <a:t>v</a:t>
            </a:r>
            <a:r>
              <a:rPr sz="2800" spc="-5" dirty="0">
                <a:solidFill>
                  <a:srgbClr val="FF0000"/>
                </a:solidFill>
              </a:rPr>
              <a:t>er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sa</a:t>
            </a:r>
            <a:r>
              <a:rPr sz="280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ura</a:t>
            </a:r>
            <a:r>
              <a:rPr sz="280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ed</a:t>
            </a:r>
            <a:endParaRPr sz="2800"/>
          </a:p>
          <a:p>
            <a:pPr marL="2413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p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rous l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yers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1775" y="1943734"/>
            <a:ext cx="1972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rical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659" y="3165217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63" y="0"/>
                </a:lnTo>
              </a:path>
            </a:pathLst>
          </a:custGeom>
          <a:ln w="12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905" y="2699450"/>
            <a:ext cx="24447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latin typeface="Times New Roman"/>
                <a:cs typeface="Times New Roman"/>
              </a:rPr>
              <a:t>0</a:t>
            </a:r>
            <a:r>
              <a:rPr sz="1350" dirty="0">
                <a:latin typeface="Times New Roman"/>
                <a:cs typeface="Times New Roman"/>
              </a:rPr>
              <a:t>.</a:t>
            </a:r>
            <a:r>
              <a:rPr sz="1350" spc="2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3098" y="3142694"/>
            <a:ext cx="11430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7602" y="2966036"/>
            <a:ext cx="14224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sz="2350" spc="10" dirty="0">
                <a:latin typeface="Symbol"/>
                <a:cs typeface="Symbol"/>
              </a:rPr>
              <a:t></a:t>
            </a:r>
            <a:endParaRPr sz="2350">
              <a:latin typeface="Symbol"/>
              <a:cs typeface="Symbol"/>
            </a:endParaRPr>
          </a:p>
          <a:p>
            <a:pPr marL="12700">
              <a:lnSpc>
                <a:spcPts val="2370"/>
              </a:lnSpc>
            </a:pPr>
            <a:r>
              <a:rPr sz="2350" spc="10" dirty="0">
                <a:latin typeface="Symbol"/>
                <a:cs typeface="Symbol"/>
              </a:rPr>
              <a:t>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7792" y="2966036"/>
            <a:ext cx="1422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10" dirty="0">
                <a:latin typeface="Symbol"/>
                <a:cs typeface="Symbol"/>
              </a:rPr>
              <a:t>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7792" y="3210110"/>
            <a:ext cx="1422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10" dirty="0">
                <a:latin typeface="Symbol"/>
                <a:cs typeface="Symbol"/>
              </a:rPr>
              <a:t>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7792" y="2774572"/>
            <a:ext cx="1422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10" dirty="0">
                <a:latin typeface="Symbol"/>
                <a:cs typeface="Symbol"/>
              </a:rPr>
              <a:t>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5552" y="2752698"/>
            <a:ext cx="31432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i="1" spc="10" dirty="0">
                <a:latin typeface="Times New Roman"/>
                <a:cs typeface="Times New Roman"/>
              </a:rPr>
              <a:t>t</a:t>
            </a:r>
            <a:r>
              <a:rPr sz="2350" i="1" spc="100" dirty="0">
                <a:latin typeface="Times New Roman"/>
                <a:cs typeface="Times New Roman"/>
              </a:rPr>
              <a:t> </a:t>
            </a:r>
            <a:r>
              <a:rPr sz="3525" spc="15" baseline="-3546" dirty="0">
                <a:latin typeface="Symbol"/>
                <a:cs typeface="Symbol"/>
              </a:rPr>
              <a:t>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6656" y="2941230"/>
            <a:ext cx="158178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0470" algn="l"/>
              </a:tabLst>
            </a:pPr>
            <a:r>
              <a:rPr sz="2350" i="1" spc="45" dirty="0">
                <a:latin typeface="Times New Roman"/>
                <a:cs typeface="Times New Roman"/>
              </a:rPr>
              <a:t>L</a:t>
            </a:r>
            <a:r>
              <a:rPr sz="2350" spc="-15" dirty="0">
                <a:latin typeface="Times New Roman"/>
                <a:cs typeface="Times New Roman"/>
              </a:rPr>
              <a:t>(</a:t>
            </a:r>
            <a:r>
              <a:rPr sz="2350" i="1" spc="15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)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Symbol"/>
                <a:cs typeface="Symbol"/>
              </a:rPr>
              <a:t></a:t>
            </a:r>
            <a:r>
              <a:rPr sz="2350" spc="80" dirty="0">
                <a:latin typeface="Times New Roman"/>
                <a:cs typeface="Times New Roman"/>
              </a:rPr>
              <a:t> </a:t>
            </a:r>
            <a:r>
              <a:rPr sz="2350" i="1" spc="20" dirty="0">
                <a:latin typeface="Times New Roman"/>
                <a:cs typeface="Times New Roman"/>
              </a:rPr>
              <a:t>L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15" dirty="0">
                <a:latin typeface="Times New Roman"/>
                <a:cs typeface="Times New Roman"/>
              </a:rPr>
              <a:t>1</a:t>
            </a:r>
            <a:r>
              <a:rPr sz="2350" spc="-355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Symbol"/>
                <a:cs typeface="Symbol"/>
              </a:rPr>
              <a:t>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70540" y="3107709"/>
            <a:ext cx="74993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4840" algn="l"/>
              </a:tabLst>
            </a:pPr>
            <a:r>
              <a:rPr sz="2300" spc="-10" dirty="0">
                <a:latin typeface="Symbol"/>
                <a:cs typeface="Symbol"/>
              </a:rPr>
              <a:t></a:t>
            </a:r>
            <a:r>
              <a:rPr sz="2300" spc="-10" dirty="0">
                <a:latin typeface="Times New Roman"/>
                <a:cs typeface="Times New Roman"/>
              </a:rPr>
              <a:t>	</a:t>
            </a:r>
            <a:r>
              <a:rPr sz="2300" spc="-10" dirty="0">
                <a:latin typeface="Symbol"/>
                <a:cs typeface="Symbol"/>
              </a:rPr>
              <a:t>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0540" y="2529050"/>
            <a:ext cx="84074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060"/>
              </a:lnSpc>
            </a:pPr>
            <a:r>
              <a:rPr sz="1350" spc="-10" dirty="0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2320"/>
              </a:lnSpc>
            </a:pPr>
            <a:r>
              <a:rPr sz="2300" spc="-10" dirty="0">
                <a:latin typeface="Symbol"/>
                <a:cs typeface="Symbol"/>
              </a:rPr>
              <a:t></a:t>
            </a:r>
            <a:r>
              <a:rPr sz="2300" spc="-315" dirty="0">
                <a:latin typeface="Times New Roman"/>
                <a:cs typeface="Times New Roman"/>
              </a:rPr>
              <a:t> </a:t>
            </a:r>
            <a:r>
              <a:rPr sz="3600" i="1" spc="-135" baseline="-3472" dirty="0">
                <a:latin typeface="Symbol"/>
                <a:cs typeface="Symbol"/>
              </a:rPr>
              <a:t></a:t>
            </a:r>
            <a:r>
              <a:rPr sz="3450" i="1" spc="-322" baseline="-3623" dirty="0">
                <a:latin typeface="Times New Roman"/>
                <a:cs typeface="Times New Roman"/>
              </a:rPr>
              <a:t>L</a:t>
            </a:r>
            <a:r>
              <a:rPr sz="2025" spc="-15" baseline="37037" dirty="0">
                <a:latin typeface="Times New Roman"/>
                <a:cs typeface="Times New Roman"/>
              </a:rPr>
              <a:t>3</a:t>
            </a:r>
            <a:r>
              <a:rPr sz="2025" baseline="37037" dirty="0">
                <a:latin typeface="Times New Roman"/>
                <a:cs typeface="Times New Roman"/>
              </a:rPr>
              <a:t> </a:t>
            </a:r>
            <a:r>
              <a:rPr sz="2025" spc="60" baseline="37037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Symbol"/>
                <a:cs typeface="Symbol"/>
              </a:rPr>
              <a:t>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6663" y="3022067"/>
            <a:ext cx="141351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25" dirty="0">
                <a:latin typeface="Times New Roman"/>
                <a:cs typeface="Times New Roman"/>
              </a:rPr>
              <a:t>1</a:t>
            </a:r>
            <a:r>
              <a:rPr sz="2300" spc="-135" dirty="0">
                <a:latin typeface="Times New Roman"/>
                <a:cs typeface="Times New Roman"/>
              </a:rPr>
              <a:t>0</a:t>
            </a:r>
            <a:r>
              <a:rPr sz="2400" i="1" spc="-65" dirty="0">
                <a:latin typeface="Symbol"/>
                <a:cs typeface="Symbol"/>
              </a:rPr>
              <a:t>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3450" spc="-15" baseline="21739" dirty="0">
                <a:latin typeface="Symbol"/>
                <a:cs typeface="Symbol"/>
              </a:rPr>
              <a:t></a:t>
            </a:r>
            <a:r>
              <a:rPr sz="3450" spc="135" baseline="21739" dirty="0">
                <a:latin typeface="Times New Roman"/>
                <a:cs typeface="Times New Roman"/>
              </a:rPr>
              <a:t> </a:t>
            </a:r>
            <a:r>
              <a:rPr sz="2300" spc="-204" dirty="0">
                <a:latin typeface="Times New Roman"/>
                <a:cs typeface="Times New Roman"/>
              </a:rPr>
              <a:t>4</a:t>
            </a:r>
            <a:r>
              <a:rPr sz="2300" i="1" spc="-15" dirty="0">
                <a:latin typeface="Times New Roman"/>
                <a:cs typeface="Times New Roman"/>
              </a:rPr>
              <a:t>V</a:t>
            </a:r>
            <a:r>
              <a:rPr sz="2300" i="1" dirty="0">
                <a:latin typeface="Times New Roman"/>
                <a:cs typeface="Times New Roman"/>
              </a:rPr>
              <a:t> </a:t>
            </a:r>
            <a:r>
              <a:rPr sz="2300" i="1" spc="-220" dirty="0">
                <a:latin typeface="Times New Roman"/>
                <a:cs typeface="Times New Roman"/>
              </a:rPr>
              <a:t> </a:t>
            </a:r>
            <a:r>
              <a:rPr sz="3450" spc="-15" baseline="21739" dirty="0">
                <a:latin typeface="Symbol"/>
                <a:cs typeface="Symbol"/>
              </a:rPr>
              <a:t></a:t>
            </a:r>
            <a:endParaRPr sz="3450" baseline="21739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5961" y="2609307"/>
            <a:ext cx="35242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85" dirty="0">
                <a:latin typeface="Symbol"/>
                <a:cs typeface="Symbol"/>
              </a:rPr>
              <a:t></a:t>
            </a:r>
            <a:r>
              <a:rPr sz="2300" i="1" spc="-10" dirty="0">
                <a:latin typeface="Times New Roman"/>
                <a:cs typeface="Times New Roman"/>
              </a:rPr>
              <a:t>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1982" y="2682250"/>
            <a:ext cx="185801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1380" algn="l"/>
                <a:tab pos="1571625" algn="l"/>
              </a:tabLst>
            </a:pPr>
            <a:r>
              <a:rPr sz="3600" i="1" spc="-82" baseline="-20833" dirty="0">
                <a:latin typeface="Symbol"/>
                <a:cs typeface="Symbol"/>
              </a:rPr>
              <a:t></a:t>
            </a:r>
            <a:r>
              <a:rPr sz="3600" i="1" spc="284" baseline="-20833" dirty="0">
                <a:latin typeface="Times New Roman"/>
                <a:cs typeface="Times New Roman"/>
              </a:rPr>
              <a:t> </a:t>
            </a:r>
            <a:r>
              <a:rPr sz="3450" spc="-15" baseline="-21739" dirty="0">
                <a:latin typeface="Symbol"/>
                <a:cs typeface="Symbol"/>
              </a:rPr>
              <a:t></a:t>
            </a:r>
            <a:r>
              <a:rPr sz="3450" spc="-44" baseline="-21739" dirty="0">
                <a:latin typeface="Times New Roman"/>
                <a:cs typeface="Times New Roman"/>
              </a:rPr>
              <a:t> </a:t>
            </a:r>
            <a:r>
              <a:rPr sz="1350" u="sng" spc="-5" dirty="0">
                <a:latin typeface="Times New Roman"/>
                <a:cs typeface="Times New Roman"/>
              </a:rPr>
              <a:t> </a:t>
            </a:r>
            <a:r>
              <a:rPr sz="1350" u="sng" dirty="0">
                <a:latin typeface="Times New Roman"/>
                <a:cs typeface="Times New Roman"/>
              </a:rPr>
              <a:t>	</a:t>
            </a:r>
            <a:r>
              <a:rPr sz="1350" u="sng" spc="-10" dirty="0">
                <a:latin typeface="Times New Roman"/>
                <a:cs typeface="Times New Roman"/>
              </a:rPr>
              <a:t>0</a:t>
            </a:r>
            <a:r>
              <a:rPr sz="1350" u="sng" dirty="0">
                <a:latin typeface="Times New Roman"/>
                <a:cs typeface="Times New Roman"/>
              </a:rPr>
              <a:t>  </a:t>
            </a:r>
            <a:r>
              <a:rPr sz="1350" u="sng" spc="-114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 </a:t>
            </a:r>
            <a:r>
              <a:rPr sz="3450" spc="-15" baseline="-18115" dirty="0">
                <a:latin typeface="Symbol"/>
                <a:cs typeface="Symbol"/>
              </a:rPr>
              <a:t></a:t>
            </a:r>
            <a:r>
              <a:rPr sz="3450" spc="-434" baseline="-18115" dirty="0">
                <a:latin typeface="Times New Roman"/>
                <a:cs typeface="Times New Roman"/>
              </a:rPr>
              <a:t> </a:t>
            </a:r>
            <a:r>
              <a:rPr sz="1350" u="sng" spc="-5" dirty="0">
                <a:latin typeface="Times New Roman"/>
                <a:cs typeface="Times New Roman"/>
              </a:rPr>
              <a:t> </a:t>
            </a:r>
            <a:r>
              <a:rPr sz="1350" u="sng" dirty="0">
                <a:latin typeface="Times New Roman"/>
                <a:cs typeface="Times New Roman"/>
              </a:rPr>
              <a:t>	</a:t>
            </a:r>
            <a:r>
              <a:rPr sz="1350" u="sng" spc="-10" dirty="0">
                <a:latin typeface="Times New Roman"/>
                <a:cs typeface="Times New Roman"/>
              </a:rPr>
              <a:t>0</a:t>
            </a:r>
            <a:r>
              <a:rPr sz="1350" u="sng" spc="-15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3450" spc="-15" baseline="-18115" dirty="0">
                <a:latin typeface="Symbol"/>
                <a:cs typeface="Symbol"/>
              </a:rPr>
              <a:t></a:t>
            </a:r>
            <a:endParaRPr sz="3450" baseline="-18115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7009" y="2930525"/>
            <a:ext cx="13906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67400" y="0"/>
            <a:ext cx="3276599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22044" y="1943734"/>
            <a:ext cx="2534285" cy="220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55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“Outer”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10"/>
              </a:spcBef>
            </a:pPr>
            <a:r>
              <a:rPr sz="2400" dirty="0">
                <a:latin typeface="Arial"/>
                <a:cs typeface="Arial"/>
              </a:rPr>
              <a:t>Matchi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uter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ner sol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results in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latin typeface="Arial"/>
                <a:cs typeface="Arial"/>
              </a:rPr>
              <a:t>Spreading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71846" y="4059527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2036" y="0"/>
                </a:lnTo>
              </a:path>
            </a:pathLst>
          </a:custGeom>
          <a:ln w="13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8876" y="4059527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4">
                <a:moveTo>
                  <a:pt x="0" y="0"/>
                </a:moveTo>
                <a:lnTo>
                  <a:pt x="500453" y="0"/>
                </a:lnTo>
              </a:path>
            </a:pathLst>
          </a:custGeom>
          <a:ln w="13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97873" y="4051413"/>
            <a:ext cx="20955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-80" dirty="0">
                <a:latin typeface="Symbol"/>
                <a:cs typeface="Symbol"/>
              </a:rPr>
              <a:t>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6991" y="3161951"/>
            <a:ext cx="15875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i="1" spc="-30" dirty="0">
                <a:latin typeface="Symbol"/>
                <a:cs typeface="Symbol"/>
              </a:rPr>
              <a:t></a:t>
            </a:r>
            <a:endParaRPr sz="2450">
              <a:latin typeface="Symbol"/>
              <a:cs typeface="Symbol"/>
            </a:endParaRPr>
          </a:p>
          <a:p>
            <a:pPr marL="48895">
              <a:lnSpc>
                <a:spcPct val="100000"/>
              </a:lnSpc>
              <a:spcBef>
                <a:spcPts val="595"/>
              </a:spcBef>
            </a:pPr>
            <a:r>
              <a:rPr sz="1450" spc="5" dirty="0"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7059" y="4070463"/>
            <a:ext cx="26987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5" dirty="0">
                <a:latin typeface="Times New Roman"/>
                <a:cs typeface="Times New Roman"/>
              </a:rPr>
              <a:t>dt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80550" y="3601559"/>
            <a:ext cx="129159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5" dirty="0">
                <a:latin typeface="Times New Roman"/>
                <a:cs typeface="Times New Roman"/>
              </a:rPr>
              <a:t>d</a:t>
            </a:r>
            <a:r>
              <a:rPr sz="2500" i="1" spc="5" dirty="0">
                <a:latin typeface="Times New Roman"/>
                <a:cs typeface="Times New Roman"/>
              </a:rPr>
              <a:t>L</a:t>
            </a:r>
            <a:r>
              <a:rPr sz="2500" i="1" spc="229" dirty="0">
                <a:latin typeface="Times New Roman"/>
                <a:cs typeface="Times New Roman"/>
              </a:rPr>
              <a:t> </a:t>
            </a:r>
            <a:r>
              <a:rPr sz="3750" spc="7" baseline="-35555" dirty="0">
                <a:latin typeface="Symbol"/>
                <a:cs typeface="Symbol"/>
              </a:rPr>
              <a:t></a:t>
            </a:r>
            <a:r>
              <a:rPr sz="3750" spc="-277" baseline="-35555" dirty="0">
                <a:latin typeface="Times New Roman"/>
                <a:cs typeface="Times New Roman"/>
              </a:rPr>
              <a:t> </a:t>
            </a:r>
            <a:r>
              <a:rPr sz="3975" i="1" spc="-142" baseline="-33542" dirty="0">
                <a:latin typeface="Symbol"/>
                <a:cs typeface="Symbol"/>
              </a:rPr>
              <a:t></a:t>
            </a:r>
            <a:r>
              <a:rPr sz="3975" i="1" spc="-135" baseline="-33542" dirty="0">
                <a:latin typeface="Times New Roman"/>
                <a:cs typeface="Times New Roman"/>
              </a:rPr>
              <a:t> </a:t>
            </a:r>
            <a:r>
              <a:rPr sz="2650" i="1" spc="-65" dirty="0">
                <a:latin typeface="Symbol"/>
                <a:cs typeface="Symbol"/>
              </a:rPr>
              <a:t>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8194" y="4840985"/>
            <a:ext cx="24542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ecti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10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br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coe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ficient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7975" y="4914900"/>
            <a:ext cx="23495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Symbol"/>
                <a:cs typeface="Symbol"/>
              </a:rPr>
              <a:t>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32628" y="4914900"/>
            <a:ext cx="36442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 be both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experi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entally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345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deter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ined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alculated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020" y="1714500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4027" y="1714500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22044" y="1029461"/>
            <a:ext cx="106299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ted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78247" y="1202638"/>
            <a:ext cx="14224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4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24425" y="922599"/>
            <a:ext cx="2480945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3144" algn="l"/>
              </a:tabLst>
            </a:pPr>
            <a:r>
              <a:rPr sz="3000" i="1" spc="80" dirty="0">
                <a:latin typeface="Times New Roman"/>
                <a:cs typeface="Times New Roman"/>
              </a:rPr>
              <a:t>L</a:t>
            </a:r>
            <a:r>
              <a:rPr sz="3000" i="1" spc="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Symbol"/>
                <a:cs typeface="Symbol"/>
              </a:rPr>
              <a:t>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i="1" spc="80" dirty="0">
                <a:latin typeface="Times New Roman"/>
                <a:cs typeface="Times New Roman"/>
              </a:rPr>
              <a:t>L</a:t>
            </a:r>
            <a:r>
              <a:rPr sz="3000" i="1" dirty="0">
                <a:latin typeface="Times New Roman"/>
                <a:cs typeface="Times New Roman"/>
              </a:rPr>
              <a:t>	</a:t>
            </a:r>
            <a:r>
              <a:rPr sz="3000" spc="-245" dirty="0">
                <a:latin typeface="Times New Roman"/>
                <a:cs typeface="Times New Roman"/>
              </a:rPr>
              <a:t>(</a:t>
            </a:r>
            <a:r>
              <a:rPr sz="3000" spc="70" dirty="0">
                <a:latin typeface="Times New Roman"/>
                <a:cs typeface="Times New Roman"/>
              </a:rPr>
              <a:t>1</a:t>
            </a:r>
            <a:r>
              <a:rPr sz="3000" spc="-48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Symbol"/>
                <a:cs typeface="Symbol"/>
              </a:rPr>
              <a:t></a:t>
            </a:r>
            <a:r>
              <a:rPr sz="3000" spc="-260" dirty="0">
                <a:latin typeface="Times New Roman"/>
                <a:cs typeface="Times New Roman"/>
              </a:rPr>
              <a:t> </a:t>
            </a:r>
            <a:r>
              <a:rPr sz="3000" i="1" spc="40" dirty="0">
                <a:latin typeface="Times New Roman"/>
                <a:cs typeface="Times New Roman"/>
              </a:rPr>
              <a:t>t</a:t>
            </a:r>
            <a:r>
              <a:rPr sz="3000" i="1" spc="-165" dirty="0">
                <a:latin typeface="Times New Roman"/>
                <a:cs typeface="Times New Roman"/>
              </a:rPr>
              <a:t> </a:t>
            </a:r>
            <a:r>
              <a:rPr sz="3000" spc="200" dirty="0">
                <a:latin typeface="Times New Roman"/>
                <a:cs typeface="Times New Roman"/>
              </a:rPr>
              <a:t>/</a:t>
            </a:r>
            <a:r>
              <a:rPr sz="3200" i="1" spc="-25" dirty="0">
                <a:latin typeface="Symbol"/>
                <a:cs typeface="Symbol"/>
              </a:rPr>
              <a:t></a:t>
            </a:r>
            <a:r>
              <a:rPr sz="3200" i="1" spc="-390" dirty="0">
                <a:latin typeface="Times New Roman"/>
                <a:cs typeface="Times New Roman"/>
              </a:rPr>
              <a:t> </a:t>
            </a:r>
            <a:r>
              <a:rPr sz="3000" spc="250" dirty="0">
                <a:latin typeface="Times New Roman"/>
                <a:cs typeface="Times New Roman"/>
              </a:rPr>
              <a:t>)</a:t>
            </a:r>
            <a:r>
              <a:rPr sz="2625" i="1" spc="60" baseline="42857" dirty="0">
                <a:latin typeface="Times New Roman"/>
                <a:cs typeface="Times New Roman"/>
              </a:rPr>
              <a:t>n</a:t>
            </a:r>
            <a:endParaRPr sz="2625" baseline="42857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SI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ICONE OIL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79194" y="410209"/>
            <a:ext cx="537591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OCEL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OS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E 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EMB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69824" y="1300950"/>
            <a:ext cx="542290" cy="0"/>
          </a:xfrm>
          <a:custGeom>
            <a:avLst/>
            <a:gdLst/>
            <a:ahLst/>
            <a:cxnLst/>
            <a:rect l="l" t="t" r="r" b="b"/>
            <a:pathLst>
              <a:path w="542290">
                <a:moveTo>
                  <a:pt x="0" y="0"/>
                </a:moveTo>
                <a:lnTo>
                  <a:pt x="542167" y="0"/>
                </a:lnTo>
              </a:path>
            </a:pathLst>
          </a:custGeom>
          <a:ln w="11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743165" y="779036"/>
            <a:ext cx="22987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latin typeface="Times New Roman"/>
                <a:cs typeface="Times New Roman"/>
              </a:rPr>
              <a:t>0</a:t>
            </a:r>
            <a:r>
              <a:rPr sz="1300" spc="-10" dirty="0">
                <a:latin typeface="Times New Roman"/>
                <a:cs typeface="Times New Roman"/>
              </a:rPr>
              <a:t>.</a:t>
            </a:r>
            <a:r>
              <a:rPr sz="130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12424" y="1305045"/>
            <a:ext cx="211454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5" dirty="0">
                <a:latin typeface="Times New Roman"/>
                <a:cs typeface="Times New Roman"/>
              </a:rPr>
              <a:t>10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38707" y="1501053"/>
            <a:ext cx="1085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17283" y="1244922"/>
            <a:ext cx="1346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Symbol"/>
                <a:cs typeface="Symbol"/>
              </a:rPr>
              <a:t>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17283" y="1424723"/>
            <a:ext cx="1346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Symbol"/>
                <a:cs typeface="Symbol"/>
              </a:rPr>
              <a:t>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17283" y="855149"/>
            <a:ext cx="1346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Symbol"/>
                <a:cs typeface="Symbol"/>
              </a:rPr>
              <a:t>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4146" y="1162271"/>
            <a:ext cx="25146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Times New Roman"/>
                <a:cs typeface="Times New Roman"/>
              </a:rPr>
              <a:t>0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3300" spc="15" baseline="-16414" dirty="0">
                <a:latin typeface="Symbol"/>
                <a:cs typeface="Symbol"/>
              </a:rPr>
              <a:t></a:t>
            </a:r>
            <a:endParaRPr sz="3300" baseline="-16414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61129" y="1424723"/>
            <a:ext cx="1346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Symbol"/>
                <a:cs typeface="Symbol"/>
              </a:rPr>
              <a:t>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61129" y="855149"/>
            <a:ext cx="1346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Symbol"/>
                <a:cs typeface="Symbol"/>
              </a:rPr>
              <a:t>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96799" y="858896"/>
            <a:ext cx="61341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080"/>
              </a:lnSpc>
            </a:pPr>
            <a:r>
              <a:rPr sz="1300" dirty="0"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394335" algn="l"/>
              </a:tabLst>
            </a:pPr>
            <a:r>
              <a:rPr sz="2200" spc="10" dirty="0">
                <a:latin typeface="Symbol"/>
                <a:cs typeface="Symbol"/>
              </a:rPr>
              <a:t>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u="sng" spc="5" dirty="0">
                <a:latin typeface="Times New Roman"/>
                <a:cs typeface="Times New Roman"/>
              </a:rPr>
              <a:t> </a:t>
            </a:r>
            <a:r>
              <a:rPr sz="2200" u="sng" dirty="0">
                <a:latin typeface="Times New Roman"/>
                <a:cs typeface="Times New Roman"/>
              </a:rPr>
              <a:t>	</a:t>
            </a:r>
            <a:r>
              <a:rPr sz="2200" spc="10" dirty="0">
                <a:latin typeface="Symbol"/>
                <a:cs typeface="Symbol"/>
              </a:rPr>
              <a:t>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24320" y="1091911"/>
            <a:ext cx="198882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15" dirty="0">
                <a:latin typeface="Times New Roman"/>
                <a:cs typeface="Times New Roman"/>
              </a:rPr>
              <a:t>L</a:t>
            </a:r>
            <a:r>
              <a:rPr sz="2200" i="1" spc="3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Symbol"/>
                <a:cs typeface="Symbol"/>
              </a:rPr>
              <a:t>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i="1" spc="15" dirty="0">
                <a:latin typeface="Times New Roman"/>
                <a:cs typeface="Times New Roman"/>
              </a:rPr>
              <a:t>L</a:t>
            </a:r>
            <a:r>
              <a:rPr sz="2200" i="1" dirty="0">
                <a:latin typeface="Times New Roman"/>
                <a:cs typeface="Times New Roman"/>
              </a:rPr>
              <a:t> </a:t>
            </a:r>
            <a:r>
              <a:rPr sz="2200" i="1" spc="-210" dirty="0">
                <a:latin typeface="Times New Roman"/>
                <a:cs typeface="Times New Roman"/>
              </a:rPr>
              <a:t> </a:t>
            </a:r>
            <a:r>
              <a:rPr sz="3300" spc="7" baseline="11363" dirty="0">
                <a:latin typeface="Symbol"/>
                <a:cs typeface="Symbol"/>
              </a:rPr>
              <a:t></a:t>
            </a:r>
            <a:r>
              <a:rPr sz="2200" spc="10" dirty="0">
                <a:latin typeface="Times New Roman"/>
                <a:cs typeface="Times New Roman"/>
              </a:rPr>
              <a:t>1</a:t>
            </a:r>
            <a:r>
              <a:rPr sz="2200" spc="-33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Symbol"/>
                <a:cs typeface="Symbol"/>
              </a:rPr>
              <a:t></a:t>
            </a:r>
            <a:r>
              <a:rPr sz="2200" spc="-3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1</a:t>
            </a:r>
            <a:r>
              <a:rPr sz="2200" spc="-50" dirty="0">
                <a:latin typeface="Times New Roman"/>
                <a:cs typeface="Times New Roman"/>
              </a:rPr>
              <a:t>0</a:t>
            </a:r>
            <a:r>
              <a:rPr sz="3300" spc="15" baseline="-5050" dirty="0">
                <a:latin typeface="Symbol"/>
                <a:cs typeface="Symbol"/>
              </a:rPr>
              <a:t></a:t>
            </a:r>
            <a:r>
              <a:rPr sz="3300" spc="37" baseline="-5050" dirty="0">
                <a:latin typeface="Times New Roman"/>
                <a:cs typeface="Times New Roman"/>
              </a:rPr>
              <a:t> </a:t>
            </a:r>
            <a:r>
              <a:rPr sz="3300" spc="15" baseline="35353" dirty="0">
                <a:latin typeface="Times New Roman"/>
                <a:cs typeface="Times New Roman"/>
              </a:rPr>
              <a:t>4</a:t>
            </a:r>
            <a:r>
              <a:rPr sz="3300" spc="-142" baseline="35353" dirty="0">
                <a:latin typeface="Times New Roman"/>
                <a:cs typeface="Times New Roman"/>
              </a:rPr>
              <a:t> </a:t>
            </a:r>
            <a:r>
              <a:rPr sz="3300" spc="15" baseline="-5050" dirty="0">
                <a:latin typeface="Symbol"/>
                <a:cs typeface="Symbol"/>
              </a:rPr>
              <a:t></a:t>
            </a:r>
            <a:endParaRPr sz="3300" baseline="-505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25805" y="1079211"/>
            <a:ext cx="5257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spc="-50" dirty="0">
                <a:latin typeface="Symbol"/>
                <a:cs typeface="Symbol"/>
              </a:rPr>
              <a:t></a:t>
            </a:r>
            <a:r>
              <a:rPr sz="2300" i="1" spc="85" dirty="0">
                <a:latin typeface="Times New Roman"/>
                <a:cs typeface="Times New Roman"/>
              </a:rPr>
              <a:t> </a:t>
            </a:r>
            <a:r>
              <a:rPr sz="2200" i="1" spc="5" dirty="0">
                <a:latin typeface="Times New Roman"/>
                <a:cs typeface="Times New Roman"/>
              </a:rPr>
              <a:t>t</a:t>
            </a:r>
            <a:r>
              <a:rPr sz="2200" i="1" spc="-280" dirty="0">
                <a:latin typeface="Times New Roman"/>
                <a:cs typeface="Times New Roman"/>
              </a:rPr>
              <a:t> </a:t>
            </a:r>
            <a:r>
              <a:rPr sz="3300" spc="15" baseline="11363" dirty="0">
                <a:latin typeface="Symbol"/>
                <a:cs typeface="Symbol"/>
              </a:rPr>
              <a:t></a:t>
            </a:r>
            <a:endParaRPr sz="3300" baseline="11363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84675" y="1303693"/>
            <a:ext cx="50609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</a:tabLst>
            </a:pPr>
            <a:r>
              <a:rPr sz="2200" i="1" spc="15" dirty="0">
                <a:latin typeface="Times New Roman"/>
                <a:cs typeface="Times New Roman"/>
              </a:rPr>
              <a:t>L	</a:t>
            </a:r>
            <a:r>
              <a:rPr sz="2300" i="1" spc="-45" dirty="0">
                <a:latin typeface="Symbol"/>
                <a:cs typeface="Symbol"/>
              </a:rPr>
              <a:t>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79626" y="901639"/>
            <a:ext cx="451484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15" dirty="0">
                <a:latin typeface="Times New Roman"/>
                <a:cs typeface="Times New Roman"/>
              </a:rPr>
              <a:t>V</a:t>
            </a:r>
            <a:r>
              <a:rPr sz="2200" i="1" spc="-114" dirty="0">
                <a:latin typeface="Times New Roman"/>
                <a:cs typeface="Times New Roman"/>
              </a:rPr>
              <a:t> </a:t>
            </a:r>
            <a:r>
              <a:rPr sz="1950" spc="-22" baseline="42735" dirty="0">
                <a:latin typeface="Times New Roman"/>
                <a:cs typeface="Times New Roman"/>
              </a:rPr>
              <a:t>3</a:t>
            </a:r>
            <a:r>
              <a:rPr sz="2300" i="1" spc="-30" dirty="0">
                <a:latin typeface="Symbol"/>
                <a:cs typeface="Symbol"/>
              </a:rPr>
              <a:t>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96799" y="1332171"/>
            <a:ext cx="5162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latin typeface="Symbol"/>
                <a:cs typeface="Symbol"/>
              </a:rPr>
              <a:t></a:t>
            </a:r>
            <a:r>
              <a:rPr sz="2200" spc="-295" dirty="0">
                <a:latin typeface="Times New Roman"/>
                <a:cs typeface="Times New Roman"/>
              </a:rPr>
              <a:t> </a:t>
            </a:r>
            <a:r>
              <a:rPr sz="3450" i="1" spc="-60" baseline="6038" dirty="0">
                <a:latin typeface="Symbol"/>
                <a:cs typeface="Symbol"/>
              </a:rPr>
              <a:t></a:t>
            </a:r>
            <a:r>
              <a:rPr sz="3450" i="1" spc="142" baseline="6038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Symbol"/>
                <a:cs typeface="Symbol"/>
              </a:rPr>
              <a:t>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25821" y="1871434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43432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84341" y="1870170"/>
            <a:ext cx="0" cy="1478915"/>
          </a:xfrm>
          <a:custGeom>
            <a:avLst/>
            <a:gdLst/>
            <a:ahLst/>
            <a:cxnLst/>
            <a:rect l="l" t="t" r="r" b="b"/>
            <a:pathLst>
              <a:path h="1478914">
                <a:moveTo>
                  <a:pt x="0" y="0"/>
                </a:moveTo>
                <a:lnTo>
                  <a:pt x="0" y="14784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84341" y="3416398"/>
            <a:ext cx="0" cy="2799715"/>
          </a:xfrm>
          <a:custGeom>
            <a:avLst/>
            <a:gdLst/>
            <a:ahLst/>
            <a:cxnLst/>
            <a:rect l="l" t="t" r="r" b="b"/>
            <a:pathLst>
              <a:path h="2799715">
                <a:moveTo>
                  <a:pt x="0" y="0"/>
                </a:moveTo>
                <a:lnTo>
                  <a:pt x="0" y="27995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45208" y="1871434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43432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04901" y="1871434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0"/>
                </a:moveTo>
                <a:lnTo>
                  <a:pt x="0" y="703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4901" y="2642872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4">
                <a:moveTo>
                  <a:pt x="0" y="0"/>
                </a:moveTo>
                <a:lnTo>
                  <a:pt x="0" y="545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04901" y="5930002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4">
                <a:moveTo>
                  <a:pt x="0" y="0"/>
                </a:moveTo>
                <a:lnTo>
                  <a:pt x="0" y="284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65588" y="1870170"/>
            <a:ext cx="0" cy="1318260"/>
          </a:xfrm>
          <a:custGeom>
            <a:avLst/>
            <a:gdLst/>
            <a:ahLst/>
            <a:cxnLst/>
            <a:rect l="l" t="t" r="r" b="b"/>
            <a:pathLst>
              <a:path h="1318260">
                <a:moveTo>
                  <a:pt x="0" y="0"/>
                </a:moveTo>
                <a:lnTo>
                  <a:pt x="0" y="1317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65588" y="5930002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59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17202" y="580089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63888" y="5800899"/>
            <a:ext cx="4318000" cy="0"/>
          </a:xfrm>
          <a:custGeom>
            <a:avLst/>
            <a:gdLst/>
            <a:ahLst/>
            <a:cxnLst/>
            <a:rect l="l" t="t" r="r" b="b"/>
            <a:pathLst>
              <a:path w="4318000">
                <a:moveTo>
                  <a:pt x="0" y="0"/>
                </a:moveTo>
                <a:lnTo>
                  <a:pt x="43177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17202" y="5388117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62764" y="5388117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8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17202" y="497429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2764" y="4974290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8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17202" y="456207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62764" y="4562070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8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17202" y="414736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2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63888" y="4147360"/>
            <a:ext cx="4318000" cy="0"/>
          </a:xfrm>
          <a:custGeom>
            <a:avLst/>
            <a:gdLst/>
            <a:ahLst/>
            <a:cxnLst/>
            <a:rect l="l" t="t" r="r" b="b"/>
            <a:pathLst>
              <a:path w="4318000">
                <a:moveTo>
                  <a:pt x="0" y="0"/>
                </a:moveTo>
                <a:lnTo>
                  <a:pt x="43177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17202" y="3734577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62764" y="3734577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8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17202" y="332067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62764" y="3320670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8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63888" y="2905961"/>
            <a:ext cx="6379845" cy="0"/>
          </a:xfrm>
          <a:custGeom>
            <a:avLst/>
            <a:gdLst/>
            <a:ahLst/>
            <a:cxnLst/>
            <a:rect l="l" t="t" r="r" b="b"/>
            <a:pathLst>
              <a:path w="6379845">
                <a:moveTo>
                  <a:pt x="0" y="0"/>
                </a:moveTo>
                <a:lnTo>
                  <a:pt x="6379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63888" y="2492214"/>
            <a:ext cx="6379845" cy="0"/>
          </a:xfrm>
          <a:custGeom>
            <a:avLst/>
            <a:gdLst/>
            <a:ahLst/>
            <a:cxnLst/>
            <a:rect l="l" t="t" r="r" b="b"/>
            <a:pathLst>
              <a:path w="6379845">
                <a:moveTo>
                  <a:pt x="0" y="0"/>
                </a:moveTo>
                <a:lnTo>
                  <a:pt x="6379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63888" y="2078468"/>
            <a:ext cx="6379845" cy="0"/>
          </a:xfrm>
          <a:custGeom>
            <a:avLst/>
            <a:gdLst/>
            <a:ahLst/>
            <a:cxnLst/>
            <a:rect l="l" t="t" r="r" b="b"/>
            <a:pathLst>
              <a:path w="6379845">
                <a:moveTo>
                  <a:pt x="0" y="0"/>
                </a:moveTo>
                <a:lnTo>
                  <a:pt x="6379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605581" y="6319823"/>
            <a:ext cx="3289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65202" y="6319823"/>
            <a:ext cx="3289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22728" y="6319823"/>
            <a:ext cx="3289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1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46450" y="6319823"/>
            <a:ext cx="3289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2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406143" y="6319823"/>
            <a:ext cx="3289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2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95814" y="5669763"/>
            <a:ext cx="45021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19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95814" y="5253993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95814" y="4840247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22</a:t>
            </a:r>
            <a:endParaRPr sz="1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95814" y="4430355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95814" y="4016609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24</a:t>
            </a:r>
            <a:endParaRPr sz="15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95814" y="3600775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25</a:t>
            </a:r>
            <a:endParaRPr sz="15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195814" y="3187029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26</a:t>
            </a:r>
            <a:endParaRPr sz="15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95814" y="2775210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27</a:t>
            </a:r>
            <a:endParaRPr sz="15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95814" y="2359536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28</a:t>
            </a:r>
            <a:endParaRPr sz="15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95814" y="1945629"/>
            <a:ext cx="4502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0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746044" y="6206647"/>
            <a:ext cx="21590" cy="89535"/>
          </a:xfrm>
          <a:custGeom>
            <a:avLst/>
            <a:gdLst/>
            <a:ahLst/>
            <a:cxnLst/>
            <a:rect l="l" t="t" r="r" b="b"/>
            <a:pathLst>
              <a:path w="21589" h="89535">
                <a:moveTo>
                  <a:pt x="21600" y="0"/>
                </a:moveTo>
                <a:lnTo>
                  <a:pt x="2203" y="0"/>
                </a:lnTo>
                <a:lnTo>
                  <a:pt x="0" y="88949"/>
                </a:lnTo>
                <a:lnTo>
                  <a:pt x="19397" y="88949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24934" y="6206647"/>
            <a:ext cx="22225" cy="44450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21673" y="0"/>
                </a:moveTo>
                <a:lnTo>
                  <a:pt x="2347" y="0"/>
                </a:lnTo>
                <a:lnTo>
                  <a:pt x="0" y="44281"/>
                </a:lnTo>
                <a:lnTo>
                  <a:pt x="19505" y="44281"/>
                </a:lnTo>
                <a:lnTo>
                  <a:pt x="21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17634" y="6206647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49"/>
                </a:lnTo>
              </a:path>
            </a:pathLst>
          </a:custGeom>
          <a:ln w="19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86975" y="622878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86" y="0"/>
                </a:lnTo>
              </a:path>
            </a:pathLst>
          </a:custGeom>
          <a:ln w="44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65467" y="6206647"/>
            <a:ext cx="21590" cy="89535"/>
          </a:xfrm>
          <a:custGeom>
            <a:avLst/>
            <a:gdLst/>
            <a:ahLst/>
            <a:cxnLst/>
            <a:rect l="l" t="t" r="r" b="b"/>
            <a:pathLst>
              <a:path w="21589" h="89535">
                <a:moveTo>
                  <a:pt x="21492" y="0"/>
                </a:moveTo>
                <a:lnTo>
                  <a:pt x="2167" y="0"/>
                </a:lnTo>
                <a:lnTo>
                  <a:pt x="0" y="88949"/>
                </a:lnTo>
                <a:lnTo>
                  <a:pt x="19686" y="88949"/>
                </a:lnTo>
                <a:lnTo>
                  <a:pt x="21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46488" y="6206647"/>
            <a:ext cx="22225" cy="44450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21673" y="0"/>
                </a:moveTo>
                <a:lnTo>
                  <a:pt x="2347" y="0"/>
                </a:lnTo>
                <a:lnTo>
                  <a:pt x="0" y="44281"/>
                </a:lnTo>
                <a:lnTo>
                  <a:pt x="19505" y="44281"/>
                </a:lnTo>
                <a:lnTo>
                  <a:pt x="21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37241" y="6206647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49"/>
                </a:lnTo>
              </a:path>
            </a:pathLst>
          </a:custGeom>
          <a:ln w="19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08529" y="622878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86" y="0"/>
                </a:lnTo>
              </a:path>
            </a:pathLst>
          </a:custGeom>
          <a:ln w="44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96935" y="6206647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49"/>
                </a:lnTo>
              </a:path>
            </a:pathLst>
          </a:custGeom>
          <a:ln w="19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65874" y="622878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386" y="0"/>
                </a:lnTo>
              </a:path>
            </a:pathLst>
          </a:custGeom>
          <a:ln w="44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47075" y="6206647"/>
            <a:ext cx="22225" cy="89535"/>
          </a:xfrm>
          <a:custGeom>
            <a:avLst/>
            <a:gdLst/>
            <a:ahLst/>
            <a:cxnLst/>
            <a:rect l="l" t="t" r="r" b="b"/>
            <a:pathLst>
              <a:path w="22225" h="89535">
                <a:moveTo>
                  <a:pt x="21673" y="0"/>
                </a:moveTo>
                <a:lnTo>
                  <a:pt x="2167" y="0"/>
                </a:lnTo>
                <a:lnTo>
                  <a:pt x="0" y="88949"/>
                </a:lnTo>
                <a:lnTo>
                  <a:pt x="19325" y="88949"/>
                </a:lnTo>
                <a:lnTo>
                  <a:pt x="21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25568" y="6206647"/>
            <a:ext cx="22225" cy="44450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21673" y="0"/>
                </a:moveTo>
                <a:lnTo>
                  <a:pt x="2167" y="0"/>
                </a:lnTo>
                <a:lnTo>
                  <a:pt x="0" y="44281"/>
                </a:lnTo>
                <a:lnTo>
                  <a:pt x="19867" y="44281"/>
                </a:lnTo>
                <a:lnTo>
                  <a:pt x="21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54858" y="6208414"/>
            <a:ext cx="6379845" cy="0"/>
          </a:xfrm>
          <a:custGeom>
            <a:avLst/>
            <a:gdLst/>
            <a:ahLst/>
            <a:cxnLst/>
            <a:rect l="l" t="t" r="r" b="b"/>
            <a:pathLst>
              <a:path w="6379845">
                <a:moveTo>
                  <a:pt x="0" y="0"/>
                </a:moveTo>
                <a:lnTo>
                  <a:pt x="6379559" y="0"/>
                </a:lnTo>
              </a:path>
            </a:pathLst>
          </a:custGeom>
          <a:ln w="1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54858" y="1865492"/>
            <a:ext cx="6379845" cy="0"/>
          </a:xfrm>
          <a:custGeom>
            <a:avLst/>
            <a:gdLst/>
            <a:ahLst/>
            <a:cxnLst/>
            <a:rect l="l" t="t" r="r" b="b"/>
            <a:pathLst>
              <a:path w="6379845">
                <a:moveTo>
                  <a:pt x="0" y="0"/>
                </a:moveTo>
                <a:lnTo>
                  <a:pt x="6379559" y="0"/>
                </a:lnTo>
              </a:path>
            </a:pathLst>
          </a:custGeom>
          <a:ln w="19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57058" y="6198809"/>
            <a:ext cx="97790" cy="19685"/>
          </a:xfrm>
          <a:custGeom>
            <a:avLst/>
            <a:gdLst/>
            <a:ahLst/>
            <a:cxnLst/>
            <a:rect l="l" t="t" r="r" b="b"/>
            <a:pathLst>
              <a:path w="97789" h="19685">
                <a:moveTo>
                  <a:pt x="0" y="0"/>
                </a:moveTo>
                <a:lnTo>
                  <a:pt x="0" y="17635"/>
                </a:lnTo>
                <a:lnTo>
                  <a:pt x="97800" y="19209"/>
                </a:lnTo>
                <a:lnTo>
                  <a:pt x="97800" y="1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06834" y="600249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57058" y="579364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14" y="0"/>
                </a:lnTo>
              </a:path>
            </a:pathLst>
          </a:custGeom>
          <a:ln w="1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06834" y="5588779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57058" y="5371252"/>
            <a:ext cx="97790" cy="19685"/>
          </a:xfrm>
          <a:custGeom>
            <a:avLst/>
            <a:gdLst/>
            <a:ahLst/>
            <a:cxnLst/>
            <a:rect l="l" t="t" r="r" b="b"/>
            <a:pathLst>
              <a:path w="97789" h="19685">
                <a:moveTo>
                  <a:pt x="0" y="0"/>
                </a:moveTo>
                <a:lnTo>
                  <a:pt x="0" y="17185"/>
                </a:lnTo>
                <a:lnTo>
                  <a:pt x="97800" y="19113"/>
                </a:lnTo>
                <a:lnTo>
                  <a:pt x="97800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06834" y="517487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57058" y="4957506"/>
            <a:ext cx="97790" cy="19685"/>
          </a:xfrm>
          <a:custGeom>
            <a:avLst/>
            <a:gdLst/>
            <a:ahLst/>
            <a:cxnLst/>
            <a:rect l="l" t="t" r="r" b="b"/>
            <a:pathLst>
              <a:path w="97789" h="19685">
                <a:moveTo>
                  <a:pt x="0" y="0"/>
                </a:moveTo>
                <a:lnTo>
                  <a:pt x="0" y="17185"/>
                </a:lnTo>
                <a:lnTo>
                  <a:pt x="97800" y="19113"/>
                </a:lnTo>
                <a:lnTo>
                  <a:pt x="97800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06834" y="4750633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5">
                <a:moveTo>
                  <a:pt x="0" y="0"/>
                </a:moveTo>
                <a:lnTo>
                  <a:pt x="0" y="17185"/>
                </a:lnTo>
                <a:lnTo>
                  <a:pt x="48024" y="19113"/>
                </a:lnTo>
                <a:lnTo>
                  <a:pt x="48024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57058" y="4545687"/>
            <a:ext cx="97790" cy="19685"/>
          </a:xfrm>
          <a:custGeom>
            <a:avLst/>
            <a:gdLst/>
            <a:ahLst/>
            <a:cxnLst/>
            <a:rect l="l" t="t" r="r" b="b"/>
            <a:pathLst>
              <a:path w="97789" h="19685">
                <a:moveTo>
                  <a:pt x="0" y="0"/>
                </a:moveTo>
                <a:lnTo>
                  <a:pt x="0" y="17185"/>
                </a:lnTo>
                <a:lnTo>
                  <a:pt x="97800" y="19113"/>
                </a:lnTo>
                <a:lnTo>
                  <a:pt x="97800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06834" y="4347379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57058" y="4140506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14" y="0"/>
                </a:lnTo>
              </a:path>
            </a:pathLst>
          </a:custGeom>
          <a:ln w="1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06834" y="393363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57058" y="3718034"/>
            <a:ext cx="97790" cy="19685"/>
          </a:xfrm>
          <a:custGeom>
            <a:avLst/>
            <a:gdLst/>
            <a:ahLst/>
            <a:cxnLst/>
            <a:rect l="l" t="t" r="r" b="b"/>
            <a:pathLst>
              <a:path w="97789" h="19685">
                <a:moveTo>
                  <a:pt x="0" y="0"/>
                </a:moveTo>
                <a:lnTo>
                  <a:pt x="0" y="17185"/>
                </a:lnTo>
                <a:lnTo>
                  <a:pt x="97800" y="19273"/>
                </a:lnTo>
                <a:lnTo>
                  <a:pt x="97800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34" y="3509234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5">
                <a:moveTo>
                  <a:pt x="0" y="0"/>
                </a:moveTo>
                <a:lnTo>
                  <a:pt x="0" y="17185"/>
                </a:lnTo>
                <a:lnTo>
                  <a:pt x="48024" y="19113"/>
                </a:lnTo>
                <a:lnTo>
                  <a:pt x="48024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57058" y="3304288"/>
            <a:ext cx="97790" cy="19685"/>
          </a:xfrm>
          <a:custGeom>
            <a:avLst/>
            <a:gdLst/>
            <a:ahLst/>
            <a:cxnLst/>
            <a:rect l="l" t="t" r="r" b="b"/>
            <a:pathLst>
              <a:path w="97789" h="19685">
                <a:moveTo>
                  <a:pt x="0" y="0"/>
                </a:moveTo>
                <a:lnTo>
                  <a:pt x="0" y="17185"/>
                </a:lnTo>
                <a:lnTo>
                  <a:pt x="97800" y="19113"/>
                </a:lnTo>
                <a:lnTo>
                  <a:pt x="97800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06834" y="3097415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5">
                <a:moveTo>
                  <a:pt x="0" y="0"/>
                </a:moveTo>
                <a:lnTo>
                  <a:pt x="0" y="17185"/>
                </a:lnTo>
                <a:lnTo>
                  <a:pt x="48024" y="19113"/>
                </a:lnTo>
                <a:lnTo>
                  <a:pt x="48024" y="16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57058" y="289891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14" y="0"/>
                </a:lnTo>
              </a:path>
            </a:pathLst>
          </a:custGeom>
          <a:ln w="1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06834" y="269396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57058" y="2485165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14" y="0"/>
                </a:lnTo>
              </a:path>
            </a:pathLst>
          </a:custGeom>
          <a:ln w="1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06834" y="2280219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025" y="0"/>
                </a:lnTo>
              </a:path>
            </a:pathLst>
          </a:custGeom>
          <a:ln w="1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57058" y="2071419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14" y="0"/>
                </a:lnTo>
              </a:path>
            </a:pathLst>
          </a:custGeom>
          <a:ln w="1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06834" y="1855694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5">
                <a:moveTo>
                  <a:pt x="0" y="0"/>
                </a:moveTo>
                <a:lnTo>
                  <a:pt x="0" y="17507"/>
                </a:lnTo>
                <a:lnTo>
                  <a:pt x="48024" y="19595"/>
                </a:lnTo>
                <a:lnTo>
                  <a:pt x="48024" y="19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56845" y="1863404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0"/>
                </a:moveTo>
                <a:lnTo>
                  <a:pt x="0" y="4343243"/>
                </a:lnTo>
              </a:path>
            </a:pathLst>
          </a:custGeom>
          <a:ln w="21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36404" y="1863404"/>
            <a:ext cx="0" cy="4343400"/>
          </a:xfrm>
          <a:custGeom>
            <a:avLst/>
            <a:gdLst/>
            <a:ahLst/>
            <a:cxnLst/>
            <a:rect l="l" t="t" r="r" b="b"/>
            <a:pathLst>
              <a:path h="4343400">
                <a:moveTo>
                  <a:pt x="0" y="0"/>
                </a:moveTo>
                <a:lnTo>
                  <a:pt x="0" y="4343243"/>
                </a:lnTo>
              </a:path>
            </a:pathLst>
          </a:custGeom>
          <a:ln w="21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73041" y="5597359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5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73041" y="5597359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5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16568" y="5638035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6140" y="2088"/>
                </a:lnTo>
              </a:path>
            </a:pathLst>
          </a:custGeom>
          <a:ln w="7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7027" y="4487605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0" y="67397"/>
                </a:moveTo>
                <a:lnTo>
                  <a:pt x="75783" y="67397"/>
                </a:lnTo>
                <a:lnTo>
                  <a:pt x="75783" y="0"/>
                </a:lnTo>
                <a:lnTo>
                  <a:pt x="0" y="0"/>
                </a:lnTo>
                <a:lnTo>
                  <a:pt x="0" y="67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37027" y="4487605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0" y="67397"/>
                </a:moveTo>
                <a:lnTo>
                  <a:pt x="75783" y="67397"/>
                </a:lnTo>
                <a:lnTo>
                  <a:pt x="75783" y="0"/>
                </a:lnTo>
                <a:lnTo>
                  <a:pt x="0" y="0"/>
                </a:lnTo>
                <a:lnTo>
                  <a:pt x="0" y="67397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80192" y="4528019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334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79339" y="3861133"/>
            <a:ext cx="78105" cy="67945"/>
          </a:xfrm>
          <a:custGeom>
            <a:avLst/>
            <a:gdLst/>
            <a:ahLst/>
            <a:cxnLst/>
            <a:rect l="l" t="t" r="r" b="b"/>
            <a:pathLst>
              <a:path w="78105" h="67945">
                <a:moveTo>
                  <a:pt x="0" y="67789"/>
                </a:moveTo>
                <a:lnTo>
                  <a:pt x="77987" y="67789"/>
                </a:lnTo>
                <a:lnTo>
                  <a:pt x="77987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79339" y="3861133"/>
            <a:ext cx="78105" cy="67945"/>
          </a:xfrm>
          <a:custGeom>
            <a:avLst/>
            <a:gdLst/>
            <a:ahLst/>
            <a:cxnLst/>
            <a:rect l="l" t="t" r="r" b="b"/>
            <a:pathLst>
              <a:path w="78105" h="67945">
                <a:moveTo>
                  <a:pt x="0" y="67789"/>
                </a:moveTo>
                <a:lnTo>
                  <a:pt x="77987" y="67789"/>
                </a:lnTo>
                <a:lnTo>
                  <a:pt x="77987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ln w="8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122505" y="390145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82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38810" y="3580537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0" y="67789"/>
                </a:moveTo>
                <a:lnTo>
                  <a:pt x="75783" y="67789"/>
                </a:lnTo>
                <a:lnTo>
                  <a:pt x="75783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38810" y="3580537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0" y="67789"/>
                </a:moveTo>
                <a:lnTo>
                  <a:pt x="75783" y="67789"/>
                </a:lnTo>
                <a:lnTo>
                  <a:pt x="75783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81975" y="362134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82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28803" y="3348608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0" y="67789"/>
                </a:moveTo>
                <a:lnTo>
                  <a:pt x="75783" y="67789"/>
                </a:lnTo>
                <a:lnTo>
                  <a:pt x="75783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28803" y="3348608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5">
                <a:moveTo>
                  <a:pt x="0" y="67789"/>
                </a:moveTo>
                <a:lnTo>
                  <a:pt x="75783" y="67789"/>
                </a:lnTo>
                <a:lnTo>
                  <a:pt x="75783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69801" y="338925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82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31620" y="3158890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4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31620" y="3158890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4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74786" y="320165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01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58581" y="3010000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4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58581" y="3010000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4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02108" y="30527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40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29069" y="2828605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4">
                <a:moveTo>
                  <a:pt x="0" y="67397"/>
                </a:moveTo>
                <a:lnTo>
                  <a:pt x="75783" y="67397"/>
                </a:lnTo>
                <a:lnTo>
                  <a:pt x="75783" y="0"/>
                </a:lnTo>
                <a:lnTo>
                  <a:pt x="0" y="0"/>
                </a:lnTo>
                <a:lnTo>
                  <a:pt x="0" y="67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29069" y="2828605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4">
                <a:moveTo>
                  <a:pt x="0" y="67397"/>
                </a:moveTo>
                <a:lnTo>
                  <a:pt x="75783" y="67397"/>
                </a:lnTo>
                <a:lnTo>
                  <a:pt x="75783" y="0"/>
                </a:lnTo>
                <a:lnTo>
                  <a:pt x="0" y="0"/>
                </a:lnTo>
                <a:lnTo>
                  <a:pt x="0" y="67397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70067" y="2868858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0"/>
                </a:moveTo>
                <a:lnTo>
                  <a:pt x="6682" y="2088"/>
                </a:lnTo>
              </a:path>
            </a:pathLst>
          </a:custGeom>
          <a:ln w="7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38387" y="2642903"/>
            <a:ext cx="76200" cy="69850"/>
          </a:xfrm>
          <a:custGeom>
            <a:avLst/>
            <a:gdLst/>
            <a:ahLst/>
            <a:cxnLst/>
            <a:rect l="l" t="t" r="r" b="b"/>
            <a:pathLst>
              <a:path w="76200" h="69850">
                <a:moveTo>
                  <a:pt x="0" y="69355"/>
                </a:moveTo>
                <a:lnTo>
                  <a:pt x="75783" y="69355"/>
                </a:lnTo>
                <a:lnTo>
                  <a:pt x="75783" y="0"/>
                </a:lnTo>
                <a:lnTo>
                  <a:pt x="0" y="0"/>
                </a:lnTo>
                <a:lnTo>
                  <a:pt x="0" y="69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38387" y="2642903"/>
            <a:ext cx="76200" cy="69850"/>
          </a:xfrm>
          <a:custGeom>
            <a:avLst/>
            <a:gdLst/>
            <a:ahLst/>
            <a:cxnLst/>
            <a:rect l="l" t="t" r="r" b="b"/>
            <a:pathLst>
              <a:path w="76200" h="69850">
                <a:moveTo>
                  <a:pt x="0" y="69355"/>
                </a:moveTo>
                <a:lnTo>
                  <a:pt x="75783" y="69355"/>
                </a:lnTo>
                <a:lnTo>
                  <a:pt x="75783" y="0"/>
                </a:lnTo>
                <a:lnTo>
                  <a:pt x="0" y="0"/>
                </a:lnTo>
                <a:lnTo>
                  <a:pt x="0" y="69355"/>
                </a:lnTo>
                <a:close/>
              </a:path>
            </a:pathLst>
          </a:custGeom>
          <a:ln w="8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81553" y="268511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50357" y="2575083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4">
                <a:moveTo>
                  <a:pt x="0" y="67789"/>
                </a:moveTo>
                <a:lnTo>
                  <a:pt x="75783" y="67789"/>
                </a:lnTo>
                <a:lnTo>
                  <a:pt x="75783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50357" y="2575083"/>
            <a:ext cx="76200" cy="67945"/>
          </a:xfrm>
          <a:custGeom>
            <a:avLst/>
            <a:gdLst/>
            <a:ahLst/>
            <a:cxnLst/>
            <a:rect l="l" t="t" r="r" b="b"/>
            <a:pathLst>
              <a:path w="76200" h="67944">
                <a:moveTo>
                  <a:pt x="0" y="67789"/>
                </a:moveTo>
                <a:lnTo>
                  <a:pt x="75783" y="67789"/>
                </a:lnTo>
                <a:lnTo>
                  <a:pt x="75783" y="0"/>
                </a:lnTo>
                <a:lnTo>
                  <a:pt x="0" y="0"/>
                </a:lnTo>
                <a:lnTo>
                  <a:pt x="0" y="67789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93523" y="261572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3668" y="2486071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4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3668" y="2486071"/>
            <a:ext cx="78105" cy="69850"/>
          </a:xfrm>
          <a:custGeom>
            <a:avLst/>
            <a:gdLst/>
            <a:ahLst/>
            <a:cxnLst/>
            <a:rect l="l" t="t" r="r" b="b"/>
            <a:pathLst>
              <a:path w="78104" h="69850">
                <a:moveTo>
                  <a:pt x="0" y="69747"/>
                </a:moveTo>
                <a:lnTo>
                  <a:pt x="77987" y="69747"/>
                </a:lnTo>
                <a:lnTo>
                  <a:pt x="77987" y="0"/>
                </a:lnTo>
                <a:lnTo>
                  <a:pt x="0" y="0"/>
                </a:lnTo>
                <a:lnTo>
                  <a:pt x="0" y="69747"/>
                </a:lnTo>
                <a:close/>
              </a:path>
            </a:pathLst>
          </a:custGeom>
          <a:ln w="82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77015" y="2526907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0"/>
                </a:moveTo>
                <a:lnTo>
                  <a:pt x="6501" y="1927"/>
                </a:lnTo>
              </a:path>
            </a:pathLst>
          </a:custGeom>
          <a:ln w="7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54127" y="2377887"/>
            <a:ext cx="78740" cy="69850"/>
          </a:xfrm>
          <a:custGeom>
            <a:avLst/>
            <a:gdLst/>
            <a:ahLst/>
            <a:cxnLst/>
            <a:rect l="l" t="t" r="r" b="b"/>
            <a:pathLst>
              <a:path w="78740" h="69850">
                <a:moveTo>
                  <a:pt x="0" y="69355"/>
                </a:moveTo>
                <a:lnTo>
                  <a:pt x="78427" y="69355"/>
                </a:lnTo>
                <a:lnTo>
                  <a:pt x="78427" y="0"/>
                </a:lnTo>
                <a:lnTo>
                  <a:pt x="0" y="0"/>
                </a:lnTo>
                <a:lnTo>
                  <a:pt x="0" y="69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54127" y="2377887"/>
            <a:ext cx="78740" cy="69850"/>
          </a:xfrm>
          <a:custGeom>
            <a:avLst/>
            <a:gdLst/>
            <a:ahLst/>
            <a:cxnLst/>
            <a:rect l="l" t="t" r="r" b="b"/>
            <a:pathLst>
              <a:path w="78740" h="69850">
                <a:moveTo>
                  <a:pt x="0" y="69355"/>
                </a:moveTo>
                <a:lnTo>
                  <a:pt x="78427" y="69355"/>
                </a:lnTo>
                <a:lnTo>
                  <a:pt x="78427" y="0"/>
                </a:lnTo>
                <a:lnTo>
                  <a:pt x="0" y="0"/>
                </a:lnTo>
                <a:lnTo>
                  <a:pt x="0" y="69355"/>
                </a:lnTo>
                <a:close/>
              </a:path>
            </a:pathLst>
          </a:custGeom>
          <a:ln w="8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97654" y="2418331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0"/>
                </a:moveTo>
                <a:lnTo>
                  <a:pt x="6682" y="1927"/>
                </a:lnTo>
              </a:path>
            </a:pathLst>
          </a:custGeom>
          <a:ln w="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18735" y="5516288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5" h="81279">
                <a:moveTo>
                  <a:pt x="0" y="0"/>
                </a:moveTo>
                <a:lnTo>
                  <a:pt x="1806" y="8111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70874" y="551628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0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18735" y="5680759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5" h="81279">
                <a:moveTo>
                  <a:pt x="0" y="81143"/>
                </a:moveTo>
                <a:lnTo>
                  <a:pt x="1806" y="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70874" y="5761902"/>
            <a:ext cx="97790" cy="2540"/>
          </a:xfrm>
          <a:custGeom>
            <a:avLst/>
            <a:gdLst/>
            <a:ahLst/>
            <a:cxnLst/>
            <a:rect l="l" t="t" r="r" b="b"/>
            <a:pathLst>
              <a:path w="97789" h="2539">
                <a:moveTo>
                  <a:pt x="0" y="0"/>
                </a:moveTo>
                <a:lnTo>
                  <a:pt x="97709" y="1959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82360" y="440257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26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634679" y="4402578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90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82360" y="456881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3038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34679" y="465185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90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26840" y="3777944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11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077172" y="3777944"/>
            <a:ext cx="99695" cy="0"/>
          </a:xfrm>
          <a:custGeom>
            <a:avLst/>
            <a:gdLst/>
            <a:ahLst/>
            <a:cxnLst/>
            <a:rect l="l" t="t" r="r" b="b"/>
            <a:pathLst>
              <a:path w="99694">
                <a:moveTo>
                  <a:pt x="0" y="0"/>
                </a:moveTo>
                <a:lnTo>
                  <a:pt x="99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26840" y="394225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965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77172" y="4027220"/>
            <a:ext cx="99695" cy="0"/>
          </a:xfrm>
          <a:custGeom>
            <a:avLst/>
            <a:gdLst/>
            <a:ahLst/>
            <a:cxnLst/>
            <a:rect l="l" t="t" r="r" b="b"/>
            <a:pathLst>
              <a:path w="99694">
                <a:moveTo>
                  <a:pt x="0" y="0"/>
                </a:moveTo>
                <a:lnTo>
                  <a:pt x="99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84323" y="349750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11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34475" y="349750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84323" y="3661979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81110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34475" y="3743090"/>
            <a:ext cx="99695" cy="2540"/>
          </a:xfrm>
          <a:custGeom>
            <a:avLst/>
            <a:gdLst/>
            <a:ahLst/>
            <a:cxnLst/>
            <a:rect l="l" t="t" r="r" b="b"/>
            <a:pathLst>
              <a:path w="99695" h="2539">
                <a:moveTo>
                  <a:pt x="0" y="0"/>
                </a:moveTo>
                <a:lnTo>
                  <a:pt x="99515" y="1927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74136" y="3265419"/>
            <a:ext cx="2540" cy="81280"/>
          </a:xfrm>
          <a:custGeom>
            <a:avLst/>
            <a:gdLst/>
            <a:ahLst/>
            <a:cxnLst/>
            <a:rect l="l" t="t" r="r" b="b"/>
            <a:pathLst>
              <a:path w="2539" h="81279">
                <a:moveTo>
                  <a:pt x="0" y="0"/>
                </a:moveTo>
                <a:lnTo>
                  <a:pt x="2347" y="8111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24469" y="326541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74136" y="3429729"/>
            <a:ext cx="2540" cy="83820"/>
          </a:xfrm>
          <a:custGeom>
            <a:avLst/>
            <a:gdLst/>
            <a:ahLst/>
            <a:cxnLst/>
            <a:rect l="l" t="t" r="r" b="b"/>
            <a:pathLst>
              <a:path w="2539" h="83820">
                <a:moveTo>
                  <a:pt x="0" y="83359"/>
                </a:moveTo>
                <a:lnTo>
                  <a:pt x="2347" y="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024469" y="351308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1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79120" y="307782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1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29452" y="307782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0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79120" y="324229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198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29452" y="332548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0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004275" y="2928929"/>
            <a:ext cx="2540" cy="81280"/>
          </a:xfrm>
          <a:custGeom>
            <a:avLst/>
            <a:gdLst/>
            <a:ahLst/>
            <a:cxnLst/>
            <a:rect l="l" t="t" r="r" b="b"/>
            <a:pathLst>
              <a:path w="2539" h="81280">
                <a:moveTo>
                  <a:pt x="0" y="0"/>
                </a:moveTo>
                <a:lnTo>
                  <a:pt x="2347" y="8111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954065" y="292892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57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04275" y="3093399"/>
            <a:ext cx="2540" cy="85725"/>
          </a:xfrm>
          <a:custGeom>
            <a:avLst/>
            <a:gdLst/>
            <a:ahLst/>
            <a:cxnLst/>
            <a:rect l="l" t="t" r="r" b="b"/>
            <a:pathLst>
              <a:path w="2539" h="85725">
                <a:moveTo>
                  <a:pt x="0" y="85126"/>
                </a:moveTo>
                <a:lnTo>
                  <a:pt x="2347" y="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54065" y="317852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57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74401" y="274309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447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24734" y="2743096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48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74401" y="2911582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10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424734" y="2992693"/>
            <a:ext cx="97790" cy="2540"/>
          </a:xfrm>
          <a:custGeom>
            <a:avLst/>
            <a:gdLst/>
            <a:ahLst/>
            <a:cxnLst/>
            <a:rect l="l" t="t" r="r" b="b"/>
            <a:pathLst>
              <a:path w="97789" h="2539">
                <a:moveTo>
                  <a:pt x="0" y="0"/>
                </a:moveTo>
                <a:lnTo>
                  <a:pt x="97348" y="2088"/>
                </a:lnTo>
              </a:path>
            </a:pathLst>
          </a:custGeom>
          <a:ln w="7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83901" y="2559834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3038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934052" y="2559834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0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83901" y="272591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10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34052" y="2807021"/>
            <a:ext cx="97790" cy="2540"/>
          </a:xfrm>
          <a:custGeom>
            <a:avLst/>
            <a:gdLst/>
            <a:ahLst/>
            <a:cxnLst/>
            <a:rect l="l" t="t" r="r" b="b"/>
            <a:pathLst>
              <a:path w="97789" h="2539">
                <a:moveTo>
                  <a:pt x="0" y="0"/>
                </a:moveTo>
                <a:lnTo>
                  <a:pt x="97709" y="1927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95871" y="2489966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198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46023" y="2489966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48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95871" y="265620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32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46023" y="2737635"/>
            <a:ext cx="97790" cy="2540"/>
          </a:xfrm>
          <a:custGeom>
            <a:avLst/>
            <a:gdLst/>
            <a:ahLst/>
            <a:cxnLst/>
            <a:rect l="l" t="t" r="r" b="b"/>
            <a:pathLst>
              <a:path w="97789" h="2539">
                <a:moveTo>
                  <a:pt x="0" y="0"/>
                </a:moveTo>
                <a:lnTo>
                  <a:pt x="97348" y="1927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79182" y="2405000"/>
            <a:ext cx="2540" cy="81280"/>
          </a:xfrm>
          <a:custGeom>
            <a:avLst/>
            <a:gdLst/>
            <a:ahLst/>
            <a:cxnLst/>
            <a:rect l="l" t="t" r="r" b="b"/>
            <a:pathLst>
              <a:path w="2540" h="81280">
                <a:moveTo>
                  <a:pt x="0" y="0"/>
                </a:moveTo>
                <a:lnTo>
                  <a:pt x="2167" y="8111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1501" y="24050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8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79182" y="2569149"/>
            <a:ext cx="2540" cy="81915"/>
          </a:xfrm>
          <a:custGeom>
            <a:avLst/>
            <a:gdLst/>
            <a:ahLst/>
            <a:cxnLst/>
            <a:rect l="l" t="t" r="r" b="b"/>
            <a:pathLst>
              <a:path w="2540" h="81914">
                <a:moveTo>
                  <a:pt x="0" y="81592"/>
                </a:moveTo>
                <a:lnTo>
                  <a:pt x="2167" y="0"/>
                </a:lnTo>
              </a:path>
            </a:pathLst>
          </a:custGeom>
          <a:ln w="8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1501" y="2650742"/>
            <a:ext cx="97790" cy="1905"/>
          </a:xfrm>
          <a:custGeom>
            <a:avLst/>
            <a:gdLst/>
            <a:ahLst/>
            <a:cxnLst/>
            <a:rect l="l" t="t" r="r" b="b"/>
            <a:pathLst>
              <a:path w="97790" h="1905">
                <a:moveTo>
                  <a:pt x="0" y="0"/>
                </a:moveTo>
                <a:lnTo>
                  <a:pt x="97348" y="1445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299821" y="2296424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92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252321" y="229642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8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99821" y="2461055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3038"/>
                </a:moveTo>
                <a:lnTo>
                  <a:pt x="0" y="0"/>
                </a:lnTo>
              </a:path>
            </a:pathLst>
          </a:custGeom>
          <a:ln w="8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52321" y="254409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8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18735" y="520116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7388"/>
                </a:moveTo>
                <a:lnTo>
                  <a:pt x="6321" y="0"/>
                </a:lnTo>
              </a:path>
            </a:pathLst>
          </a:custGeom>
          <a:ln w="8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42576" y="5160364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0" y="7870"/>
                </a:moveTo>
                <a:lnTo>
                  <a:pt x="6140" y="0"/>
                </a:lnTo>
              </a:path>
            </a:pathLst>
          </a:custGeom>
          <a:ln w="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268583" y="5119728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0" y="7709"/>
                </a:moveTo>
                <a:lnTo>
                  <a:pt x="2167" y="0"/>
                </a:lnTo>
              </a:path>
            </a:pathLst>
          </a:custGeom>
          <a:ln w="8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90257" y="5077325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4" h="10160">
                <a:moveTo>
                  <a:pt x="0" y="9797"/>
                </a:moveTo>
                <a:lnTo>
                  <a:pt x="4334" y="0"/>
                </a:lnTo>
              </a:path>
            </a:pathLst>
          </a:custGeom>
          <a:ln w="8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13916" y="5036529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870"/>
                </a:moveTo>
                <a:lnTo>
                  <a:pt x="6682" y="0"/>
                </a:lnTo>
              </a:path>
            </a:pathLst>
          </a:custGeom>
          <a:ln w="84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342272" y="4996214"/>
            <a:ext cx="4445" cy="7620"/>
          </a:xfrm>
          <a:custGeom>
            <a:avLst/>
            <a:gdLst/>
            <a:ahLst/>
            <a:cxnLst/>
            <a:rect l="l" t="t" r="r" b="b"/>
            <a:pathLst>
              <a:path w="4444" h="7620">
                <a:moveTo>
                  <a:pt x="0" y="7548"/>
                </a:moveTo>
                <a:lnTo>
                  <a:pt x="4334" y="0"/>
                </a:lnTo>
              </a:path>
            </a:pathLst>
          </a:custGeom>
          <a:ln w="8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68099" y="4955418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870"/>
                </a:moveTo>
                <a:lnTo>
                  <a:pt x="6682" y="0"/>
                </a:lnTo>
              </a:path>
            </a:pathLst>
          </a:custGeom>
          <a:ln w="84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394107" y="4912855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60">
                <a:moveTo>
                  <a:pt x="0" y="9797"/>
                </a:moveTo>
                <a:lnTo>
                  <a:pt x="6682" y="0"/>
                </a:lnTo>
              </a:path>
            </a:pathLst>
          </a:custGeom>
          <a:ln w="8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422463" y="4872380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0" y="7548"/>
                </a:moveTo>
                <a:lnTo>
                  <a:pt x="6501" y="0"/>
                </a:lnTo>
              </a:path>
            </a:pathLst>
          </a:custGeom>
          <a:ln w="8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54972" y="4831744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709"/>
                </a:moveTo>
                <a:lnTo>
                  <a:pt x="6682" y="0"/>
                </a:lnTo>
              </a:path>
            </a:pathLst>
          </a:custGeom>
          <a:ln w="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483147" y="47909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5782"/>
                </a:moveTo>
                <a:lnTo>
                  <a:pt x="6140" y="0"/>
                </a:lnTo>
              </a:path>
            </a:pathLst>
          </a:custGeom>
          <a:ln w="8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515838" y="4748545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0" y="7870"/>
                </a:moveTo>
                <a:lnTo>
                  <a:pt x="6140" y="0"/>
                </a:lnTo>
              </a:path>
            </a:pathLst>
          </a:custGeom>
          <a:ln w="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547986" y="4707909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709"/>
                </a:moveTo>
                <a:lnTo>
                  <a:pt x="8849" y="0"/>
                </a:lnTo>
              </a:path>
            </a:pathLst>
          </a:custGeom>
          <a:ln w="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2844" y="4667434"/>
            <a:ext cx="4445" cy="7620"/>
          </a:xfrm>
          <a:custGeom>
            <a:avLst/>
            <a:gdLst/>
            <a:ahLst/>
            <a:cxnLst/>
            <a:rect l="l" t="t" r="r" b="b"/>
            <a:pathLst>
              <a:path w="4444" h="7620">
                <a:moveTo>
                  <a:pt x="0" y="7548"/>
                </a:moveTo>
                <a:lnTo>
                  <a:pt x="4334" y="0"/>
                </a:lnTo>
              </a:path>
            </a:pathLst>
          </a:custGeom>
          <a:ln w="8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617521" y="4626798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0" y="5782"/>
                </a:moveTo>
                <a:lnTo>
                  <a:pt x="4515" y="0"/>
                </a:lnTo>
              </a:path>
            </a:pathLst>
          </a:custGeom>
          <a:ln w="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650211" y="4584074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0" y="7870"/>
                </a:moveTo>
                <a:lnTo>
                  <a:pt x="6140" y="0"/>
                </a:lnTo>
              </a:path>
            </a:pathLst>
          </a:custGeom>
          <a:ln w="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88862" y="4543599"/>
            <a:ext cx="5080" cy="8255"/>
          </a:xfrm>
          <a:custGeom>
            <a:avLst/>
            <a:gdLst/>
            <a:ahLst/>
            <a:cxnLst/>
            <a:rect l="l" t="t" r="r" b="b"/>
            <a:pathLst>
              <a:path w="5080" h="8254">
                <a:moveTo>
                  <a:pt x="0" y="7870"/>
                </a:moveTo>
                <a:lnTo>
                  <a:pt x="4515" y="0"/>
                </a:lnTo>
              </a:path>
            </a:pathLst>
          </a:custGeom>
          <a:ln w="8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725887" y="4502963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870"/>
                </a:moveTo>
                <a:lnTo>
                  <a:pt x="6682" y="0"/>
                </a:lnTo>
              </a:path>
            </a:pathLst>
          </a:custGeom>
          <a:ln w="84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62550" y="4460561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7548"/>
                </a:moveTo>
                <a:lnTo>
                  <a:pt x="8849" y="0"/>
                </a:lnTo>
              </a:path>
            </a:pathLst>
          </a:custGeom>
          <a:ln w="8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803910" y="4419925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709"/>
                </a:moveTo>
                <a:lnTo>
                  <a:pt x="8849" y="0"/>
                </a:lnTo>
              </a:path>
            </a:pathLst>
          </a:custGeom>
          <a:ln w="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844908" y="4379129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870"/>
                </a:moveTo>
                <a:lnTo>
                  <a:pt x="6682" y="0"/>
                </a:lnTo>
              </a:path>
            </a:pathLst>
          </a:custGeom>
          <a:ln w="84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888616" y="4338814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0" y="7388"/>
                </a:moveTo>
                <a:lnTo>
                  <a:pt x="6501" y="0"/>
                </a:lnTo>
              </a:path>
            </a:pathLst>
          </a:custGeom>
          <a:ln w="8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29433" y="4296090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709"/>
                </a:moveTo>
                <a:lnTo>
                  <a:pt x="8849" y="0"/>
                </a:lnTo>
              </a:path>
            </a:pathLst>
          </a:custGeom>
          <a:ln w="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73141" y="4255615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0" y="7548"/>
                </a:moveTo>
                <a:lnTo>
                  <a:pt x="8308" y="0"/>
                </a:lnTo>
              </a:path>
            </a:pathLst>
          </a:custGeom>
          <a:ln w="8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18474" y="4214979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0" y="7709"/>
                </a:moveTo>
                <a:lnTo>
                  <a:pt x="11017" y="0"/>
                </a:lnTo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66155" y="4176110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870"/>
                </a:moveTo>
                <a:lnTo>
                  <a:pt x="8849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11849" y="4137402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709"/>
                </a:moveTo>
                <a:lnTo>
                  <a:pt x="8488" y="0"/>
                </a:lnTo>
              </a:path>
            </a:pathLst>
          </a:custGeom>
          <a:ln w="8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157363" y="4098854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870"/>
                </a:moveTo>
                <a:lnTo>
                  <a:pt x="8849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202695" y="4062073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0" y="5942"/>
                </a:moveTo>
                <a:lnTo>
                  <a:pt x="11017" y="0"/>
                </a:lnTo>
              </a:path>
            </a:pathLst>
          </a:custGeom>
          <a:ln w="80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250196" y="4023365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709"/>
                </a:moveTo>
                <a:lnTo>
                  <a:pt x="2347" y="5782"/>
                </a:lnTo>
                <a:lnTo>
                  <a:pt x="8849" y="0"/>
                </a:lnTo>
              </a:path>
            </a:pathLst>
          </a:custGeom>
          <a:ln w="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296071" y="3990438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782"/>
                </a:moveTo>
                <a:lnTo>
                  <a:pt x="8488" y="0"/>
                </a:lnTo>
              </a:path>
            </a:pathLst>
          </a:custGeom>
          <a:ln w="8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343752" y="3957833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533"/>
                </a:moveTo>
                <a:lnTo>
                  <a:pt x="6501" y="0"/>
                </a:lnTo>
              </a:path>
            </a:pathLst>
          </a:custGeom>
          <a:ln w="8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389084" y="392298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849" y="0"/>
                </a:lnTo>
              </a:path>
            </a:pathLst>
          </a:custGeom>
          <a:ln w="8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34959" y="3890054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308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480292" y="3857127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870"/>
                </a:moveTo>
                <a:lnTo>
                  <a:pt x="8849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527793" y="3826128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4015"/>
                </a:moveTo>
                <a:lnTo>
                  <a:pt x="6682" y="0"/>
                </a:lnTo>
              </a:path>
            </a:pathLst>
          </a:custGeom>
          <a:ln w="8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73306" y="379529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782"/>
                </a:moveTo>
                <a:lnTo>
                  <a:pt x="866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19000" y="3764291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0" y="7870"/>
                </a:moveTo>
                <a:lnTo>
                  <a:pt x="8488" y="0"/>
                </a:lnTo>
              </a:path>
            </a:pathLst>
          </a:custGeom>
          <a:ln w="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664514" y="373522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669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12014" y="370438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0" y="5782"/>
                </a:moveTo>
                <a:lnTo>
                  <a:pt x="6682" y="0"/>
                </a:lnTo>
              </a:path>
            </a:pathLst>
          </a:custGeom>
          <a:ln w="8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757889" y="367723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015"/>
                </a:moveTo>
                <a:lnTo>
                  <a:pt x="8308" y="0"/>
                </a:lnTo>
              </a:path>
            </a:pathLst>
          </a:custGeom>
          <a:ln w="8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803222" y="3648327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782"/>
                </a:moveTo>
                <a:lnTo>
                  <a:pt x="8849" y="0"/>
                </a:lnTo>
              </a:path>
            </a:pathLst>
          </a:custGeom>
          <a:ln w="8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848555" y="362327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896597" y="3598215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1927"/>
                </a:moveTo>
                <a:lnTo>
                  <a:pt x="614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942111" y="3569143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5460"/>
                </a:moveTo>
                <a:lnTo>
                  <a:pt x="2167" y="5460"/>
                </a:lnTo>
                <a:lnTo>
                  <a:pt x="8669" y="0"/>
                </a:lnTo>
              </a:path>
            </a:pathLst>
          </a:custGeom>
          <a:ln w="8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987444" y="3543766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32777" y="3516622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849" y="0"/>
                </a:lnTo>
              </a:path>
            </a:pathLst>
          </a:custGeom>
          <a:ln w="8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080819" y="3491566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308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126152" y="346651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849" y="0"/>
                </a:lnTo>
              </a:path>
            </a:pathLst>
          </a:custGeom>
          <a:ln w="8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171665" y="3443381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669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217360" y="3420252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3854"/>
                </a:moveTo>
                <a:lnTo>
                  <a:pt x="10655" y="0"/>
                </a:lnTo>
              </a:path>
            </a:pathLst>
          </a:custGeom>
          <a:ln w="79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65040" y="3394714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015"/>
                </a:moveTo>
                <a:lnTo>
                  <a:pt x="8849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10373" y="3371746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56248" y="3350545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30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401581" y="3327417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0" y="1927"/>
                </a:moveTo>
                <a:lnTo>
                  <a:pt x="10655" y="0"/>
                </a:lnTo>
              </a:path>
            </a:pathLst>
          </a:custGeom>
          <a:ln w="7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449262" y="3304288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0" y="1606"/>
                </a:moveTo>
                <a:lnTo>
                  <a:pt x="8669" y="0"/>
                </a:lnTo>
              </a:path>
            </a:pathLst>
          </a:custGeom>
          <a:ln w="7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494595" y="3280838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782"/>
                </a:moveTo>
                <a:lnTo>
                  <a:pt x="8849" y="0"/>
                </a:lnTo>
              </a:path>
            </a:pathLst>
          </a:custGeom>
          <a:ln w="8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540470" y="3259637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3854"/>
                </a:moveTo>
                <a:lnTo>
                  <a:pt x="8308" y="0"/>
                </a:lnTo>
              </a:path>
            </a:pathLst>
          </a:custGeom>
          <a:ln w="8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587970" y="3238435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633303" y="3218840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2167" y="1927"/>
                </a:ln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79178" y="3197639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4015"/>
                </a:moveTo>
                <a:lnTo>
                  <a:pt x="8308" y="0"/>
                </a:lnTo>
              </a:path>
            </a:pathLst>
          </a:custGeom>
          <a:ln w="8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26678" y="3178526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772192" y="3157003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817525" y="3135802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863400" y="3114601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308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10900" y="3095487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0" y="5460"/>
                </a:moveTo>
                <a:lnTo>
                  <a:pt x="8849" y="0"/>
                </a:lnTo>
              </a:path>
            </a:pathLst>
          </a:custGeom>
          <a:ln w="81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956233" y="3073804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849" y="0"/>
                </a:lnTo>
              </a:path>
            </a:pathLst>
          </a:custGeom>
          <a:ln w="8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02108" y="3056618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488" y="0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049789" y="303750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372"/>
                </a:moveTo>
                <a:lnTo>
                  <a:pt x="6501" y="0"/>
                </a:lnTo>
              </a:path>
            </a:pathLst>
          </a:custGeom>
          <a:ln w="80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095121" y="3017910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782"/>
                </a:moveTo>
                <a:lnTo>
                  <a:pt x="8849" y="0"/>
                </a:lnTo>
              </a:path>
            </a:pathLst>
          </a:custGeom>
          <a:ln w="8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40996" y="3000563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30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86329" y="298096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4015"/>
                </a:moveTo>
                <a:lnTo>
                  <a:pt x="8849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33830" y="2963782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1927"/>
                </a:moveTo>
                <a:lnTo>
                  <a:pt x="4515" y="0"/>
                </a:lnTo>
                <a:lnTo>
                  <a:pt x="6682" y="0"/>
                </a:lnTo>
              </a:path>
            </a:pathLst>
          </a:custGeom>
          <a:ln w="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279343" y="2946597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669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325037" y="292700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3854"/>
                </a:moveTo>
                <a:lnTo>
                  <a:pt x="0" y="3854"/>
                </a:lnTo>
                <a:lnTo>
                  <a:pt x="8488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70551" y="2909655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669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418051" y="289198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0" y="5942"/>
                </a:moveTo>
                <a:lnTo>
                  <a:pt x="6682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63926" y="2876729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30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09259" y="2861149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554592" y="2843802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2088"/>
                </a:moveTo>
                <a:lnTo>
                  <a:pt x="8849" y="0"/>
                </a:lnTo>
              </a:path>
            </a:pathLst>
          </a:custGeom>
          <a:ln w="7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02273" y="282854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1606"/>
                </a:moveTo>
                <a:lnTo>
                  <a:pt x="6501" y="0"/>
                </a:lnTo>
              </a:path>
            </a:pathLst>
          </a:custGeom>
          <a:ln w="7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48148" y="2808949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308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93481" y="2793690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738814" y="2777950"/>
            <a:ext cx="11430" cy="4445"/>
          </a:xfrm>
          <a:custGeom>
            <a:avLst/>
            <a:gdLst/>
            <a:ahLst/>
            <a:cxnLst/>
            <a:rect l="l" t="t" r="r" b="b"/>
            <a:pathLst>
              <a:path w="11429" h="4444">
                <a:moveTo>
                  <a:pt x="0" y="4015"/>
                </a:moveTo>
                <a:lnTo>
                  <a:pt x="11017" y="0"/>
                </a:lnTo>
              </a:path>
            </a:pathLst>
          </a:custGeom>
          <a:ln w="7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86856" y="2760764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30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832189" y="2745184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77702" y="2729765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4015"/>
                </a:moveTo>
                <a:lnTo>
                  <a:pt x="8669" y="0"/>
                </a:lnTo>
              </a:path>
            </a:pathLst>
          </a:custGeom>
          <a:ln w="8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23396" y="2714186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4">
                <a:moveTo>
                  <a:pt x="0" y="3854"/>
                </a:moveTo>
                <a:lnTo>
                  <a:pt x="6140" y="0"/>
                </a:lnTo>
                <a:lnTo>
                  <a:pt x="10655" y="0"/>
                </a:lnTo>
              </a:path>
            </a:pathLst>
          </a:custGeom>
          <a:ln w="79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971077" y="2698927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16411" y="2683187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0" y="1927"/>
                </a:ln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62285" y="2667928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0" y="5942"/>
                </a:moveTo>
                <a:lnTo>
                  <a:pt x="8308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107618" y="2656203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0" y="1927"/>
                </a:moveTo>
                <a:lnTo>
                  <a:pt x="10655" y="0"/>
                </a:lnTo>
              </a:path>
            </a:pathLst>
          </a:custGeom>
          <a:ln w="7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155299" y="2640945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669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200632" y="2625204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46326" y="260801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3854"/>
                </a:moveTo>
                <a:lnTo>
                  <a:pt x="8488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291840" y="2592278"/>
            <a:ext cx="11430" cy="4445"/>
          </a:xfrm>
          <a:custGeom>
            <a:avLst/>
            <a:gdLst/>
            <a:ahLst/>
            <a:cxnLst/>
            <a:rect l="l" t="t" r="r" b="b"/>
            <a:pathLst>
              <a:path w="11429" h="4444">
                <a:moveTo>
                  <a:pt x="0" y="4015"/>
                </a:moveTo>
                <a:lnTo>
                  <a:pt x="11017" y="0"/>
                </a:lnTo>
              </a:path>
            </a:pathLst>
          </a:custGeom>
          <a:ln w="7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339340" y="2580874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2088"/>
                </a:moveTo>
                <a:lnTo>
                  <a:pt x="8849" y="0"/>
                </a:lnTo>
              </a:path>
            </a:pathLst>
          </a:custGeom>
          <a:ln w="7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385215" y="2567222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3854"/>
                </a:moveTo>
                <a:lnTo>
                  <a:pt x="8308" y="0"/>
                </a:lnTo>
              </a:path>
            </a:pathLst>
          </a:custGeom>
          <a:ln w="8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30548" y="2551963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1927"/>
                </a:moveTo>
                <a:lnTo>
                  <a:pt x="8849" y="0"/>
                </a:lnTo>
              </a:path>
            </a:pathLst>
          </a:custGeom>
          <a:ln w="7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76062" y="2540239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0" y="1927"/>
                </a:moveTo>
                <a:lnTo>
                  <a:pt x="10836" y="0"/>
                </a:lnTo>
              </a:path>
            </a:pathLst>
          </a:custGeom>
          <a:ln w="78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23562" y="2526907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69436" y="2511167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1927"/>
                </a:moveTo>
                <a:lnTo>
                  <a:pt x="830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614769" y="2497836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4015"/>
                </a:moveTo>
                <a:lnTo>
                  <a:pt x="6682" y="0"/>
                </a:lnTo>
                <a:lnTo>
                  <a:pt x="8849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660102" y="2486111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0" y="1927"/>
                </a:moveTo>
                <a:lnTo>
                  <a:pt x="11017" y="0"/>
                </a:lnTo>
              </a:path>
            </a:pathLst>
          </a:custGeom>
          <a:ln w="7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708144" y="2470853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1927"/>
                </a:moveTo>
                <a:lnTo>
                  <a:pt x="0" y="1927"/>
                </a:lnTo>
                <a:lnTo>
                  <a:pt x="8488" y="0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753478" y="2457040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2088"/>
                </a:moveTo>
                <a:lnTo>
                  <a:pt x="8849" y="0"/>
                </a:lnTo>
              </a:path>
            </a:pathLst>
          </a:custGeom>
          <a:ln w="7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01159" y="244370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0" y="3533"/>
                </a:moveTo>
                <a:lnTo>
                  <a:pt x="6501" y="0"/>
                </a:lnTo>
              </a:path>
            </a:pathLst>
          </a:custGeom>
          <a:ln w="8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47034" y="2431984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1927"/>
                </a:moveTo>
                <a:lnTo>
                  <a:pt x="8308" y="0"/>
                </a:lnTo>
              </a:path>
            </a:pathLst>
          </a:custGeom>
          <a:ln w="7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92366" y="241833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937699" y="2405000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3854"/>
                </a:moveTo>
                <a:lnTo>
                  <a:pt x="8849" y="0"/>
                </a:lnTo>
              </a:path>
            </a:pathLst>
          </a:custGeom>
          <a:ln w="7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985380" y="2393275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1927"/>
                </a:moveTo>
                <a:lnTo>
                  <a:pt x="6501" y="0"/>
                </a:lnTo>
              </a:path>
            </a:pathLst>
          </a:custGeom>
          <a:ln w="7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031074" y="237994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3854"/>
                </a:moveTo>
                <a:lnTo>
                  <a:pt x="8488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076588" y="236821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1927"/>
                </a:moveTo>
                <a:lnTo>
                  <a:pt x="8669" y="0"/>
                </a:lnTo>
              </a:path>
            </a:pathLst>
          </a:custGeom>
          <a:ln w="7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121921" y="2354888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5">
                <a:moveTo>
                  <a:pt x="0" y="1445"/>
                </a:moveTo>
                <a:lnTo>
                  <a:pt x="8849" y="0"/>
                </a:lnTo>
              </a:path>
            </a:pathLst>
          </a:custGeom>
          <a:ln w="7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169963" y="2341075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4015"/>
                </a:moveTo>
                <a:lnTo>
                  <a:pt x="6140" y="0"/>
                </a:lnTo>
              </a:path>
            </a:pathLst>
          </a:custGeom>
          <a:ln w="8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215296" y="2331278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39">
                <a:moveTo>
                  <a:pt x="0" y="2088"/>
                </a:moveTo>
                <a:lnTo>
                  <a:pt x="8849" y="0"/>
                </a:lnTo>
              </a:path>
            </a:pathLst>
          </a:custGeom>
          <a:ln w="7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260629" y="2317946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4015"/>
                </a:moveTo>
                <a:lnTo>
                  <a:pt x="8849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306504" y="2306222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1927"/>
                </a:moveTo>
                <a:lnTo>
                  <a:pt x="6140" y="0"/>
                </a:lnTo>
              </a:path>
            </a:pathLst>
          </a:custGeom>
          <a:ln w="7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220541" y="2405000"/>
            <a:ext cx="5094605" cy="2319020"/>
          </a:xfrm>
          <a:custGeom>
            <a:avLst/>
            <a:gdLst/>
            <a:ahLst/>
            <a:cxnLst/>
            <a:rect l="l" t="t" r="r" b="b"/>
            <a:pathLst>
              <a:path w="5094605" h="2319020">
                <a:moveTo>
                  <a:pt x="0" y="2318488"/>
                </a:moveTo>
                <a:lnTo>
                  <a:pt x="84705" y="2209912"/>
                </a:lnTo>
                <a:lnTo>
                  <a:pt x="171398" y="2111615"/>
                </a:lnTo>
                <a:lnTo>
                  <a:pt x="258271" y="2020707"/>
                </a:lnTo>
                <a:lnTo>
                  <a:pt x="344964" y="1933813"/>
                </a:lnTo>
                <a:lnTo>
                  <a:pt x="431476" y="1858163"/>
                </a:lnTo>
                <a:lnTo>
                  <a:pt x="518168" y="1782835"/>
                </a:lnTo>
                <a:lnTo>
                  <a:pt x="602874" y="1711200"/>
                </a:lnTo>
                <a:lnTo>
                  <a:pt x="689566" y="1647275"/>
                </a:lnTo>
                <a:lnTo>
                  <a:pt x="776440" y="1581904"/>
                </a:lnTo>
                <a:lnTo>
                  <a:pt x="863132" y="1523922"/>
                </a:lnTo>
                <a:lnTo>
                  <a:pt x="949463" y="1465458"/>
                </a:lnTo>
                <a:lnTo>
                  <a:pt x="1036337" y="1409403"/>
                </a:lnTo>
                <a:lnTo>
                  <a:pt x="1123210" y="1357363"/>
                </a:lnTo>
                <a:lnTo>
                  <a:pt x="1209902" y="1309179"/>
                </a:lnTo>
                <a:lnTo>
                  <a:pt x="1296775" y="1260512"/>
                </a:lnTo>
                <a:lnTo>
                  <a:pt x="1383107" y="1214255"/>
                </a:lnTo>
                <a:lnTo>
                  <a:pt x="1467632" y="1167676"/>
                </a:lnTo>
                <a:lnTo>
                  <a:pt x="1554505" y="1125434"/>
                </a:lnTo>
                <a:lnTo>
                  <a:pt x="1641378" y="1082710"/>
                </a:lnTo>
                <a:lnTo>
                  <a:pt x="1728071" y="1042235"/>
                </a:lnTo>
                <a:lnTo>
                  <a:pt x="1814402" y="1003527"/>
                </a:lnTo>
                <a:lnTo>
                  <a:pt x="1901275" y="964658"/>
                </a:lnTo>
                <a:lnTo>
                  <a:pt x="1985801" y="926271"/>
                </a:lnTo>
                <a:lnTo>
                  <a:pt x="2072674" y="891417"/>
                </a:lnTo>
                <a:lnTo>
                  <a:pt x="2159547" y="854636"/>
                </a:lnTo>
                <a:lnTo>
                  <a:pt x="2245878" y="821710"/>
                </a:lnTo>
                <a:lnTo>
                  <a:pt x="2332571" y="786856"/>
                </a:lnTo>
                <a:lnTo>
                  <a:pt x="2419444" y="753930"/>
                </a:lnTo>
                <a:lnTo>
                  <a:pt x="2506136" y="722931"/>
                </a:lnTo>
                <a:lnTo>
                  <a:pt x="2593010" y="692414"/>
                </a:lnTo>
                <a:lnTo>
                  <a:pt x="2679341" y="661415"/>
                </a:lnTo>
                <a:lnTo>
                  <a:pt x="2761699" y="630416"/>
                </a:lnTo>
                <a:lnTo>
                  <a:pt x="2848572" y="603433"/>
                </a:lnTo>
                <a:lnTo>
                  <a:pt x="2935445" y="574040"/>
                </a:lnTo>
                <a:lnTo>
                  <a:pt x="3019970" y="544969"/>
                </a:lnTo>
                <a:lnTo>
                  <a:pt x="3106843" y="517985"/>
                </a:lnTo>
                <a:lnTo>
                  <a:pt x="3193175" y="492929"/>
                </a:lnTo>
                <a:lnTo>
                  <a:pt x="3279867" y="463858"/>
                </a:lnTo>
                <a:lnTo>
                  <a:pt x="3366741" y="438802"/>
                </a:lnTo>
                <a:lnTo>
                  <a:pt x="3453614" y="411818"/>
                </a:lnTo>
                <a:lnTo>
                  <a:pt x="3540306" y="388690"/>
                </a:lnTo>
                <a:lnTo>
                  <a:pt x="3626638" y="363634"/>
                </a:lnTo>
                <a:lnTo>
                  <a:pt x="3713511" y="340184"/>
                </a:lnTo>
                <a:lnTo>
                  <a:pt x="3798036" y="314967"/>
                </a:lnTo>
                <a:lnTo>
                  <a:pt x="3884909" y="291838"/>
                </a:lnTo>
                <a:lnTo>
                  <a:pt x="3971602" y="268870"/>
                </a:lnTo>
                <a:lnTo>
                  <a:pt x="4058114" y="247187"/>
                </a:lnTo>
                <a:lnTo>
                  <a:pt x="4144806" y="224059"/>
                </a:lnTo>
                <a:lnTo>
                  <a:pt x="4231679" y="203018"/>
                </a:lnTo>
                <a:lnTo>
                  <a:pt x="4316204" y="181817"/>
                </a:lnTo>
                <a:lnTo>
                  <a:pt x="4403078" y="160294"/>
                </a:lnTo>
                <a:lnTo>
                  <a:pt x="4489770" y="139093"/>
                </a:lnTo>
                <a:lnTo>
                  <a:pt x="4576282" y="119819"/>
                </a:lnTo>
                <a:lnTo>
                  <a:pt x="4662975" y="98296"/>
                </a:lnTo>
                <a:lnTo>
                  <a:pt x="4749848" y="77256"/>
                </a:lnTo>
                <a:lnTo>
                  <a:pt x="4836540" y="57982"/>
                </a:lnTo>
                <a:lnTo>
                  <a:pt x="4923413" y="38708"/>
                </a:lnTo>
                <a:lnTo>
                  <a:pt x="5009745" y="19273"/>
                </a:lnTo>
                <a:lnTo>
                  <a:pt x="5094270" y="0"/>
                </a:lnTo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081610" y="3187970"/>
            <a:ext cx="1936114" cy="2742565"/>
          </a:xfrm>
          <a:custGeom>
            <a:avLst/>
            <a:gdLst/>
            <a:ahLst/>
            <a:cxnLst/>
            <a:rect l="l" t="t" r="r" b="b"/>
            <a:pathLst>
              <a:path w="1936115" h="2742565">
                <a:moveTo>
                  <a:pt x="0" y="2742032"/>
                </a:moveTo>
                <a:lnTo>
                  <a:pt x="1935591" y="2742032"/>
                </a:lnTo>
                <a:lnTo>
                  <a:pt x="1935591" y="0"/>
                </a:lnTo>
                <a:lnTo>
                  <a:pt x="0" y="0"/>
                </a:lnTo>
                <a:lnTo>
                  <a:pt x="0" y="2742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081610" y="3187970"/>
            <a:ext cx="1936114" cy="2742565"/>
          </a:xfrm>
          <a:custGeom>
            <a:avLst/>
            <a:gdLst/>
            <a:ahLst/>
            <a:cxnLst/>
            <a:rect l="l" t="t" r="r" b="b"/>
            <a:pathLst>
              <a:path w="1936115" h="2742565">
                <a:moveTo>
                  <a:pt x="0" y="2742032"/>
                </a:moveTo>
                <a:lnTo>
                  <a:pt x="1935591" y="2742032"/>
                </a:lnTo>
                <a:lnTo>
                  <a:pt x="1935591" y="0"/>
                </a:lnTo>
                <a:lnTo>
                  <a:pt x="0" y="0"/>
                </a:lnTo>
                <a:lnTo>
                  <a:pt x="0" y="2742032"/>
                </a:lnTo>
                <a:close/>
              </a:path>
            </a:pathLst>
          </a:custGeom>
          <a:ln w="10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202799" y="340451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4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248674" y="340451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475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296174" y="340451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4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341507" y="340451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4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389188" y="3404512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82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435063" y="340451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08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480396" y="340451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4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525729" y="340451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49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02799" y="4647839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6770" y="0"/>
                </a:lnTo>
              </a:path>
            </a:pathLst>
          </a:custGeom>
          <a:ln w="7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 txBox="1"/>
          <p:nvPr/>
        </p:nvSpPr>
        <p:spPr>
          <a:xfrm>
            <a:off x="684274" y="2273882"/>
            <a:ext cx="38925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185"/>
              </a:lnSpc>
            </a:pPr>
            <a:r>
              <a:rPr sz="1900" spc="100" dirty="0">
                <a:latin typeface="Arial"/>
                <a:cs typeface="Arial"/>
              </a:rPr>
              <a:t>L,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185"/>
              </a:lnSpc>
            </a:pPr>
            <a:r>
              <a:rPr sz="1900" spc="165" dirty="0">
                <a:latin typeface="Arial"/>
                <a:cs typeface="Arial"/>
              </a:rPr>
              <a:t>cm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4774844" y="6319823"/>
            <a:ext cx="638810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>
              <a:lnSpc>
                <a:spcPct val="100000"/>
              </a:lnSpc>
            </a:pPr>
            <a:r>
              <a:rPr sz="1500" spc="114" dirty="0">
                <a:latin typeface="Arial"/>
                <a:cs typeface="Arial"/>
              </a:rPr>
              <a:t>1</a:t>
            </a:r>
            <a:r>
              <a:rPr sz="1500" spc="60" dirty="0">
                <a:latin typeface="Arial"/>
                <a:cs typeface="Arial"/>
              </a:rPr>
              <a:t>.</a:t>
            </a:r>
            <a:r>
              <a:rPr sz="1500" spc="114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900" spc="65" dirty="0">
                <a:latin typeface="Arial"/>
                <a:cs typeface="Arial"/>
              </a:rPr>
              <a:t>t,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120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6231459" y="3354282"/>
            <a:ext cx="1628775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1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80" dirty="0">
                <a:latin typeface="Times New Roman"/>
                <a:cs typeface="Times New Roman"/>
              </a:rPr>
              <a:t>-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spc="105" dirty="0">
                <a:latin typeface="Times New Roman"/>
                <a:cs typeface="Times New Roman"/>
              </a:rPr>
              <a:t>1</a:t>
            </a:r>
            <a:r>
              <a:rPr sz="1750" spc="125" dirty="0">
                <a:latin typeface="Times New Roman"/>
                <a:cs typeface="Times New Roman"/>
              </a:rPr>
              <a:t>2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spc="105" dirty="0">
                <a:latin typeface="Times New Roman"/>
                <a:cs typeface="Times New Roman"/>
              </a:rPr>
              <a:t>p</a:t>
            </a:r>
            <a:r>
              <a:rPr sz="1750" spc="110" dirty="0">
                <a:latin typeface="Times New Roman"/>
                <a:cs typeface="Times New Roman"/>
              </a:rPr>
              <a:t>o</a:t>
            </a:r>
            <a:r>
              <a:rPr sz="1750" spc="70" dirty="0">
                <a:latin typeface="Times New Roman"/>
                <a:cs typeface="Times New Roman"/>
              </a:rPr>
              <a:t>i</a:t>
            </a:r>
            <a:r>
              <a:rPr sz="1750" spc="114" dirty="0">
                <a:latin typeface="Times New Roman"/>
                <a:cs typeface="Times New Roman"/>
              </a:rPr>
              <a:t>n</a:t>
            </a:r>
            <a:r>
              <a:rPr sz="1750" spc="70" dirty="0"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337820" algn="l"/>
                <a:tab pos="988060" algn="l"/>
              </a:tabLst>
            </a:pPr>
            <a:r>
              <a:rPr sz="1750" spc="125" dirty="0">
                <a:latin typeface="Times New Roman"/>
                <a:cs typeface="Times New Roman"/>
              </a:rPr>
              <a:t>n	</a:t>
            </a:r>
            <a:r>
              <a:rPr sz="1750" spc="90" dirty="0">
                <a:latin typeface="Times New Roman"/>
                <a:cs typeface="Times New Roman"/>
              </a:rPr>
              <a:t>0.</a:t>
            </a:r>
            <a:r>
              <a:rPr sz="1750" spc="110" dirty="0">
                <a:latin typeface="Times New Roman"/>
                <a:cs typeface="Times New Roman"/>
              </a:rPr>
              <a:t>1</a:t>
            </a:r>
            <a:r>
              <a:rPr sz="1750" spc="125" dirty="0">
                <a:latin typeface="Times New Roman"/>
                <a:cs typeface="Times New Roman"/>
              </a:rPr>
              <a:t>3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625" spc="202" baseline="3174" dirty="0">
                <a:latin typeface="Times New Roman"/>
                <a:cs typeface="Times New Roman"/>
              </a:rPr>
              <a:t>±</a:t>
            </a:r>
            <a:r>
              <a:rPr sz="2625" spc="-390" baseline="3174" dirty="0">
                <a:latin typeface="Times New Roman"/>
                <a:cs typeface="Times New Roman"/>
              </a:rPr>
              <a:t> </a:t>
            </a:r>
            <a:r>
              <a:rPr sz="1750" spc="90" dirty="0">
                <a:latin typeface="Times New Roman"/>
                <a:cs typeface="Times New Roman"/>
              </a:rPr>
              <a:t>0.</a:t>
            </a:r>
            <a:r>
              <a:rPr sz="1750" spc="110" dirty="0">
                <a:latin typeface="Times New Roman"/>
                <a:cs typeface="Times New Roman"/>
              </a:rPr>
              <a:t>0</a:t>
            </a:r>
            <a:r>
              <a:rPr sz="1750" spc="12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231459" y="4592147"/>
            <a:ext cx="160845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909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3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80" dirty="0">
                <a:latin typeface="Times New Roman"/>
                <a:cs typeface="Times New Roman"/>
              </a:rPr>
              <a:t>-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105" dirty="0">
                <a:latin typeface="Times New Roman"/>
                <a:cs typeface="Times New Roman"/>
              </a:rPr>
              <a:t>1</a:t>
            </a:r>
            <a:r>
              <a:rPr sz="1750" spc="125" dirty="0">
                <a:latin typeface="Times New Roman"/>
                <a:cs typeface="Times New Roman"/>
              </a:rPr>
              <a:t>2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spc="110" dirty="0">
                <a:latin typeface="Times New Roman"/>
                <a:cs typeface="Times New Roman"/>
              </a:rPr>
              <a:t>po</a:t>
            </a:r>
            <a:r>
              <a:rPr sz="1750" spc="70" dirty="0">
                <a:latin typeface="Times New Roman"/>
                <a:cs typeface="Times New Roman"/>
              </a:rPr>
              <a:t>i</a:t>
            </a:r>
            <a:r>
              <a:rPr sz="1750" spc="114" dirty="0">
                <a:latin typeface="Times New Roman"/>
                <a:cs typeface="Times New Roman"/>
              </a:rPr>
              <a:t>n</a:t>
            </a:r>
            <a:r>
              <a:rPr sz="1750" spc="70" dirty="0"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7820" algn="l"/>
                <a:tab pos="988060" algn="l"/>
              </a:tabLst>
            </a:pPr>
            <a:r>
              <a:rPr sz="1750" spc="125" dirty="0">
                <a:latin typeface="Times New Roman"/>
                <a:cs typeface="Times New Roman"/>
              </a:rPr>
              <a:t>n	</a:t>
            </a:r>
            <a:r>
              <a:rPr sz="1750" spc="90" dirty="0">
                <a:latin typeface="Times New Roman"/>
                <a:cs typeface="Times New Roman"/>
              </a:rPr>
              <a:t>0.</a:t>
            </a:r>
            <a:r>
              <a:rPr sz="1750" spc="110" dirty="0">
                <a:latin typeface="Times New Roman"/>
                <a:cs typeface="Times New Roman"/>
              </a:rPr>
              <a:t>1</a:t>
            </a:r>
            <a:r>
              <a:rPr sz="1750" spc="125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2625" spc="202" baseline="3174" dirty="0">
                <a:latin typeface="Times New Roman"/>
                <a:cs typeface="Times New Roman"/>
              </a:rPr>
              <a:t>±</a:t>
            </a:r>
            <a:r>
              <a:rPr sz="2625" spc="-390" baseline="3174" dirty="0">
                <a:latin typeface="Times New Roman"/>
                <a:cs typeface="Times New Roman"/>
              </a:rPr>
              <a:t> </a:t>
            </a:r>
            <a:r>
              <a:rPr sz="1750" spc="90" dirty="0">
                <a:latin typeface="Times New Roman"/>
                <a:cs typeface="Times New Roman"/>
              </a:rPr>
              <a:t>0.</a:t>
            </a:r>
            <a:r>
              <a:rPr sz="1750" spc="110" dirty="0">
                <a:latin typeface="Times New Roman"/>
                <a:cs typeface="Times New Roman"/>
              </a:rPr>
              <a:t>0</a:t>
            </a:r>
            <a:r>
              <a:rPr sz="1750" spc="12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020" y="1638300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4027" y="1638300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60650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5" h="4297680">
                <a:moveTo>
                  <a:pt x="0" y="4297426"/>
                </a:moveTo>
                <a:lnTo>
                  <a:pt x="16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9076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4" h="4297680">
                <a:moveTo>
                  <a:pt x="0" y="4297426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95851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4" h="4297680">
                <a:moveTo>
                  <a:pt x="0" y="4297426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64975" y="1828736"/>
            <a:ext cx="0" cy="1533525"/>
          </a:xfrm>
          <a:custGeom>
            <a:avLst/>
            <a:gdLst/>
            <a:ahLst/>
            <a:cxnLst/>
            <a:rect l="l" t="t" r="r" b="b"/>
            <a:pathLst>
              <a:path h="1533525">
                <a:moveTo>
                  <a:pt x="0" y="0"/>
                </a:moveTo>
                <a:lnTo>
                  <a:pt x="0" y="15335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4975" y="3443223"/>
            <a:ext cx="0" cy="2686685"/>
          </a:xfrm>
          <a:custGeom>
            <a:avLst/>
            <a:gdLst/>
            <a:ahLst/>
            <a:cxnLst/>
            <a:rect l="l" t="t" r="r" b="b"/>
            <a:pathLst>
              <a:path h="2686685">
                <a:moveTo>
                  <a:pt x="0" y="0"/>
                </a:moveTo>
                <a:lnTo>
                  <a:pt x="0" y="26861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32576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4" h="4297680">
                <a:moveTo>
                  <a:pt x="0" y="4297426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00875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4" h="4297680">
                <a:moveTo>
                  <a:pt x="0" y="4297426"/>
                </a:moveTo>
                <a:lnTo>
                  <a:pt x="16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92351" y="5591175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4">
                <a:moveTo>
                  <a:pt x="0" y="0"/>
                </a:moveTo>
                <a:lnTo>
                  <a:pt x="5641975" y="15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92351" y="5052948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4">
                <a:moveTo>
                  <a:pt x="0" y="0"/>
                </a:moveTo>
                <a:lnTo>
                  <a:pt x="564197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92351" y="4516501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4">
                <a:moveTo>
                  <a:pt x="0" y="0"/>
                </a:moveTo>
                <a:lnTo>
                  <a:pt x="5641975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2351" y="3976623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4">
                <a:moveTo>
                  <a:pt x="0" y="0"/>
                </a:moveTo>
                <a:lnTo>
                  <a:pt x="564197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2351" y="3440176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4">
                <a:moveTo>
                  <a:pt x="0" y="0"/>
                </a:moveTo>
                <a:lnTo>
                  <a:pt x="5641975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9876" y="2904299"/>
            <a:ext cx="1318895" cy="0"/>
          </a:xfrm>
          <a:custGeom>
            <a:avLst/>
            <a:gdLst/>
            <a:ahLst/>
            <a:cxnLst/>
            <a:rect l="l" t="t" r="r" b="b"/>
            <a:pathLst>
              <a:path w="1318895">
                <a:moveTo>
                  <a:pt x="0" y="0"/>
                </a:moveTo>
                <a:lnTo>
                  <a:pt x="1318419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88381" y="2904299"/>
            <a:ext cx="4249420" cy="0"/>
          </a:xfrm>
          <a:custGeom>
            <a:avLst/>
            <a:gdLst/>
            <a:ahLst/>
            <a:cxnLst/>
            <a:rect l="l" t="t" r="r" b="b"/>
            <a:pathLst>
              <a:path w="4249420">
                <a:moveTo>
                  <a:pt x="0" y="0"/>
                </a:moveTo>
                <a:lnTo>
                  <a:pt x="424894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2351" y="2367026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5">
                <a:moveTo>
                  <a:pt x="0" y="0"/>
                </a:moveTo>
                <a:lnTo>
                  <a:pt x="5641975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672589" y="6249923"/>
            <a:ext cx="3549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-2.0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40254" y="6249923"/>
            <a:ext cx="3549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09569" y="6249923"/>
            <a:ext cx="3549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-1.0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72202" y="6249923"/>
            <a:ext cx="2908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0.0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39739" y="6249923"/>
            <a:ext cx="2908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0.5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09054" y="6249923"/>
            <a:ext cx="2908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1.0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792351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5" h="85725">
                <a:moveTo>
                  <a:pt x="0" y="85725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675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5" h="43179">
                <a:moveTo>
                  <a:pt x="0" y="42862"/>
                </a:moveTo>
                <a:lnTo>
                  <a:pt x="1650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0650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5" h="85725">
                <a:moveTo>
                  <a:pt x="0" y="85725"/>
                </a:moveTo>
                <a:lnTo>
                  <a:pt x="1650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94101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5" h="43179">
                <a:moveTo>
                  <a:pt x="0" y="42862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29076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4" h="85725">
                <a:moveTo>
                  <a:pt x="0" y="85725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62400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4" h="43179">
                <a:moveTo>
                  <a:pt x="0" y="42862"/>
                </a:moveTo>
                <a:lnTo>
                  <a:pt x="1650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95851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4" h="85725">
                <a:moveTo>
                  <a:pt x="0" y="85725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30826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4" h="43179">
                <a:moveTo>
                  <a:pt x="0" y="42862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64150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4" h="85725">
                <a:moveTo>
                  <a:pt x="0" y="85725"/>
                </a:moveTo>
                <a:lnTo>
                  <a:pt x="1650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97601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4" h="43179">
                <a:moveTo>
                  <a:pt x="0" y="42862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32576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4" h="85725">
                <a:moveTo>
                  <a:pt x="0" y="85725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65900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4" h="43179">
                <a:moveTo>
                  <a:pt x="0" y="42862"/>
                </a:moveTo>
                <a:lnTo>
                  <a:pt x="1650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00875" y="6127750"/>
            <a:ext cx="1905" cy="85725"/>
          </a:xfrm>
          <a:custGeom>
            <a:avLst/>
            <a:gdLst/>
            <a:ahLst/>
            <a:cxnLst/>
            <a:rect l="l" t="t" r="r" b="b"/>
            <a:pathLst>
              <a:path w="1904" h="85725">
                <a:moveTo>
                  <a:pt x="0" y="85725"/>
                </a:moveTo>
                <a:lnTo>
                  <a:pt x="1650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34326" y="6127750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4" h="43179">
                <a:moveTo>
                  <a:pt x="0" y="42862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92351" y="6127750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4">
                <a:moveTo>
                  <a:pt x="0" y="0"/>
                </a:moveTo>
                <a:lnTo>
                  <a:pt x="5641975" y="1587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92351" y="1830451"/>
            <a:ext cx="5641975" cy="1905"/>
          </a:xfrm>
          <a:custGeom>
            <a:avLst/>
            <a:gdLst/>
            <a:ahLst/>
            <a:cxnLst/>
            <a:rect l="l" t="t" r="r" b="b"/>
            <a:pathLst>
              <a:path w="5641975" h="1905">
                <a:moveTo>
                  <a:pt x="0" y="0"/>
                </a:moveTo>
                <a:lnTo>
                  <a:pt x="564197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06626" y="6127750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4">
                <a:moveTo>
                  <a:pt x="0" y="0"/>
                </a:moveTo>
                <a:lnTo>
                  <a:pt x="85725" y="1587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9425" y="5857875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4">
                <a:moveTo>
                  <a:pt x="0" y="0"/>
                </a:moveTo>
                <a:lnTo>
                  <a:pt x="42925" y="1587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06626" y="5591175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4">
                <a:moveTo>
                  <a:pt x="0" y="0"/>
                </a:moveTo>
                <a:lnTo>
                  <a:pt x="85725" y="1587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49425" y="5321300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4">
                <a:moveTo>
                  <a:pt x="0" y="0"/>
                </a:moveTo>
                <a:lnTo>
                  <a:pt x="42925" y="165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06626" y="5052948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4">
                <a:moveTo>
                  <a:pt x="0" y="0"/>
                </a:moveTo>
                <a:lnTo>
                  <a:pt x="85725" y="165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9425" y="4784725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4">
                <a:moveTo>
                  <a:pt x="0" y="0"/>
                </a:moveTo>
                <a:lnTo>
                  <a:pt x="429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06626" y="4516501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4">
                <a:moveTo>
                  <a:pt x="0" y="0"/>
                </a:moveTo>
                <a:lnTo>
                  <a:pt x="857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9425" y="4246626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4">
                <a:moveTo>
                  <a:pt x="0" y="0"/>
                </a:moveTo>
                <a:lnTo>
                  <a:pt x="429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06626" y="3976623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4">
                <a:moveTo>
                  <a:pt x="0" y="0"/>
                </a:moveTo>
                <a:lnTo>
                  <a:pt x="85725" y="165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49425" y="3709923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4">
                <a:moveTo>
                  <a:pt x="0" y="0"/>
                </a:moveTo>
                <a:lnTo>
                  <a:pt x="42925" y="165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06626" y="3440176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4">
                <a:moveTo>
                  <a:pt x="0" y="0"/>
                </a:moveTo>
                <a:lnTo>
                  <a:pt x="857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49425" y="3173476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9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06626" y="2903473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5">
                <a:moveTo>
                  <a:pt x="0" y="0"/>
                </a:moveTo>
                <a:lnTo>
                  <a:pt x="85725" y="165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49425" y="2636773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925" y="165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06626" y="2367026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5">
                <a:moveTo>
                  <a:pt x="0" y="0"/>
                </a:moveTo>
                <a:lnTo>
                  <a:pt x="857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49425" y="2100326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9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06626" y="1830451"/>
            <a:ext cx="85725" cy="1905"/>
          </a:xfrm>
          <a:custGeom>
            <a:avLst/>
            <a:gdLst/>
            <a:ahLst/>
            <a:cxnLst/>
            <a:rect l="l" t="t" r="r" b="b"/>
            <a:pathLst>
              <a:path w="85725" h="1905">
                <a:moveTo>
                  <a:pt x="0" y="0"/>
                </a:moveTo>
                <a:lnTo>
                  <a:pt x="85725" y="1524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92351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5" h="4297680">
                <a:moveTo>
                  <a:pt x="0" y="4297426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34326" y="1830323"/>
            <a:ext cx="1905" cy="4297680"/>
          </a:xfrm>
          <a:custGeom>
            <a:avLst/>
            <a:gdLst/>
            <a:ahLst/>
            <a:cxnLst/>
            <a:rect l="l" t="t" r="r" b="b"/>
            <a:pathLst>
              <a:path w="1904" h="4297680">
                <a:moveTo>
                  <a:pt x="0" y="4297426"/>
                </a:moveTo>
                <a:lnTo>
                  <a:pt x="1524" y="0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28875" y="5988050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79">
                <a:moveTo>
                  <a:pt x="0" y="80962"/>
                </a:moveTo>
                <a:lnTo>
                  <a:pt x="82550" y="80962"/>
                </a:lnTo>
                <a:lnTo>
                  <a:pt x="82550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28875" y="5988050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79">
                <a:moveTo>
                  <a:pt x="0" y="80962"/>
                </a:moveTo>
                <a:lnTo>
                  <a:pt x="82550" y="80962"/>
                </a:lnTo>
                <a:lnTo>
                  <a:pt x="82550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68626" y="6027737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4699" y="15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3851" y="46562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550"/>
                </a:moveTo>
                <a:lnTo>
                  <a:pt x="82550" y="82550"/>
                </a:lnTo>
                <a:lnTo>
                  <a:pt x="825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33851" y="46562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550"/>
                </a:moveTo>
                <a:lnTo>
                  <a:pt x="82550" y="82550"/>
                </a:lnTo>
                <a:lnTo>
                  <a:pt x="825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71951" y="469747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699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11650" y="397503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11650" y="397503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49750" y="4016375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97425" y="3616388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79">
                <a:moveTo>
                  <a:pt x="0" y="80962"/>
                </a:moveTo>
                <a:lnTo>
                  <a:pt x="82550" y="80962"/>
                </a:lnTo>
                <a:lnTo>
                  <a:pt x="82550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97425" y="3616388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79">
                <a:moveTo>
                  <a:pt x="0" y="80962"/>
                </a:moveTo>
                <a:lnTo>
                  <a:pt x="82550" y="80962"/>
                </a:lnTo>
                <a:lnTo>
                  <a:pt x="82550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35525" y="365607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50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30876" y="336226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0876" y="336226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68976" y="340207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699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38851" y="314013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38851" y="314013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76951" y="318135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699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07075" y="301631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07075" y="301631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2" y="80962"/>
                </a:lnTo>
                <a:lnTo>
                  <a:pt x="80962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45175" y="3055873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37326" y="286232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550"/>
                </a:moveTo>
                <a:lnTo>
                  <a:pt x="82550" y="82550"/>
                </a:lnTo>
                <a:lnTo>
                  <a:pt x="825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37326" y="286232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550"/>
                </a:moveTo>
                <a:lnTo>
                  <a:pt x="82550" y="82550"/>
                </a:lnTo>
                <a:lnTo>
                  <a:pt x="825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76950" y="2903473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42050" y="2748026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0" y="82550"/>
                </a:moveTo>
                <a:lnTo>
                  <a:pt x="80962" y="82550"/>
                </a:lnTo>
                <a:lnTo>
                  <a:pt x="80962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42050" y="2748026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0" y="82550"/>
                </a:moveTo>
                <a:lnTo>
                  <a:pt x="80962" y="82550"/>
                </a:lnTo>
                <a:lnTo>
                  <a:pt x="80962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80150" y="2789173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19850" y="2625725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0" y="82550"/>
                </a:moveTo>
                <a:lnTo>
                  <a:pt x="80962" y="82550"/>
                </a:lnTo>
                <a:lnTo>
                  <a:pt x="80962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19850" y="2625725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0" y="82550"/>
                </a:moveTo>
                <a:lnTo>
                  <a:pt x="80962" y="82550"/>
                </a:lnTo>
                <a:lnTo>
                  <a:pt x="80962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57950" y="266700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75425" y="25241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3" y="80962"/>
                </a:lnTo>
                <a:lnTo>
                  <a:pt x="80963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75425" y="25241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3" y="80962"/>
                </a:lnTo>
                <a:lnTo>
                  <a:pt x="80963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13525" y="256540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02425" y="24590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3" y="80962"/>
                </a:lnTo>
                <a:lnTo>
                  <a:pt x="80963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02425" y="24590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80962"/>
                </a:moveTo>
                <a:lnTo>
                  <a:pt x="80963" y="80962"/>
                </a:lnTo>
                <a:lnTo>
                  <a:pt x="80963" y="0"/>
                </a:lnTo>
                <a:lnTo>
                  <a:pt x="0" y="0"/>
                </a:lnTo>
                <a:lnTo>
                  <a:pt x="0" y="80962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40525" y="2498725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4825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70150" y="1387475"/>
            <a:ext cx="4311650" cy="4631055"/>
          </a:xfrm>
          <a:custGeom>
            <a:avLst/>
            <a:gdLst/>
            <a:ahLst/>
            <a:cxnLst/>
            <a:rect l="l" t="t" r="r" b="b"/>
            <a:pathLst>
              <a:path w="4311650" h="4631055">
                <a:moveTo>
                  <a:pt x="0" y="4630737"/>
                </a:moveTo>
                <a:lnTo>
                  <a:pt x="74675" y="4554537"/>
                </a:lnTo>
                <a:lnTo>
                  <a:pt x="147700" y="4475162"/>
                </a:lnTo>
                <a:lnTo>
                  <a:pt x="219075" y="4397375"/>
                </a:lnTo>
                <a:lnTo>
                  <a:pt x="293750" y="4318000"/>
                </a:lnTo>
                <a:lnTo>
                  <a:pt x="366775" y="4238625"/>
                </a:lnTo>
                <a:lnTo>
                  <a:pt x="438150" y="4159250"/>
                </a:lnTo>
                <a:lnTo>
                  <a:pt x="512825" y="4081526"/>
                </a:lnTo>
                <a:lnTo>
                  <a:pt x="585851" y="4005326"/>
                </a:lnTo>
                <a:lnTo>
                  <a:pt x="657225" y="3925951"/>
                </a:lnTo>
                <a:lnTo>
                  <a:pt x="731901" y="3846576"/>
                </a:lnTo>
                <a:lnTo>
                  <a:pt x="804926" y="3768725"/>
                </a:lnTo>
                <a:lnTo>
                  <a:pt x="876300" y="3689350"/>
                </a:lnTo>
                <a:lnTo>
                  <a:pt x="949325" y="3609975"/>
                </a:lnTo>
                <a:lnTo>
                  <a:pt x="1024001" y="3532124"/>
                </a:lnTo>
                <a:lnTo>
                  <a:pt x="1095375" y="3454400"/>
                </a:lnTo>
                <a:lnTo>
                  <a:pt x="1168400" y="3376549"/>
                </a:lnTo>
                <a:lnTo>
                  <a:pt x="1243076" y="3297174"/>
                </a:lnTo>
                <a:lnTo>
                  <a:pt x="1316101" y="3217799"/>
                </a:lnTo>
                <a:lnTo>
                  <a:pt x="1387475" y="3140075"/>
                </a:lnTo>
                <a:lnTo>
                  <a:pt x="1462151" y="3060700"/>
                </a:lnTo>
                <a:lnTo>
                  <a:pt x="1535176" y="2984500"/>
                </a:lnTo>
                <a:lnTo>
                  <a:pt x="1606550" y="2905125"/>
                </a:lnTo>
                <a:lnTo>
                  <a:pt x="1681226" y="2827274"/>
                </a:lnTo>
                <a:lnTo>
                  <a:pt x="1754251" y="2747899"/>
                </a:lnTo>
                <a:lnTo>
                  <a:pt x="1825625" y="2668524"/>
                </a:lnTo>
                <a:lnTo>
                  <a:pt x="1900301" y="2589149"/>
                </a:lnTo>
                <a:lnTo>
                  <a:pt x="1973326" y="2511425"/>
                </a:lnTo>
                <a:lnTo>
                  <a:pt x="2044700" y="2435225"/>
                </a:lnTo>
                <a:lnTo>
                  <a:pt x="2119376" y="2355850"/>
                </a:lnTo>
                <a:lnTo>
                  <a:pt x="2192401" y="2276475"/>
                </a:lnTo>
                <a:lnTo>
                  <a:pt x="2263775" y="2198624"/>
                </a:lnTo>
                <a:lnTo>
                  <a:pt x="2338451" y="2119249"/>
                </a:lnTo>
                <a:lnTo>
                  <a:pt x="2411476" y="2039874"/>
                </a:lnTo>
                <a:lnTo>
                  <a:pt x="2486025" y="1962150"/>
                </a:lnTo>
                <a:lnTo>
                  <a:pt x="2557526" y="1884299"/>
                </a:lnTo>
                <a:lnTo>
                  <a:pt x="2630551" y="1806575"/>
                </a:lnTo>
                <a:lnTo>
                  <a:pt x="2705100" y="1727200"/>
                </a:lnTo>
                <a:lnTo>
                  <a:pt x="2776601" y="1647825"/>
                </a:lnTo>
                <a:lnTo>
                  <a:pt x="2849626" y="1569974"/>
                </a:lnTo>
                <a:lnTo>
                  <a:pt x="2924175" y="1490599"/>
                </a:lnTo>
                <a:lnTo>
                  <a:pt x="2995676" y="1411224"/>
                </a:lnTo>
                <a:lnTo>
                  <a:pt x="3068701" y="1335024"/>
                </a:lnTo>
                <a:lnTo>
                  <a:pt x="3143250" y="1257300"/>
                </a:lnTo>
                <a:lnTo>
                  <a:pt x="3214751" y="1177925"/>
                </a:lnTo>
                <a:lnTo>
                  <a:pt x="3287649" y="1098550"/>
                </a:lnTo>
                <a:lnTo>
                  <a:pt x="3362325" y="1019175"/>
                </a:lnTo>
                <a:lnTo>
                  <a:pt x="3432175" y="941324"/>
                </a:lnTo>
                <a:lnTo>
                  <a:pt x="3506724" y="861949"/>
                </a:lnTo>
                <a:lnTo>
                  <a:pt x="3581400" y="785749"/>
                </a:lnTo>
                <a:lnTo>
                  <a:pt x="3651250" y="706374"/>
                </a:lnTo>
                <a:lnTo>
                  <a:pt x="3725799" y="628650"/>
                </a:lnTo>
                <a:lnTo>
                  <a:pt x="3798824" y="549275"/>
                </a:lnTo>
                <a:lnTo>
                  <a:pt x="3873500" y="469900"/>
                </a:lnTo>
                <a:lnTo>
                  <a:pt x="3944874" y="392049"/>
                </a:lnTo>
                <a:lnTo>
                  <a:pt x="4017899" y="312674"/>
                </a:lnTo>
                <a:lnTo>
                  <a:pt x="4092575" y="236474"/>
                </a:lnTo>
                <a:lnTo>
                  <a:pt x="4164076" y="157099"/>
                </a:lnTo>
                <a:lnTo>
                  <a:pt x="4237101" y="77724"/>
                </a:lnTo>
                <a:lnTo>
                  <a:pt x="4311650" y="0"/>
                </a:lnTo>
              </a:path>
            </a:pathLst>
          </a:custGeom>
          <a:ln w="793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70150" y="1387475"/>
            <a:ext cx="4311650" cy="4631055"/>
          </a:xfrm>
          <a:custGeom>
            <a:avLst/>
            <a:gdLst/>
            <a:ahLst/>
            <a:cxnLst/>
            <a:rect l="l" t="t" r="r" b="b"/>
            <a:pathLst>
              <a:path w="4311650" h="4631055">
                <a:moveTo>
                  <a:pt x="0" y="4630737"/>
                </a:moveTo>
                <a:lnTo>
                  <a:pt x="74675" y="4554537"/>
                </a:lnTo>
                <a:lnTo>
                  <a:pt x="147700" y="4475162"/>
                </a:lnTo>
                <a:lnTo>
                  <a:pt x="219075" y="4397375"/>
                </a:lnTo>
                <a:lnTo>
                  <a:pt x="293750" y="4318000"/>
                </a:lnTo>
                <a:lnTo>
                  <a:pt x="366775" y="4238625"/>
                </a:lnTo>
                <a:lnTo>
                  <a:pt x="438150" y="4159250"/>
                </a:lnTo>
                <a:lnTo>
                  <a:pt x="512825" y="4081526"/>
                </a:lnTo>
                <a:lnTo>
                  <a:pt x="585851" y="4005326"/>
                </a:lnTo>
                <a:lnTo>
                  <a:pt x="657225" y="3925951"/>
                </a:lnTo>
                <a:lnTo>
                  <a:pt x="731901" y="3846576"/>
                </a:lnTo>
                <a:lnTo>
                  <a:pt x="804926" y="3768725"/>
                </a:lnTo>
                <a:lnTo>
                  <a:pt x="876300" y="3689350"/>
                </a:lnTo>
                <a:lnTo>
                  <a:pt x="949325" y="3609975"/>
                </a:lnTo>
                <a:lnTo>
                  <a:pt x="1024001" y="3532124"/>
                </a:lnTo>
                <a:lnTo>
                  <a:pt x="1095375" y="3454400"/>
                </a:lnTo>
                <a:lnTo>
                  <a:pt x="1168400" y="3376549"/>
                </a:lnTo>
                <a:lnTo>
                  <a:pt x="1243076" y="3297174"/>
                </a:lnTo>
                <a:lnTo>
                  <a:pt x="1316101" y="3217799"/>
                </a:lnTo>
                <a:lnTo>
                  <a:pt x="1387475" y="3140075"/>
                </a:lnTo>
                <a:lnTo>
                  <a:pt x="1462151" y="3060700"/>
                </a:lnTo>
                <a:lnTo>
                  <a:pt x="1535176" y="2984500"/>
                </a:lnTo>
                <a:lnTo>
                  <a:pt x="1606550" y="2905125"/>
                </a:lnTo>
                <a:lnTo>
                  <a:pt x="1681226" y="2827274"/>
                </a:lnTo>
                <a:lnTo>
                  <a:pt x="1754251" y="2747899"/>
                </a:lnTo>
                <a:lnTo>
                  <a:pt x="1825625" y="2668524"/>
                </a:lnTo>
                <a:lnTo>
                  <a:pt x="1900301" y="2589149"/>
                </a:lnTo>
                <a:lnTo>
                  <a:pt x="1973326" y="2511425"/>
                </a:lnTo>
                <a:lnTo>
                  <a:pt x="2044700" y="2435225"/>
                </a:lnTo>
                <a:lnTo>
                  <a:pt x="2119376" y="2355850"/>
                </a:lnTo>
                <a:lnTo>
                  <a:pt x="2192401" y="2276475"/>
                </a:lnTo>
                <a:lnTo>
                  <a:pt x="2263775" y="2198624"/>
                </a:lnTo>
                <a:lnTo>
                  <a:pt x="2338451" y="2119249"/>
                </a:lnTo>
                <a:lnTo>
                  <a:pt x="2411476" y="2039874"/>
                </a:lnTo>
                <a:lnTo>
                  <a:pt x="2486025" y="1962150"/>
                </a:lnTo>
                <a:lnTo>
                  <a:pt x="2557526" y="1884299"/>
                </a:lnTo>
                <a:lnTo>
                  <a:pt x="2630551" y="1806575"/>
                </a:lnTo>
                <a:lnTo>
                  <a:pt x="2705100" y="1727200"/>
                </a:lnTo>
                <a:lnTo>
                  <a:pt x="2776601" y="1647825"/>
                </a:lnTo>
                <a:lnTo>
                  <a:pt x="2849626" y="1569974"/>
                </a:lnTo>
                <a:lnTo>
                  <a:pt x="2924175" y="1490599"/>
                </a:lnTo>
                <a:lnTo>
                  <a:pt x="2995676" y="1411224"/>
                </a:lnTo>
                <a:lnTo>
                  <a:pt x="3068701" y="1335024"/>
                </a:lnTo>
                <a:lnTo>
                  <a:pt x="3143250" y="1257300"/>
                </a:lnTo>
                <a:lnTo>
                  <a:pt x="3214751" y="1177925"/>
                </a:lnTo>
                <a:lnTo>
                  <a:pt x="3287649" y="1098550"/>
                </a:lnTo>
                <a:lnTo>
                  <a:pt x="3362325" y="1019175"/>
                </a:lnTo>
                <a:lnTo>
                  <a:pt x="3432175" y="941324"/>
                </a:lnTo>
                <a:lnTo>
                  <a:pt x="3506724" y="861949"/>
                </a:lnTo>
                <a:lnTo>
                  <a:pt x="3581400" y="785749"/>
                </a:lnTo>
                <a:lnTo>
                  <a:pt x="3651250" y="706374"/>
                </a:lnTo>
                <a:lnTo>
                  <a:pt x="3725799" y="628650"/>
                </a:lnTo>
                <a:lnTo>
                  <a:pt x="3798824" y="549275"/>
                </a:lnTo>
                <a:lnTo>
                  <a:pt x="3873500" y="469900"/>
                </a:lnTo>
                <a:lnTo>
                  <a:pt x="3944874" y="392049"/>
                </a:lnTo>
                <a:lnTo>
                  <a:pt x="4017899" y="312674"/>
                </a:lnTo>
                <a:lnTo>
                  <a:pt x="4092575" y="236474"/>
                </a:lnTo>
                <a:lnTo>
                  <a:pt x="4164076" y="157099"/>
                </a:lnTo>
                <a:lnTo>
                  <a:pt x="4237101" y="77724"/>
                </a:lnTo>
                <a:lnTo>
                  <a:pt x="43116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70150" y="50927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11425" y="50673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51176" y="504037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92451" y="5018023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33726" y="499592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0" y="1524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73350" y="497039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14625" y="494512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55900" y="491959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5333" y="2412"/>
                </a:ln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95651" y="489585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36926" y="48704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78201" y="48450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17825" y="48196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59100" y="479742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0" y="16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00375" y="47720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40126" y="47466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81401" y="47212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22676" y="469430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0" y="6350"/>
                </a:moveTo>
                <a:lnTo>
                  <a:pt x="2540" y="6350"/>
                </a:ln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62300" y="466890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03575" y="4646676"/>
            <a:ext cx="8255" cy="3175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0" y="317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44850" y="462127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84601" y="459892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0" y="16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25876" y="457034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67151" y="4548251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0" y="1524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06775" y="452120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48050" y="449580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89325" y="447040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2666" y="6350"/>
                </a:ln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29076" y="44481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70351" y="44227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11626" y="43973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51250" y="43719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92525" y="434822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33800" y="432269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73551" y="429742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814826" y="427520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856101" y="4249801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0" y="4699"/>
                </a:ln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895725" y="4224273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37000" y="420217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78275" y="417512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18026" y="414972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059301" y="412432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00576" y="410210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140200" y="407670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81475" y="40513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22750" y="40290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0" y="4699"/>
                </a:ln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62501" y="40005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03776" y="39751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345051" y="395122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84675" y="392595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25950" y="390055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67225" y="387832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06976" y="385279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5207" y="2412"/>
                </a:ln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48251" y="382739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89526" y="380212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29150" y="377825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70425" y="375285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11700" y="372745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51451" y="370205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92726" y="36798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34001" y="36544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73625" y="36290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5334" y="2412"/>
                </a:ln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14900" y="3605276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56175" y="357974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95926" y="355447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037201" y="352907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078476" y="3506723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18100" y="3481323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59375" y="345757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00650" y="343217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40401" y="3405123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2539" y="4825"/>
                </a:ln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81676" y="338137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22951" y="335915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62575" y="333375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03850" y="33083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445125" y="32829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484876" y="32575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26151" y="323215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567426" y="320827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07050" y="318300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2666" y="6350"/>
                </a:ln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8325" y="315760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689600" y="313207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729351" y="310997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0" y="1524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770626" y="308457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11901" y="305917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51525" y="303377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92800" y="3009900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34075" y="298450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73826" y="295910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0" y="6350"/>
                </a:ln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015101" y="29337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56376" y="29114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096000" y="288607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0" y="16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37275" y="2860675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0" y="1650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78550" y="28352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18301" y="2811526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59576" y="2785998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00851" y="276072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40475" y="2738501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0" y="4699"/>
                </a:ln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81750" y="270992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23025" y="268452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62776" y="2662301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504051" y="263842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17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45326" y="2613025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350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84950" y="25876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626225" y="256222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5333" y="2412"/>
                </a:ln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67500" y="2540000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0" y="1524"/>
                </a:moveTo>
                <a:lnTo>
                  <a:pt x="80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07251" y="25146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825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48526" y="2489200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699"/>
                </a:moveTo>
                <a:lnTo>
                  <a:pt x="78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902004" y="1716659"/>
            <a:ext cx="841375" cy="453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ln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50"/>
              </a:spcBef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3</a:t>
            </a: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3</a:t>
            </a:r>
            <a:r>
              <a:rPr sz="150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4</a:t>
            </a: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4</a:t>
            </a:r>
            <a:r>
              <a:rPr sz="150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5</a:t>
            </a: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5</a:t>
            </a:r>
            <a:r>
              <a:rPr sz="150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>
              <a:latin typeface="Times New Roman"/>
              <a:cs typeface="Times New Roman"/>
            </a:endParaRPr>
          </a:p>
          <a:p>
            <a:pPr marL="3911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-1.</a:t>
            </a:r>
            <a:r>
              <a:rPr sz="1500" spc="5" dirty="0">
                <a:latin typeface="Arial"/>
                <a:cs typeface="Arial"/>
              </a:rPr>
              <a:t>6</a:t>
            </a: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4274058" y="6249923"/>
            <a:ext cx="587375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-0.5</a:t>
            </a:r>
            <a:endParaRPr sz="15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585"/>
              </a:spcBef>
            </a:pPr>
            <a:r>
              <a:rPr sz="1800" dirty="0">
                <a:latin typeface="Arial"/>
                <a:cs typeface="Arial"/>
              </a:rPr>
              <a:t>ln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4" name="object 234"/>
          <p:cNvSpPr txBox="1">
            <a:spLocks noGrp="1"/>
          </p:cNvSpPr>
          <p:nvPr>
            <p:ph type="title"/>
          </p:nvPr>
        </p:nvSpPr>
        <p:spPr>
          <a:xfrm>
            <a:off x="1222044" y="653541"/>
            <a:ext cx="5720715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Initial</a:t>
            </a:r>
            <a:r>
              <a:rPr sz="2800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stag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800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differ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800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fro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800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cap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ll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800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reg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!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6800" y="1904998"/>
            <a:ext cx="7162800" cy="484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660" y="115823"/>
            <a:ext cx="557479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2560" y="499872"/>
            <a:ext cx="522884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560" y="885444"/>
            <a:ext cx="293217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5344" y="885444"/>
            <a:ext cx="56540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1355" y="879347"/>
            <a:ext cx="705612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7576" y="879347"/>
            <a:ext cx="559308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9660" y="1353311"/>
            <a:ext cx="6477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7967" y="1353311"/>
            <a:ext cx="557783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298194" y="260766"/>
            <a:ext cx="5041265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0200"/>
              </a:lnSpc>
            </a:pPr>
            <a:r>
              <a:rPr sz="2800" spc="-5" dirty="0">
                <a:solidFill>
                  <a:srgbClr val="FF0000"/>
                </a:solidFill>
              </a:rPr>
              <a:t>EX</a:t>
            </a:r>
            <a:r>
              <a:rPr sz="2800" spc="-20" dirty="0">
                <a:solidFill>
                  <a:srgbClr val="FF0000"/>
                </a:solidFill>
              </a:rPr>
              <a:t>P</a:t>
            </a:r>
            <a:r>
              <a:rPr sz="2800" spc="-5" dirty="0">
                <a:solidFill>
                  <a:srgbClr val="FF0000"/>
                </a:solidFill>
              </a:rPr>
              <a:t>ERIME</a:t>
            </a:r>
            <a:r>
              <a:rPr sz="2800" spc="-20" dirty="0">
                <a:solidFill>
                  <a:srgbClr val="FF0000"/>
                </a:solidFill>
              </a:rPr>
              <a:t>N</a:t>
            </a:r>
            <a:r>
              <a:rPr sz="2800" spc="-5" dirty="0">
                <a:solidFill>
                  <a:srgbClr val="FF0000"/>
                </a:solidFill>
              </a:rPr>
              <a:t>TAL</a:t>
            </a:r>
            <a:r>
              <a:rPr sz="2800" spc="4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VA</a:t>
            </a:r>
            <a:r>
              <a:rPr sz="2800" spc="-2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UES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OF E</a:t>
            </a:r>
            <a:r>
              <a:rPr sz="2800" spc="-20" dirty="0">
                <a:solidFill>
                  <a:srgbClr val="FF0000"/>
                </a:solidFill>
              </a:rPr>
              <a:t>F</a:t>
            </a:r>
            <a:r>
              <a:rPr sz="2800" spc="-5" dirty="0">
                <a:solidFill>
                  <a:srgbClr val="FF0000"/>
                </a:solidFill>
              </a:rPr>
              <a:t>F</a:t>
            </a:r>
            <a:r>
              <a:rPr sz="2800" spc="-20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C</a:t>
            </a:r>
            <a:r>
              <a:rPr sz="2800" spc="-2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IVE</a:t>
            </a:r>
            <a:r>
              <a:rPr sz="2800" spc="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L</a:t>
            </a:r>
            <a:r>
              <a:rPr sz="2800" spc="-20" dirty="0">
                <a:solidFill>
                  <a:srgbClr val="FF0000"/>
                </a:solidFill>
              </a:rPr>
              <a:t>U</a:t>
            </a:r>
            <a:r>
              <a:rPr sz="2800" spc="-5" dirty="0">
                <a:solidFill>
                  <a:srgbClr val="FF0000"/>
                </a:solidFill>
              </a:rPr>
              <a:t>B</a:t>
            </a:r>
            <a:r>
              <a:rPr sz="2800" spc="-20" dirty="0">
                <a:solidFill>
                  <a:srgbClr val="FF0000"/>
                </a:solidFill>
              </a:rPr>
              <a:t>R</a:t>
            </a:r>
            <a:r>
              <a:rPr sz="2800" spc="-5" dirty="0">
                <a:solidFill>
                  <a:srgbClr val="FF0000"/>
                </a:solidFill>
              </a:rPr>
              <a:t>ICA</a:t>
            </a:r>
            <a:r>
              <a:rPr sz="2800" spc="-2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ION CO</a:t>
            </a:r>
            <a:r>
              <a:rPr sz="2800" spc="-20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F</a:t>
            </a:r>
            <a:r>
              <a:rPr sz="2800" spc="-15" dirty="0">
                <a:solidFill>
                  <a:srgbClr val="FF0000"/>
                </a:solidFill>
              </a:rPr>
              <a:t>F</a:t>
            </a:r>
            <a:r>
              <a:rPr sz="2800" spc="-5" dirty="0">
                <a:solidFill>
                  <a:srgbClr val="FF0000"/>
                </a:solidFill>
              </a:rPr>
              <a:t>ICIENT</a:t>
            </a:r>
            <a:r>
              <a:rPr sz="2800" spc="5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Symbol"/>
                <a:cs typeface="Symbol"/>
              </a:rPr>
              <a:t></a:t>
            </a:r>
            <a:endParaRPr sz="28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818513" y="2168271"/>
            <a:ext cx="642366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2010" marR="5080" indent="-829944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SPREADING</a:t>
            </a:r>
            <a:r>
              <a:rPr sz="4400" spc="-2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OVER DRY POR</a:t>
            </a:r>
            <a:r>
              <a:rPr sz="4400" spc="-15" dirty="0">
                <a:solidFill>
                  <a:srgbClr val="FF0000"/>
                </a:solidFill>
              </a:rPr>
              <a:t>O</a:t>
            </a:r>
            <a:r>
              <a:rPr sz="4400" dirty="0">
                <a:solidFill>
                  <a:srgbClr val="FF0000"/>
                </a:solidFill>
              </a:rPr>
              <a:t>US LAYERS</a:t>
            </a:r>
            <a:endParaRPr sz="4400"/>
          </a:p>
        </p:txBody>
      </p:sp>
      <p:sp>
        <p:nvSpPr>
          <p:cNvPr id="31" name="object 31"/>
          <p:cNvSpPr/>
          <p:nvPr/>
        </p:nvSpPr>
        <p:spPr>
          <a:xfrm>
            <a:off x="1888235" y="3803903"/>
            <a:ext cx="6406896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11679" y="4291584"/>
            <a:ext cx="6163056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70048" y="4779264"/>
            <a:ext cx="4745736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2383" y="4779264"/>
            <a:ext cx="635507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27885" y="3919982"/>
            <a:ext cx="5800725" cy="240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SIMULTENEOUS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SPREADING AND IMBIBITION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INTO THE POROUS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SUB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TRATE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000">
              <a:latin typeface="Times New Roman"/>
              <a:cs typeface="Times New Roman"/>
            </a:endParaRPr>
          </a:p>
          <a:p>
            <a:pPr marR="118745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2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WETTING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80859" y="4094988"/>
            <a:ext cx="557783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69252" y="4094988"/>
            <a:ext cx="557783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800" y="1524000"/>
            <a:ext cx="8077199" cy="339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Spreadin</a:t>
            </a: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over</a:t>
            </a:r>
            <a:r>
              <a:rPr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dry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porou</a:t>
            </a: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 substrates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74394" y="5114290"/>
            <a:ext cx="48260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L(t)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b="1" i="1" dirty="0">
                <a:latin typeface="Times New Roman"/>
                <a:cs typeface="Times New Roman"/>
              </a:rPr>
              <a:t>l(t)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88794" y="5063490"/>
            <a:ext cx="6757034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rad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us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spc="-55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op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spc="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rad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us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etted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egi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 i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si</a:t>
            </a:r>
            <a:r>
              <a:rPr sz="2800" b="1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h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6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-5" dirty="0">
                <a:latin typeface="Times New Roman"/>
                <a:cs typeface="Times New Roman"/>
              </a:rPr>
              <a:t>s l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yer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4394" y="6343903"/>
            <a:ext cx="433895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2500" b="1" i="1" spc="-50" dirty="0">
                <a:latin typeface="Symbol"/>
                <a:cs typeface="Symbol"/>
              </a:rPr>
              <a:t></a:t>
            </a:r>
            <a:r>
              <a:rPr sz="2400" b="1" i="1" spc="-5" dirty="0">
                <a:latin typeface="Verdana"/>
                <a:cs typeface="Verdana"/>
              </a:rPr>
              <a:t>(t</a:t>
            </a:r>
            <a:r>
              <a:rPr sz="2400" b="1" i="1" dirty="0">
                <a:latin typeface="Verdana"/>
                <a:cs typeface="Verdana"/>
              </a:rPr>
              <a:t>)	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y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mic cont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ct ang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4000" cy="683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87" y="831850"/>
            <a:ext cx="9130030" cy="4959350"/>
          </a:xfrm>
          <a:custGeom>
            <a:avLst/>
            <a:gdLst/>
            <a:ahLst/>
            <a:cxnLst/>
            <a:rect l="l" t="t" r="r" b="b"/>
            <a:pathLst>
              <a:path w="9130030" h="4959350">
                <a:moveTo>
                  <a:pt x="7608125" y="0"/>
                </a:moveTo>
                <a:lnTo>
                  <a:pt x="1521650" y="0"/>
                </a:lnTo>
                <a:lnTo>
                  <a:pt x="0" y="2479675"/>
                </a:lnTo>
                <a:lnTo>
                  <a:pt x="1521650" y="4959350"/>
                </a:lnTo>
                <a:lnTo>
                  <a:pt x="7608125" y="4959350"/>
                </a:lnTo>
                <a:lnTo>
                  <a:pt x="7680786" y="4956572"/>
                </a:lnTo>
                <a:lnTo>
                  <a:pt x="7752568" y="4948322"/>
                </a:lnTo>
                <a:lnTo>
                  <a:pt x="7823396" y="4934724"/>
                </a:lnTo>
                <a:lnTo>
                  <a:pt x="7893193" y="4915903"/>
                </a:lnTo>
                <a:lnTo>
                  <a:pt x="7961882" y="4891982"/>
                </a:lnTo>
                <a:lnTo>
                  <a:pt x="8029388" y="4863086"/>
                </a:lnTo>
                <a:lnTo>
                  <a:pt x="8095634" y="4829340"/>
                </a:lnTo>
                <a:lnTo>
                  <a:pt x="8160543" y="4790868"/>
                </a:lnTo>
                <a:lnTo>
                  <a:pt x="8192473" y="4769898"/>
                </a:lnTo>
                <a:lnTo>
                  <a:pt x="8224041" y="4747794"/>
                </a:lnTo>
                <a:lnTo>
                  <a:pt x="8255236" y="4724570"/>
                </a:lnTo>
                <a:lnTo>
                  <a:pt x="8286049" y="4700242"/>
                </a:lnTo>
                <a:lnTo>
                  <a:pt x="8316471" y="4674826"/>
                </a:lnTo>
                <a:lnTo>
                  <a:pt x="8346492" y="4648337"/>
                </a:lnTo>
                <a:lnTo>
                  <a:pt x="8376103" y="4620791"/>
                </a:lnTo>
                <a:lnTo>
                  <a:pt x="8405295" y="4592203"/>
                </a:lnTo>
                <a:lnTo>
                  <a:pt x="8434056" y="4562590"/>
                </a:lnTo>
                <a:lnTo>
                  <a:pt x="8462379" y="4531965"/>
                </a:lnTo>
                <a:lnTo>
                  <a:pt x="8490253" y="4500346"/>
                </a:lnTo>
                <a:lnTo>
                  <a:pt x="8517670" y="4467747"/>
                </a:lnTo>
                <a:lnTo>
                  <a:pt x="8544618" y="4434184"/>
                </a:lnTo>
                <a:lnTo>
                  <a:pt x="8571090" y="4399673"/>
                </a:lnTo>
                <a:lnTo>
                  <a:pt x="8597075" y="4364229"/>
                </a:lnTo>
                <a:lnTo>
                  <a:pt x="8622564" y="4327867"/>
                </a:lnTo>
                <a:lnTo>
                  <a:pt x="8647547" y="4290604"/>
                </a:lnTo>
                <a:lnTo>
                  <a:pt x="8672015" y="4252455"/>
                </a:lnTo>
                <a:lnTo>
                  <a:pt x="8695959" y="4213434"/>
                </a:lnTo>
                <a:lnTo>
                  <a:pt x="8719368" y="4173559"/>
                </a:lnTo>
                <a:lnTo>
                  <a:pt x="8742233" y="4132844"/>
                </a:lnTo>
                <a:lnTo>
                  <a:pt x="8764544" y="4091305"/>
                </a:lnTo>
                <a:lnTo>
                  <a:pt x="8786293" y="4048958"/>
                </a:lnTo>
                <a:lnTo>
                  <a:pt x="8807470" y="4005818"/>
                </a:lnTo>
                <a:lnTo>
                  <a:pt x="8828064" y="3961900"/>
                </a:lnTo>
                <a:lnTo>
                  <a:pt x="8848067" y="3917220"/>
                </a:lnTo>
                <a:lnTo>
                  <a:pt x="8867469" y="3871794"/>
                </a:lnTo>
                <a:lnTo>
                  <a:pt x="8886260" y="3825637"/>
                </a:lnTo>
                <a:lnTo>
                  <a:pt x="8904431" y="3778765"/>
                </a:lnTo>
                <a:lnTo>
                  <a:pt x="8921973" y="3731194"/>
                </a:lnTo>
                <a:lnTo>
                  <a:pt x="8938875" y="3682938"/>
                </a:lnTo>
                <a:lnTo>
                  <a:pt x="8955129" y="3634013"/>
                </a:lnTo>
                <a:lnTo>
                  <a:pt x="8970724" y="3584436"/>
                </a:lnTo>
                <a:lnTo>
                  <a:pt x="8985652" y="3534220"/>
                </a:lnTo>
                <a:lnTo>
                  <a:pt x="8999902" y="3483383"/>
                </a:lnTo>
                <a:lnTo>
                  <a:pt x="9013465" y="3431940"/>
                </a:lnTo>
                <a:lnTo>
                  <a:pt x="9026332" y="3379905"/>
                </a:lnTo>
                <a:lnTo>
                  <a:pt x="9038493" y="3327295"/>
                </a:lnTo>
                <a:lnTo>
                  <a:pt x="9049939" y="3274126"/>
                </a:lnTo>
                <a:lnTo>
                  <a:pt x="9060660" y="3220412"/>
                </a:lnTo>
                <a:lnTo>
                  <a:pt x="9070646" y="3166169"/>
                </a:lnTo>
                <a:lnTo>
                  <a:pt x="9079887" y="3111413"/>
                </a:lnTo>
                <a:lnTo>
                  <a:pt x="9088376" y="3056160"/>
                </a:lnTo>
                <a:lnTo>
                  <a:pt x="9096101" y="3000424"/>
                </a:lnTo>
                <a:lnTo>
                  <a:pt x="9103053" y="2944222"/>
                </a:lnTo>
                <a:lnTo>
                  <a:pt x="9109224" y="2887569"/>
                </a:lnTo>
                <a:lnTo>
                  <a:pt x="9114602" y="2830480"/>
                </a:lnTo>
                <a:lnTo>
                  <a:pt x="9119179" y="2772972"/>
                </a:lnTo>
                <a:lnTo>
                  <a:pt x="9122946" y="2715059"/>
                </a:lnTo>
                <a:lnTo>
                  <a:pt x="9125892" y="2656757"/>
                </a:lnTo>
                <a:lnTo>
                  <a:pt x="9128008" y="2598082"/>
                </a:lnTo>
                <a:lnTo>
                  <a:pt x="9129284" y="2539049"/>
                </a:lnTo>
                <a:lnTo>
                  <a:pt x="9129712" y="2479675"/>
                </a:lnTo>
                <a:lnTo>
                  <a:pt x="9129284" y="2420300"/>
                </a:lnTo>
                <a:lnTo>
                  <a:pt x="9128008" y="2361267"/>
                </a:lnTo>
                <a:lnTo>
                  <a:pt x="9125892" y="2302592"/>
                </a:lnTo>
                <a:lnTo>
                  <a:pt x="9122946" y="2244290"/>
                </a:lnTo>
                <a:lnTo>
                  <a:pt x="9119179" y="2186377"/>
                </a:lnTo>
                <a:lnTo>
                  <a:pt x="9114602" y="2128869"/>
                </a:lnTo>
                <a:lnTo>
                  <a:pt x="9109224" y="2071780"/>
                </a:lnTo>
                <a:lnTo>
                  <a:pt x="9103053" y="2015127"/>
                </a:lnTo>
                <a:lnTo>
                  <a:pt x="9096101" y="1958925"/>
                </a:lnTo>
                <a:lnTo>
                  <a:pt x="9088376" y="1903189"/>
                </a:lnTo>
                <a:lnTo>
                  <a:pt x="9079887" y="1847936"/>
                </a:lnTo>
                <a:lnTo>
                  <a:pt x="9070646" y="1793180"/>
                </a:lnTo>
                <a:lnTo>
                  <a:pt x="9060660" y="1738937"/>
                </a:lnTo>
                <a:lnTo>
                  <a:pt x="9049939" y="1685223"/>
                </a:lnTo>
                <a:lnTo>
                  <a:pt x="9038493" y="1632054"/>
                </a:lnTo>
                <a:lnTo>
                  <a:pt x="9026332" y="1579444"/>
                </a:lnTo>
                <a:lnTo>
                  <a:pt x="9013465" y="1527409"/>
                </a:lnTo>
                <a:lnTo>
                  <a:pt x="8999902" y="1475966"/>
                </a:lnTo>
                <a:lnTo>
                  <a:pt x="8985652" y="1425129"/>
                </a:lnTo>
                <a:lnTo>
                  <a:pt x="8970724" y="1374913"/>
                </a:lnTo>
                <a:lnTo>
                  <a:pt x="8955129" y="1325336"/>
                </a:lnTo>
                <a:lnTo>
                  <a:pt x="8938875" y="1276411"/>
                </a:lnTo>
                <a:lnTo>
                  <a:pt x="8921973" y="1228155"/>
                </a:lnTo>
                <a:lnTo>
                  <a:pt x="8904431" y="1180584"/>
                </a:lnTo>
                <a:lnTo>
                  <a:pt x="8886260" y="1133712"/>
                </a:lnTo>
                <a:lnTo>
                  <a:pt x="8867469" y="1087555"/>
                </a:lnTo>
                <a:lnTo>
                  <a:pt x="8848067" y="1042129"/>
                </a:lnTo>
                <a:lnTo>
                  <a:pt x="8828064" y="997449"/>
                </a:lnTo>
                <a:lnTo>
                  <a:pt x="8807470" y="953531"/>
                </a:lnTo>
                <a:lnTo>
                  <a:pt x="8786293" y="910391"/>
                </a:lnTo>
                <a:lnTo>
                  <a:pt x="8764544" y="868044"/>
                </a:lnTo>
                <a:lnTo>
                  <a:pt x="8742233" y="826505"/>
                </a:lnTo>
                <a:lnTo>
                  <a:pt x="8719368" y="785790"/>
                </a:lnTo>
                <a:lnTo>
                  <a:pt x="8695959" y="745915"/>
                </a:lnTo>
                <a:lnTo>
                  <a:pt x="8672015" y="706894"/>
                </a:lnTo>
                <a:lnTo>
                  <a:pt x="8647547" y="668745"/>
                </a:lnTo>
                <a:lnTo>
                  <a:pt x="8622564" y="631482"/>
                </a:lnTo>
                <a:lnTo>
                  <a:pt x="8597075" y="595120"/>
                </a:lnTo>
                <a:lnTo>
                  <a:pt x="8571090" y="559676"/>
                </a:lnTo>
                <a:lnTo>
                  <a:pt x="8544618" y="525165"/>
                </a:lnTo>
                <a:lnTo>
                  <a:pt x="8517670" y="491602"/>
                </a:lnTo>
                <a:lnTo>
                  <a:pt x="8490253" y="459003"/>
                </a:lnTo>
                <a:lnTo>
                  <a:pt x="8462379" y="427384"/>
                </a:lnTo>
                <a:lnTo>
                  <a:pt x="8434056" y="396759"/>
                </a:lnTo>
                <a:lnTo>
                  <a:pt x="8405295" y="367146"/>
                </a:lnTo>
                <a:lnTo>
                  <a:pt x="8376103" y="338558"/>
                </a:lnTo>
                <a:lnTo>
                  <a:pt x="8346492" y="311012"/>
                </a:lnTo>
                <a:lnTo>
                  <a:pt x="8316471" y="284523"/>
                </a:lnTo>
                <a:lnTo>
                  <a:pt x="8286049" y="259107"/>
                </a:lnTo>
                <a:lnTo>
                  <a:pt x="8255236" y="234779"/>
                </a:lnTo>
                <a:lnTo>
                  <a:pt x="8224041" y="211555"/>
                </a:lnTo>
                <a:lnTo>
                  <a:pt x="8192473" y="189451"/>
                </a:lnTo>
                <a:lnTo>
                  <a:pt x="8160543" y="168481"/>
                </a:lnTo>
                <a:lnTo>
                  <a:pt x="8095634" y="130009"/>
                </a:lnTo>
                <a:lnTo>
                  <a:pt x="8029388" y="96263"/>
                </a:lnTo>
                <a:lnTo>
                  <a:pt x="7961882" y="67367"/>
                </a:lnTo>
                <a:lnTo>
                  <a:pt x="7893193" y="43446"/>
                </a:lnTo>
                <a:lnTo>
                  <a:pt x="7823396" y="24625"/>
                </a:lnTo>
                <a:lnTo>
                  <a:pt x="7752568" y="11027"/>
                </a:lnTo>
                <a:lnTo>
                  <a:pt x="7680786" y="2777"/>
                </a:lnTo>
                <a:lnTo>
                  <a:pt x="7608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87" y="831850"/>
            <a:ext cx="9130030" cy="4959350"/>
          </a:xfrm>
          <a:custGeom>
            <a:avLst/>
            <a:gdLst/>
            <a:ahLst/>
            <a:cxnLst/>
            <a:rect l="l" t="t" r="r" b="b"/>
            <a:pathLst>
              <a:path w="9130030" h="4959350">
                <a:moveTo>
                  <a:pt x="0" y="2479675"/>
                </a:moveTo>
                <a:lnTo>
                  <a:pt x="1521650" y="0"/>
                </a:lnTo>
                <a:lnTo>
                  <a:pt x="7608125" y="0"/>
                </a:lnTo>
                <a:lnTo>
                  <a:pt x="7680786" y="2777"/>
                </a:lnTo>
                <a:lnTo>
                  <a:pt x="7752568" y="11027"/>
                </a:lnTo>
                <a:lnTo>
                  <a:pt x="7823396" y="24625"/>
                </a:lnTo>
                <a:lnTo>
                  <a:pt x="7893193" y="43446"/>
                </a:lnTo>
                <a:lnTo>
                  <a:pt x="7961882" y="67367"/>
                </a:lnTo>
                <a:lnTo>
                  <a:pt x="8029388" y="96263"/>
                </a:lnTo>
                <a:lnTo>
                  <a:pt x="8095634" y="130009"/>
                </a:lnTo>
                <a:lnTo>
                  <a:pt x="8160543" y="168481"/>
                </a:lnTo>
                <a:lnTo>
                  <a:pt x="8192473" y="189451"/>
                </a:lnTo>
                <a:lnTo>
                  <a:pt x="8224041" y="211555"/>
                </a:lnTo>
                <a:lnTo>
                  <a:pt x="8255236" y="234779"/>
                </a:lnTo>
                <a:lnTo>
                  <a:pt x="8286049" y="259107"/>
                </a:lnTo>
                <a:lnTo>
                  <a:pt x="8316471" y="284523"/>
                </a:lnTo>
                <a:lnTo>
                  <a:pt x="8346492" y="311012"/>
                </a:lnTo>
                <a:lnTo>
                  <a:pt x="8376103" y="338558"/>
                </a:lnTo>
                <a:lnTo>
                  <a:pt x="8405295" y="367146"/>
                </a:lnTo>
                <a:lnTo>
                  <a:pt x="8434056" y="396759"/>
                </a:lnTo>
                <a:lnTo>
                  <a:pt x="8462379" y="427384"/>
                </a:lnTo>
                <a:lnTo>
                  <a:pt x="8490253" y="459003"/>
                </a:lnTo>
                <a:lnTo>
                  <a:pt x="8517670" y="491602"/>
                </a:lnTo>
                <a:lnTo>
                  <a:pt x="8544618" y="525165"/>
                </a:lnTo>
                <a:lnTo>
                  <a:pt x="8571090" y="559676"/>
                </a:lnTo>
                <a:lnTo>
                  <a:pt x="8597075" y="595120"/>
                </a:lnTo>
                <a:lnTo>
                  <a:pt x="8622564" y="631482"/>
                </a:lnTo>
                <a:lnTo>
                  <a:pt x="8647547" y="668745"/>
                </a:lnTo>
                <a:lnTo>
                  <a:pt x="8672015" y="706894"/>
                </a:lnTo>
                <a:lnTo>
                  <a:pt x="8695959" y="745915"/>
                </a:lnTo>
                <a:lnTo>
                  <a:pt x="8719368" y="785790"/>
                </a:lnTo>
                <a:lnTo>
                  <a:pt x="8742233" y="826505"/>
                </a:lnTo>
                <a:lnTo>
                  <a:pt x="8764544" y="868044"/>
                </a:lnTo>
                <a:lnTo>
                  <a:pt x="8786293" y="910391"/>
                </a:lnTo>
                <a:lnTo>
                  <a:pt x="8807470" y="953531"/>
                </a:lnTo>
                <a:lnTo>
                  <a:pt x="8828064" y="997449"/>
                </a:lnTo>
                <a:lnTo>
                  <a:pt x="8848067" y="1042129"/>
                </a:lnTo>
                <a:lnTo>
                  <a:pt x="8867469" y="1087555"/>
                </a:lnTo>
                <a:lnTo>
                  <a:pt x="8886260" y="1133712"/>
                </a:lnTo>
                <a:lnTo>
                  <a:pt x="8904431" y="1180584"/>
                </a:lnTo>
                <a:lnTo>
                  <a:pt x="8921973" y="1228155"/>
                </a:lnTo>
                <a:lnTo>
                  <a:pt x="8938875" y="1276411"/>
                </a:lnTo>
                <a:lnTo>
                  <a:pt x="8955129" y="1325336"/>
                </a:lnTo>
                <a:lnTo>
                  <a:pt x="8970724" y="1374913"/>
                </a:lnTo>
                <a:lnTo>
                  <a:pt x="8985652" y="1425129"/>
                </a:lnTo>
                <a:lnTo>
                  <a:pt x="8999902" y="1475966"/>
                </a:lnTo>
                <a:lnTo>
                  <a:pt x="9013465" y="1527409"/>
                </a:lnTo>
                <a:lnTo>
                  <a:pt x="9026332" y="1579444"/>
                </a:lnTo>
                <a:lnTo>
                  <a:pt x="9038493" y="1632054"/>
                </a:lnTo>
                <a:lnTo>
                  <a:pt x="9049939" y="1685223"/>
                </a:lnTo>
                <a:lnTo>
                  <a:pt x="9060660" y="1738937"/>
                </a:lnTo>
                <a:lnTo>
                  <a:pt x="9070646" y="1793180"/>
                </a:lnTo>
                <a:lnTo>
                  <a:pt x="9079887" y="1847936"/>
                </a:lnTo>
                <a:lnTo>
                  <a:pt x="9088376" y="1903189"/>
                </a:lnTo>
                <a:lnTo>
                  <a:pt x="9096101" y="1958925"/>
                </a:lnTo>
                <a:lnTo>
                  <a:pt x="9103053" y="2015127"/>
                </a:lnTo>
                <a:lnTo>
                  <a:pt x="9109224" y="2071780"/>
                </a:lnTo>
                <a:lnTo>
                  <a:pt x="9114602" y="2128869"/>
                </a:lnTo>
                <a:lnTo>
                  <a:pt x="9119179" y="2186377"/>
                </a:lnTo>
                <a:lnTo>
                  <a:pt x="9122946" y="2244290"/>
                </a:lnTo>
                <a:lnTo>
                  <a:pt x="9125892" y="2302592"/>
                </a:lnTo>
                <a:lnTo>
                  <a:pt x="9128008" y="2361267"/>
                </a:lnTo>
                <a:lnTo>
                  <a:pt x="9129284" y="2420300"/>
                </a:lnTo>
                <a:lnTo>
                  <a:pt x="9129712" y="2479675"/>
                </a:lnTo>
                <a:lnTo>
                  <a:pt x="9129284" y="2539049"/>
                </a:lnTo>
                <a:lnTo>
                  <a:pt x="9128008" y="2598082"/>
                </a:lnTo>
                <a:lnTo>
                  <a:pt x="9125892" y="2656757"/>
                </a:lnTo>
                <a:lnTo>
                  <a:pt x="9122946" y="2715059"/>
                </a:lnTo>
                <a:lnTo>
                  <a:pt x="9119179" y="2772972"/>
                </a:lnTo>
                <a:lnTo>
                  <a:pt x="9114602" y="2830480"/>
                </a:lnTo>
                <a:lnTo>
                  <a:pt x="9109224" y="2887569"/>
                </a:lnTo>
                <a:lnTo>
                  <a:pt x="9103053" y="2944222"/>
                </a:lnTo>
                <a:lnTo>
                  <a:pt x="9096101" y="3000424"/>
                </a:lnTo>
                <a:lnTo>
                  <a:pt x="9088376" y="3056160"/>
                </a:lnTo>
                <a:lnTo>
                  <a:pt x="9079887" y="3111413"/>
                </a:lnTo>
                <a:lnTo>
                  <a:pt x="9070646" y="3166169"/>
                </a:lnTo>
                <a:lnTo>
                  <a:pt x="9060660" y="3220412"/>
                </a:lnTo>
                <a:lnTo>
                  <a:pt x="9049939" y="3274126"/>
                </a:lnTo>
                <a:lnTo>
                  <a:pt x="9038493" y="3327295"/>
                </a:lnTo>
                <a:lnTo>
                  <a:pt x="9026332" y="3379905"/>
                </a:lnTo>
                <a:lnTo>
                  <a:pt x="9013465" y="3431940"/>
                </a:lnTo>
                <a:lnTo>
                  <a:pt x="8999902" y="3483383"/>
                </a:lnTo>
                <a:lnTo>
                  <a:pt x="8985652" y="3534220"/>
                </a:lnTo>
                <a:lnTo>
                  <a:pt x="8970724" y="3584436"/>
                </a:lnTo>
                <a:lnTo>
                  <a:pt x="8955129" y="3634013"/>
                </a:lnTo>
                <a:lnTo>
                  <a:pt x="8938875" y="3682938"/>
                </a:lnTo>
                <a:lnTo>
                  <a:pt x="8921973" y="3731194"/>
                </a:lnTo>
                <a:lnTo>
                  <a:pt x="8904431" y="3778765"/>
                </a:lnTo>
                <a:lnTo>
                  <a:pt x="8886260" y="3825637"/>
                </a:lnTo>
                <a:lnTo>
                  <a:pt x="8867469" y="3871794"/>
                </a:lnTo>
                <a:lnTo>
                  <a:pt x="8848067" y="3917220"/>
                </a:lnTo>
                <a:lnTo>
                  <a:pt x="8828064" y="3961900"/>
                </a:lnTo>
                <a:lnTo>
                  <a:pt x="8807470" y="4005818"/>
                </a:lnTo>
                <a:lnTo>
                  <a:pt x="8786293" y="4048958"/>
                </a:lnTo>
                <a:lnTo>
                  <a:pt x="8764544" y="4091305"/>
                </a:lnTo>
                <a:lnTo>
                  <a:pt x="8742233" y="4132844"/>
                </a:lnTo>
                <a:lnTo>
                  <a:pt x="8719368" y="4173559"/>
                </a:lnTo>
                <a:lnTo>
                  <a:pt x="8695959" y="4213434"/>
                </a:lnTo>
                <a:lnTo>
                  <a:pt x="8672015" y="4252455"/>
                </a:lnTo>
                <a:lnTo>
                  <a:pt x="8647547" y="4290604"/>
                </a:lnTo>
                <a:lnTo>
                  <a:pt x="8622564" y="4327867"/>
                </a:lnTo>
                <a:lnTo>
                  <a:pt x="8597075" y="4364229"/>
                </a:lnTo>
                <a:lnTo>
                  <a:pt x="8571090" y="4399673"/>
                </a:lnTo>
                <a:lnTo>
                  <a:pt x="8544618" y="4434184"/>
                </a:lnTo>
                <a:lnTo>
                  <a:pt x="8517670" y="4467747"/>
                </a:lnTo>
                <a:lnTo>
                  <a:pt x="8490253" y="4500346"/>
                </a:lnTo>
                <a:lnTo>
                  <a:pt x="8462379" y="4531965"/>
                </a:lnTo>
                <a:lnTo>
                  <a:pt x="8434056" y="4562590"/>
                </a:lnTo>
                <a:lnTo>
                  <a:pt x="8405295" y="4592203"/>
                </a:lnTo>
                <a:lnTo>
                  <a:pt x="8376103" y="4620791"/>
                </a:lnTo>
                <a:lnTo>
                  <a:pt x="8346492" y="4648337"/>
                </a:lnTo>
                <a:lnTo>
                  <a:pt x="8316471" y="4674826"/>
                </a:lnTo>
                <a:lnTo>
                  <a:pt x="8286049" y="4700242"/>
                </a:lnTo>
                <a:lnTo>
                  <a:pt x="8255236" y="4724570"/>
                </a:lnTo>
                <a:lnTo>
                  <a:pt x="8224041" y="4747794"/>
                </a:lnTo>
                <a:lnTo>
                  <a:pt x="8192473" y="4769898"/>
                </a:lnTo>
                <a:lnTo>
                  <a:pt x="8160543" y="4790868"/>
                </a:lnTo>
                <a:lnTo>
                  <a:pt x="8095634" y="4829340"/>
                </a:lnTo>
                <a:lnTo>
                  <a:pt x="8029388" y="4863086"/>
                </a:lnTo>
                <a:lnTo>
                  <a:pt x="7961882" y="4891982"/>
                </a:lnTo>
                <a:lnTo>
                  <a:pt x="7893193" y="4915903"/>
                </a:lnTo>
                <a:lnTo>
                  <a:pt x="7823396" y="4934724"/>
                </a:lnTo>
                <a:lnTo>
                  <a:pt x="7752568" y="4948322"/>
                </a:lnTo>
                <a:lnTo>
                  <a:pt x="7680786" y="4956572"/>
                </a:lnTo>
                <a:lnTo>
                  <a:pt x="7608125" y="4959350"/>
                </a:lnTo>
                <a:lnTo>
                  <a:pt x="1521650" y="4959350"/>
                </a:lnTo>
                <a:lnTo>
                  <a:pt x="0" y="2479675"/>
                </a:lnTo>
                <a:close/>
              </a:path>
            </a:pathLst>
          </a:custGeom>
          <a:ln w="25400">
            <a:solidFill>
              <a:srgbClr val="66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45411" y="847852"/>
            <a:ext cx="5865495" cy="459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203835" algn="ctr">
              <a:lnSpc>
                <a:spcPct val="100000"/>
              </a:lnSpc>
            </a:pPr>
            <a:r>
              <a:rPr sz="2000" spc="15" dirty="0">
                <a:latin typeface="PMingLiU"/>
                <a:cs typeface="PMingLiU"/>
              </a:rPr>
              <a:t>OMICS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lang="en-US" sz="2000" dirty="0" smtClean="0">
                <a:latin typeface="PMingLiU"/>
                <a:cs typeface="PMingLiU"/>
              </a:rPr>
              <a:t>International</a:t>
            </a:r>
            <a:r>
              <a:rPr sz="2000" spc="-40" dirty="0" smtClean="0">
                <a:latin typeface="PMingLiU"/>
                <a:cs typeface="PMingLiU"/>
              </a:rPr>
              <a:t> </a:t>
            </a:r>
            <a:r>
              <a:rPr sz="2000" spc="-185" dirty="0">
                <a:latin typeface="PMingLiU"/>
                <a:cs typeface="PMingLiU"/>
              </a:rPr>
              <a:t>w</a:t>
            </a:r>
            <a:r>
              <a:rPr sz="2000" spc="-75" dirty="0">
                <a:latin typeface="PMingLiU"/>
                <a:cs typeface="PMingLiU"/>
              </a:rPr>
              <a:t>elcome</a:t>
            </a:r>
            <a:r>
              <a:rPr sz="2000" spc="-55" dirty="0">
                <a:latin typeface="PMingLiU"/>
                <a:cs typeface="PMingLiU"/>
              </a:rPr>
              <a:t>s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su</a:t>
            </a:r>
            <a:r>
              <a:rPr sz="2000" spc="-50" dirty="0">
                <a:latin typeface="PMingLiU"/>
                <a:cs typeface="PMingLiU"/>
              </a:rPr>
              <a:t>bmissi</a:t>
            </a:r>
            <a:r>
              <a:rPr sz="2000" spc="-75" dirty="0">
                <a:latin typeface="PMingLiU"/>
                <a:cs typeface="PMingLiU"/>
              </a:rPr>
              <a:t>o</a:t>
            </a:r>
            <a:r>
              <a:rPr sz="2000" spc="-55" dirty="0">
                <a:latin typeface="PMingLiU"/>
                <a:cs typeface="PMingLiU"/>
              </a:rPr>
              <a:t>n</a:t>
            </a:r>
            <a:r>
              <a:rPr sz="2000" spc="-40" dirty="0">
                <a:latin typeface="PMingLiU"/>
                <a:cs typeface="PMingLiU"/>
              </a:rPr>
              <a:t>s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10" dirty="0">
                <a:latin typeface="PMingLiU"/>
                <a:cs typeface="PMingLiU"/>
              </a:rPr>
              <a:t>that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o</a:t>
            </a:r>
            <a:r>
              <a:rPr sz="2000" spc="-10" dirty="0">
                <a:latin typeface="PMingLiU"/>
                <a:cs typeface="PMingLiU"/>
              </a:rPr>
              <a:t>r</a:t>
            </a:r>
            <a:r>
              <a:rPr sz="2000" spc="-60" dirty="0">
                <a:latin typeface="PMingLiU"/>
                <a:cs typeface="PMingLiU"/>
              </a:rPr>
              <a:t>igina</a:t>
            </a:r>
            <a:r>
              <a:rPr sz="2000" spc="-40" dirty="0">
                <a:latin typeface="PMingLiU"/>
                <a:cs typeface="PMingLiU"/>
              </a:rPr>
              <a:t>l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15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te</a:t>
            </a:r>
            <a:r>
              <a:rPr sz="2000" spc="-85" dirty="0">
                <a:latin typeface="PMingLiU"/>
                <a:cs typeface="PMingLiU"/>
              </a:rPr>
              <a:t>c</a:t>
            </a:r>
            <a:r>
              <a:rPr sz="2000" spc="-5" dirty="0">
                <a:latin typeface="PMingLiU"/>
                <a:cs typeface="PMingLiU"/>
              </a:rPr>
              <a:t>h</a:t>
            </a:r>
            <a:r>
              <a:rPr sz="2000" spc="-15" dirty="0">
                <a:latin typeface="PMingLiU"/>
                <a:cs typeface="PMingLiU"/>
              </a:rPr>
              <a:t>n</a:t>
            </a:r>
            <a:r>
              <a:rPr sz="2000" spc="-65" dirty="0">
                <a:latin typeface="PMingLiU"/>
                <a:cs typeface="PMingLiU"/>
              </a:rPr>
              <a:t>ical</a:t>
            </a:r>
            <a:r>
              <a:rPr sz="2000" spc="-100" dirty="0">
                <a:latin typeface="PMingLiU"/>
                <a:cs typeface="PMingLiU"/>
              </a:rPr>
              <a:t>l</a:t>
            </a:r>
            <a:r>
              <a:rPr sz="2000" spc="-130" dirty="0">
                <a:latin typeface="PMingLiU"/>
                <a:cs typeface="PMingLiU"/>
              </a:rPr>
              <a:t>y</a:t>
            </a:r>
            <a:r>
              <a:rPr sz="2000" spc="-75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s</a:t>
            </a:r>
            <a:r>
              <a:rPr sz="2000" spc="-45" dirty="0">
                <a:latin typeface="PMingLiU"/>
                <a:cs typeface="PMingLiU"/>
              </a:rPr>
              <a:t>o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85" dirty="0">
                <a:latin typeface="PMingLiU"/>
                <a:cs typeface="PMingLiU"/>
              </a:rPr>
              <a:t>as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30" dirty="0">
                <a:latin typeface="PMingLiU"/>
                <a:cs typeface="PMingLiU"/>
              </a:rPr>
              <a:t>to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se</a:t>
            </a:r>
            <a:r>
              <a:rPr sz="2000" spc="-30" dirty="0">
                <a:latin typeface="PMingLiU"/>
                <a:cs typeface="PMingLiU"/>
              </a:rPr>
              <a:t>r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b</a:t>
            </a:r>
            <a:r>
              <a:rPr sz="2000" spc="-15" dirty="0">
                <a:latin typeface="PMingLiU"/>
                <a:cs typeface="PMingLiU"/>
              </a:rPr>
              <a:t>o</a:t>
            </a:r>
            <a:r>
              <a:rPr sz="2000" spc="30" dirty="0">
                <a:latin typeface="PMingLiU"/>
                <a:cs typeface="PMingLiU"/>
              </a:rPr>
              <a:t>th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the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45" dirty="0">
                <a:latin typeface="PMingLiU"/>
                <a:cs typeface="PMingLiU"/>
              </a:rPr>
              <a:t>d</a:t>
            </a:r>
            <a:r>
              <a:rPr sz="2000" spc="-80" dirty="0">
                <a:latin typeface="PMingLiU"/>
                <a:cs typeface="PMingLiU"/>
              </a:rPr>
              <a:t>e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50" dirty="0">
                <a:latin typeface="PMingLiU"/>
                <a:cs typeface="PMingLiU"/>
              </a:rPr>
              <a:t>el</a:t>
            </a:r>
            <a:r>
              <a:rPr sz="2000" spc="-70" dirty="0">
                <a:latin typeface="PMingLiU"/>
                <a:cs typeface="PMingLiU"/>
              </a:rPr>
              <a:t>o</a:t>
            </a:r>
            <a:r>
              <a:rPr sz="2000" spc="-10" dirty="0">
                <a:latin typeface="PMingLiU"/>
                <a:cs typeface="PMingLiU"/>
              </a:rPr>
              <a:t>pi</a:t>
            </a:r>
            <a:r>
              <a:rPr sz="2000" spc="-20" dirty="0">
                <a:latin typeface="PMingLiU"/>
                <a:cs typeface="PMingLiU"/>
              </a:rPr>
              <a:t>n</a:t>
            </a:r>
            <a:r>
              <a:rPr sz="2000" spc="-105" dirty="0">
                <a:latin typeface="PMingLiU"/>
                <a:cs typeface="PMingLiU"/>
              </a:rPr>
              <a:t>g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185" dirty="0">
                <a:latin typeface="PMingLiU"/>
                <a:cs typeface="PMingLiU"/>
              </a:rPr>
              <a:t>w</a:t>
            </a:r>
            <a:r>
              <a:rPr sz="2000" spc="-5" dirty="0">
                <a:latin typeface="PMingLiU"/>
                <a:cs typeface="PMingLiU"/>
              </a:rPr>
              <a:t>o</a:t>
            </a:r>
            <a:r>
              <a:rPr sz="2000" spc="-35" dirty="0">
                <a:latin typeface="PMingLiU"/>
                <a:cs typeface="PMingLiU"/>
              </a:rPr>
              <a:t>r</a:t>
            </a:r>
            <a:r>
              <a:rPr sz="2000" spc="-15" dirty="0">
                <a:latin typeface="PMingLiU"/>
                <a:cs typeface="PMingLiU"/>
              </a:rPr>
              <a:t>ld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and</a:t>
            </a:r>
            <a:r>
              <a:rPr sz="2000" spc="-15" dirty="0">
                <a:latin typeface="PMingLiU"/>
                <a:cs typeface="PMingLiU"/>
              </a:rPr>
              <a:t> </a:t>
            </a:r>
            <a:r>
              <a:rPr sz="2000" spc="-45" dirty="0">
                <a:latin typeface="PMingLiU"/>
                <a:cs typeface="PMingLiU"/>
              </a:rPr>
              <a:t>d</a:t>
            </a:r>
            <a:r>
              <a:rPr sz="2000" spc="-80" dirty="0">
                <a:latin typeface="PMingLiU"/>
                <a:cs typeface="PMingLiU"/>
              </a:rPr>
              <a:t>e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40" dirty="0">
                <a:latin typeface="PMingLiU"/>
                <a:cs typeface="PMingLiU"/>
              </a:rPr>
              <a:t>eloped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30" dirty="0">
                <a:latin typeface="PMingLiU"/>
                <a:cs typeface="PMingLiU"/>
              </a:rPr>
              <a:t>cou</a:t>
            </a:r>
            <a:r>
              <a:rPr sz="2000" spc="-45" dirty="0">
                <a:latin typeface="PMingLiU"/>
                <a:cs typeface="PMingLiU"/>
              </a:rPr>
              <a:t>n</a:t>
            </a:r>
            <a:r>
              <a:rPr sz="2000" spc="-35" dirty="0">
                <a:latin typeface="PMingLiU"/>
                <a:cs typeface="PMingLiU"/>
              </a:rPr>
              <a:t>tries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i</a:t>
            </a:r>
            <a:r>
              <a:rPr sz="2000" spc="-30" dirty="0">
                <a:latin typeface="PMingLiU"/>
                <a:cs typeface="PMingLiU"/>
              </a:rPr>
              <a:t>n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the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bes</a:t>
            </a:r>
            <a:r>
              <a:rPr sz="2000" spc="-25" dirty="0">
                <a:latin typeface="PMingLiU"/>
                <a:cs typeface="PMingLiU"/>
              </a:rPr>
              <a:t>t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30" dirty="0">
                <a:latin typeface="PMingLiU"/>
                <a:cs typeface="PMingLiU"/>
              </a:rPr>
              <a:t>possi</a:t>
            </a:r>
            <a:r>
              <a:rPr sz="2000" spc="-90" dirty="0">
                <a:latin typeface="PMingLiU"/>
                <a:cs typeface="PMingLiU"/>
              </a:rPr>
              <a:t>b</a:t>
            </a:r>
            <a:r>
              <a:rPr sz="2000" spc="-60" dirty="0">
                <a:latin typeface="PMingLiU"/>
                <a:cs typeface="PMingLiU"/>
              </a:rPr>
              <a:t>l</a:t>
            </a:r>
            <a:r>
              <a:rPr sz="2000" spc="-90" dirty="0">
                <a:latin typeface="PMingLiU"/>
                <a:cs typeface="PMingLiU"/>
              </a:rPr>
              <a:t>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185" dirty="0">
                <a:latin typeface="PMingLiU"/>
                <a:cs typeface="PMingLiU"/>
              </a:rPr>
              <a:t>w</a:t>
            </a:r>
            <a:r>
              <a:rPr sz="2000" spc="-120" dirty="0">
                <a:latin typeface="PMingLiU"/>
                <a:cs typeface="PMingLiU"/>
              </a:rPr>
              <a:t>a</a:t>
            </a:r>
            <a:r>
              <a:rPr sz="2000" spc="-240" dirty="0">
                <a:latin typeface="PMingLiU"/>
                <a:cs typeface="PMingLiU"/>
              </a:rPr>
              <a:t>y</a:t>
            </a:r>
            <a:r>
              <a:rPr sz="2000" spc="-75" dirty="0">
                <a:latin typeface="PMingLiU"/>
                <a:cs typeface="PMingLiU"/>
              </a:rPr>
              <a:t>.</a:t>
            </a:r>
            <a:endParaRPr sz="2000" dirty="0">
              <a:latin typeface="PMingLiU"/>
              <a:cs typeface="PMingLiU"/>
            </a:endParaRPr>
          </a:p>
          <a:p>
            <a:pPr marL="108585" marR="100330" indent="1270" algn="ctr">
              <a:lnSpc>
                <a:spcPct val="100000"/>
              </a:lnSpc>
            </a:pPr>
            <a:r>
              <a:rPr sz="2000" spc="15" dirty="0">
                <a:latin typeface="PMingLiU"/>
                <a:cs typeface="PMingLiU"/>
              </a:rPr>
              <a:t>OMICS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210" dirty="0">
                <a:latin typeface="PMingLiU"/>
                <a:cs typeface="PMingLiU"/>
              </a:rPr>
              <a:t>J</a:t>
            </a:r>
            <a:r>
              <a:rPr sz="2000" spc="-20" dirty="0">
                <a:latin typeface="PMingLiU"/>
                <a:cs typeface="PMingLiU"/>
              </a:rPr>
              <a:t>o</a:t>
            </a:r>
            <a:r>
              <a:rPr sz="2000" spc="-25" dirty="0">
                <a:latin typeface="PMingLiU"/>
                <a:cs typeface="PMingLiU"/>
              </a:rPr>
              <a:t>u</a:t>
            </a:r>
            <a:r>
              <a:rPr sz="2000" spc="65" dirty="0">
                <a:latin typeface="PMingLiU"/>
                <a:cs typeface="PMingLiU"/>
              </a:rPr>
              <a:t>r</a:t>
            </a:r>
            <a:r>
              <a:rPr sz="2000" spc="-60" dirty="0">
                <a:latin typeface="PMingLiU"/>
                <a:cs typeface="PMingLiU"/>
              </a:rPr>
              <a:t>nal</a:t>
            </a:r>
            <a:r>
              <a:rPr sz="2000" spc="-50" dirty="0">
                <a:latin typeface="PMingLiU"/>
                <a:cs typeface="PMingLiU"/>
              </a:rPr>
              <a:t>s</a:t>
            </a:r>
            <a:r>
              <a:rPr sz="2000" dirty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35" dirty="0">
                <a:latin typeface="PMingLiU"/>
                <a:cs typeface="PMingLiU"/>
              </a:rPr>
              <a:t>poised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i</a:t>
            </a:r>
            <a:r>
              <a:rPr sz="2000" spc="-30" dirty="0">
                <a:latin typeface="PMingLiU"/>
                <a:cs typeface="PMingLiU"/>
              </a:rPr>
              <a:t>n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145" dirty="0">
                <a:latin typeface="PMingLiU"/>
                <a:cs typeface="PMingLiU"/>
              </a:rPr>
              <a:t>e</a:t>
            </a:r>
            <a:r>
              <a:rPr sz="2000" spc="-190" dirty="0">
                <a:latin typeface="PMingLiU"/>
                <a:cs typeface="PMingLiU"/>
              </a:rPr>
              <a:t>x</a:t>
            </a:r>
            <a:r>
              <a:rPr sz="2000" spc="-75" dirty="0">
                <a:latin typeface="PMingLiU"/>
                <a:cs typeface="PMingLiU"/>
              </a:rPr>
              <a:t>cell</a:t>
            </a:r>
            <a:r>
              <a:rPr sz="2000" spc="-100" dirty="0">
                <a:latin typeface="PMingLiU"/>
                <a:cs typeface="PMingLiU"/>
              </a:rPr>
              <a:t>e</a:t>
            </a:r>
            <a:r>
              <a:rPr sz="2000" spc="-70" dirty="0">
                <a:latin typeface="PMingLiU"/>
                <a:cs typeface="PMingLiU"/>
              </a:rPr>
              <a:t>nc</a:t>
            </a:r>
            <a:r>
              <a:rPr sz="2000" spc="-60" dirty="0">
                <a:latin typeface="PMingLiU"/>
                <a:cs typeface="PMingLiU"/>
              </a:rPr>
              <a:t>e</a:t>
            </a:r>
            <a:r>
              <a:rPr sz="2000" spc="-75" dirty="0">
                <a:latin typeface="PMingLiU"/>
                <a:cs typeface="PMingLiU"/>
              </a:rPr>
              <a:t> </a:t>
            </a:r>
            <a:r>
              <a:rPr sz="2000" spc="-45" dirty="0">
                <a:latin typeface="PMingLiU"/>
                <a:cs typeface="PMingLiU"/>
              </a:rPr>
              <a:t>b</a:t>
            </a:r>
            <a:r>
              <a:rPr sz="2000" spc="-130" dirty="0">
                <a:latin typeface="PMingLiU"/>
                <a:cs typeface="PMingLiU"/>
              </a:rPr>
              <a:t>y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pu</a:t>
            </a:r>
            <a:r>
              <a:rPr sz="2000" spc="-55" dirty="0">
                <a:latin typeface="PMingLiU"/>
                <a:cs typeface="PMingLiU"/>
              </a:rPr>
              <a:t>b</a:t>
            </a:r>
            <a:r>
              <a:rPr sz="2000" spc="-50" dirty="0">
                <a:latin typeface="PMingLiU"/>
                <a:cs typeface="PMingLiU"/>
              </a:rPr>
              <a:t>lish</a:t>
            </a:r>
            <a:r>
              <a:rPr sz="2000" spc="-45" dirty="0">
                <a:latin typeface="PMingLiU"/>
                <a:cs typeface="PMingLiU"/>
              </a:rPr>
              <a:t>i</a:t>
            </a:r>
            <a:r>
              <a:rPr sz="2000" spc="-60" dirty="0">
                <a:latin typeface="PMingLiU"/>
                <a:cs typeface="PMingLiU"/>
              </a:rPr>
              <a:t>n</a:t>
            </a:r>
            <a:r>
              <a:rPr sz="2000" spc="-55" dirty="0">
                <a:latin typeface="PMingLiU"/>
                <a:cs typeface="PMingLiU"/>
              </a:rPr>
              <a:t>g </a:t>
            </a:r>
            <a:r>
              <a:rPr sz="2000" spc="-45" dirty="0">
                <a:latin typeface="PMingLiU"/>
                <a:cs typeface="PMingLiU"/>
              </a:rPr>
              <a:t>high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q</a:t>
            </a:r>
            <a:r>
              <a:rPr sz="2000" spc="-25" dirty="0">
                <a:latin typeface="PMingLiU"/>
                <a:cs typeface="PMingLiU"/>
              </a:rPr>
              <a:t>u</a:t>
            </a:r>
            <a:r>
              <a:rPr sz="2000" spc="-50" dirty="0">
                <a:latin typeface="PMingLiU"/>
                <a:cs typeface="PMingLiU"/>
              </a:rPr>
              <a:t>ality </a:t>
            </a:r>
            <a:r>
              <a:rPr sz="2000" spc="-30" dirty="0">
                <a:latin typeface="PMingLiU"/>
                <a:cs typeface="PMingLiU"/>
              </a:rPr>
              <a:t>r</a:t>
            </a:r>
            <a:r>
              <a:rPr sz="2000" spc="-100" dirty="0">
                <a:latin typeface="PMingLiU"/>
                <a:cs typeface="PMingLiU"/>
              </a:rPr>
              <a:t>esea</a:t>
            </a:r>
            <a:r>
              <a:rPr sz="2000" spc="-30" dirty="0">
                <a:latin typeface="PMingLiU"/>
                <a:cs typeface="PMingLiU"/>
              </a:rPr>
              <a:t>r</a:t>
            </a:r>
            <a:r>
              <a:rPr sz="2000" spc="-120" dirty="0">
                <a:latin typeface="PMingLiU"/>
                <a:cs typeface="PMingLiU"/>
              </a:rPr>
              <a:t>c</a:t>
            </a:r>
            <a:r>
              <a:rPr sz="2000" spc="-55" dirty="0">
                <a:latin typeface="PMingLiU"/>
                <a:cs typeface="PMingLiU"/>
              </a:rPr>
              <a:t>h</a:t>
            </a:r>
            <a:r>
              <a:rPr sz="2000" spc="-25" dirty="0">
                <a:latin typeface="PMingLiU"/>
                <a:cs typeface="PMingLiU"/>
              </a:rPr>
              <a:t>.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15" dirty="0">
                <a:latin typeface="PMingLiU"/>
                <a:cs typeface="PMingLiU"/>
              </a:rPr>
              <a:t>OMICS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lang="en-US" sz="2000" dirty="0" smtClean="0">
                <a:latin typeface="PMingLiU"/>
                <a:cs typeface="PMingLiU"/>
              </a:rPr>
              <a:t>International</a:t>
            </a:r>
            <a:r>
              <a:rPr sz="2000" spc="-40" dirty="0" smtClean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f</a:t>
            </a:r>
            <a:r>
              <a:rPr sz="2000" spc="-25" dirty="0">
                <a:latin typeface="PMingLiU"/>
                <a:cs typeface="PMingLiU"/>
              </a:rPr>
              <a:t>oll</a:t>
            </a:r>
            <a:r>
              <a:rPr sz="2000" spc="-125" dirty="0">
                <a:latin typeface="PMingLiU"/>
                <a:cs typeface="PMingLiU"/>
              </a:rPr>
              <a:t>o</a:t>
            </a:r>
            <a:r>
              <a:rPr sz="2000" spc="-140" dirty="0">
                <a:latin typeface="PMingLiU"/>
                <a:cs typeface="PMingLiU"/>
              </a:rPr>
              <a:t>w</a:t>
            </a:r>
            <a:r>
              <a:rPr sz="2000" spc="-75" dirty="0">
                <a:latin typeface="PMingLiU"/>
                <a:cs typeface="PMingLiU"/>
              </a:rPr>
              <a:t>s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45" dirty="0">
                <a:latin typeface="PMingLiU"/>
                <a:cs typeface="PMingLiU"/>
              </a:rPr>
              <a:t>an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Editor</a:t>
            </a:r>
            <a:r>
              <a:rPr sz="2000" spc="-15" dirty="0">
                <a:latin typeface="PMingLiU"/>
                <a:cs typeface="PMingLiU"/>
              </a:rPr>
              <a:t>i</a:t>
            </a:r>
            <a:r>
              <a:rPr sz="2000" spc="-65" dirty="0">
                <a:latin typeface="PMingLiU"/>
                <a:cs typeface="PMingLiU"/>
              </a:rPr>
              <a:t>al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Mana</a:t>
            </a:r>
            <a:r>
              <a:rPr sz="2000" spc="-55" dirty="0">
                <a:latin typeface="PMingLiU"/>
                <a:cs typeface="PMingLiU"/>
              </a:rPr>
              <a:t>g</a:t>
            </a:r>
            <a:r>
              <a:rPr sz="2000" spc="-5" dirty="0">
                <a:latin typeface="PMingLiU"/>
                <a:cs typeface="PMingLiU"/>
              </a:rPr>
              <a:t>er</a:t>
            </a:r>
            <a:r>
              <a:rPr sz="2000" spc="5" dirty="0">
                <a:latin typeface="PMingLiU"/>
                <a:cs typeface="PMingLiU"/>
              </a:rPr>
              <a:t>®</a:t>
            </a:r>
            <a:r>
              <a:rPr sz="2000" spc="-65" dirty="0">
                <a:latin typeface="PMingLiU"/>
                <a:cs typeface="PMingLiU"/>
              </a:rPr>
              <a:t> Syste</a:t>
            </a:r>
            <a:r>
              <a:rPr sz="2000" spc="-105" dirty="0">
                <a:latin typeface="PMingLiU"/>
                <a:cs typeface="PMingLiU"/>
              </a:rPr>
              <a:t>m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peer</a:t>
            </a:r>
            <a:r>
              <a:rPr sz="2000" spc="-60" dirty="0">
                <a:latin typeface="PMingLiU"/>
                <a:cs typeface="PMingLiU"/>
              </a:rPr>
              <a:t> </a:t>
            </a:r>
            <a:r>
              <a:rPr sz="2000" spc="-30" dirty="0">
                <a:latin typeface="PMingLiU"/>
                <a:cs typeface="PMingLiU"/>
              </a:rPr>
              <a:t>r</a:t>
            </a:r>
            <a:r>
              <a:rPr sz="2000" spc="-145" dirty="0">
                <a:latin typeface="PMingLiU"/>
                <a:cs typeface="PMingLiU"/>
              </a:rPr>
              <a:t>e</a:t>
            </a:r>
            <a:r>
              <a:rPr sz="2000" spc="-105" dirty="0">
                <a:latin typeface="PMingLiU"/>
                <a:cs typeface="PMingLiU"/>
              </a:rPr>
              <a:t>view</a:t>
            </a:r>
            <a:r>
              <a:rPr sz="2000" spc="-80" dirty="0">
                <a:latin typeface="PMingLiU"/>
                <a:cs typeface="PMingLiU"/>
              </a:rPr>
              <a:t> </a:t>
            </a:r>
            <a:r>
              <a:rPr sz="2000" spc="10" dirty="0">
                <a:latin typeface="PMingLiU"/>
                <a:cs typeface="PMingLiU"/>
              </a:rPr>
              <a:t>p</a:t>
            </a:r>
            <a:r>
              <a:rPr sz="2000" spc="-25" dirty="0">
                <a:latin typeface="PMingLiU"/>
                <a:cs typeface="PMingLiU"/>
              </a:rPr>
              <a:t>r</a:t>
            </a:r>
            <a:r>
              <a:rPr sz="2000" spc="-80" dirty="0">
                <a:latin typeface="PMingLiU"/>
                <a:cs typeface="PMingLiU"/>
              </a:rPr>
              <a:t>oces</a:t>
            </a:r>
            <a:r>
              <a:rPr sz="2000" spc="-65" dirty="0">
                <a:latin typeface="PMingLiU"/>
                <a:cs typeface="PMingLiU"/>
              </a:rPr>
              <a:t>s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b</a:t>
            </a:r>
            <a:r>
              <a:rPr sz="2000" spc="-10" dirty="0">
                <a:latin typeface="PMingLiU"/>
                <a:cs typeface="PMingLiU"/>
              </a:rPr>
              <a:t>o</a:t>
            </a:r>
            <a:r>
              <a:rPr sz="2000" spc="-40" dirty="0">
                <a:latin typeface="PMingLiU"/>
                <a:cs typeface="PMingLiU"/>
              </a:rPr>
              <a:t>as</a:t>
            </a:r>
            <a:r>
              <a:rPr sz="2000" spc="-25" dirty="0">
                <a:latin typeface="PMingLiU"/>
                <a:cs typeface="PMingLiU"/>
              </a:rPr>
              <a:t>t</a:t>
            </a:r>
            <a:r>
              <a:rPr sz="2000" spc="-85" dirty="0">
                <a:latin typeface="PMingLiU"/>
                <a:cs typeface="PMingLiU"/>
              </a:rPr>
              <a:t>s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o</a:t>
            </a:r>
            <a:r>
              <a:rPr sz="2000" spc="-10" dirty="0">
                <a:latin typeface="PMingLiU"/>
                <a:cs typeface="PMingLiU"/>
              </a:rPr>
              <a:t>f</a:t>
            </a:r>
            <a:r>
              <a:rPr sz="2000" spc="160" dirty="0">
                <a:latin typeface="PMingLiU"/>
                <a:cs typeface="PMingLiU"/>
              </a:rPr>
              <a:t> </a:t>
            </a:r>
            <a:r>
              <a:rPr sz="2000" spc="-85" dirty="0">
                <a:latin typeface="PMingLiU"/>
                <a:cs typeface="PMingLiU"/>
              </a:rPr>
              <a:t>a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st</a:t>
            </a:r>
            <a:r>
              <a:rPr sz="2000" spc="-40" dirty="0">
                <a:latin typeface="PMingLiU"/>
                <a:cs typeface="PMingLiU"/>
              </a:rPr>
              <a:t>r</a:t>
            </a:r>
            <a:r>
              <a:rPr sz="2000" spc="-5" dirty="0">
                <a:latin typeface="PMingLiU"/>
                <a:cs typeface="PMingLiU"/>
              </a:rPr>
              <a:t>o</a:t>
            </a:r>
            <a:r>
              <a:rPr sz="2000" spc="-10" dirty="0">
                <a:latin typeface="PMingLiU"/>
                <a:cs typeface="PMingLiU"/>
              </a:rPr>
              <a:t>n</a:t>
            </a:r>
            <a:r>
              <a:rPr sz="2000" spc="-105" dirty="0">
                <a:latin typeface="PMingLiU"/>
                <a:cs typeface="PMingLiU"/>
              </a:rPr>
              <a:t>g</a:t>
            </a:r>
            <a:r>
              <a:rPr sz="2000" spc="-60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and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85" dirty="0">
                <a:latin typeface="PMingLiU"/>
                <a:cs typeface="PMingLiU"/>
              </a:rPr>
              <a:t>a</a:t>
            </a:r>
            <a:r>
              <a:rPr sz="2000" spc="-80" dirty="0">
                <a:latin typeface="PMingLiU"/>
                <a:cs typeface="PMingLiU"/>
              </a:rPr>
              <a:t>c</a:t>
            </a:r>
            <a:r>
              <a:rPr sz="2000" spc="10" dirty="0">
                <a:latin typeface="PMingLiU"/>
                <a:cs typeface="PMingLiU"/>
              </a:rPr>
              <a:t>t</a:t>
            </a:r>
            <a:r>
              <a:rPr sz="2000" spc="-55" dirty="0">
                <a:latin typeface="PMingLiU"/>
                <a:cs typeface="PMingLiU"/>
              </a:rPr>
              <a:t>i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edito</a:t>
            </a:r>
            <a:r>
              <a:rPr sz="2000" spc="-20" dirty="0">
                <a:latin typeface="PMingLiU"/>
                <a:cs typeface="PMingLiU"/>
              </a:rPr>
              <a:t>r</a:t>
            </a:r>
            <a:r>
              <a:rPr sz="2000" spc="-65" dirty="0">
                <a:latin typeface="PMingLiU"/>
                <a:cs typeface="PMingLiU"/>
              </a:rPr>
              <a:t>ia</a:t>
            </a:r>
            <a:r>
              <a:rPr sz="2000" spc="-45" dirty="0">
                <a:latin typeface="PMingLiU"/>
                <a:cs typeface="PMingLiU"/>
              </a:rPr>
              <a:t>l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b</a:t>
            </a:r>
            <a:r>
              <a:rPr sz="2000" spc="-15" dirty="0">
                <a:latin typeface="PMingLiU"/>
                <a:cs typeface="PMingLiU"/>
              </a:rPr>
              <a:t>o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100" dirty="0">
                <a:latin typeface="PMingLiU"/>
                <a:cs typeface="PMingLiU"/>
              </a:rPr>
              <a:t>r</a:t>
            </a:r>
            <a:r>
              <a:rPr sz="2000" spc="-30" dirty="0">
                <a:latin typeface="PMingLiU"/>
                <a:cs typeface="PMingLiU"/>
              </a:rPr>
              <a:t>d.</a:t>
            </a:r>
            <a:endParaRPr sz="2000" dirty="0">
              <a:latin typeface="PMingLiU"/>
              <a:cs typeface="PMingLiU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000" spc="-10" dirty="0">
                <a:latin typeface="PMingLiU"/>
                <a:cs typeface="PMingLiU"/>
              </a:rPr>
              <a:t>Editors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30" dirty="0">
                <a:latin typeface="PMingLiU"/>
                <a:cs typeface="PMingLiU"/>
              </a:rPr>
              <a:t> r</a:t>
            </a:r>
            <a:r>
              <a:rPr sz="2000" spc="-145" dirty="0">
                <a:latin typeface="PMingLiU"/>
                <a:cs typeface="PMingLiU"/>
              </a:rPr>
              <a:t>e</a:t>
            </a:r>
            <a:r>
              <a:rPr sz="2000" spc="-90" dirty="0">
                <a:latin typeface="PMingLiU"/>
                <a:cs typeface="PMingLiU"/>
              </a:rPr>
              <a:t>vie</a:t>
            </a:r>
            <a:r>
              <a:rPr sz="2000" spc="-229" dirty="0">
                <a:latin typeface="PMingLiU"/>
                <a:cs typeface="PMingLiU"/>
              </a:rPr>
              <a:t>w</a:t>
            </a:r>
            <a:r>
              <a:rPr sz="2000" spc="-70" dirty="0">
                <a:latin typeface="PMingLiU"/>
                <a:cs typeface="PMingLiU"/>
              </a:rPr>
              <a:t>er</a:t>
            </a:r>
            <a:r>
              <a:rPr sz="2000" spc="-65" dirty="0">
                <a:latin typeface="PMingLiU"/>
                <a:cs typeface="PMingLiU"/>
              </a:rPr>
              <a:t>s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145" dirty="0">
                <a:latin typeface="PMingLiU"/>
                <a:cs typeface="PMingLiU"/>
              </a:rPr>
              <a:t>e</a:t>
            </a:r>
            <a:r>
              <a:rPr sz="2000" spc="-60" dirty="0">
                <a:latin typeface="PMingLiU"/>
                <a:cs typeface="PMingLiU"/>
              </a:rPr>
              <a:t>xpe</a:t>
            </a:r>
            <a:r>
              <a:rPr sz="2000" spc="25" dirty="0">
                <a:latin typeface="PMingLiU"/>
                <a:cs typeface="PMingLiU"/>
              </a:rPr>
              <a:t>r</a:t>
            </a:r>
            <a:r>
              <a:rPr sz="2000" spc="-10" dirty="0">
                <a:latin typeface="PMingLiU"/>
                <a:cs typeface="PMingLiU"/>
              </a:rPr>
              <a:t>ts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i</a:t>
            </a:r>
            <a:r>
              <a:rPr sz="2000" spc="-30" dirty="0">
                <a:latin typeface="PMingLiU"/>
                <a:cs typeface="PMingLiU"/>
              </a:rPr>
              <a:t>n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their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80" dirty="0">
                <a:latin typeface="PMingLiU"/>
                <a:cs typeface="PMingLiU"/>
              </a:rPr>
              <a:t>f</a:t>
            </a:r>
            <a:r>
              <a:rPr sz="2000" spc="-45" dirty="0">
                <a:latin typeface="PMingLiU"/>
                <a:cs typeface="PMingLiU"/>
              </a:rPr>
              <a:t>iel</a:t>
            </a:r>
            <a:r>
              <a:rPr sz="2000" spc="-55" dirty="0">
                <a:latin typeface="PMingLiU"/>
                <a:cs typeface="PMingLiU"/>
              </a:rPr>
              <a:t>d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10" dirty="0">
                <a:latin typeface="PMingLiU"/>
                <a:cs typeface="PMingLiU"/>
              </a:rPr>
              <a:t>p</a:t>
            </a:r>
            <a:r>
              <a:rPr sz="2000" spc="-25" dirty="0">
                <a:latin typeface="PMingLiU"/>
                <a:cs typeface="PMingLiU"/>
              </a:rPr>
              <a:t>r</a:t>
            </a:r>
            <a:r>
              <a:rPr sz="2000" spc="-105" dirty="0">
                <a:latin typeface="PMingLiU"/>
                <a:cs typeface="PMingLiU"/>
              </a:rPr>
              <a:t>o</a:t>
            </a:r>
            <a:r>
              <a:rPr sz="2000" spc="-70" dirty="0">
                <a:latin typeface="PMingLiU"/>
                <a:cs typeface="PMingLiU"/>
              </a:rPr>
              <a:t>vide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ano</a:t>
            </a:r>
            <a:r>
              <a:rPr sz="2000" spc="-95" dirty="0">
                <a:latin typeface="PMingLiU"/>
                <a:cs typeface="PMingLiU"/>
              </a:rPr>
              <a:t>n</a:t>
            </a:r>
            <a:r>
              <a:rPr sz="2000" spc="-50" dirty="0">
                <a:latin typeface="PMingLiU"/>
                <a:cs typeface="PMingLiU"/>
              </a:rPr>
              <a:t>ymo</a:t>
            </a:r>
            <a:r>
              <a:rPr sz="2000" spc="-60" dirty="0">
                <a:latin typeface="PMingLiU"/>
                <a:cs typeface="PMingLiU"/>
              </a:rPr>
              <a:t>u</a:t>
            </a:r>
            <a:r>
              <a:rPr sz="2000" spc="-100" dirty="0">
                <a:latin typeface="PMingLiU"/>
                <a:cs typeface="PMingLiU"/>
              </a:rPr>
              <a:t>s</a:t>
            </a:r>
            <a:r>
              <a:rPr sz="2000" spc="-65" dirty="0">
                <a:latin typeface="PMingLiU"/>
                <a:cs typeface="PMingLiU"/>
              </a:rPr>
              <a:t>,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u</a:t>
            </a:r>
            <a:r>
              <a:rPr sz="2000" spc="-25" dirty="0">
                <a:latin typeface="PMingLiU"/>
                <a:cs typeface="PMingLiU"/>
              </a:rPr>
              <a:t>n</a:t>
            </a:r>
            <a:r>
              <a:rPr sz="2000" spc="-55" dirty="0">
                <a:latin typeface="PMingLiU"/>
                <a:cs typeface="PMingLiU"/>
              </a:rPr>
              <a:t>biase</a:t>
            </a:r>
            <a:r>
              <a:rPr sz="2000" spc="-60" dirty="0">
                <a:latin typeface="PMingLiU"/>
                <a:cs typeface="PMingLiU"/>
              </a:rPr>
              <a:t>d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deta</a:t>
            </a:r>
            <a:r>
              <a:rPr sz="2000" spc="-45" dirty="0">
                <a:latin typeface="PMingLiU"/>
                <a:cs typeface="PMingLiU"/>
              </a:rPr>
              <a:t>ile</a:t>
            </a:r>
            <a:r>
              <a:rPr sz="2000" spc="-55" dirty="0">
                <a:latin typeface="PMingLiU"/>
                <a:cs typeface="PMingLiU"/>
              </a:rPr>
              <a:t>d </a:t>
            </a:r>
            <a:r>
              <a:rPr sz="2000" spc="-30" dirty="0">
                <a:latin typeface="PMingLiU"/>
                <a:cs typeface="PMingLiU"/>
              </a:rPr>
              <a:t>r</a:t>
            </a:r>
            <a:r>
              <a:rPr sz="2000" spc="-145" dirty="0">
                <a:latin typeface="PMingLiU"/>
                <a:cs typeface="PMingLiU"/>
              </a:rPr>
              <a:t>e</a:t>
            </a:r>
            <a:r>
              <a:rPr sz="2000" spc="-90" dirty="0">
                <a:latin typeface="PMingLiU"/>
                <a:cs typeface="PMingLiU"/>
              </a:rPr>
              <a:t>vie</a:t>
            </a:r>
            <a:r>
              <a:rPr sz="2000" spc="-170" dirty="0">
                <a:latin typeface="PMingLiU"/>
                <a:cs typeface="PMingLiU"/>
              </a:rPr>
              <a:t>w</a:t>
            </a:r>
            <a:r>
              <a:rPr sz="2000" spc="-85" dirty="0">
                <a:latin typeface="PMingLiU"/>
                <a:cs typeface="PMingLiU"/>
              </a:rPr>
              <a:t>s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o</a:t>
            </a:r>
            <a:r>
              <a:rPr sz="2000" spc="-10" dirty="0">
                <a:latin typeface="PMingLiU"/>
                <a:cs typeface="PMingLiU"/>
              </a:rPr>
              <a:t>f</a:t>
            </a:r>
            <a:r>
              <a:rPr sz="2000" spc="150" dirty="0">
                <a:latin typeface="PMingLiU"/>
                <a:cs typeface="PMingLiU"/>
              </a:rPr>
              <a:t> </a:t>
            </a:r>
            <a:r>
              <a:rPr sz="2000" spc="-55" dirty="0">
                <a:latin typeface="PMingLiU"/>
                <a:cs typeface="PMingLiU"/>
              </a:rPr>
              <a:t>all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su</a:t>
            </a:r>
            <a:r>
              <a:rPr sz="2000" spc="-50" dirty="0">
                <a:latin typeface="PMingLiU"/>
                <a:cs typeface="PMingLiU"/>
              </a:rPr>
              <a:t>bmissi</a:t>
            </a:r>
            <a:r>
              <a:rPr sz="2000" spc="-75" dirty="0">
                <a:latin typeface="PMingLiU"/>
                <a:cs typeface="PMingLiU"/>
              </a:rPr>
              <a:t>o</a:t>
            </a:r>
            <a:r>
              <a:rPr sz="2000" spc="-60" dirty="0">
                <a:latin typeface="PMingLiU"/>
                <a:cs typeface="PMingLiU"/>
              </a:rPr>
              <a:t>ns.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215" dirty="0">
                <a:latin typeface="PMingLiU"/>
                <a:cs typeface="PMingLiU"/>
              </a:rPr>
              <a:t>T</a:t>
            </a:r>
            <a:r>
              <a:rPr sz="2000" spc="-60" dirty="0">
                <a:latin typeface="PMingLiU"/>
                <a:cs typeface="PMingLiU"/>
              </a:rPr>
              <a:t>h</a:t>
            </a:r>
            <a:r>
              <a:rPr sz="2000" spc="-50" dirty="0">
                <a:latin typeface="PMingLiU"/>
                <a:cs typeface="PMingLiU"/>
              </a:rPr>
              <a:t>e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j</a:t>
            </a:r>
            <a:r>
              <a:rPr sz="2000" spc="-60" dirty="0">
                <a:latin typeface="PMingLiU"/>
                <a:cs typeface="PMingLiU"/>
              </a:rPr>
              <a:t>o</a:t>
            </a:r>
            <a:r>
              <a:rPr sz="2000" spc="-15" dirty="0">
                <a:latin typeface="PMingLiU"/>
                <a:cs typeface="PMingLiU"/>
              </a:rPr>
              <a:t>u</a:t>
            </a:r>
            <a:r>
              <a:rPr sz="2000" spc="50" dirty="0">
                <a:latin typeface="PMingLiU"/>
                <a:cs typeface="PMingLiU"/>
              </a:rPr>
              <a:t>r</a:t>
            </a:r>
            <a:r>
              <a:rPr sz="2000" spc="-55" dirty="0">
                <a:latin typeface="PMingLiU"/>
                <a:cs typeface="PMingLiU"/>
              </a:rPr>
              <a:t>na</a:t>
            </a:r>
            <a:r>
              <a:rPr sz="2000" spc="-30" dirty="0">
                <a:latin typeface="PMingLiU"/>
                <a:cs typeface="PMingLiU"/>
              </a:rPr>
              <a:t>l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95" dirty="0">
                <a:latin typeface="PMingLiU"/>
                <a:cs typeface="PMingLiU"/>
              </a:rPr>
              <a:t>g</a:t>
            </a:r>
            <a:r>
              <a:rPr sz="2000" spc="-114" dirty="0">
                <a:latin typeface="PMingLiU"/>
                <a:cs typeface="PMingLiU"/>
              </a:rPr>
              <a:t>i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90" dirty="0">
                <a:latin typeface="PMingLiU"/>
                <a:cs typeface="PMingLiU"/>
              </a:rPr>
              <a:t>s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the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dirty="0">
                <a:latin typeface="PMingLiU"/>
                <a:cs typeface="PMingLiU"/>
              </a:rPr>
              <a:t>optio</a:t>
            </a:r>
            <a:r>
              <a:rPr sz="2000" spc="-5" dirty="0">
                <a:latin typeface="PMingLiU"/>
                <a:cs typeface="PMingLiU"/>
              </a:rPr>
              <a:t>n</a:t>
            </a:r>
            <a:r>
              <a:rPr sz="2000" spc="-85" dirty="0">
                <a:latin typeface="PMingLiU"/>
                <a:cs typeface="PMingLiU"/>
              </a:rPr>
              <a:t>s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o</a:t>
            </a:r>
            <a:r>
              <a:rPr sz="2000" spc="-10" dirty="0">
                <a:latin typeface="PMingLiU"/>
                <a:cs typeface="PMingLiU"/>
              </a:rPr>
              <a:t>f</a:t>
            </a:r>
            <a:r>
              <a:rPr sz="2000" spc="155" dirty="0">
                <a:latin typeface="PMingLiU"/>
                <a:cs typeface="PMingLiU"/>
              </a:rPr>
              <a:t> </a:t>
            </a:r>
            <a:r>
              <a:rPr sz="2000" spc="-40" dirty="0">
                <a:latin typeface="PMingLiU"/>
                <a:cs typeface="PMingLiU"/>
              </a:rPr>
              <a:t>mu</a:t>
            </a:r>
            <a:r>
              <a:rPr sz="2000" spc="-30" dirty="0">
                <a:latin typeface="PMingLiU"/>
                <a:cs typeface="PMingLiU"/>
              </a:rPr>
              <a:t>ltipl</a:t>
            </a:r>
            <a:r>
              <a:rPr sz="2000" spc="-35" dirty="0">
                <a:latin typeface="PMingLiU"/>
                <a:cs typeface="PMingLiU"/>
              </a:rPr>
              <a:t>e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langua</a:t>
            </a:r>
            <a:r>
              <a:rPr sz="2000" spc="-85" dirty="0">
                <a:latin typeface="PMingLiU"/>
                <a:cs typeface="PMingLiU"/>
              </a:rPr>
              <a:t>g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translatio</a:t>
            </a:r>
            <a:r>
              <a:rPr sz="2000" spc="-30" dirty="0">
                <a:latin typeface="PMingLiU"/>
                <a:cs typeface="PMingLiU"/>
              </a:rPr>
              <a:t>n</a:t>
            </a:r>
            <a:r>
              <a:rPr sz="2000" spc="-85" dirty="0">
                <a:latin typeface="PMingLiU"/>
                <a:cs typeface="PMingLiU"/>
              </a:rPr>
              <a:t>s</a:t>
            </a:r>
            <a:r>
              <a:rPr sz="2000" spc="-60" dirty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f</a:t>
            </a:r>
            <a:r>
              <a:rPr sz="2000" spc="-5" dirty="0">
                <a:latin typeface="PMingLiU"/>
                <a:cs typeface="PMingLiU"/>
              </a:rPr>
              <a:t>o</a:t>
            </a:r>
            <a:r>
              <a:rPr sz="2000" dirty="0">
                <a:latin typeface="PMingLiU"/>
                <a:cs typeface="PMingLiU"/>
              </a:rPr>
              <a:t>r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55" dirty="0">
                <a:latin typeface="PMingLiU"/>
                <a:cs typeface="PMingLiU"/>
              </a:rPr>
              <a:t>all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the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30" dirty="0">
                <a:latin typeface="PMingLiU"/>
                <a:cs typeface="PMingLiU"/>
              </a:rPr>
              <a:t>r</a:t>
            </a:r>
            <a:r>
              <a:rPr sz="2000" spc="-20" dirty="0">
                <a:latin typeface="PMingLiU"/>
                <a:cs typeface="PMingLiU"/>
              </a:rPr>
              <a:t>ti</a:t>
            </a:r>
            <a:r>
              <a:rPr sz="2000" spc="-50" dirty="0">
                <a:latin typeface="PMingLiU"/>
                <a:cs typeface="PMingLiU"/>
              </a:rPr>
              <a:t>c</a:t>
            </a:r>
            <a:r>
              <a:rPr sz="2000" spc="-80" dirty="0">
                <a:latin typeface="PMingLiU"/>
                <a:cs typeface="PMingLiU"/>
              </a:rPr>
              <a:t>les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55" dirty="0">
                <a:latin typeface="PMingLiU"/>
                <a:cs typeface="PMingLiU"/>
              </a:rPr>
              <a:t>all</a:t>
            </a:r>
            <a:r>
              <a:rPr sz="2000" spc="-50" dirty="0">
                <a:latin typeface="PMingLiU"/>
                <a:cs typeface="PMingLiU"/>
              </a:rPr>
              <a:t> 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20" dirty="0">
                <a:latin typeface="PMingLiU"/>
                <a:cs typeface="PMingLiU"/>
              </a:rPr>
              <a:t>c</a:t>
            </a:r>
            <a:r>
              <a:rPr sz="2000" spc="-35" dirty="0">
                <a:latin typeface="PMingLiU"/>
                <a:cs typeface="PMingLiU"/>
              </a:rPr>
              <a:t>h</a:t>
            </a:r>
            <a:r>
              <a:rPr sz="2000" spc="-80" dirty="0">
                <a:latin typeface="PMingLiU"/>
                <a:cs typeface="PMingLiU"/>
              </a:rPr>
              <a:t>i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45" dirty="0">
                <a:latin typeface="PMingLiU"/>
                <a:cs typeface="PMingLiU"/>
              </a:rPr>
              <a:t>ed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30" dirty="0">
                <a:latin typeface="PMingLiU"/>
                <a:cs typeface="PMingLiU"/>
              </a:rPr>
              <a:t>r</a:t>
            </a:r>
            <a:r>
              <a:rPr sz="2000" spc="-20" dirty="0">
                <a:latin typeface="PMingLiU"/>
                <a:cs typeface="PMingLiU"/>
              </a:rPr>
              <a:t>ti</a:t>
            </a:r>
            <a:r>
              <a:rPr sz="2000" spc="-50" dirty="0">
                <a:latin typeface="PMingLiU"/>
                <a:cs typeface="PMingLiU"/>
              </a:rPr>
              <a:t>c</a:t>
            </a:r>
            <a:r>
              <a:rPr sz="2000" spc="-80" dirty="0">
                <a:latin typeface="PMingLiU"/>
                <a:cs typeface="PMingLiU"/>
              </a:rPr>
              <a:t>les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145" dirty="0">
                <a:latin typeface="PMingLiU"/>
                <a:cs typeface="PMingLiU"/>
              </a:rPr>
              <a:t>a</a:t>
            </a:r>
            <a:r>
              <a:rPr sz="2000" spc="-190" dirty="0">
                <a:latin typeface="PMingLiU"/>
                <a:cs typeface="PMingLiU"/>
              </a:rPr>
              <a:t>v</a:t>
            </a:r>
            <a:r>
              <a:rPr sz="2000" spc="-60" dirty="0">
                <a:latin typeface="PMingLiU"/>
                <a:cs typeface="PMingLiU"/>
              </a:rPr>
              <a:t>ail</a:t>
            </a:r>
            <a:r>
              <a:rPr sz="2000" spc="-75" dirty="0">
                <a:latin typeface="PMingLiU"/>
                <a:cs typeface="PMingLiU"/>
              </a:rPr>
              <a:t>a</a:t>
            </a:r>
            <a:r>
              <a:rPr sz="2000" spc="-45" dirty="0">
                <a:latin typeface="PMingLiU"/>
                <a:cs typeface="PMingLiU"/>
              </a:rPr>
              <a:t>b</a:t>
            </a:r>
            <a:r>
              <a:rPr sz="2000" spc="-60" dirty="0">
                <a:latin typeface="PMingLiU"/>
                <a:cs typeface="PMingLiU"/>
              </a:rPr>
              <a:t>l</a:t>
            </a:r>
            <a:r>
              <a:rPr sz="2000" spc="-90" dirty="0">
                <a:latin typeface="PMingLiU"/>
                <a:cs typeface="PMingLiU"/>
              </a:rPr>
              <a:t>e</a:t>
            </a:r>
            <a:r>
              <a:rPr sz="2000" spc="-80" dirty="0">
                <a:latin typeface="PMingLiU"/>
                <a:cs typeface="PMingLiU"/>
              </a:rPr>
              <a:t> </a:t>
            </a:r>
            <a:r>
              <a:rPr sz="2000" spc="-30" dirty="0">
                <a:latin typeface="PMingLiU"/>
                <a:cs typeface="PMingLiU"/>
              </a:rPr>
              <a:t>in</a:t>
            </a:r>
            <a:r>
              <a:rPr sz="2000" spc="-20" dirty="0">
                <a:latin typeface="PMingLiU"/>
                <a:cs typeface="PMingLiU"/>
              </a:rPr>
              <a:t> </a:t>
            </a:r>
            <a:r>
              <a:rPr sz="2000" spc="70" dirty="0">
                <a:latin typeface="PMingLiU"/>
                <a:cs typeface="PMingLiU"/>
              </a:rPr>
              <a:t>HTML,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XML,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25" dirty="0">
                <a:latin typeface="PMingLiU"/>
                <a:cs typeface="PMingLiU"/>
              </a:rPr>
              <a:t>PDF</a:t>
            </a:r>
            <a:r>
              <a:rPr sz="2000" spc="-35" dirty="0">
                <a:latin typeface="PMingLiU"/>
                <a:cs typeface="PMingLiU"/>
              </a:rPr>
              <a:t> </a:t>
            </a:r>
            <a:r>
              <a:rPr sz="2000" spc="-85" dirty="0">
                <a:latin typeface="PMingLiU"/>
                <a:cs typeface="PMingLiU"/>
              </a:rPr>
              <a:t>a</a:t>
            </a:r>
            <a:r>
              <a:rPr sz="2000" spc="5" dirty="0">
                <a:latin typeface="PMingLiU"/>
                <a:cs typeface="PMingLiU"/>
              </a:rPr>
              <a:t>n</a:t>
            </a:r>
            <a:r>
              <a:rPr sz="2000" spc="10" dirty="0">
                <a:latin typeface="PMingLiU"/>
                <a:cs typeface="PMingLiU"/>
              </a:rPr>
              <a:t>d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audio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70" dirty="0">
                <a:latin typeface="PMingLiU"/>
                <a:cs typeface="PMingLiU"/>
              </a:rPr>
              <a:t>f</a:t>
            </a:r>
            <a:r>
              <a:rPr sz="2000" spc="-5" dirty="0">
                <a:latin typeface="PMingLiU"/>
                <a:cs typeface="PMingLiU"/>
              </a:rPr>
              <a:t>o</a:t>
            </a:r>
            <a:r>
              <a:rPr sz="2000" spc="60" dirty="0">
                <a:latin typeface="PMingLiU"/>
                <a:cs typeface="PMingLiU"/>
              </a:rPr>
              <a:t>r</a:t>
            </a:r>
            <a:r>
              <a:rPr sz="2000" spc="-45" dirty="0">
                <a:latin typeface="PMingLiU"/>
                <a:cs typeface="PMingLiU"/>
              </a:rPr>
              <a:t>mats.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60" dirty="0">
                <a:latin typeface="PMingLiU"/>
                <a:cs typeface="PMingLiU"/>
              </a:rPr>
              <a:t>Als</a:t>
            </a:r>
            <a:r>
              <a:rPr sz="2000" spc="-120" dirty="0">
                <a:latin typeface="PMingLiU"/>
                <a:cs typeface="PMingLiU"/>
              </a:rPr>
              <a:t>o</a:t>
            </a:r>
            <a:r>
              <a:rPr sz="2000" spc="-75" dirty="0">
                <a:latin typeface="PMingLiU"/>
                <a:cs typeface="PMingLiU"/>
              </a:rPr>
              <a:t>,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55" dirty="0">
                <a:latin typeface="PMingLiU"/>
                <a:cs typeface="PMingLiU"/>
              </a:rPr>
              <a:t>all</a:t>
            </a:r>
            <a:r>
              <a:rPr sz="2000" spc="-50" dirty="0">
                <a:latin typeface="PMingLiU"/>
                <a:cs typeface="PMingLiU"/>
              </a:rPr>
              <a:t> </a:t>
            </a:r>
            <a:r>
              <a:rPr sz="2000" spc="-15" dirty="0">
                <a:latin typeface="PMingLiU"/>
                <a:cs typeface="PMingLiU"/>
              </a:rPr>
              <a:t>the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pu</a:t>
            </a:r>
            <a:r>
              <a:rPr sz="2000" spc="-55" dirty="0">
                <a:latin typeface="PMingLiU"/>
                <a:cs typeface="PMingLiU"/>
              </a:rPr>
              <a:t>b</a:t>
            </a:r>
            <a:r>
              <a:rPr sz="2000" spc="-50" dirty="0">
                <a:latin typeface="PMingLiU"/>
                <a:cs typeface="PMingLiU"/>
              </a:rPr>
              <a:t>lished</a:t>
            </a:r>
            <a:r>
              <a:rPr sz="2000" spc="-3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30" dirty="0">
                <a:latin typeface="PMingLiU"/>
                <a:cs typeface="PMingLiU"/>
              </a:rPr>
              <a:t>r</a:t>
            </a:r>
            <a:r>
              <a:rPr sz="2000" spc="-20" dirty="0">
                <a:latin typeface="PMingLiU"/>
                <a:cs typeface="PMingLiU"/>
              </a:rPr>
              <a:t>ti</a:t>
            </a:r>
            <a:r>
              <a:rPr sz="2000" spc="-50" dirty="0">
                <a:latin typeface="PMingLiU"/>
                <a:cs typeface="PMingLiU"/>
              </a:rPr>
              <a:t>c</a:t>
            </a:r>
            <a:r>
              <a:rPr sz="2000" spc="-80" dirty="0">
                <a:latin typeface="PMingLiU"/>
                <a:cs typeface="PMingLiU"/>
              </a:rPr>
              <a:t>les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a</a:t>
            </a:r>
            <a:r>
              <a:rPr sz="2000" spc="-60" dirty="0">
                <a:latin typeface="PMingLiU"/>
                <a:cs typeface="PMingLiU"/>
              </a:rPr>
              <a:t>r</a:t>
            </a:r>
            <a:r>
              <a:rPr sz="2000" spc="-120" dirty="0">
                <a:latin typeface="PMingLiU"/>
                <a:cs typeface="PMingLiU"/>
              </a:rPr>
              <a:t>c</a:t>
            </a:r>
            <a:r>
              <a:rPr sz="2000" spc="-35" dirty="0">
                <a:latin typeface="PMingLiU"/>
                <a:cs typeface="PMingLiU"/>
              </a:rPr>
              <a:t>h</a:t>
            </a:r>
            <a:r>
              <a:rPr sz="2000" spc="-80" dirty="0">
                <a:latin typeface="PMingLiU"/>
                <a:cs typeface="PMingLiU"/>
              </a:rPr>
              <a:t>i</a:t>
            </a:r>
            <a:r>
              <a:rPr sz="2000" spc="-180" dirty="0">
                <a:latin typeface="PMingLiU"/>
                <a:cs typeface="PMingLiU"/>
              </a:rPr>
              <a:t>v</a:t>
            </a:r>
            <a:r>
              <a:rPr sz="2000" spc="-45" dirty="0">
                <a:latin typeface="PMingLiU"/>
                <a:cs typeface="PMingLiU"/>
              </a:rPr>
              <a:t>ed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-20" dirty="0">
                <a:latin typeface="PMingLiU"/>
                <a:cs typeface="PMingLiU"/>
              </a:rPr>
              <a:t>i</a:t>
            </a:r>
            <a:r>
              <a:rPr sz="2000" spc="-30" dirty="0">
                <a:latin typeface="PMingLiU"/>
                <a:cs typeface="PMingLiU"/>
              </a:rPr>
              <a:t>n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30" dirty="0">
                <a:latin typeface="PMingLiU"/>
                <a:cs typeface="PMingLiU"/>
              </a:rPr>
              <a:t>r</a:t>
            </a:r>
            <a:r>
              <a:rPr sz="2000" spc="-85" dirty="0">
                <a:latin typeface="PMingLiU"/>
                <a:cs typeface="PMingLiU"/>
              </a:rPr>
              <a:t>e</a:t>
            </a:r>
            <a:r>
              <a:rPr sz="2000" spc="-10" dirty="0">
                <a:latin typeface="PMingLiU"/>
                <a:cs typeface="PMingLiU"/>
              </a:rPr>
              <a:t>posito</a:t>
            </a:r>
            <a:r>
              <a:rPr sz="2000" spc="-15" dirty="0">
                <a:latin typeface="PMingLiU"/>
                <a:cs typeface="PMingLiU"/>
              </a:rPr>
              <a:t>r</a:t>
            </a:r>
            <a:r>
              <a:rPr sz="2000" spc="-80" dirty="0">
                <a:latin typeface="PMingLiU"/>
                <a:cs typeface="PMingLiU"/>
              </a:rPr>
              <a:t>ies</a:t>
            </a:r>
            <a:r>
              <a:rPr sz="2000" spc="-40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40" dirty="0">
                <a:latin typeface="PMingLiU"/>
                <a:cs typeface="PMingLiU"/>
              </a:rPr>
              <a:t> ind</a:t>
            </a:r>
            <a:r>
              <a:rPr sz="2000" spc="-75" dirty="0">
                <a:latin typeface="PMingLiU"/>
                <a:cs typeface="PMingLiU"/>
              </a:rPr>
              <a:t>e</a:t>
            </a:r>
            <a:r>
              <a:rPr sz="2000" spc="-70" dirty="0">
                <a:latin typeface="PMingLiU"/>
                <a:cs typeface="PMingLiU"/>
              </a:rPr>
              <a:t>xing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75" dirty="0">
                <a:latin typeface="PMingLiU"/>
                <a:cs typeface="PMingLiU"/>
              </a:rPr>
              <a:t>se</a:t>
            </a:r>
            <a:r>
              <a:rPr sz="2000" spc="-25" dirty="0">
                <a:latin typeface="PMingLiU"/>
                <a:cs typeface="PMingLiU"/>
              </a:rPr>
              <a:t>r</a:t>
            </a:r>
            <a:r>
              <a:rPr sz="2000" spc="-95" dirty="0">
                <a:latin typeface="PMingLiU"/>
                <a:cs typeface="PMingLiU"/>
              </a:rPr>
              <a:t>vices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35" dirty="0">
                <a:latin typeface="PMingLiU"/>
                <a:cs typeface="PMingLiU"/>
              </a:rPr>
              <a:t>li</a:t>
            </a:r>
            <a:r>
              <a:rPr sz="2000" spc="-120" dirty="0">
                <a:latin typeface="PMingLiU"/>
                <a:cs typeface="PMingLiU"/>
              </a:rPr>
              <a:t>k</a:t>
            </a:r>
            <a:r>
              <a:rPr sz="2000" spc="-105" dirty="0">
                <a:latin typeface="PMingLiU"/>
                <a:cs typeface="PMingLiU"/>
              </a:rPr>
              <a:t>e</a:t>
            </a:r>
            <a:r>
              <a:rPr sz="2000" spc="-65" dirty="0">
                <a:latin typeface="PMingLiU"/>
                <a:cs typeface="PMingLiU"/>
              </a:rPr>
              <a:t> </a:t>
            </a:r>
            <a:r>
              <a:rPr sz="2000" spc="80" dirty="0">
                <a:latin typeface="PMingLiU"/>
                <a:cs typeface="PMingLiU"/>
              </a:rPr>
              <a:t>D</a:t>
            </a:r>
            <a:r>
              <a:rPr sz="2000" spc="5" dirty="0">
                <a:latin typeface="PMingLiU"/>
                <a:cs typeface="PMingLiU"/>
              </a:rPr>
              <a:t>O</a:t>
            </a:r>
            <a:r>
              <a:rPr sz="2000" spc="-135" dirty="0">
                <a:latin typeface="PMingLiU"/>
                <a:cs typeface="PMingLiU"/>
              </a:rPr>
              <a:t>A</a:t>
            </a:r>
            <a:r>
              <a:rPr sz="2000" spc="-145" dirty="0">
                <a:latin typeface="PMingLiU"/>
                <a:cs typeface="PMingLiU"/>
              </a:rPr>
              <a:t>J</a:t>
            </a:r>
            <a:r>
              <a:rPr sz="2000" spc="-75" dirty="0">
                <a:latin typeface="PMingLiU"/>
                <a:cs typeface="PMingLiU"/>
              </a:rPr>
              <a:t>,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55" dirty="0">
                <a:latin typeface="PMingLiU"/>
                <a:cs typeface="PMingLiU"/>
              </a:rPr>
              <a:t>C</a:t>
            </a:r>
            <a:r>
              <a:rPr sz="2000" spc="-65" dirty="0">
                <a:latin typeface="PMingLiU"/>
                <a:cs typeface="PMingLiU"/>
              </a:rPr>
              <a:t>A</a:t>
            </a:r>
            <a:r>
              <a:rPr sz="2000" spc="-135" dirty="0">
                <a:latin typeface="PMingLiU"/>
                <a:cs typeface="PMingLiU"/>
              </a:rPr>
              <a:t>S</a:t>
            </a:r>
            <a:r>
              <a:rPr sz="2000" spc="-75" dirty="0">
                <a:latin typeface="PMingLiU"/>
                <a:cs typeface="PMingLiU"/>
              </a:rPr>
              <a:t>,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dirty="0">
                <a:latin typeface="PMingLiU"/>
                <a:cs typeface="PMingLiU"/>
              </a:rPr>
              <a:t>Go</a:t>
            </a:r>
            <a:r>
              <a:rPr sz="2000" spc="-10" dirty="0">
                <a:latin typeface="PMingLiU"/>
                <a:cs typeface="PMingLiU"/>
              </a:rPr>
              <a:t>o</a:t>
            </a:r>
            <a:r>
              <a:rPr sz="2000" spc="-140" dirty="0">
                <a:latin typeface="PMingLiU"/>
                <a:cs typeface="PMingLiU"/>
              </a:rPr>
              <a:t>g</a:t>
            </a:r>
            <a:r>
              <a:rPr sz="2000" spc="-60" dirty="0">
                <a:latin typeface="PMingLiU"/>
                <a:cs typeface="PMingLiU"/>
              </a:rPr>
              <a:t>l</a:t>
            </a:r>
            <a:r>
              <a:rPr sz="2000" spc="-90" dirty="0">
                <a:latin typeface="PMingLiU"/>
                <a:cs typeface="PMingLiU"/>
              </a:rPr>
              <a:t>e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110" dirty="0">
                <a:latin typeface="PMingLiU"/>
                <a:cs typeface="PMingLiU"/>
              </a:rPr>
              <a:t>S</a:t>
            </a:r>
            <a:r>
              <a:rPr sz="2000" spc="-125" dirty="0">
                <a:latin typeface="PMingLiU"/>
                <a:cs typeface="PMingLiU"/>
              </a:rPr>
              <a:t>c</a:t>
            </a:r>
            <a:r>
              <a:rPr sz="2000" spc="-5" dirty="0">
                <a:latin typeface="PMingLiU"/>
                <a:cs typeface="PMingLiU"/>
              </a:rPr>
              <a:t>h</a:t>
            </a:r>
            <a:r>
              <a:rPr sz="2000" spc="-10" dirty="0">
                <a:latin typeface="PMingLiU"/>
                <a:cs typeface="PMingLiU"/>
              </a:rPr>
              <a:t>o</a:t>
            </a:r>
            <a:r>
              <a:rPr sz="2000" spc="-50" dirty="0">
                <a:latin typeface="PMingLiU"/>
                <a:cs typeface="PMingLiU"/>
              </a:rPr>
              <a:t>la</a:t>
            </a:r>
            <a:r>
              <a:rPr sz="2000" spc="-80" dirty="0">
                <a:latin typeface="PMingLiU"/>
                <a:cs typeface="PMingLiU"/>
              </a:rPr>
              <a:t>r</a:t>
            </a:r>
            <a:r>
              <a:rPr sz="2000" spc="-75" dirty="0">
                <a:latin typeface="PMingLiU"/>
                <a:cs typeface="PMingLiU"/>
              </a:rPr>
              <a:t>,</a:t>
            </a:r>
            <a:r>
              <a:rPr sz="2000" spc="-55" dirty="0">
                <a:latin typeface="PMingLiU"/>
                <a:cs typeface="PMingLiU"/>
              </a:rPr>
              <a:t> </a:t>
            </a:r>
            <a:r>
              <a:rPr sz="2000" spc="-50" dirty="0">
                <a:latin typeface="PMingLiU"/>
                <a:cs typeface="PMingLiU"/>
              </a:rPr>
              <a:t>Scienti</a:t>
            </a:r>
            <a:r>
              <a:rPr sz="2000" spc="-90" dirty="0">
                <a:latin typeface="PMingLiU"/>
                <a:cs typeface="PMingLiU"/>
              </a:rPr>
              <a:t>f</a:t>
            </a:r>
            <a:r>
              <a:rPr sz="2000" spc="-55" dirty="0">
                <a:latin typeface="PMingLiU"/>
                <a:cs typeface="PMingLiU"/>
              </a:rPr>
              <a:t>i</a:t>
            </a:r>
            <a:r>
              <a:rPr sz="2000" spc="-80" dirty="0">
                <a:latin typeface="PMingLiU"/>
                <a:cs typeface="PMingLiU"/>
              </a:rPr>
              <a:t>c</a:t>
            </a:r>
            <a:r>
              <a:rPr sz="2000" spc="-75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C</a:t>
            </a:r>
            <a:r>
              <a:rPr sz="2000" spc="-15" dirty="0">
                <a:latin typeface="PMingLiU"/>
                <a:cs typeface="PMingLiU"/>
              </a:rPr>
              <a:t>o</a:t>
            </a:r>
            <a:r>
              <a:rPr sz="2000" spc="-35" dirty="0">
                <a:latin typeface="PMingLiU"/>
                <a:cs typeface="PMingLiU"/>
              </a:rPr>
              <a:t>mm</a:t>
            </a:r>
            <a:r>
              <a:rPr sz="2000" spc="-40" dirty="0">
                <a:latin typeface="PMingLiU"/>
                <a:cs typeface="PMingLiU"/>
              </a:rPr>
              <a:t>o</a:t>
            </a:r>
            <a:r>
              <a:rPr sz="2000" spc="-70" dirty="0">
                <a:latin typeface="PMingLiU"/>
                <a:cs typeface="PMingLiU"/>
              </a:rPr>
              <a:t>ns</a:t>
            </a:r>
            <a:r>
              <a:rPr sz="2000" spc="-35" dirty="0">
                <a:latin typeface="PMingLiU"/>
                <a:cs typeface="PMingLiU"/>
              </a:rPr>
              <a:t>,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10" dirty="0">
                <a:latin typeface="PMingLiU"/>
                <a:cs typeface="PMingLiU"/>
              </a:rPr>
              <a:t>I</a:t>
            </a:r>
            <a:r>
              <a:rPr sz="2000" spc="-35" dirty="0">
                <a:latin typeface="PMingLiU"/>
                <a:cs typeface="PMingLiU"/>
              </a:rPr>
              <a:t>nd</a:t>
            </a:r>
            <a:r>
              <a:rPr sz="2000" spc="-70" dirty="0">
                <a:latin typeface="PMingLiU"/>
                <a:cs typeface="PMingLiU"/>
              </a:rPr>
              <a:t>e</a:t>
            </a:r>
            <a:r>
              <a:rPr sz="2000" spc="-130" dirty="0">
                <a:latin typeface="PMingLiU"/>
                <a:cs typeface="PMingLiU"/>
              </a:rPr>
              <a:t>x</a:t>
            </a:r>
            <a:r>
              <a:rPr sz="2000" spc="-75" dirty="0">
                <a:latin typeface="PMingLiU"/>
                <a:cs typeface="PMingLiU"/>
              </a:rPr>
              <a:t> </a:t>
            </a:r>
            <a:r>
              <a:rPr sz="2000" spc="-5" dirty="0">
                <a:latin typeface="PMingLiU"/>
                <a:cs typeface="PMingLiU"/>
              </a:rPr>
              <a:t>C</a:t>
            </a:r>
            <a:r>
              <a:rPr sz="2000" spc="-15" dirty="0">
                <a:latin typeface="PMingLiU"/>
                <a:cs typeface="PMingLiU"/>
              </a:rPr>
              <a:t>o</a:t>
            </a:r>
            <a:r>
              <a:rPr sz="2000" spc="-30" dirty="0">
                <a:latin typeface="PMingLiU"/>
                <a:cs typeface="PMingLiU"/>
              </a:rPr>
              <a:t>pe</a:t>
            </a:r>
            <a:r>
              <a:rPr sz="2000" spc="40" dirty="0">
                <a:latin typeface="PMingLiU"/>
                <a:cs typeface="PMingLiU"/>
              </a:rPr>
              <a:t>r</a:t>
            </a:r>
            <a:r>
              <a:rPr sz="2000" spc="-40" dirty="0">
                <a:latin typeface="PMingLiU"/>
                <a:cs typeface="PMingLiU"/>
              </a:rPr>
              <a:t>nic</a:t>
            </a:r>
            <a:r>
              <a:rPr sz="2000" spc="-55" dirty="0">
                <a:latin typeface="PMingLiU"/>
                <a:cs typeface="PMingLiU"/>
              </a:rPr>
              <a:t>u</a:t>
            </a:r>
            <a:r>
              <a:rPr sz="2000" spc="-100" dirty="0">
                <a:latin typeface="PMingLiU"/>
                <a:cs typeface="PMingLiU"/>
              </a:rPr>
              <a:t>s</a:t>
            </a:r>
            <a:r>
              <a:rPr sz="2000" spc="-65" dirty="0">
                <a:latin typeface="PMingLiU"/>
                <a:cs typeface="PMingLiU"/>
              </a:rPr>
              <a:t>,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125" dirty="0">
                <a:latin typeface="PMingLiU"/>
                <a:cs typeface="PMingLiU"/>
              </a:rPr>
              <a:t>EB</a:t>
            </a:r>
            <a:r>
              <a:rPr sz="2000" spc="-120" dirty="0">
                <a:latin typeface="PMingLiU"/>
                <a:cs typeface="PMingLiU"/>
              </a:rPr>
              <a:t>S</a:t>
            </a:r>
            <a:r>
              <a:rPr sz="2000" spc="60" dirty="0">
                <a:latin typeface="PMingLiU"/>
                <a:cs typeface="PMingLiU"/>
              </a:rPr>
              <a:t>C</a:t>
            </a:r>
            <a:r>
              <a:rPr sz="2000" spc="-35" dirty="0">
                <a:latin typeface="PMingLiU"/>
                <a:cs typeface="PMingLiU"/>
              </a:rPr>
              <a:t>O</a:t>
            </a:r>
            <a:r>
              <a:rPr sz="2000" spc="-75" dirty="0">
                <a:latin typeface="PMingLiU"/>
                <a:cs typeface="PMingLiU"/>
              </a:rPr>
              <a:t>,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110" dirty="0">
                <a:latin typeface="PMingLiU"/>
                <a:cs typeface="PMingLiU"/>
              </a:rPr>
              <a:t>HI</a:t>
            </a:r>
            <a:r>
              <a:rPr sz="2000" spc="90" dirty="0">
                <a:latin typeface="PMingLiU"/>
                <a:cs typeface="PMingLiU"/>
              </a:rPr>
              <a:t>N</a:t>
            </a:r>
            <a:r>
              <a:rPr sz="2000" spc="-15" dirty="0">
                <a:latin typeface="PMingLiU"/>
                <a:cs typeface="PMingLiU"/>
              </a:rPr>
              <a:t>A</a:t>
            </a:r>
            <a:r>
              <a:rPr sz="2000" spc="-20" dirty="0">
                <a:latin typeface="PMingLiU"/>
                <a:cs typeface="PMingLiU"/>
              </a:rPr>
              <a:t>R</a:t>
            </a:r>
            <a:r>
              <a:rPr sz="2000" dirty="0">
                <a:latin typeface="PMingLiU"/>
                <a:cs typeface="PMingLiU"/>
              </a:rPr>
              <a:t>I</a:t>
            </a:r>
            <a:r>
              <a:rPr sz="2000" spc="-45" dirty="0">
                <a:latin typeface="PMingLiU"/>
                <a:cs typeface="PMingLiU"/>
              </a:rPr>
              <a:t> </a:t>
            </a:r>
            <a:r>
              <a:rPr sz="2000" spc="-25" dirty="0">
                <a:latin typeface="PMingLiU"/>
                <a:cs typeface="PMingLiU"/>
              </a:rPr>
              <a:t>and</a:t>
            </a:r>
            <a:r>
              <a:rPr sz="2000" spc="-30" dirty="0">
                <a:latin typeface="PMingLiU"/>
                <a:cs typeface="PMingLiU"/>
              </a:rPr>
              <a:t> </a:t>
            </a:r>
            <a:r>
              <a:rPr sz="2000" spc="-45" dirty="0">
                <a:latin typeface="PMingLiU"/>
                <a:cs typeface="PMingLiU"/>
              </a:rPr>
              <a:t>GALE.</a:t>
            </a:r>
            <a:endParaRPr sz="2000" dirty="0">
              <a:latin typeface="PMingLiU"/>
              <a:cs typeface="PMingLiU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9087" y="5910261"/>
            <a:ext cx="7606030" cy="830580"/>
          </a:xfrm>
          <a:custGeom>
            <a:avLst/>
            <a:gdLst/>
            <a:ahLst/>
            <a:cxnLst/>
            <a:rect l="l" t="t" r="r" b="b"/>
            <a:pathLst>
              <a:path w="7606030" h="830579">
                <a:moveTo>
                  <a:pt x="0" y="830262"/>
                </a:moveTo>
                <a:lnTo>
                  <a:pt x="7605649" y="830262"/>
                </a:lnTo>
                <a:lnTo>
                  <a:pt x="7605649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9087" y="5910261"/>
            <a:ext cx="7606030" cy="83058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78740" marR="335280">
              <a:lnSpc>
                <a:spcPct val="100000"/>
              </a:lnSpc>
              <a:spcBef>
                <a:spcPts val="175"/>
              </a:spcBef>
            </a:pP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Fo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r</a:t>
            </a:r>
            <a:r>
              <a:rPr sz="2400" b="1" spc="-2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m</a:t>
            </a:r>
            <a:r>
              <a:rPr sz="2400" b="1" spc="-15" dirty="0">
                <a:solidFill>
                  <a:srgbClr val="006FC0"/>
                </a:solidFill>
                <a:latin typeface="Microsoft YaHei"/>
                <a:cs typeface="Microsoft YaHei"/>
              </a:rPr>
              <a:t>or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24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details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 pl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a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se</a:t>
            </a:r>
            <a:r>
              <a:rPr sz="24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v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i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sit</a:t>
            </a:r>
            <a:r>
              <a:rPr sz="2400" b="1" spc="1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ou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r</a:t>
            </a:r>
            <a:r>
              <a:rPr sz="2400" b="1" spc="-1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Microsoft YaHei"/>
                <a:cs typeface="Microsoft YaHei"/>
              </a:rPr>
              <a:t>w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b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si</a:t>
            </a:r>
            <a:r>
              <a:rPr sz="2400" b="1" spc="-20" dirty="0">
                <a:solidFill>
                  <a:srgbClr val="006FC0"/>
                </a:solidFill>
                <a:latin typeface="Microsoft YaHei"/>
                <a:cs typeface="Microsoft YaHei"/>
              </a:rPr>
              <a:t>t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e: 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http:/</a:t>
            </a:r>
            <a:r>
              <a:rPr sz="2400" b="1" u="heavy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/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o</a:t>
            </a:r>
            <a:r>
              <a:rPr sz="2400" b="1" u="heavy" spc="-10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m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i</a:t>
            </a:r>
            <a:r>
              <a:rPr sz="2400" b="1" u="heavy" spc="-1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c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sonline.</a:t>
            </a:r>
            <a:r>
              <a:rPr sz="2400" b="1" u="heavy" spc="-20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o</a:t>
            </a:r>
            <a:r>
              <a:rPr sz="2400" b="1" u="heavy" spc="-1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r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g/Submitman</a:t>
            </a:r>
            <a:r>
              <a:rPr sz="2400" b="1" u="heavy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u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sc</a:t>
            </a:r>
            <a:r>
              <a:rPr sz="2400" b="1" u="heavy" spc="0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r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ipt.</a:t>
            </a:r>
            <a:r>
              <a:rPr sz="2400" b="1" u="heavy" spc="-1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p</a:t>
            </a: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3"/>
              </a:rPr>
              <a:t>hp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165352" y="0"/>
            <a:ext cx="683831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0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3000" spc="-15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3000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3000" spc="-16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3000" spc="-12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3000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spc="-490" dirty="0">
                <a:solidFill>
                  <a:srgbClr val="161616"/>
                </a:solidFill>
                <a:latin typeface="Times New Roman"/>
                <a:cs typeface="Times New Roman"/>
              </a:rPr>
              <a:t>J</a:t>
            </a:r>
            <a:r>
              <a:rPr sz="3000" spc="-4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3000" spc="-30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3000" spc="-28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3000" spc="-135" dirty="0">
                <a:solidFill>
                  <a:srgbClr val="161616"/>
                </a:solidFill>
                <a:latin typeface="Times New Roman"/>
                <a:cs typeface="Times New Roman"/>
              </a:rPr>
              <a:t>nals</a:t>
            </a:r>
            <a:r>
              <a:rPr sz="3000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spc="-21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3000" spc="-28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3000" spc="2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3000" spc="-2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spc="-190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3000" spc="-10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3000" spc="-110" dirty="0">
                <a:solidFill>
                  <a:srgbClr val="161616"/>
                </a:solidFill>
                <a:latin typeface="Times New Roman"/>
                <a:cs typeface="Times New Roman"/>
              </a:rPr>
              <a:t>lcoming</a:t>
            </a:r>
            <a:r>
              <a:rPr sz="3000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3000" spc="-114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3000" spc="-130" dirty="0">
                <a:solidFill>
                  <a:srgbClr val="161616"/>
                </a:solidFill>
                <a:latin typeface="Times New Roman"/>
                <a:cs typeface="Times New Roman"/>
              </a:rPr>
              <a:t>ub</a:t>
            </a:r>
            <a:r>
              <a:rPr sz="3000" spc="-90" dirty="0">
                <a:solidFill>
                  <a:srgbClr val="161616"/>
                </a:solidFill>
                <a:latin typeface="Times New Roman"/>
                <a:cs typeface="Times New Roman"/>
              </a:rPr>
              <a:t>missions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0891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9283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22044" y="2324734"/>
            <a:ext cx="18878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Drop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30386" y="2495899"/>
            <a:ext cx="16573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229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76648" y="2209763"/>
            <a:ext cx="3900804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52930" algn="l"/>
              </a:tabLst>
            </a:pPr>
            <a:r>
              <a:rPr sz="3000" i="1" spc="480" dirty="0">
                <a:latin typeface="Times New Roman"/>
                <a:cs typeface="Times New Roman"/>
              </a:rPr>
              <a:t>V</a:t>
            </a:r>
            <a:r>
              <a:rPr sz="3000" i="1" spc="-290" dirty="0">
                <a:latin typeface="Times New Roman"/>
                <a:cs typeface="Times New Roman"/>
              </a:rPr>
              <a:t> </a:t>
            </a:r>
            <a:r>
              <a:rPr sz="3000" spc="190" dirty="0">
                <a:latin typeface="Times New Roman"/>
                <a:cs typeface="Times New Roman"/>
              </a:rPr>
              <a:t>(</a:t>
            </a:r>
            <a:r>
              <a:rPr sz="3000" i="1" spc="405" dirty="0">
                <a:latin typeface="Times New Roman"/>
                <a:cs typeface="Times New Roman"/>
              </a:rPr>
              <a:t>t</a:t>
            </a:r>
            <a:r>
              <a:rPr sz="3000" spc="260" dirty="0">
                <a:latin typeface="Times New Roman"/>
                <a:cs typeface="Times New Roman"/>
              </a:rPr>
              <a:t>)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spc="430" dirty="0">
                <a:latin typeface="Symbol"/>
                <a:cs typeface="Symbol"/>
              </a:rPr>
              <a:t></a:t>
            </a:r>
            <a:r>
              <a:rPr sz="3000" spc="-220" dirty="0">
                <a:latin typeface="Times New Roman"/>
                <a:cs typeface="Times New Roman"/>
              </a:rPr>
              <a:t> </a:t>
            </a:r>
            <a:r>
              <a:rPr sz="3000" i="1" spc="480" dirty="0">
                <a:latin typeface="Times New Roman"/>
                <a:cs typeface="Times New Roman"/>
              </a:rPr>
              <a:t>V</a:t>
            </a:r>
            <a:r>
              <a:rPr sz="3000" i="1" dirty="0">
                <a:latin typeface="Times New Roman"/>
                <a:cs typeface="Times New Roman"/>
              </a:rPr>
              <a:t>	</a:t>
            </a:r>
            <a:r>
              <a:rPr sz="3000" spc="430" dirty="0">
                <a:latin typeface="Symbol"/>
                <a:cs typeface="Symbol"/>
              </a:rPr>
              <a:t></a:t>
            </a:r>
            <a:r>
              <a:rPr sz="3000" spc="-390" dirty="0">
                <a:latin typeface="Times New Roman"/>
                <a:cs typeface="Times New Roman"/>
              </a:rPr>
              <a:t> </a:t>
            </a:r>
            <a:r>
              <a:rPr sz="3250" i="1" spc="200" dirty="0">
                <a:latin typeface="Symbol"/>
                <a:cs typeface="Symbol"/>
              </a:rPr>
              <a:t></a:t>
            </a:r>
            <a:r>
              <a:rPr sz="3000" i="1" spc="445" dirty="0">
                <a:latin typeface="Times New Roman"/>
                <a:cs typeface="Times New Roman"/>
              </a:rPr>
              <a:t>m</a:t>
            </a:r>
            <a:r>
              <a:rPr sz="3000" spc="480" dirty="0">
                <a:latin typeface="Symbol"/>
                <a:cs typeface="Symbol"/>
              </a:rPr>
              <a:t></a:t>
            </a:r>
            <a:r>
              <a:rPr sz="3000" spc="-400" dirty="0">
                <a:latin typeface="Times New Roman"/>
                <a:cs typeface="Times New Roman"/>
              </a:rPr>
              <a:t> </a:t>
            </a:r>
            <a:r>
              <a:rPr sz="3000" i="1" spc="405" dirty="0">
                <a:latin typeface="Times New Roman"/>
                <a:cs typeface="Times New Roman"/>
              </a:rPr>
              <a:t>l</a:t>
            </a:r>
            <a:r>
              <a:rPr sz="3000" spc="190" dirty="0">
                <a:latin typeface="Times New Roman"/>
                <a:cs typeface="Times New Roman"/>
              </a:rPr>
              <a:t>(</a:t>
            </a:r>
            <a:r>
              <a:rPr sz="3000" i="1" spc="400" dirty="0">
                <a:latin typeface="Times New Roman"/>
                <a:cs typeface="Times New Roman"/>
              </a:rPr>
              <a:t>t</a:t>
            </a:r>
            <a:r>
              <a:rPr sz="3000" spc="500" dirty="0">
                <a:latin typeface="Times New Roman"/>
                <a:cs typeface="Times New Roman"/>
              </a:rPr>
              <a:t>)</a:t>
            </a:r>
            <a:r>
              <a:rPr sz="2625" spc="345" baseline="42857" dirty="0">
                <a:latin typeface="Times New Roman"/>
                <a:cs typeface="Times New Roman"/>
              </a:rPr>
              <a:t>2</a:t>
            </a:r>
            <a:endParaRPr sz="2625" baseline="42857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00244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8635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6800" y="3505200"/>
            <a:ext cx="8077200" cy="3352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222654" y="680465"/>
            <a:ext cx="270446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</a:rPr>
              <a:t>DRY POROUS SUBS</a:t>
            </a:r>
            <a:r>
              <a:rPr sz="3200" spc="-10" dirty="0">
                <a:solidFill>
                  <a:srgbClr val="FF0000"/>
                </a:solidFill>
              </a:rPr>
              <a:t>T</a:t>
            </a:r>
            <a:r>
              <a:rPr sz="3200" dirty="0">
                <a:solidFill>
                  <a:srgbClr val="FF0000"/>
                </a:solidFill>
              </a:rPr>
              <a:t>RATE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891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9283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1059" y="6330694"/>
            <a:ext cx="557783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9452" y="6330694"/>
            <a:ext cx="557783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3676" y="3498977"/>
            <a:ext cx="1221105" cy="329565"/>
          </a:xfrm>
          <a:custGeom>
            <a:avLst/>
            <a:gdLst/>
            <a:ahLst/>
            <a:cxnLst/>
            <a:rect l="l" t="t" r="r" b="b"/>
            <a:pathLst>
              <a:path w="1221104" h="329564">
                <a:moveTo>
                  <a:pt x="1145276" y="298669"/>
                </a:moveTo>
                <a:lnTo>
                  <a:pt x="1137539" y="329565"/>
                </a:lnTo>
                <a:lnTo>
                  <a:pt x="1220724" y="311023"/>
                </a:lnTo>
                <a:lnTo>
                  <a:pt x="1209925" y="301752"/>
                </a:lnTo>
                <a:lnTo>
                  <a:pt x="1157604" y="301752"/>
                </a:lnTo>
                <a:lnTo>
                  <a:pt x="1145276" y="298669"/>
                </a:lnTo>
                <a:close/>
              </a:path>
              <a:path w="1221104" h="329564">
                <a:moveTo>
                  <a:pt x="1148358" y="286359"/>
                </a:moveTo>
                <a:lnTo>
                  <a:pt x="1145276" y="298669"/>
                </a:lnTo>
                <a:lnTo>
                  <a:pt x="1157604" y="301752"/>
                </a:lnTo>
                <a:lnTo>
                  <a:pt x="1160652" y="289433"/>
                </a:lnTo>
                <a:lnTo>
                  <a:pt x="1148358" y="286359"/>
                </a:lnTo>
                <a:close/>
              </a:path>
              <a:path w="1221104" h="329564">
                <a:moveTo>
                  <a:pt x="1156081" y="255524"/>
                </a:moveTo>
                <a:lnTo>
                  <a:pt x="1148358" y="286359"/>
                </a:lnTo>
                <a:lnTo>
                  <a:pt x="1160652" y="289433"/>
                </a:lnTo>
                <a:lnTo>
                  <a:pt x="1157604" y="301752"/>
                </a:lnTo>
                <a:lnTo>
                  <a:pt x="1209925" y="301752"/>
                </a:lnTo>
                <a:lnTo>
                  <a:pt x="1156081" y="255524"/>
                </a:lnTo>
                <a:close/>
              </a:path>
              <a:path w="1221104" h="329564">
                <a:moveTo>
                  <a:pt x="3048" y="0"/>
                </a:moveTo>
                <a:lnTo>
                  <a:pt x="0" y="12319"/>
                </a:lnTo>
                <a:lnTo>
                  <a:pt x="1145276" y="298669"/>
                </a:lnTo>
                <a:lnTo>
                  <a:pt x="1148358" y="286359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994" y="912621"/>
            <a:ext cx="2426335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READ</a:t>
            </a:r>
            <a:r>
              <a:rPr sz="2800" spc="-1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NG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SHRINKAGE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7511" y="3152353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565" y="0"/>
                </a:lnTo>
              </a:path>
            </a:pathLst>
          </a:custGeom>
          <a:ln w="2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3035" y="2666903"/>
            <a:ext cx="1673225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2180" algn="l"/>
              </a:tabLst>
            </a:pPr>
            <a:r>
              <a:rPr sz="5100" spc="-730" dirty="0">
                <a:latin typeface="Symbol"/>
                <a:cs typeface="Symbol"/>
              </a:rPr>
              <a:t></a:t>
            </a:r>
            <a:r>
              <a:rPr sz="5100" spc="-385" dirty="0">
                <a:latin typeface="Times New Roman"/>
                <a:cs typeface="Times New Roman"/>
              </a:rPr>
              <a:t> </a:t>
            </a:r>
            <a:r>
              <a:rPr sz="5100" i="1" spc="-475" dirty="0">
                <a:latin typeface="Times New Roman"/>
                <a:cs typeface="Times New Roman"/>
              </a:rPr>
              <a:t>v</a:t>
            </a:r>
            <a:r>
              <a:rPr sz="4425" spc="-615" baseline="-24482" dirty="0">
                <a:latin typeface="Symbol"/>
                <a:cs typeface="Symbol"/>
              </a:rPr>
              <a:t></a:t>
            </a:r>
            <a:r>
              <a:rPr sz="4425" baseline="-24482" dirty="0">
                <a:latin typeface="Times New Roman"/>
                <a:cs typeface="Times New Roman"/>
              </a:rPr>
              <a:t>	</a:t>
            </a:r>
            <a:r>
              <a:rPr sz="5100" spc="-730" dirty="0">
                <a:latin typeface="Symbol"/>
                <a:cs typeface="Symbol"/>
              </a:rPr>
              <a:t></a:t>
            </a:r>
            <a:r>
              <a:rPr sz="5100" spc="-625" dirty="0">
                <a:latin typeface="Times New Roman"/>
                <a:cs typeface="Times New Roman"/>
              </a:rPr>
              <a:t> </a:t>
            </a:r>
            <a:r>
              <a:rPr sz="5100" i="1" spc="-475" dirty="0">
                <a:latin typeface="Times New Roman"/>
                <a:cs typeface="Times New Roman"/>
              </a:rPr>
              <a:t>v</a:t>
            </a:r>
            <a:r>
              <a:rPr sz="4425" spc="-615" baseline="-24482" dirty="0">
                <a:latin typeface="Symbol"/>
                <a:cs typeface="Symbol"/>
              </a:rPr>
              <a:t></a:t>
            </a:r>
            <a:endParaRPr sz="4425" baseline="-24482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2559" y="3174152"/>
            <a:ext cx="3911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00" i="1" spc="-550" dirty="0">
                <a:latin typeface="Times New Roman"/>
                <a:cs typeface="Times New Roman"/>
              </a:rPr>
              <a:t>dt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6892" y="2256773"/>
            <a:ext cx="52451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00" i="1" spc="-730" dirty="0">
                <a:latin typeface="Times New Roman"/>
                <a:cs typeface="Times New Roman"/>
              </a:rPr>
              <a:t>dL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3264" y="2248534"/>
            <a:ext cx="3072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reading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0864" y="3772789"/>
            <a:ext cx="30556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rinkage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89783" y="2489580"/>
            <a:ext cx="2287270" cy="412750"/>
          </a:xfrm>
          <a:custGeom>
            <a:avLst/>
            <a:gdLst/>
            <a:ahLst/>
            <a:cxnLst/>
            <a:rect l="l" t="t" r="r" b="b"/>
            <a:pathLst>
              <a:path w="2287270" h="412750">
                <a:moveTo>
                  <a:pt x="2210792" y="31309"/>
                </a:moveTo>
                <a:lnTo>
                  <a:pt x="0" y="399796"/>
                </a:lnTo>
                <a:lnTo>
                  <a:pt x="2032" y="412242"/>
                </a:lnTo>
                <a:lnTo>
                  <a:pt x="2212871" y="43873"/>
                </a:lnTo>
                <a:lnTo>
                  <a:pt x="2210792" y="31309"/>
                </a:lnTo>
                <a:close/>
              </a:path>
              <a:path w="2287270" h="412750">
                <a:moveTo>
                  <a:pt x="2281254" y="29210"/>
                </a:moveTo>
                <a:lnTo>
                  <a:pt x="2223389" y="29210"/>
                </a:lnTo>
                <a:lnTo>
                  <a:pt x="2225421" y="41783"/>
                </a:lnTo>
                <a:lnTo>
                  <a:pt x="2212871" y="43873"/>
                </a:lnTo>
                <a:lnTo>
                  <a:pt x="2218055" y="75184"/>
                </a:lnTo>
                <a:lnTo>
                  <a:pt x="2281254" y="29210"/>
                </a:lnTo>
                <a:close/>
              </a:path>
              <a:path w="2287270" h="412750">
                <a:moveTo>
                  <a:pt x="2223389" y="29210"/>
                </a:moveTo>
                <a:lnTo>
                  <a:pt x="2210792" y="31309"/>
                </a:lnTo>
                <a:lnTo>
                  <a:pt x="2212871" y="43873"/>
                </a:lnTo>
                <a:lnTo>
                  <a:pt x="2225421" y="41783"/>
                </a:lnTo>
                <a:lnTo>
                  <a:pt x="2223389" y="29210"/>
                </a:lnTo>
                <a:close/>
              </a:path>
              <a:path w="2287270" h="412750">
                <a:moveTo>
                  <a:pt x="2205609" y="0"/>
                </a:moveTo>
                <a:lnTo>
                  <a:pt x="2210792" y="31309"/>
                </a:lnTo>
                <a:lnTo>
                  <a:pt x="2223389" y="29210"/>
                </a:lnTo>
                <a:lnTo>
                  <a:pt x="2281254" y="29210"/>
                </a:lnTo>
                <a:lnTo>
                  <a:pt x="2287016" y="25019"/>
                </a:lnTo>
                <a:lnTo>
                  <a:pt x="2205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0891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9283" y="1876044"/>
            <a:ext cx="5577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1059" y="6330694"/>
            <a:ext cx="557783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69452" y="6330694"/>
            <a:ext cx="557783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64033" y="4456907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283" y="0"/>
                </a:lnTo>
              </a:path>
            </a:pathLst>
          </a:custGeom>
          <a:ln w="12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35612" y="4880365"/>
            <a:ext cx="238760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726" y="0"/>
                </a:lnTo>
              </a:path>
            </a:pathLst>
          </a:custGeom>
          <a:ln w="5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2688" y="4456907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10">
                <a:moveTo>
                  <a:pt x="0" y="0"/>
                </a:moveTo>
                <a:lnTo>
                  <a:pt x="1172159" y="0"/>
                </a:lnTo>
              </a:path>
            </a:pathLst>
          </a:custGeom>
          <a:ln w="12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53269" y="4885856"/>
            <a:ext cx="21971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25" dirty="0">
                <a:latin typeface="Times New Roman"/>
                <a:cs typeface="Times New Roman"/>
              </a:rPr>
              <a:t>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0979" y="4466496"/>
            <a:ext cx="29464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dt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54415" y="4623676"/>
            <a:ext cx="650875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0385" algn="l"/>
              </a:tabLst>
            </a:pPr>
            <a:r>
              <a:rPr sz="2700" i="1" spc="10" dirty="0">
                <a:latin typeface="Times New Roman"/>
                <a:cs typeface="Times New Roman"/>
              </a:rPr>
              <a:t>l</a:t>
            </a:r>
            <a:r>
              <a:rPr sz="2700" i="1" spc="-280" dirty="0">
                <a:latin typeface="Times New Roman"/>
                <a:cs typeface="Times New Roman"/>
              </a:rPr>
              <a:t> </a:t>
            </a:r>
            <a:r>
              <a:rPr sz="2700" spc="-170" dirty="0">
                <a:latin typeface="Times New Roman"/>
                <a:cs typeface="Times New Roman"/>
              </a:rPr>
              <a:t>l</a:t>
            </a:r>
            <a:r>
              <a:rPr sz="2700" spc="20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4050" i="1" spc="15" baseline="33950" dirty="0">
                <a:latin typeface="Times New Roman"/>
                <a:cs typeface="Times New Roman"/>
              </a:rPr>
              <a:t>l</a:t>
            </a:r>
            <a:endParaRPr sz="4050" baseline="339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70979" y="3934242"/>
            <a:ext cx="1816735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50" i="1" spc="15" baseline="-5144" dirty="0">
                <a:latin typeface="Times New Roman"/>
                <a:cs typeface="Times New Roman"/>
              </a:rPr>
              <a:t>dl</a:t>
            </a:r>
            <a:r>
              <a:rPr sz="4050" i="1" spc="375" baseline="-5144" dirty="0">
                <a:latin typeface="Times New Roman"/>
                <a:cs typeface="Times New Roman"/>
              </a:rPr>
              <a:t> </a:t>
            </a:r>
            <a:r>
              <a:rPr sz="4050" spc="37" baseline="-40123" dirty="0">
                <a:latin typeface="Symbol"/>
                <a:cs typeface="Symbol"/>
              </a:rPr>
              <a:t></a:t>
            </a:r>
            <a:r>
              <a:rPr sz="4050" spc="277" baseline="-40123" dirty="0">
                <a:latin typeface="Times New Roman"/>
                <a:cs typeface="Times New Roman"/>
              </a:rPr>
              <a:t> </a:t>
            </a:r>
            <a:r>
              <a:rPr sz="2700" i="1" spc="335" dirty="0">
                <a:latin typeface="Times New Roman"/>
                <a:cs typeface="Times New Roman"/>
              </a:rPr>
              <a:t>K</a:t>
            </a:r>
            <a:r>
              <a:rPr sz="2025" i="1" spc="15" baseline="-28806" dirty="0">
                <a:latin typeface="Times New Roman"/>
                <a:cs typeface="Times New Roman"/>
              </a:rPr>
              <a:t>p</a:t>
            </a:r>
            <a:r>
              <a:rPr sz="2025" i="1" spc="217" baseline="-28806" dirty="0">
                <a:latin typeface="Times New Roman"/>
                <a:cs typeface="Times New Roman"/>
              </a:rPr>
              <a:t> </a:t>
            </a:r>
            <a:r>
              <a:rPr sz="2700" i="1" spc="-10" dirty="0">
                <a:latin typeface="Times New Roman"/>
                <a:cs typeface="Times New Roman"/>
              </a:rPr>
              <a:t>p</a:t>
            </a:r>
            <a:r>
              <a:rPr sz="2025" i="1" spc="15" baseline="-28806" dirty="0">
                <a:latin typeface="Times New Roman"/>
                <a:cs typeface="Times New Roman"/>
              </a:rPr>
              <a:t>c</a:t>
            </a:r>
            <a:r>
              <a:rPr sz="2025" i="1" baseline="-28806" dirty="0">
                <a:latin typeface="Times New Roman"/>
                <a:cs typeface="Times New Roman"/>
              </a:rPr>
              <a:t> </a:t>
            </a:r>
            <a:r>
              <a:rPr sz="2025" i="1" spc="-82" baseline="-28806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/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850" i="1" spc="-60" dirty="0">
                <a:latin typeface="Symbol"/>
                <a:cs typeface="Symbol"/>
              </a:rPr>
              <a:t>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88794" y="5297119"/>
            <a:ext cx="450786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spc="-7" baseline="-2430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-7" baseline="-2430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aseline="-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22" baseline="-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is determi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ently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FITTING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AME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45844" y="44195"/>
            <a:ext cx="3578860" cy="256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SPREADIN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400" b="1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Q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ID</a:t>
            </a:r>
            <a:endParaRPr sz="2400">
              <a:latin typeface="Verdana"/>
              <a:cs typeface="Verdana"/>
            </a:endParaRPr>
          </a:p>
          <a:p>
            <a:pPr marL="12700" marR="50609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DROP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OVE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R 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RY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POROUS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YERS: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COMPLETE</a:t>
            </a:r>
            <a:r>
              <a:rPr sz="24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WETT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CASE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78128" y="3359688"/>
            <a:ext cx="1456055" cy="0"/>
          </a:xfrm>
          <a:custGeom>
            <a:avLst/>
            <a:gdLst/>
            <a:ahLst/>
            <a:cxnLst/>
            <a:rect l="l" t="t" r="r" b="b"/>
            <a:pathLst>
              <a:path w="1456054">
                <a:moveTo>
                  <a:pt x="0" y="0"/>
                </a:moveTo>
                <a:lnTo>
                  <a:pt x="1455993" y="0"/>
                </a:lnTo>
              </a:path>
            </a:pathLst>
          </a:custGeom>
          <a:ln w="12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01745" y="3359688"/>
            <a:ext cx="1529080" cy="0"/>
          </a:xfrm>
          <a:custGeom>
            <a:avLst/>
            <a:gdLst/>
            <a:ahLst/>
            <a:cxnLst/>
            <a:rect l="l" t="t" r="r" b="b"/>
            <a:pathLst>
              <a:path w="1529079">
                <a:moveTo>
                  <a:pt x="0" y="0"/>
                </a:moveTo>
                <a:lnTo>
                  <a:pt x="1528559" y="0"/>
                </a:lnTo>
              </a:path>
            </a:pathLst>
          </a:custGeom>
          <a:ln w="12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28359" y="3359688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222" y="0"/>
                </a:lnTo>
              </a:path>
            </a:pathLst>
          </a:custGeom>
          <a:ln w="12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85475" y="2900008"/>
            <a:ext cx="15557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180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20367" y="3372004"/>
            <a:ext cx="224154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155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61773" y="3103843"/>
            <a:ext cx="34480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sz="1400" i="1" spc="-105" dirty="0">
                <a:latin typeface="Times New Roman"/>
                <a:cs typeface="Times New Roman"/>
              </a:rPr>
              <a:t>p	</a:t>
            </a:r>
            <a:r>
              <a:rPr sz="1400" i="1" spc="-95" dirty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629238" y="3329001"/>
            <a:ext cx="438784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4" baseline="-34722" dirty="0">
                <a:latin typeface="Times New Roman"/>
                <a:cs typeface="Times New Roman"/>
              </a:rPr>
              <a:t>l</a:t>
            </a:r>
            <a:r>
              <a:rPr sz="3600" spc="-270" baseline="-34722" dirty="0">
                <a:latin typeface="Times New Roman"/>
                <a:cs typeface="Times New Roman"/>
              </a:rPr>
              <a:t>n</a:t>
            </a:r>
            <a:r>
              <a:rPr sz="3600" spc="-315" baseline="-34722" dirty="0">
                <a:latin typeface="Times New Roman"/>
                <a:cs typeface="Times New Roman"/>
              </a:rPr>
              <a:t> </a:t>
            </a:r>
            <a:r>
              <a:rPr sz="2400" i="1" u="sng" spc="-229" dirty="0">
                <a:latin typeface="Times New Roman"/>
                <a:cs typeface="Times New Roman"/>
              </a:rPr>
              <a:t> </a:t>
            </a:r>
            <a:r>
              <a:rPr sz="2400" i="1" u="sng" spc="-100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L="281305">
              <a:lnSpc>
                <a:spcPct val="100000"/>
              </a:lnSpc>
              <a:spcBef>
                <a:spcPts val="465"/>
              </a:spcBef>
            </a:pPr>
            <a:r>
              <a:rPr sz="2400" i="1" spc="-200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782009" y="2937493"/>
            <a:ext cx="15557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8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93065" y="2937493"/>
            <a:ext cx="15557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8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42368" y="2776247"/>
            <a:ext cx="24066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latin typeface="Times New Roman"/>
                <a:cs typeface="Times New Roman"/>
              </a:rPr>
              <a:t>1</a:t>
            </a:r>
            <a:r>
              <a:rPr sz="1400" spc="-60" dirty="0">
                <a:latin typeface="Times New Roman"/>
                <a:cs typeface="Times New Roman"/>
              </a:rPr>
              <a:t>/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spc="-105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57257" y="3357047"/>
            <a:ext cx="10096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79873" y="3419120"/>
            <a:ext cx="10096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5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83701" y="2888729"/>
            <a:ext cx="25209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5" dirty="0">
                <a:latin typeface="Times New Roman"/>
                <a:cs typeface="Times New Roman"/>
              </a:rPr>
              <a:t>2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/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spc="-105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01598" y="3357047"/>
            <a:ext cx="21336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4" dirty="0">
                <a:latin typeface="Times New Roman"/>
                <a:cs typeface="Times New Roman"/>
              </a:rPr>
              <a:t>0</a:t>
            </a:r>
            <a:r>
              <a:rPr sz="1400" spc="-60" dirty="0">
                <a:latin typeface="Times New Roman"/>
                <a:cs typeface="Times New Roman"/>
              </a:rPr>
              <a:t>.</a:t>
            </a:r>
            <a:r>
              <a:rPr sz="1400" spc="-105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16788" y="3594885"/>
            <a:ext cx="10096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5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08524" y="2846331"/>
            <a:ext cx="21272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latin typeface="Times New Roman"/>
                <a:cs typeface="Times New Roman"/>
              </a:rPr>
              <a:t>0.</a:t>
            </a:r>
            <a:r>
              <a:rPr sz="1400" spc="-10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86294" y="2878275"/>
            <a:ext cx="21272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latin typeface="Times New Roman"/>
                <a:cs typeface="Times New Roman"/>
              </a:rPr>
              <a:t>0.</a:t>
            </a:r>
            <a:r>
              <a:rPr sz="1400" spc="-105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49220" y="3055492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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49220" y="3510912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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49220" y="2858215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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57068" y="3055492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57068" y="3510912"/>
            <a:ext cx="440690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sz="2400" spc="-140" dirty="0">
                <a:latin typeface="Symbol"/>
                <a:cs typeface="Symbol"/>
              </a:rPr>
              <a:t></a:t>
            </a:r>
            <a:r>
              <a:rPr sz="2400" spc="-140" dirty="0">
                <a:latin typeface="Times New Roman"/>
                <a:cs typeface="Times New Roman"/>
              </a:rPr>
              <a:t>	</a:t>
            </a:r>
            <a:r>
              <a:rPr sz="2100" spc="-157" baseline="1984" dirty="0">
                <a:latin typeface="Times New Roman"/>
                <a:cs typeface="Times New Roman"/>
              </a:rPr>
              <a:t>0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57068" y="2858215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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60808" y="3288844"/>
            <a:ext cx="678180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05" dirty="0">
                <a:latin typeface="Symbol"/>
                <a:cs typeface="Symbol"/>
              </a:rPr>
              <a:t></a:t>
            </a:r>
            <a:r>
              <a:rPr sz="2400" i="1" spc="-100" dirty="0">
                <a:latin typeface="Times New Roman"/>
                <a:cs typeface="Times New Roman"/>
              </a:rPr>
              <a:t>t</a:t>
            </a:r>
            <a:r>
              <a:rPr sz="2400" i="1" spc="-165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Symbol"/>
                <a:cs typeface="Symbol"/>
              </a:rPr>
              <a:t>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i="1" spc="-100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285" dirty="0">
                <a:latin typeface="Times New Roman"/>
                <a:cs typeface="Times New Roman"/>
              </a:rPr>
              <a:t> </a:t>
            </a:r>
            <a:r>
              <a:rPr sz="3200" spc="-395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01372" y="3244180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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01372" y="3441458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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92323" y="3244180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92323" y="3441458"/>
            <a:ext cx="1250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Symbol"/>
                <a:cs typeface="Symbol"/>
              </a:rPr>
              <a:t>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92323" y="2937493"/>
            <a:ext cx="2018664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1360" algn="l"/>
                <a:tab pos="1068070" algn="l"/>
                <a:tab pos="1442720" algn="l"/>
              </a:tabLst>
            </a:pPr>
            <a:r>
              <a:rPr sz="3600" spc="-209" baseline="2314" dirty="0">
                <a:latin typeface="Symbol"/>
                <a:cs typeface="Symbol"/>
              </a:rPr>
              <a:t></a:t>
            </a:r>
            <a:r>
              <a:rPr sz="3600" spc="-525" baseline="2314" dirty="0">
                <a:latin typeface="Times New Roman"/>
                <a:cs typeface="Times New Roman"/>
              </a:rPr>
              <a:t> </a:t>
            </a:r>
            <a:r>
              <a:rPr sz="3600" u="heavy" spc="-135" baseline="2314" dirty="0">
                <a:latin typeface="Times New Roman"/>
                <a:cs typeface="Times New Roman"/>
              </a:rPr>
              <a:t> </a:t>
            </a:r>
            <a:r>
              <a:rPr sz="3600" u="heavy" baseline="2314" dirty="0">
                <a:latin typeface="Times New Roman"/>
                <a:cs typeface="Times New Roman"/>
              </a:rPr>
              <a:t>	</a:t>
            </a:r>
            <a:r>
              <a:rPr sz="3600" spc="-209" baseline="2314" dirty="0">
                <a:latin typeface="Symbol"/>
                <a:cs typeface="Symbol"/>
              </a:rPr>
              <a:t></a:t>
            </a:r>
            <a:r>
              <a:rPr sz="3600" baseline="2314" dirty="0">
                <a:latin typeface="Times New Roman"/>
                <a:cs typeface="Times New Roman"/>
              </a:rPr>
              <a:t>	</a:t>
            </a:r>
            <a:r>
              <a:rPr sz="3600" u="heavy" spc="-135" baseline="2314" dirty="0">
                <a:latin typeface="Times New Roman"/>
                <a:cs typeface="Times New Roman"/>
              </a:rPr>
              <a:t> </a:t>
            </a:r>
            <a:r>
              <a:rPr sz="3600" u="heavy" baseline="2314" dirty="0">
                <a:latin typeface="Times New Roman"/>
                <a:cs typeface="Times New Roman"/>
              </a:rPr>
              <a:t>	</a:t>
            </a:r>
            <a:r>
              <a:rPr sz="2400" spc="-18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085331" y="2959612"/>
            <a:ext cx="61912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</a:tabLst>
            </a:pPr>
            <a:r>
              <a:rPr sz="2400" spc="-140" dirty="0">
                <a:latin typeface="Symbol"/>
                <a:cs typeface="Symbol"/>
              </a:rPr>
              <a:t>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u="heavy" spc="-9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	</a:t>
            </a:r>
            <a:r>
              <a:rPr sz="2400" spc="-140" dirty="0">
                <a:latin typeface="Symbol"/>
                <a:cs typeface="Symbol"/>
              </a:rPr>
              <a:t>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72744" y="2959612"/>
            <a:ext cx="38735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4015" algn="l"/>
              </a:tabLst>
            </a:pPr>
            <a:r>
              <a:rPr sz="2400" u="heavy" spc="-90" dirty="0"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57068" y="3245644"/>
            <a:ext cx="181737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  <a:tab pos="1346200" algn="l"/>
              </a:tabLst>
            </a:pPr>
            <a:r>
              <a:rPr sz="3600" spc="-209" baseline="20833" dirty="0">
                <a:latin typeface="Symbol"/>
                <a:cs typeface="Symbol"/>
              </a:rPr>
              <a:t></a:t>
            </a:r>
            <a:r>
              <a:rPr sz="3600" spc="-352" baseline="20833" dirty="0">
                <a:latin typeface="Times New Roman"/>
                <a:cs typeface="Times New Roman"/>
              </a:rPr>
              <a:t> </a:t>
            </a:r>
            <a:r>
              <a:rPr sz="3850" spc="-935" dirty="0">
                <a:latin typeface="Symbol"/>
                <a:cs typeface="Symbol"/>
              </a:rPr>
              <a:t></a:t>
            </a:r>
            <a:r>
              <a:rPr sz="2400" i="1" spc="-22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Symbol"/>
                <a:cs typeface="Symbol"/>
              </a:rPr>
              <a:t></a:t>
            </a:r>
            <a:r>
              <a:rPr sz="2500" i="1" spc="-275" dirty="0">
                <a:latin typeface="Symbol"/>
                <a:cs typeface="Symbol"/>
              </a:rPr>
              <a:t></a:t>
            </a:r>
            <a:r>
              <a:rPr sz="2400" i="1" spc="-295" dirty="0">
                <a:latin typeface="Times New Roman"/>
                <a:cs typeface="Times New Roman"/>
              </a:rPr>
              <a:t>m</a:t>
            </a:r>
            <a:r>
              <a:rPr sz="2400" spc="-245" dirty="0">
                <a:latin typeface="Symbol"/>
                <a:cs typeface="Symbol"/>
              </a:rPr>
              <a:t></a:t>
            </a:r>
            <a:r>
              <a:rPr sz="2400" i="1" spc="-100" dirty="0">
                <a:latin typeface="Times New Roman"/>
                <a:cs typeface="Times New Roman"/>
              </a:rPr>
              <a:t>l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3850" spc="-615" dirty="0">
                <a:latin typeface="Symbol"/>
                <a:cs typeface="Symbol"/>
              </a:rPr>
              <a:t></a:t>
            </a:r>
            <a:r>
              <a:rPr sz="3850" spc="-490" dirty="0">
                <a:latin typeface="Times New Roman"/>
                <a:cs typeface="Times New Roman"/>
              </a:rPr>
              <a:t> </a:t>
            </a:r>
            <a:r>
              <a:rPr sz="2500" i="1" spc="-240" dirty="0">
                <a:latin typeface="Symbol"/>
                <a:cs typeface="Symbol"/>
              </a:rPr>
              <a:t></a:t>
            </a:r>
            <a:r>
              <a:rPr sz="2500" i="1" spc="-15" dirty="0">
                <a:latin typeface="Times New Roman"/>
                <a:cs typeface="Times New Roman"/>
              </a:rPr>
              <a:t> </a:t>
            </a:r>
            <a:r>
              <a:rPr sz="3600" spc="-209" baseline="20833" dirty="0">
                <a:latin typeface="Symbol"/>
                <a:cs typeface="Symbol"/>
              </a:rPr>
              <a:t></a:t>
            </a:r>
            <a:endParaRPr sz="3600" baseline="20833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45110" y="3359304"/>
            <a:ext cx="30289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0" dirty="0">
                <a:latin typeface="Times New Roman"/>
                <a:cs typeface="Times New Roman"/>
              </a:rPr>
              <a:t>3</a:t>
            </a:r>
            <a:r>
              <a:rPr sz="2500" i="1" spc="-265" dirty="0">
                <a:latin typeface="Symbol"/>
                <a:cs typeface="Symbol"/>
              </a:rPr>
              <a:t>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77859" y="2887308"/>
            <a:ext cx="127698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70">
              <a:lnSpc>
                <a:spcPts val="2460"/>
              </a:lnSpc>
              <a:tabLst>
                <a:tab pos="751205" algn="l"/>
              </a:tabLst>
            </a:pPr>
            <a:r>
              <a:rPr sz="2400" spc="-325" dirty="0">
                <a:latin typeface="Times New Roman"/>
                <a:cs typeface="Times New Roman"/>
              </a:rPr>
              <a:t>2</a:t>
            </a:r>
            <a:r>
              <a:rPr sz="2500" i="1" spc="-254" dirty="0">
                <a:latin typeface="Symbol"/>
                <a:cs typeface="Symbol"/>
              </a:rPr>
              <a:t></a:t>
            </a:r>
            <a:r>
              <a:rPr sz="2500" i="1" dirty="0">
                <a:latin typeface="Times New Roman"/>
                <a:cs typeface="Times New Roman"/>
              </a:rPr>
              <a:t>	</a:t>
            </a:r>
            <a:r>
              <a:rPr sz="2400" i="1" spc="-290" dirty="0">
                <a:latin typeface="Times New Roman"/>
                <a:cs typeface="Times New Roman"/>
              </a:rPr>
              <a:t>m</a:t>
            </a:r>
            <a:r>
              <a:rPr sz="2400" spc="-245" dirty="0">
                <a:latin typeface="Symbol"/>
                <a:cs typeface="Symbol"/>
              </a:rPr>
              <a:t></a:t>
            </a:r>
            <a:r>
              <a:rPr sz="2400" i="1" spc="-240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40"/>
              </a:lnSpc>
            </a:pPr>
            <a:r>
              <a:rPr sz="2400" spc="-200" dirty="0">
                <a:latin typeface="Symbol"/>
                <a:cs typeface="Symbol"/>
              </a:rPr>
              <a:t>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18935" y="3359304"/>
            <a:ext cx="17526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65" dirty="0">
                <a:latin typeface="Symbol"/>
                <a:cs typeface="Symbol"/>
              </a:rPr>
              <a:t>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90345" y="2924793"/>
            <a:ext cx="253619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4500" algn="l"/>
              </a:tabLst>
            </a:pPr>
            <a:r>
              <a:rPr sz="2400" i="1" spc="-195" dirty="0">
                <a:latin typeface="Times New Roman"/>
                <a:cs typeface="Times New Roman"/>
              </a:rPr>
              <a:t>d</a:t>
            </a:r>
            <a:r>
              <a:rPr sz="2400" i="1" spc="-200" dirty="0">
                <a:latin typeface="Times New Roman"/>
                <a:cs typeface="Times New Roman"/>
              </a:rPr>
              <a:t>L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3600" spc="-300" baseline="-35879" dirty="0">
                <a:latin typeface="Symbol"/>
                <a:cs typeface="Symbol"/>
              </a:rPr>
              <a:t></a:t>
            </a:r>
            <a:r>
              <a:rPr sz="3600" spc="-277" baseline="-35879" dirty="0">
                <a:latin typeface="Times New Roman"/>
                <a:cs typeface="Times New Roman"/>
              </a:rPr>
              <a:t> </a:t>
            </a:r>
            <a:r>
              <a:rPr sz="3600" spc="-300" baseline="-35879" dirty="0">
                <a:latin typeface="Times New Roman"/>
                <a:cs typeface="Times New Roman"/>
              </a:rPr>
              <a:t>0</a:t>
            </a:r>
            <a:r>
              <a:rPr sz="3600" spc="-142" baseline="-35879" dirty="0">
                <a:latin typeface="Times New Roman"/>
                <a:cs typeface="Times New Roman"/>
              </a:rPr>
              <a:t>.</a:t>
            </a:r>
            <a:r>
              <a:rPr sz="3600" spc="30" baseline="-35879" dirty="0">
                <a:latin typeface="Times New Roman"/>
                <a:cs typeface="Times New Roman"/>
              </a:rPr>
              <a:t>1</a:t>
            </a:r>
            <a:r>
              <a:rPr sz="3600" spc="-209" baseline="-40509" dirty="0">
                <a:latin typeface="Symbol"/>
                <a:cs typeface="Symbol"/>
              </a:rPr>
              <a:t></a:t>
            </a:r>
            <a:r>
              <a:rPr sz="3600" spc="-322" baseline="-40509" dirty="0">
                <a:latin typeface="Times New Roman"/>
                <a:cs typeface="Times New Roman"/>
              </a:rPr>
              <a:t> </a:t>
            </a:r>
            <a:r>
              <a:rPr sz="2400" spc="-355" dirty="0">
                <a:latin typeface="Times New Roman"/>
                <a:cs typeface="Times New Roman"/>
              </a:rPr>
              <a:t>4</a:t>
            </a:r>
            <a:r>
              <a:rPr sz="2400" i="1" spc="-220" dirty="0">
                <a:latin typeface="Times New Roman"/>
                <a:cs typeface="Times New Roman"/>
              </a:rPr>
              <a:t>V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3600" spc="-209" baseline="-40509" dirty="0">
                <a:latin typeface="Symbol"/>
                <a:cs typeface="Symbol"/>
              </a:rPr>
              <a:t></a:t>
            </a:r>
            <a:r>
              <a:rPr sz="3600" baseline="-40509" dirty="0">
                <a:latin typeface="Times New Roman"/>
                <a:cs typeface="Times New Roman"/>
              </a:rPr>
              <a:t>	</a:t>
            </a:r>
            <a:r>
              <a:rPr sz="3600" spc="37" baseline="-34722" dirty="0">
                <a:latin typeface="Symbol"/>
                <a:cs typeface="Symbol"/>
              </a:rPr>
              <a:t></a:t>
            </a:r>
            <a:r>
              <a:rPr sz="2400" spc="-195" dirty="0">
                <a:latin typeface="Times New Roman"/>
                <a:cs typeface="Times New Roman"/>
              </a:rPr>
              <a:t>1</a:t>
            </a:r>
            <a:r>
              <a:rPr sz="2400" spc="-295" dirty="0">
                <a:latin typeface="Times New Roman"/>
                <a:cs typeface="Times New Roman"/>
              </a:rPr>
              <a:t>0</a:t>
            </a:r>
            <a:r>
              <a:rPr sz="2500" i="1" spc="-254" dirty="0">
                <a:latin typeface="Symbol"/>
                <a:cs typeface="Symbol"/>
              </a:rPr>
              <a:t></a:t>
            </a:r>
            <a:r>
              <a:rPr sz="2500" i="1" spc="-155" dirty="0">
                <a:latin typeface="Times New Roman"/>
                <a:cs typeface="Times New Roman"/>
              </a:rPr>
              <a:t> </a:t>
            </a:r>
            <a:r>
              <a:rPr sz="3600" spc="-209" baseline="-34722" dirty="0">
                <a:latin typeface="Symbol"/>
                <a:cs typeface="Symbol"/>
              </a:rPr>
              <a:t></a:t>
            </a:r>
            <a:endParaRPr sz="3600" baseline="-34722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085331" y="3396185"/>
            <a:ext cx="61912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</a:tabLst>
            </a:pPr>
            <a:r>
              <a:rPr sz="2400" spc="-140" dirty="0">
                <a:latin typeface="Symbol"/>
                <a:cs typeface="Symbol"/>
              </a:rPr>
              <a:t>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3750" i="1" spc="-382" baseline="6666" dirty="0">
                <a:latin typeface="Symbol"/>
                <a:cs typeface="Symbol"/>
              </a:rPr>
              <a:t></a:t>
            </a:r>
            <a:r>
              <a:rPr sz="3750" i="1" baseline="6666" dirty="0">
                <a:latin typeface="Times New Roman"/>
                <a:cs typeface="Times New Roman"/>
              </a:rPr>
              <a:t>	</a:t>
            </a:r>
            <a:r>
              <a:rPr sz="2400" spc="-140" dirty="0">
                <a:latin typeface="Symbol"/>
                <a:cs typeface="Symbol"/>
              </a:rPr>
              <a:t>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43600" y="28194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0" y="304800"/>
                </a:moveTo>
                <a:lnTo>
                  <a:pt x="3718" y="259772"/>
                </a:lnTo>
                <a:lnTo>
                  <a:pt x="14519" y="216792"/>
                </a:lnTo>
                <a:lnTo>
                  <a:pt x="31873" y="176330"/>
                </a:lnTo>
                <a:lnTo>
                  <a:pt x="55248" y="138860"/>
                </a:lnTo>
                <a:lnTo>
                  <a:pt x="84114" y="104853"/>
                </a:lnTo>
                <a:lnTo>
                  <a:pt x="117941" y="74783"/>
                </a:lnTo>
                <a:lnTo>
                  <a:pt x="156196" y="49120"/>
                </a:lnTo>
                <a:lnTo>
                  <a:pt x="198351" y="28338"/>
                </a:lnTo>
                <a:lnTo>
                  <a:pt x="243873" y="12909"/>
                </a:lnTo>
                <a:lnTo>
                  <a:pt x="292233" y="3306"/>
                </a:lnTo>
                <a:lnTo>
                  <a:pt x="342900" y="0"/>
                </a:lnTo>
                <a:lnTo>
                  <a:pt x="393566" y="3306"/>
                </a:lnTo>
                <a:lnTo>
                  <a:pt x="441926" y="12909"/>
                </a:lnTo>
                <a:lnTo>
                  <a:pt x="487448" y="28338"/>
                </a:lnTo>
                <a:lnTo>
                  <a:pt x="529603" y="49120"/>
                </a:lnTo>
                <a:lnTo>
                  <a:pt x="567858" y="74783"/>
                </a:lnTo>
                <a:lnTo>
                  <a:pt x="601685" y="104853"/>
                </a:lnTo>
                <a:lnTo>
                  <a:pt x="630551" y="138860"/>
                </a:lnTo>
                <a:lnTo>
                  <a:pt x="653926" y="176330"/>
                </a:lnTo>
                <a:lnTo>
                  <a:pt x="671280" y="216792"/>
                </a:lnTo>
                <a:lnTo>
                  <a:pt x="682081" y="259772"/>
                </a:lnTo>
                <a:lnTo>
                  <a:pt x="685800" y="304800"/>
                </a:lnTo>
                <a:lnTo>
                  <a:pt x="682081" y="349827"/>
                </a:lnTo>
                <a:lnTo>
                  <a:pt x="671280" y="392807"/>
                </a:lnTo>
                <a:lnTo>
                  <a:pt x="653926" y="433269"/>
                </a:lnTo>
                <a:lnTo>
                  <a:pt x="630551" y="470739"/>
                </a:lnTo>
                <a:lnTo>
                  <a:pt x="601685" y="504746"/>
                </a:lnTo>
                <a:lnTo>
                  <a:pt x="567858" y="534816"/>
                </a:lnTo>
                <a:lnTo>
                  <a:pt x="529603" y="560479"/>
                </a:lnTo>
                <a:lnTo>
                  <a:pt x="487448" y="581261"/>
                </a:lnTo>
                <a:lnTo>
                  <a:pt x="441926" y="596690"/>
                </a:lnTo>
                <a:lnTo>
                  <a:pt x="393566" y="606293"/>
                </a:lnTo>
                <a:lnTo>
                  <a:pt x="342900" y="609600"/>
                </a:lnTo>
                <a:lnTo>
                  <a:pt x="292233" y="606293"/>
                </a:lnTo>
                <a:lnTo>
                  <a:pt x="243873" y="596690"/>
                </a:lnTo>
                <a:lnTo>
                  <a:pt x="198351" y="581261"/>
                </a:lnTo>
                <a:lnTo>
                  <a:pt x="156196" y="560479"/>
                </a:lnTo>
                <a:lnTo>
                  <a:pt x="117941" y="534816"/>
                </a:lnTo>
                <a:lnTo>
                  <a:pt x="84114" y="504746"/>
                </a:lnTo>
                <a:lnTo>
                  <a:pt x="55248" y="470739"/>
                </a:lnTo>
                <a:lnTo>
                  <a:pt x="31873" y="433269"/>
                </a:lnTo>
                <a:lnTo>
                  <a:pt x="14519" y="392807"/>
                </a:lnTo>
                <a:lnTo>
                  <a:pt x="3718" y="349827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10000" y="38862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304800"/>
                </a:moveTo>
                <a:lnTo>
                  <a:pt x="3562" y="266578"/>
                </a:lnTo>
                <a:lnTo>
                  <a:pt x="13965" y="229770"/>
                </a:lnTo>
                <a:lnTo>
                  <a:pt x="30778" y="194662"/>
                </a:lnTo>
                <a:lnTo>
                  <a:pt x="53573" y="161539"/>
                </a:lnTo>
                <a:lnTo>
                  <a:pt x="81922" y="130688"/>
                </a:lnTo>
                <a:lnTo>
                  <a:pt x="115396" y="102394"/>
                </a:lnTo>
                <a:lnTo>
                  <a:pt x="153566" y="76945"/>
                </a:lnTo>
                <a:lnTo>
                  <a:pt x="196004" y="54626"/>
                </a:lnTo>
                <a:lnTo>
                  <a:pt x="242280" y="35724"/>
                </a:lnTo>
                <a:lnTo>
                  <a:pt x="291967" y="20524"/>
                </a:lnTo>
                <a:lnTo>
                  <a:pt x="344634" y="9312"/>
                </a:lnTo>
                <a:lnTo>
                  <a:pt x="399855" y="2375"/>
                </a:lnTo>
                <a:lnTo>
                  <a:pt x="457200" y="0"/>
                </a:lnTo>
                <a:lnTo>
                  <a:pt x="514544" y="2375"/>
                </a:lnTo>
                <a:lnTo>
                  <a:pt x="569765" y="9312"/>
                </a:lnTo>
                <a:lnTo>
                  <a:pt x="622432" y="20524"/>
                </a:lnTo>
                <a:lnTo>
                  <a:pt x="672119" y="35724"/>
                </a:lnTo>
                <a:lnTo>
                  <a:pt x="718395" y="54626"/>
                </a:lnTo>
                <a:lnTo>
                  <a:pt x="760833" y="76945"/>
                </a:lnTo>
                <a:lnTo>
                  <a:pt x="799003" y="102394"/>
                </a:lnTo>
                <a:lnTo>
                  <a:pt x="832477" y="130688"/>
                </a:lnTo>
                <a:lnTo>
                  <a:pt x="860826" y="161539"/>
                </a:lnTo>
                <a:lnTo>
                  <a:pt x="883621" y="194662"/>
                </a:lnTo>
                <a:lnTo>
                  <a:pt x="900434" y="229770"/>
                </a:lnTo>
                <a:lnTo>
                  <a:pt x="910837" y="266578"/>
                </a:lnTo>
                <a:lnTo>
                  <a:pt x="914400" y="304800"/>
                </a:lnTo>
                <a:lnTo>
                  <a:pt x="910837" y="343021"/>
                </a:lnTo>
                <a:lnTo>
                  <a:pt x="900434" y="379829"/>
                </a:lnTo>
                <a:lnTo>
                  <a:pt x="883621" y="414937"/>
                </a:lnTo>
                <a:lnTo>
                  <a:pt x="860826" y="448060"/>
                </a:lnTo>
                <a:lnTo>
                  <a:pt x="832477" y="478911"/>
                </a:lnTo>
                <a:lnTo>
                  <a:pt x="799003" y="507205"/>
                </a:lnTo>
                <a:lnTo>
                  <a:pt x="760833" y="532654"/>
                </a:lnTo>
                <a:lnTo>
                  <a:pt x="718395" y="554973"/>
                </a:lnTo>
                <a:lnTo>
                  <a:pt x="672119" y="573875"/>
                </a:lnTo>
                <a:lnTo>
                  <a:pt x="622432" y="589075"/>
                </a:lnTo>
                <a:lnTo>
                  <a:pt x="569765" y="600287"/>
                </a:lnTo>
                <a:lnTo>
                  <a:pt x="514544" y="607224"/>
                </a:lnTo>
                <a:lnTo>
                  <a:pt x="457200" y="609600"/>
                </a:lnTo>
                <a:lnTo>
                  <a:pt x="399855" y="607224"/>
                </a:lnTo>
                <a:lnTo>
                  <a:pt x="344634" y="600287"/>
                </a:lnTo>
                <a:lnTo>
                  <a:pt x="291967" y="589075"/>
                </a:lnTo>
                <a:lnTo>
                  <a:pt x="242280" y="573875"/>
                </a:lnTo>
                <a:lnTo>
                  <a:pt x="196004" y="554973"/>
                </a:lnTo>
                <a:lnTo>
                  <a:pt x="153566" y="532654"/>
                </a:lnTo>
                <a:lnTo>
                  <a:pt x="115396" y="507205"/>
                </a:lnTo>
                <a:lnTo>
                  <a:pt x="81922" y="478911"/>
                </a:lnTo>
                <a:lnTo>
                  <a:pt x="53573" y="448060"/>
                </a:lnTo>
                <a:lnTo>
                  <a:pt x="30778" y="414937"/>
                </a:lnTo>
                <a:lnTo>
                  <a:pt x="13965" y="379829"/>
                </a:lnTo>
                <a:lnTo>
                  <a:pt x="3562" y="343021"/>
                </a:lnTo>
                <a:lnTo>
                  <a:pt x="0" y="30480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58491" y="4572000"/>
            <a:ext cx="1380490" cy="702945"/>
          </a:xfrm>
          <a:custGeom>
            <a:avLst/>
            <a:gdLst/>
            <a:ahLst/>
            <a:cxnLst/>
            <a:rect l="l" t="t" r="r" b="b"/>
            <a:pathLst>
              <a:path w="1380489" h="702945">
                <a:moveTo>
                  <a:pt x="1269348" y="34045"/>
                </a:moveTo>
                <a:lnTo>
                  <a:pt x="0" y="668782"/>
                </a:lnTo>
                <a:lnTo>
                  <a:pt x="17017" y="702818"/>
                </a:lnTo>
                <a:lnTo>
                  <a:pt x="1286399" y="68189"/>
                </a:lnTo>
                <a:lnTo>
                  <a:pt x="1269348" y="34045"/>
                </a:lnTo>
                <a:close/>
              </a:path>
              <a:path w="1380489" h="702945">
                <a:moveTo>
                  <a:pt x="1360955" y="25526"/>
                </a:moveTo>
                <a:lnTo>
                  <a:pt x="1286383" y="25526"/>
                </a:lnTo>
                <a:lnTo>
                  <a:pt x="1303400" y="59689"/>
                </a:lnTo>
                <a:lnTo>
                  <a:pt x="1286399" y="68189"/>
                </a:lnTo>
                <a:lnTo>
                  <a:pt x="1303400" y="102235"/>
                </a:lnTo>
                <a:lnTo>
                  <a:pt x="1360955" y="25526"/>
                </a:lnTo>
                <a:close/>
              </a:path>
              <a:path w="1380489" h="702945">
                <a:moveTo>
                  <a:pt x="1286383" y="25526"/>
                </a:moveTo>
                <a:lnTo>
                  <a:pt x="1269348" y="34045"/>
                </a:lnTo>
                <a:lnTo>
                  <a:pt x="1286399" y="68189"/>
                </a:lnTo>
                <a:lnTo>
                  <a:pt x="1303400" y="59689"/>
                </a:lnTo>
                <a:lnTo>
                  <a:pt x="1286383" y="25526"/>
                </a:lnTo>
                <a:close/>
              </a:path>
              <a:path w="1380489" h="702945">
                <a:moveTo>
                  <a:pt x="1380108" y="0"/>
                </a:moveTo>
                <a:lnTo>
                  <a:pt x="1252346" y="0"/>
                </a:lnTo>
                <a:lnTo>
                  <a:pt x="1269348" y="34045"/>
                </a:lnTo>
                <a:lnTo>
                  <a:pt x="1286383" y="25526"/>
                </a:lnTo>
                <a:lnTo>
                  <a:pt x="1360955" y="25526"/>
                </a:lnTo>
                <a:lnTo>
                  <a:pt x="1380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35326" y="3653028"/>
            <a:ext cx="3513454" cy="1622425"/>
          </a:xfrm>
          <a:custGeom>
            <a:avLst/>
            <a:gdLst/>
            <a:ahLst/>
            <a:cxnLst/>
            <a:rect l="l" t="t" r="r" b="b"/>
            <a:pathLst>
              <a:path w="3513454" h="1622425">
                <a:moveTo>
                  <a:pt x="3401156" y="34696"/>
                </a:moveTo>
                <a:lnTo>
                  <a:pt x="0" y="1587500"/>
                </a:lnTo>
                <a:lnTo>
                  <a:pt x="15748" y="1622044"/>
                </a:lnTo>
                <a:lnTo>
                  <a:pt x="3416995" y="69382"/>
                </a:lnTo>
                <a:lnTo>
                  <a:pt x="3401156" y="34696"/>
                </a:lnTo>
                <a:close/>
              </a:path>
              <a:path w="3513454" h="1622425">
                <a:moveTo>
                  <a:pt x="3495135" y="26797"/>
                </a:moveTo>
                <a:lnTo>
                  <a:pt x="3418459" y="26797"/>
                </a:lnTo>
                <a:lnTo>
                  <a:pt x="3434334" y="61468"/>
                </a:lnTo>
                <a:lnTo>
                  <a:pt x="3416995" y="69382"/>
                </a:lnTo>
                <a:lnTo>
                  <a:pt x="3432810" y="104013"/>
                </a:lnTo>
                <a:lnTo>
                  <a:pt x="3495135" y="26797"/>
                </a:lnTo>
                <a:close/>
              </a:path>
              <a:path w="3513454" h="1622425">
                <a:moveTo>
                  <a:pt x="3418459" y="26797"/>
                </a:moveTo>
                <a:lnTo>
                  <a:pt x="3401156" y="34696"/>
                </a:lnTo>
                <a:lnTo>
                  <a:pt x="3416995" y="69382"/>
                </a:lnTo>
                <a:lnTo>
                  <a:pt x="3434334" y="61468"/>
                </a:lnTo>
                <a:lnTo>
                  <a:pt x="3418459" y="26797"/>
                </a:lnTo>
                <a:close/>
              </a:path>
              <a:path w="3513454" h="1622425">
                <a:moveTo>
                  <a:pt x="3385312" y="0"/>
                </a:moveTo>
                <a:lnTo>
                  <a:pt x="3401156" y="34696"/>
                </a:lnTo>
                <a:lnTo>
                  <a:pt x="3418459" y="26797"/>
                </a:lnTo>
                <a:lnTo>
                  <a:pt x="3495135" y="26797"/>
                </a:lnTo>
                <a:lnTo>
                  <a:pt x="3513074" y="4572"/>
                </a:lnTo>
                <a:lnTo>
                  <a:pt x="3385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411" y="1863851"/>
            <a:ext cx="63550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519" y="1863851"/>
            <a:ext cx="63550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145844" y="0"/>
            <a:ext cx="460121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700"/>
              </a:lnSpc>
            </a:pP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CAPILL</a:t>
            </a:r>
            <a:r>
              <a:rPr sz="2400" spc="-2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IMBI</a:t>
            </a:r>
            <a:r>
              <a:rPr sz="2400" spc="-1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IT</a:t>
            </a:r>
            <a:r>
              <a:rPr sz="2400" spc="-1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ON: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DETERMINA</a:t>
            </a:r>
            <a:r>
              <a:rPr sz="2400" spc="-1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ION</a:t>
            </a:r>
            <a:r>
              <a:rPr sz="2400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2400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sz="2775" i="1" spc="22" baseline="-2552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775" i="1" baseline="-255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75" i="1" spc="-465" baseline="-255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775" i="1" spc="15" baseline="-2552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endParaRPr sz="2775" baseline="-25525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6800" y="990600"/>
            <a:ext cx="8077199" cy="444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2037" y="5435600"/>
            <a:ext cx="8082280" cy="0"/>
          </a:xfrm>
          <a:custGeom>
            <a:avLst/>
            <a:gdLst/>
            <a:ahLst/>
            <a:cxnLst/>
            <a:rect l="l" t="t" r="r" b="b"/>
            <a:pathLst>
              <a:path w="8082280">
                <a:moveTo>
                  <a:pt x="0" y="0"/>
                </a:moveTo>
                <a:lnTo>
                  <a:pt x="8081962" y="0"/>
                </a:lnTo>
              </a:path>
            </a:pathLst>
          </a:custGeom>
          <a:ln w="9525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2037" y="985900"/>
            <a:ext cx="8082280" cy="4450080"/>
          </a:xfrm>
          <a:custGeom>
            <a:avLst/>
            <a:gdLst/>
            <a:ahLst/>
            <a:cxnLst/>
            <a:rect l="l" t="t" r="r" b="b"/>
            <a:pathLst>
              <a:path w="8082280" h="4450080">
                <a:moveTo>
                  <a:pt x="8081962" y="0"/>
                </a:moveTo>
                <a:lnTo>
                  <a:pt x="0" y="0"/>
                </a:lnTo>
                <a:lnTo>
                  <a:pt x="0" y="4449699"/>
                </a:lnTo>
              </a:path>
            </a:pathLst>
          </a:custGeom>
          <a:ln w="9525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45844" y="5602427"/>
            <a:ext cx="789178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imental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-up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1-membrane,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-li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up/do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device,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-thermo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ambe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- Pe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ri dish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liquid, </a:t>
            </a:r>
            <a:r>
              <a:rPr sz="2000" spc="10" dirty="0">
                <a:latin typeface="Arial"/>
                <a:cs typeface="Arial"/>
              </a:rPr>
              <a:t>5</a:t>
            </a:r>
            <a:r>
              <a:rPr sz="2000" dirty="0">
                <a:latin typeface="Arial"/>
                <a:cs typeface="Arial"/>
              </a:rPr>
              <a:t>-optical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ows,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6</a:t>
            </a:r>
            <a:r>
              <a:rPr sz="2000" dirty="0">
                <a:latin typeface="Arial"/>
                <a:cs typeface="Arial"/>
              </a:rPr>
              <a:t>-C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mera,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-v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deo tap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-reco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1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8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10000" y="3276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100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76600" y="3733800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381000"/>
                </a:moveTo>
                <a:lnTo>
                  <a:pt x="1219200" y="381000"/>
                </a:lnTo>
                <a:lnTo>
                  <a:pt x="1219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6600" y="3733800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381000"/>
                </a:moveTo>
                <a:lnTo>
                  <a:pt x="1219200" y="381000"/>
                </a:lnTo>
                <a:lnTo>
                  <a:pt x="1219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27375" y="3157854"/>
            <a:ext cx="22288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73425" y="3239007"/>
            <a:ext cx="460375" cy="132715"/>
          </a:xfrm>
          <a:custGeom>
            <a:avLst/>
            <a:gdLst/>
            <a:ahLst/>
            <a:cxnLst/>
            <a:rect l="l" t="t" r="r" b="b"/>
            <a:pathLst>
              <a:path w="460375" h="132714">
                <a:moveTo>
                  <a:pt x="344461" y="37565"/>
                </a:moveTo>
                <a:lnTo>
                  <a:pt x="0" y="94995"/>
                </a:lnTo>
                <a:lnTo>
                  <a:pt x="6350" y="132587"/>
                </a:lnTo>
                <a:lnTo>
                  <a:pt x="350726" y="75151"/>
                </a:lnTo>
                <a:lnTo>
                  <a:pt x="344461" y="37565"/>
                </a:lnTo>
                <a:close/>
              </a:path>
              <a:path w="460375" h="132714">
                <a:moveTo>
                  <a:pt x="450056" y="34416"/>
                </a:moveTo>
                <a:lnTo>
                  <a:pt x="363347" y="34416"/>
                </a:lnTo>
                <a:lnTo>
                  <a:pt x="369570" y="72008"/>
                </a:lnTo>
                <a:lnTo>
                  <a:pt x="350726" y="75151"/>
                </a:lnTo>
                <a:lnTo>
                  <a:pt x="356997" y="112775"/>
                </a:lnTo>
                <a:lnTo>
                  <a:pt x="460375" y="37591"/>
                </a:lnTo>
                <a:lnTo>
                  <a:pt x="450056" y="34416"/>
                </a:lnTo>
                <a:close/>
              </a:path>
              <a:path w="460375" h="132714">
                <a:moveTo>
                  <a:pt x="363347" y="34416"/>
                </a:moveTo>
                <a:lnTo>
                  <a:pt x="344461" y="37565"/>
                </a:lnTo>
                <a:lnTo>
                  <a:pt x="350726" y="75151"/>
                </a:lnTo>
                <a:lnTo>
                  <a:pt x="369570" y="72008"/>
                </a:lnTo>
                <a:lnTo>
                  <a:pt x="363347" y="34416"/>
                </a:lnTo>
                <a:close/>
              </a:path>
              <a:path w="460375" h="132714">
                <a:moveTo>
                  <a:pt x="338200" y="0"/>
                </a:moveTo>
                <a:lnTo>
                  <a:pt x="344461" y="37565"/>
                </a:lnTo>
                <a:lnTo>
                  <a:pt x="363347" y="34416"/>
                </a:lnTo>
                <a:lnTo>
                  <a:pt x="450056" y="34416"/>
                </a:lnTo>
                <a:lnTo>
                  <a:pt x="338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60500" y="33654"/>
            <a:ext cx="546671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Ca</a:t>
            </a:r>
            <a:r>
              <a:rPr sz="2800" spc="0" dirty="0">
                <a:solidFill>
                  <a:srgbClr val="FF0000"/>
                </a:solidFill>
              </a:rPr>
              <a:t>p</a:t>
            </a:r>
            <a:r>
              <a:rPr sz="2800" spc="-5" dirty="0">
                <a:solidFill>
                  <a:srgbClr val="FF0000"/>
                </a:solidFill>
              </a:rPr>
              <a:t>i</a:t>
            </a:r>
            <a:r>
              <a:rPr sz="280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l</a:t>
            </a:r>
            <a:r>
              <a:rPr sz="2800" spc="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ry imb</a:t>
            </a:r>
            <a:r>
              <a:rPr sz="2800" dirty="0">
                <a:solidFill>
                  <a:srgbClr val="FF0000"/>
                </a:solidFill>
              </a:rPr>
              <a:t>i</a:t>
            </a:r>
            <a:r>
              <a:rPr sz="2800" spc="-5" dirty="0">
                <a:solidFill>
                  <a:srgbClr val="FF0000"/>
                </a:solidFill>
              </a:rPr>
              <a:t>b</a:t>
            </a:r>
            <a:r>
              <a:rPr sz="2800" spc="0" dirty="0">
                <a:solidFill>
                  <a:srgbClr val="FF0000"/>
                </a:solidFill>
              </a:rPr>
              <a:t>i</a:t>
            </a:r>
            <a:r>
              <a:rPr sz="2800" spc="-5" dirty="0">
                <a:solidFill>
                  <a:srgbClr val="FF0000"/>
                </a:solidFill>
              </a:rPr>
              <a:t>t</a:t>
            </a:r>
            <a:r>
              <a:rPr sz="2800" dirty="0">
                <a:solidFill>
                  <a:srgbClr val="FF0000"/>
                </a:solidFill>
              </a:rPr>
              <a:t>io</a:t>
            </a:r>
            <a:r>
              <a:rPr sz="2800" spc="-5" dirty="0">
                <a:solidFill>
                  <a:srgbClr val="FF0000"/>
                </a:solidFill>
              </a:rPr>
              <a:t>n </a:t>
            </a:r>
            <a:r>
              <a:rPr sz="2800" spc="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f </a:t>
            </a:r>
            <a:r>
              <a:rPr sz="2800" spc="0" dirty="0">
                <a:solidFill>
                  <a:srgbClr val="FF0000"/>
                </a:solidFill>
              </a:rPr>
              <a:t>s</a:t>
            </a:r>
            <a:r>
              <a:rPr sz="2800" spc="-5" dirty="0">
                <a:solidFill>
                  <a:srgbClr val="FF0000"/>
                </a:solidFill>
              </a:rPr>
              <a:t>i</a:t>
            </a:r>
            <a:r>
              <a:rPr sz="280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ic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ne oi</a:t>
            </a:r>
            <a:r>
              <a:rPr sz="280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s:</a:t>
            </a:r>
            <a:endParaRPr sz="2800"/>
          </a:p>
        </p:txBody>
      </p:sp>
      <p:sp>
        <p:nvSpPr>
          <p:cNvPr id="31" name="object 31"/>
          <p:cNvSpPr txBox="1"/>
          <p:nvPr/>
        </p:nvSpPr>
        <p:spPr>
          <a:xfrm>
            <a:off x="1060500" y="460628"/>
            <a:ext cx="535178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775" b="1" i="1" spc="15" baseline="-2552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775" b="1" i="1" baseline="-25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75" b="1" i="1" spc="-352" baseline="-25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775" b="1" i="1" spc="15" baseline="-2552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775" baseline="-25525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70802" y="5252781"/>
            <a:ext cx="8064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91507" y="5252781"/>
            <a:ext cx="1365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5" dirty="0">
                <a:latin typeface="Arial"/>
                <a:cs typeface="Arial"/>
              </a:rPr>
              <a:t>30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39750" y="5252781"/>
            <a:ext cx="1365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5" dirty="0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8476" y="5252781"/>
            <a:ext cx="1365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95" dirty="0">
                <a:latin typeface="Arial"/>
                <a:cs typeface="Arial"/>
              </a:rPr>
              <a:t>90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4945" y="5093488"/>
            <a:ext cx="16446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0" dirty="0">
                <a:latin typeface="Arial"/>
                <a:cs typeface="Arial"/>
              </a:rPr>
              <a:t>0.0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4945" y="2194619"/>
            <a:ext cx="16446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0" dirty="0">
                <a:latin typeface="Arial"/>
                <a:cs typeface="Arial"/>
              </a:rPr>
              <a:t>0.9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11185" y="51782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85802" y="517822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76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59501" y="51782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34165" y="517822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76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7864" y="51782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2529" y="517822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76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56470" y="51782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11185" y="5178227"/>
            <a:ext cx="3445510" cy="0"/>
          </a:xfrm>
          <a:custGeom>
            <a:avLst/>
            <a:gdLst/>
            <a:ahLst/>
            <a:cxnLst/>
            <a:rect l="l" t="t" r="r" b="b"/>
            <a:pathLst>
              <a:path w="3445510">
                <a:moveTo>
                  <a:pt x="0" y="0"/>
                </a:moveTo>
                <a:lnTo>
                  <a:pt x="3445284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60818" y="51782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367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85567" y="4695041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18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0818" y="421178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367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85567" y="372894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18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0817" y="324581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367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85567" y="2762691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18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60817" y="227970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367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11185" y="2279709"/>
            <a:ext cx="0" cy="2898775"/>
          </a:xfrm>
          <a:custGeom>
            <a:avLst/>
            <a:gdLst/>
            <a:ahLst/>
            <a:cxnLst/>
            <a:rect l="l" t="t" r="r" b="b"/>
            <a:pathLst>
              <a:path h="2898775">
                <a:moveTo>
                  <a:pt x="0" y="2898518"/>
                </a:moveTo>
                <a:lnTo>
                  <a:pt x="0" y="0"/>
                </a:lnTo>
              </a:path>
            </a:pathLst>
          </a:custGeom>
          <a:ln w="9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4094" y="5145873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09" h="50164">
                <a:moveTo>
                  <a:pt x="20318" y="0"/>
                </a:moveTo>
                <a:lnTo>
                  <a:pt x="12544" y="1983"/>
                </a:lnTo>
                <a:lnTo>
                  <a:pt x="6071" y="7334"/>
                </a:lnTo>
                <a:lnTo>
                  <a:pt x="1641" y="15149"/>
                </a:lnTo>
                <a:lnTo>
                  <a:pt x="0" y="24528"/>
                </a:lnTo>
                <a:lnTo>
                  <a:pt x="1641" y="34327"/>
                </a:lnTo>
                <a:lnTo>
                  <a:pt x="6071" y="42359"/>
                </a:lnTo>
                <a:lnTo>
                  <a:pt x="12544" y="47789"/>
                </a:lnTo>
                <a:lnTo>
                  <a:pt x="20318" y="49784"/>
                </a:lnTo>
                <a:lnTo>
                  <a:pt x="28601" y="47789"/>
                </a:lnTo>
                <a:lnTo>
                  <a:pt x="35337" y="42359"/>
                </a:lnTo>
                <a:lnTo>
                  <a:pt x="39862" y="34327"/>
                </a:lnTo>
                <a:lnTo>
                  <a:pt x="41518" y="24528"/>
                </a:lnTo>
                <a:lnTo>
                  <a:pt x="39862" y="15149"/>
                </a:lnTo>
                <a:lnTo>
                  <a:pt x="35337" y="7334"/>
                </a:lnTo>
                <a:lnTo>
                  <a:pt x="28601" y="1983"/>
                </a:lnTo>
                <a:lnTo>
                  <a:pt x="20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4094" y="5145873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09" h="50164">
                <a:moveTo>
                  <a:pt x="0" y="24528"/>
                </a:moveTo>
                <a:lnTo>
                  <a:pt x="1641" y="34327"/>
                </a:lnTo>
                <a:lnTo>
                  <a:pt x="6071" y="42359"/>
                </a:lnTo>
                <a:lnTo>
                  <a:pt x="12544" y="47789"/>
                </a:lnTo>
                <a:lnTo>
                  <a:pt x="20318" y="49784"/>
                </a:lnTo>
                <a:lnTo>
                  <a:pt x="28601" y="47789"/>
                </a:lnTo>
                <a:lnTo>
                  <a:pt x="35337" y="42359"/>
                </a:lnTo>
                <a:lnTo>
                  <a:pt x="39862" y="34327"/>
                </a:lnTo>
                <a:lnTo>
                  <a:pt x="41518" y="24528"/>
                </a:lnTo>
                <a:lnTo>
                  <a:pt x="39862" y="15149"/>
                </a:lnTo>
                <a:lnTo>
                  <a:pt x="35337" y="7334"/>
                </a:lnTo>
                <a:lnTo>
                  <a:pt x="28601" y="1983"/>
                </a:lnTo>
                <a:lnTo>
                  <a:pt x="20318" y="0"/>
                </a:lnTo>
                <a:lnTo>
                  <a:pt x="12544" y="1983"/>
                </a:lnTo>
                <a:lnTo>
                  <a:pt x="6071" y="7334"/>
                </a:lnTo>
                <a:lnTo>
                  <a:pt x="1641" y="15149"/>
                </a:lnTo>
                <a:lnTo>
                  <a:pt x="0" y="24528"/>
                </a:lnTo>
                <a:close/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22666" y="4482422"/>
            <a:ext cx="41910" cy="51435"/>
          </a:xfrm>
          <a:custGeom>
            <a:avLst/>
            <a:gdLst/>
            <a:ahLst/>
            <a:cxnLst/>
            <a:rect l="l" t="t" r="r" b="b"/>
            <a:pathLst>
              <a:path w="41909" h="51435">
                <a:moveTo>
                  <a:pt x="20620" y="0"/>
                </a:moveTo>
                <a:lnTo>
                  <a:pt x="12676" y="1992"/>
                </a:lnTo>
                <a:lnTo>
                  <a:pt x="6113" y="7414"/>
                </a:lnTo>
                <a:lnTo>
                  <a:pt x="1648" y="15432"/>
                </a:lnTo>
                <a:lnTo>
                  <a:pt x="0" y="25212"/>
                </a:lnTo>
                <a:lnTo>
                  <a:pt x="1648" y="35229"/>
                </a:lnTo>
                <a:lnTo>
                  <a:pt x="6113" y="43368"/>
                </a:lnTo>
                <a:lnTo>
                  <a:pt x="12676" y="48835"/>
                </a:lnTo>
                <a:lnTo>
                  <a:pt x="20620" y="50834"/>
                </a:lnTo>
                <a:lnTo>
                  <a:pt x="28731" y="48835"/>
                </a:lnTo>
                <a:lnTo>
                  <a:pt x="35380" y="43368"/>
                </a:lnTo>
                <a:lnTo>
                  <a:pt x="39877" y="35229"/>
                </a:lnTo>
                <a:lnTo>
                  <a:pt x="41530" y="25212"/>
                </a:lnTo>
                <a:lnTo>
                  <a:pt x="39877" y="15432"/>
                </a:lnTo>
                <a:lnTo>
                  <a:pt x="35380" y="7414"/>
                </a:lnTo>
                <a:lnTo>
                  <a:pt x="28731" y="1992"/>
                </a:lnTo>
                <a:lnTo>
                  <a:pt x="20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22666" y="4482422"/>
            <a:ext cx="41910" cy="51435"/>
          </a:xfrm>
          <a:custGeom>
            <a:avLst/>
            <a:gdLst/>
            <a:ahLst/>
            <a:cxnLst/>
            <a:rect l="l" t="t" r="r" b="b"/>
            <a:pathLst>
              <a:path w="41909" h="51435">
                <a:moveTo>
                  <a:pt x="0" y="25212"/>
                </a:moveTo>
                <a:lnTo>
                  <a:pt x="1648" y="35229"/>
                </a:lnTo>
                <a:lnTo>
                  <a:pt x="6113" y="43368"/>
                </a:lnTo>
                <a:lnTo>
                  <a:pt x="12676" y="48835"/>
                </a:lnTo>
                <a:lnTo>
                  <a:pt x="20620" y="50834"/>
                </a:lnTo>
                <a:lnTo>
                  <a:pt x="28731" y="48835"/>
                </a:lnTo>
                <a:lnTo>
                  <a:pt x="35380" y="43368"/>
                </a:lnTo>
                <a:lnTo>
                  <a:pt x="39877" y="35229"/>
                </a:lnTo>
                <a:lnTo>
                  <a:pt x="41530" y="25212"/>
                </a:lnTo>
                <a:lnTo>
                  <a:pt x="39877" y="15432"/>
                </a:lnTo>
                <a:lnTo>
                  <a:pt x="35380" y="7414"/>
                </a:lnTo>
                <a:lnTo>
                  <a:pt x="28731" y="1992"/>
                </a:lnTo>
                <a:lnTo>
                  <a:pt x="20620" y="0"/>
                </a:lnTo>
                <a:lnTo>
                  <a:pt x="12676" y="1992"/>
                </a:lnTo>
                <a:lnTo>
                  <a:pt x="6113" y="7414"/>
                </a:lnTo>
                <a:lnTo>
                  <a:pt x="1648" y="15432"/>
                </a:lnTo>
                <a:lnTo>
                  <a:pt x="0" y="25212"/>
                </a:lnTo>
                <a:close/>
              </a:path>
            </a:pathLst>
          </a:custGeom>
          <a:ln w="79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7237" y="4191962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20330" y="0"/>
                </a:moveTo>
                <a:lnTo>
                  <a:pt x="12554" y="1981"/>
                </a:lnTo>
                <a:lnTo>
                  <a:pt x="6077" y="7323"/>
                </a:lnTo>
                <a:lnTo>
                  <a:pt x="1643" y="15125"/>
                </a:lnTo>
                <a:lnTo>
                  <a:pt x="0" y="24484"/>
                </a:lnTo>
                <a:lnTo>
                  <a:pt x="1643" y="34264"/>
                </a:lnTo>
                <a:lnTo>
                  <a:pt x="6077" y="42282"/>
                </a:lnTo>
                <a:lnTo>
                  <a:pt x="12554" y="47704"/>
                </a:lnTo>
                <a:lnTo>
                  <a:pt x="20330" y="49697"/>
                </a:lnTo>
                <a:lnTo>
                  <a:pt x="28441" y="47704"/>
                </a:lnTo>
                <a:lnTo>
                  <a:pt x="35091" y="42282"/>
                </a:lnTo>
                <a:lnTo>
                  <a:pt x="39588" y="34264"/>
                </a:lnTo>
                <a:lnTo>
                  <a:pt x="41240" y="24484"/>
                </a:lnTo>
                <a:lnTo>
                  <a:pt x="39588" y="15125"/>
                </a:lnTo>
                <a:lnTo>
                  <a:pt x="35091" y="7323"/>
                </a:lnTo>
                <a:lnTo>
                  <a:pt x="28441" y="1981"/>
                </a:lnTo>
                <a:lnTo>
                  <a:pt x="20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37237" y="4191962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484"/>
                </a:moveTo>
                <a:lnTo>
                  <a:pt x="1643" y="34264"/>
                </a:lnTo>
                <a:lnTo>
                  <a:pt x="6077" y="42282"/>
                </a:lnTo>
                <a:lnTo>
                  <a:pt x="12554" y="47704"/>
                </a:lnTo>
                <a:lnTo>
                  <a:pt x="20330" y="49697"/>
                </a:lnTo>
                <a:lnTo>
                  <a:pt x="28441" y="47704"/>
                </a:lnTo>
                <a:lnTo>
                  <a:pt x="35091" y="42282"/>
                </a:lnTo>
                <a:lnTo>
                  <a:pt x="39588" y="34264"/>
                </a:lnTo>
                <a:lnTo>
                  <a:pt x="41240" y="24484"/>
                </a:lnTo>
                <a:lnTo>
                  <a:pt x="39588" y="15125"/>
                </a:lnTo>
                <a:lnTo>
                  <a:pt x="35091" y="7323"/>
                </a:lnTo>
                <a:lnTo>
                  <a:pt x="28441" y="1981"/>
                </a:lnTo>
                <a:lnTo>
                  <a:pt x="20330" y="0"/>
                </a:lnTo>
                <a:lnTo>
                  <a:pt x="12554" y="1981"/>
                </a:lnTo>
                <a:lnTo>
                  <a:pt x="6077" y="7323"/>
                </a:lnTo>
                <a:lnTo>
                  <a:pt x="1643" y="15125"/>
                </a:lnTo>
                <a:lnTo>
                  <a:pt x="0" y="24484"/>
                </a:lnTo>
                <a:close/>
              </a:path>
            </a:pathLst>
          </a:custGeom>
          <a:ln w="7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52110" y="4044036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318" y="0"/>
                </a:moveTo>
                <a:lnTo>
                  <a:pt x="12544" y="1981"/>
                </a:lnTo>
                <a:lnTo>
                  <a:pt x="6071" y="7323"/>
                </a:lnTo>
                <a:lnTo>
                  <a:pt x="1641" y="15125"/>
                </a:lnTo>
                <a:lnTo>
                  <a:pt x="0" y="24484"/>
                </a:lnTo>
                <a:lnTo>
                  <a:pt x="1641" y="34264"/>
                </a:lnTo>
                <a:lnTo>
                  <a:pt x="6071" y="42282"/>
                </a:lnTo>
                <a:lnTo>
                  <a:pt x="12544" y="47704"/>
                </a:lnTo>
                <a:lnTo>
                  <a:pt x="20318" y="49697"/>
                </a:lnTo>
                <a:lnTo>
                  <a:pt x="28601" y="47704"/>
                </a:lnTo>
                <a:lnTo>
                  <a:pt x="35337" y="42282"/>
                </a:lnTo>
                <a:lnTo>
                  <a:pt x="39862" y="34264"/>
                </a:lnTo>
                <a:lnTo>
                  <a:pt x="41518" y="24484"/>
                </a:lnTo>
                <a:lnTo>
                  <a:pt x="39862" y="15125"/>
                </a:lnTo>
                <a:lnTo>
                  <a:pt x="35337" y="7323"/>
                </a:lnTo>
                <a:lnTo>
                  <a:pt x="28601" y="1981"/>
                </a:lnTo>
                <a:lnTo>
                  <a:pt x="20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52110" y="4044036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484"/>
                </a:moveTo>
                <a:lnTo>
                  <a:pt x="1641" y="34264"/>
                </a:lnTo>
                <a:lnTo>
                  <a:pt x="6071" y="42282"/>
                </a:lnTo>
                <a:lnTo>
                  <a:pt x="12544" y="47704"/>
                </a:lnTo>
                <a:lnTo>
                  <a:pt x="20318" y="49697"/>
                </a:lnTo>
                <a:lnTo>
                  <a:pt x="28601" y="47704"/>
                </a:lnTo>
                <a:lnTo>
                  <a:pt x="35337" y="42282"/>
                </a:lnTo>
                <a:lnTo>
                  <a:pt x="39862" y="34264"/>
                </a:lnTo>
                <a:lnTo>
                  <a:pt x="41518" y="24484"/>
                </a:lnTo>
                <a:lnTo>
                  <a:pt x="39862" y="15125"/>
                </a:lnTo>
                <a:lnTo>
                  <a:pt x="35337" y="7323"/>
                </a:lnTo>
                <a:lnTo>
                  <a:pt x="28601" y="1981"/>
                </a:lnTo>
                <a:lnTo>
                  <a:pt x="20318" y="0"/>
                </a:lnTo>
                <a:lnTo>
                  <a:pt x="12544" y="1981"/>
                </a:lnTo>
                <a:lnTo>
                  <a:pt x="6071" y="7323"/>
                </a:lnTo>
                <a:lnTo>
                  <a:pt x="1641" y="15125"/>
                </a:lnTo>
                <a:lnTo>
                  <a:pt x="0" y="24484"/>
                </a:lnTo>
                <a:close/>
              </a:path>
            </a:pathLst>
          </a:custGeom>
          <a:ln w="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67260" y="3905729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318" y="0"/>
                </a:moveTo>
                <a:lnTo>
                  <a:pt x="12549" y="1981"/>
                </a:lnTo>
                <a:lnTo>
                  <a:pt x="6075" y="7323"/>
                </a:lnTo>
                <a:lnTo>
                  <a:pt x="1643" y="15125"/>
                </a:lnTo>
                <a:lnTo>
                  <a:pt x="0" y="24484"/>
                </a:lnTo>
                <a:lnTo>
                  <a:pt x="1643" y="34264"/>
                </a:lnTo>
                <a:lnTo>
                  <a:pt x="6075" y="42282"/>
                </a:lnTo>
                <a:lnTo>
                  <a:pt x="12549" y="47704"/>
                </a:lnTo>
                <a:lnTo>
                  <a:pt x="20318" y="49697"/>
                </a:lnTo>
                <a:lnTo>
                  <a:pt x="28603" y="47704"/>
                </a:lnTo>
                <a:lnTo>
                  <a:pt x="35343" y="42282"/>
                </a:lnTo>
                <a:lnTo>
                  <a:pt x="39873" y="34264"/>
                </a:lnTo>
                <a:lnTo>
                  <a:pt x="41530" y="24484"/>
                </a:lnTo>
                <a:lnTo>
                  <a:pt x="39873" y="15125"/>
                </a:lnTo>
                <a:lnTo>
                  <a:pt x="35343" y="7323"/>
                </a:lnTo>
                <a:lnTo>
                  <a:pt x="28603" y="1981"/>
                </a:lnTo>
                <a:lnTo>
                  <a:pt x="20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67260" y="3905729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484"/>
                </a:moveTo>
                <a:lnTo>
                  <a:pt x="1643" y="34264"/>
                </a:lnTo>
                <a:lnTo>
                  <a:pt x="6075" y="42282"/>
                </a:lnTo>
                <a:lnTo>
                  <a:pt x="12549" y="47704"/>
                </a:lnTo>
                <a:lnTo>
                  <a:pt x="20318" y="49697"/>
                </a:lnTo>
                <a:lnTo>
                  <a:pt x="28603" y="47704"/>
                </a:lnTo>
                <a:lnTo>
                  <a:pt x="35343" y="42282"/>
                </a:lnTo>
                <a:lnTo>
                  <a:pt x="39873" y="34264"/>
                </a:lnTo>
                <a:lnTo>
                  <a:pt x="41530" y="24484"/>
                </a:lnTo>
                <a:lnTo>
                  <a:pt x="39873" y="15125"/>
                </a:lnTo>
                <a:lnTo>
                  <a:pt x="35343" y="7323"/>
                </a:lnTo>
                <a:lnTo>
                  <a:pt x="28603" y="1981"/>
                </a:lnTo>
                <a:lnTo>
                  <a:pt x="20318" y="0"/>
                </a:lnTo>
                <a:lnTo>
                  <a:pt x="12549" y="1981"/>
                </a:lnTo>
                <a:lnTo>
                  <a:pt x="6075" y="7323"/>
                </a:lnTo>
                <a:lnTo>
                  <a:pt x="1643" y="15125"/>
                </a:lnTo>
                <a:lnTo>
                  <a:pt x="0" y="24484"/>
                </a:lnTo>
                <a:close/>
              </a:path>
            </a:pathLst>
          </a:custGeom>
          <a:ln w="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58759" y="3745415"/>
            <a:ext cx="42545" cy="50800"/>
          </a:xfrm>
          <a:custGeom>
            <a:avLst/>
            <a:gdLst/>
            <a:ahLst/>
            <a:cxnLst/>
            <a:rect l="l" t="t" r="r" b="b"/>
            <a:pathLst>
              <a:path w="42544" h="50800">
                <a:moveTo>
                  <a:pt x="21127" y="0"/>
                </a:moveTo>
                <a:lnTo>
                  <a:pt x="12885" y="1997"/>
                </a:lnTo>
                <a:lnTo>
                  <a:pt x="6172" y="7450"/>
                </a:lnTo>
                <a:lnTo>
                  <a:pt x="1654" y="15555"/>
                </a:lnTo>
                <a:lnTo>
                  <a:pt x="0" y="25504"/>
                </a:lnTo>
                <a:lnTo>
                  <a:pt x="1654" y="35284"/>
                </a:lnTo>
                <a:lnTo>
                  <a:pt x="6172" y="43302"/>
                </a:lnTo>
                <a:lnTo>
                  <a:pt x="12885" y="48724"/>
                </a:lnTo>
                <a:lnTo>
                  <a:pt x="21127" y="50717"/>
                </a:lnTo>
                <a:lnTo>
                  <a:pt x="29285" y="48724"/>
                </a:lnTo>
                <a:lnTo>
                  <a:pt x="36052" y="43302"/>
                </a:lnTo>
                <a:lnTo>
                  <a:pt x="40668" y="35284"/>
                </a:lnTo>
                <a:lnTo>
                  <a:pt x="42375" y="25504"/>
                </a:lnTo>
                <a:lnTo>
                  <a:pt x="40668" y="15555"/>
                </a:lnTo>
                <a:lnTo>
                  <a:pt x="36052" y="7450"/>
                </a:lnTo>
                <a:lnTo>
                  <a:pt x="29285" y="1997"/>
                </a:lnTo>
                <a:lnTo>
                  <a:pt x="21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58759" y="3745415"/>
            <a:ext cx="42545" cy="50800"/>
          </a:xfrm>
          <a:custGeom>
            <a:avLst/>
            <a:gdLst/>
            <a:ahLst/>
            <a:cxnLst/>
            <a:rect l="l" t="t" r="r" b="b"/>
            <a:pathLst>
              <a:path w="42544" h="50800">
                <a:moveTo>
                  <a:pt x="0" y="25504"/>
                </a:moveTo>
                <a:lnTo>
                  <a:pt x="1654" y="35284"/>
                </a:lnTo>
                <a:lnTo>
                  <a:pt x="6172" y="43302"/>
                </a:lnTo>
                <a:lnTo>
                  <a:pt x="12885" y="48724"/>
                </a:lnTo>
                <a:lnTo>
                  <a:pt x="21127" y="50717"/>
                </a:lnTo>
                <a:lnTo>
                  <a:pt x="29285" y="48724"/>
                </a:lnTo>
                <a:lnTo>
                  <a:pt x="36052" y="43302"/>
                </a:lnTo>
                <a:lnTo>
                  <a:pt x="40668" y="35284"/>
                </a:lnTo>
                <a:lnTo>
                  <a:pt x="42375" y="25504"/>
                </a:lnTo>
                <a:lnTo>
                  <a:pt x="40668" y="15555"/>
                </a:lnTo>
                <a:lnTo>
                  <a:pt x="36052" y="7450"/>
                </a:lnTo>
                <a:lnTo>
                  <a:pt x="29285" y="1997"/>
                </a:lnTo>
                <a:lnTo>
                  <a:pt x="21127" y="0"/>
                </a:lnTo>
                <a:lnTo>
                  <a:pt x="12885" y="1997"/>
                </a:lnTo>
                <a:lnTo>
                  <a:pt x="6172" y="7450"/>
                </a:lnTo>
                <a:lnTo>
                  <a:pt x="1654" y="15555"/>
                </a:lnTo>
                <a:lnTo>
                  <a:pt x="0" y="25504"/>
                </a:lnTo>
                <a:close/>
              </a:path>
            </a:pathLst>
          </a:custGeom>
          <a:ln w="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9509" y="3603902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403" y="0"/>
                </a:moveTo>
                <a:lnTo>
                  <a:pt x="12580" y="1981"/>
                </a:lnTo>
                <a:lnTo>
                  <a:pt x="6081" y="7323"/>
                </a:lnTo>
                <a:lnTo>
                  <a:pt x="1643" y="15125"/>
                </a:lnTo>
                <a:lnTo>
                  <a:pt x="0" y="24484"/>
                </a:lnTo>
                <a:lnTo>
                  <a:pt x="1643" y="34264"/>
                </a:lnTo>
                <a:lnTo>
                  <a:pt x="6081" y="42282"/>
                </a:lnTo>
                <a:lnTo>
                  <a:pt x="12580" y="47704"/>
                </a:lnTo>
                <a:lnTo>
                  <a:pt x="20403" y="49697"/>
                </a:lnTo>
                <a:lnTo>
                  <a:pt x="28644" y="47704"/>
                </a:lnTo>
                <a:lnTo>
                  <a:pt x="35358" y="42282"/>
                </a:lnTo>
                <a:lnTo>
                  <a:pt x="39876" y="34264"/>
                </a:lnTo>
                <a:lnTo>
                  <a:pt x="41530" y="24484"/>
                </a:lnTo>
                <a:lnTo>
                  <a:pt x="39876" y="15125"/>
                </a:lnTo>
                <a:lnTo>
                  <a:pt x="35358" y="7323"/>
                </a:lnTo>
                <a:lnTo>
                  <a:pt x="28644" y="1981"/>
                </a:lnTo>
                <a:lnTo>
                  <a:pt x="20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49509" y="3603902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484"/>
                </a:moveTo>
                <a:lnTo>
                  <a:pt x="1643" y="34264"/>
                </a:lnTo>
                <a:lnTo>
                  <a:pt x="6081" y="42282"/>
                </a:lnTo>
                <a:lnTo>
                  <a:pt x="12580" y="47704"/>
                </a:lnTo>
                <a:lnTo>
                  <a:pt x="20403" y="49697"/>
                </a:lnTo>
                <a:lnTo>
                  <a:pt x="28644" y="47704"/>
                </a:lnTo>
                <a:lnTo>
                  <a:pt x="35358" y="42282"/>
                </a:lnTo>
                <a:lnTo>
                  <a:pt x="39876" y="34264"/>
                </a:lnTo>
                <a:lnTo>
                  <a:pt x="41530" y="24484"/>
                </a:lnTo>
                <a:lnTo>
                  <a:pt x="39876" y="15125"/>
                </a:lnTo>
                <a:lnTo>
                  <a:pt x="35358" y="7323"/>
                </a:lnTo>
                <a:lnTo>
                  <a:pt x="28644" y="1981"/>
                </a:lnTo>
                <a:lnTo>
                  <a:pt x="20403" y="0"/>
                </a:lnTo>
                <a:lnTo>
                  <a:pt x="12580" y="1981"/>
                </a:lnTo>
                <a:lnTo>
                  <a:pt x="6081" y="7323"/>
                </a:lnTo>
                <a:lnTo>
                  <a:pt x="1643" y="15125"/>
                </a:lnTo>
                <a:lnTo>
                  <a:pt x="0" y="24484"/>
                </a:lnTo>
                <a:close/>
              </a:path>
            </a:pathLst>
          </a:custGeom>
          <a:ln w="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40983" y="3470841"/>
            <a:ext cx="41910" cy="50800"/>
          </a:xfrm>
          <a:custGeom>
            <a:avLst/>
            <a:gdLst/>
            <a:ahLst/>
            <a:cxnLst/>
            <a:rect l="l" t="t" r="r" b="b"/>
            <a:pathLst>
              <a:path w="41910" h="50800">
                <a:moveTo>
                  <a:pt x="20644" y="0"/>
                </a:moveTo>
                <a:lnTo>
                  <a:pt x="12682" y="1992"/>
                </a:lnTo>
                <a:lnTo>
                  <a:pt x="6111" y="7414"/>
                </a:lnTo>
                <a:lnTo>
                  <a:pt x="1646" y="15432"/>
                </a:lnTo>
                <a:lnTo>
                  <a:pt x="0" y="25212"/>
                </a:lnTo>
                <a:lnTo>
                  <a:pt x="1646" y="35077"/>
                </a:lnTo>
                <a:lnTo>
                  <a:pt x="6111" y="43139"/>
                </a:lnTo>
                <a:lnTo>
                  <a:pt x="12682" y="48576"/>
                </a:lnTo>
                <a:lnTo>
                  <a:pt x="20644" y="50571"/>
                </a:lnTo>
                <a:lnTo>
                  <a:pt x="28746" y="48576"/>
                </a:lnTo>
                <a:lnTo>
                  <a:pt x="35388" y="43139"/>
                </a:lnTo>
                <a:lnTo>
                  <a:pt x="39879" y="35077"/>
                </a:lnTo>
                <a:lnTo>
                  <a:pt x="41530" y="25212"/>
                </a:lnTo>
                <a:lnTo>
                  <a:pt x="39879" y="15432"/>
                </a:lnTo>
                <a:lnTo>
                  <a:pt x="35388" y="7414"/>
                </a:lnTo>
                <a:lnTo>
                  <a:pt x="28746" y="1992"/>
                </a:lnTo>
                <a:lnTo>
                  <a:pt x="20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40983" y="3470841"/>
            <a:ext cx="41910" cy="50800"/>
          </a:xfrm>
          <a:custGeom>
            <a:avLst/>
            <a:gdLst/>
            <a:ahLst/>
            <a:cxnLst/>
            <a:rect l="l" t="t" r="r" b="b"/>
            <a:pathLst>
              <a:path w="41910" h="50800">
                <a:moveTo>
                  <a:pt x="0" y="25212"/>
                </a:moveTo>
                <a:lnTo>
                  <a:pt x="1646" y="35077"/>
                </a:lnTo>
                <a:lnTo>
                  <a:pt x="6111" y="43139"/>
                </a:lnTo>
                <a:lnTo>
                  <a:pt x="12682" y="48576"/>
                </a:lnTo>
                <a:lnTo>
                  <a:pt x="20644" y="50571"/>
                </a:lnTo>
                <a:lnTo>
                  <a:pt x="28746" y="48576"/>
                </a:lnTo>
                <a:lnTo>
                  <a:pt x="35388" y="43139"/>
                </a:lnTo>
                <a:lnTo>
                  <a:pt x="39879" y="35077"/>
                </a:lnTo>
                <a:lnTo>
                  <a:pt x="41530" y="25212"/>
                </a:lnTo>
                <a:lnTo>
                  <a:pt x="39879" y="15432"/>
                </a:lnTo>
                <a:lnTo>
                  <a:pt x="35388" y="7414"/>
                </a:lnTo>
                <a:lnTo>
                  <a:pt x="28746" y="1992"/>
                </a:lnTo>
                <a:lnTo>
                  <a:pt x="20644" y="0"/>
                </a:lnTo>
                <a:lnTo>
                  <a:pt x="12682" y="1992"/>
                </a:lnTo>
                <a:lnTo>
                  <a:pt x="6111" y="7414"/>
                </a:lnTo>
                <a:lnTo>
                  <a:pt x="1646" y="15432"/>
                </a:lnTo>
                <a:lnTo>
                  <a:pt x="0" y="25212"/>
                </a:lnTo>
                <a:close/>
              </a:path>
            </a:pathLst>
          </a:custGeom>
          <a:ln w="79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32699" y="3357164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403" y="0"/>
                </a:moveTo>
                <a:lnTo>
                  <a:pt x="12580" y="1974"/>
                </a:lnTo>
                <a:lnTo>
                  <a:pt x="6081" y="7268"/>
                </a:lnTo>
                <a:lnTo>
                  <a:pt x="1643" y="14940"/>
                </a:lnTo>
                <a:lnTo>
                  <a:pt x="0" y="24047"/>
                </a:lnTo>
                <a:lnTo>
                  <a:pt x="1643" y="34080"/>
                </a:lnTo>
                <a:lnTo>
                  <a:pt x="6081" y="42228"/>
                </a:lnTo>
                <a:lnTo>
                  <a:pt x="12580" y="47697"/>
                </a:lnTo>
                <a:lnTo>
                  <a:pt x="20403" y="49697"/>
                </a:lnTo>
                <a:lnTo>
                  <a:pt x="28542" y="47697"/>
                </a:lnTo>
                <a:lnTo>
                  <a:pt x="35267" y="42228"/>
                </a:lnTo>
                <a:lnTo>
                  <a:pt x="39842" y="34080"/>
                </a:lnTo>
                <a:lnTo>
                  <a:pt x="41530" y="24047"/>
                </a:lnTo>
                <a:lnTo>
                  <a:pt x="39842" y="14940"/>
                </a:lnTo>
                <a:lnTo>
                  <a:pt x="35267" y="7268"/>
                </a:lnTo>
                <a:lnTo>
                  <a:pt x="28542" y="1974"/>
                </a:lnTo>
                <a:lnTo>
                  <a:pt x="20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32699" y="3357164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047"/>
                </a:moveTo>
                <a:lnTo>
                  <a:pt x="1643" y="34080"/>
                </a:lnTo>
                <a:lnTo>
                  <a:pt x="6081" y="42228"/>
                </a:lnTo>
                <a:lnTo>
                  <a:pt x="12580" y="47697"/>
                </a:lnTo>
                <a:lnTo>
                  <a:pt x="20403" y="49697"/>
                </a:lnTo>
                <a:lnTo>
                  <a:pt x="28542" y="47697"/>
                </a:lnTo>
                <a:lnTo>
                  <a:pt x="35267" y="42228"/>
                </a:lnTo>
                <a:lnTo>
                  <a:pt x="39842" y="34080"/>
                </a:lnTo>
                <a:lnTo>
                  <a:pt x="41530" y="24047"/>
                </a:lnTo>
                <a:lnTo>
                  <a:pt x="39842" y="14940"/>
                </a:lnTo>
                <a:lnTo>
                  <a:pt x="35267" y="7268"/>
                </a:lnTo>
                <a:lnTo>
                  <a:pt x="28542" y="1974"/>
                </a:lnTo>
                <a:lnTo>
                  <a:pt x="20403" y="0"/>
                </a:lnTo>
                <a:lnTo>
                  <a:pt x="12580" y="1974"/>
                </a:lnTo>
                <a:lnTo>
                  <a:pt x="6081" y="7268"/>
                </a:lnTo>
                <a:lnTo>
                  <a:pt x="1643" y="14940"/>
                </a:lnTo>
                <a:lnTo>
                  <a:pt x="0" y="24047"/>
                </a:lnTo>
                <a:close/>
              </a:path>
            </a:pathLst>
          </a:custGeom>
          <a:ln w="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15648" y="3140886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282" y="0"/>
                </a:moveTo>
                <a:lnTo>
                  <a:pt x="12529" y="1976"/>
                </a:lnTo>
                <a:lnTo>
                  <a:pt x="6066" y="7286"/>
                </a:lnTo>
                <a:lnTo>
                  <a:pt x="1641" y="15002"/>
                </a:lnTo>
                <a:lnTo>
                  <a:pt x="0" y="24192"/>
                </a:lnTo>
                <a:lnTo>
                  <a:pt x="1641" y="34226"/>
                </a:lnTo>
                <a:lnTo>
                  <a:pt x="6066" y="42373"/>
                </a:lnTo>
                <a:lnTo>
                  <a:pt x="12529" y="47843"/>
                </a:lnTo>
                <a:lnTo>
                  <a:pt x="20282" y="49843"/>
                </a:lnTo>
                <a:lnTo>
                  <a:pt x="28593" y="47843"/>
                </a:lnTo>
                <a:lnTo>
                  <a:pt x="35343" y="42373"/>
                </a:lnTo>
                <a:lnTo>
                  <a:pt x="39874" y="34226"/>
                </a:lnTo>
                <a:lnTo>
                  <a:pt x="41530" y="24192"/>
                </a:lnTo>
                <a:lnTo>
                  <a:pt x="39874" y="15002"/>
                </a:lnTo>
                <a:lnTo>
                  <a:pt x="35343" y="7286"/>
                </a:lnTo>
                <a:lnTo>
                  <a:pt x="28593" y="1976"/>
                </a:lnTo>
                <a:lnTo>
                  <a:pt x="20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15648" y="3140886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192"/>
                </a:moveTo>
                <a:lnTo>
                  <a:pt x="1641" y="34226"/>
                </a:lnTo>
                <a:lnTo>
                  <a:pt x="6066" y="42373"/>
                </a:lnTo>
                <a:lnTo>
                  <a:pt x="12529" y="47843"/>
                </a:lnTo>
                <a:lnTo>
                  <a:pt x="20282" y="49843"/>
                </a:lnTo>
                <a:lnTo>
                  <a:pt x="28593" y="47843"/>
                </a:lnTo>
                <a:lnTo>
                  <a:pt x="35343" y="42373"/>
                </a:lnTo>
                <a:lnTo>
                  <a:pt x="39874" y="34226"/>
                </a:lnTo>
                <a:lnTo>
                  <a:pt x="41530" y="24192"/>
                </a:lnTo>
                <a:lnTo>
                  <a:pt x="39874" y="15002"/>
                </a:lnTo>
                <a:lnTo>
                  <a:pt x="35343" y="7286"/>
                </a:lnTo>
                <a:lnTo>
                  <a:pt x="28593" y="1976"/>
                </a:lnTo>
                <a:lnTo>
                  <a:pt x="20282" y="0"/>
                </a:lnTo>
                <a:lnTo>
                  <a:pt x="12529" y="1976"/>
                </a:lnTo>
                <a:lnTo>
                  <a:pt x="6066" y="7286"/>
                </a:lnTo>
                <a:lnTo>
                  <a:pt x="1641" y="15002"/>
                </a:lnTo>
                <a:lnTo>
                  <a:pt x="0" y="24192"/>
                </a:lnTo>
                <a:close/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7873" y="2957108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644" y="0"/>
                </a:moveTo>
                <a:lnTo>
                  <a:pt x="12682" y="1981"/>
                </a:lnTo>
                <a:lnTo>
                  <a:pt x="6111" y="7323"/>
                </a:lnTo>
                <a:lnTo>
                  <a:pt x="1646" y="15125"/>
                </a:lnTo>
                <a:lnTo>
                  <a:pt x="0" y="24484"/>
                </a:lnTo>
                <a:lnTo>
                  <a:pt x="1646" y="34287"/>
                </a:lnTo>
                <a:lnTo>
                  <a:pt x="6111" y="42355"/>
                </a:lnTo>
                <a:lnTo>
                  <a:pt x="12682" y="47827"/>
                </a:lnTo>
                <a:lnTo>
                  <a:pt x="20644" y="49843"/>
                </a:lnTo>
                <a:lnTo>
                  <a:pt x="28746" y="47827"/>
                </a:lnTo>
                <a:lnTo>
                  <a:pt x="35388" y="42355"/>
                </a:lnTo>
                <a:lnTo>
                  <a:pt x="39879" y="34287"/>
                </a:lnTo>
                <a:lnTo>
                  <a:pt x="41530" y="24484"/>
                </a:lnTo>
                <a:lnTo>
                  <a:pt x="39879" y="15125"/>
                </a:lnTo>
                <a:lnTo>
                  <a:pt x="35388" y="7323"/>
                </a:lnTo>
                <a:lnTo>
                  <a:pt x="28746" y="1981"/>
                </a:lnTo>
                <a:lnTo>
                  <a:pt x="20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97873" y="2957108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484"/>
                </a:moveTo>
                <a:lnTo>
                  <a:pt x="1646" y="34287"/>
                </a:lnTo>
                <a:lnTo>
                  <a:pt x="6111" y="42355"/>
                </a:lnTo>
                <a:lnTo>
                  <a:pt x="12682" y="47827"/>
                </a:lnTo>
                <a:lnTo>
                  <a:pt x="20644" y="49843"/>
                </a:lnTo>
                <a:lnTo>
                  <a:pt x="28746" y="47827"/>
                </a:lnTo>
                <a:lnTo>
                  <a:pt x="35388" y="42355"/>
                </a:lnTo>
                <a:lnTo>
                  <a:pt x="39879" y="34287"/>
                </a:lnTo>
                <a:lnTo>
                  <a:pt x="41530" y="24484"/>
                </a:lnTo>
                <a:lnTo>
                  <a:pt x="39879" y="15125"/>
                </a:lnTo>
                <a:lnTo>
                  <a:pt x="35388" y="7323"/>
                </a:lnTo>
                <a:lnTo>
                  <a:pt x="28746" y="1981"/>
                </a:lnTo>
                <a:lnTo>
                  <a:pt x="20644" y="0"/>
                </a:lnTo>
                <a:lnTo>
                  <a:pt x="12682" y="1981"/>
                </a:lnTo>
                <a:lnTo>
                  <a:pt x="6111" y="7323"/>
                </a:lnTo>
                <a:lnTo>
                  <a:pt x="1646" y="15125"/>
                </a:lnTo>
                <a:lnTo>
                  <a:pt x="0" y="24484"/>
                </a:lnTo>
                <a:close/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81063" y="2790673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282" y="0"/>
                </a:moveTo>
                <a:lnTo>
                  <a:pt x="12529" y="1983"/>
                </a:lnTo>
                <a:lnTo>
                  <a:pt x="6066" y="7341"/>
                </a:lnTo>
                <a:lnTo>
                  <a:pt x="1641" y="15186"/>
                </a:lnTo>
                <a:lnTo>
                  <a:pt x="0" y="24630"/>
                </a:lnTo>
                <a:lnTo>
                  <a:pt x="1641" y="34410"/>
                </a:lnTo>
                <a:lnTo>
                  <a:pt x="6066" y="42428"/>
                </a:lnTo>
                <a:lnTo>
                  <a:pt x="12529" y="47850"/>
                </a:lnTo>
                <a:lnTo>
                  <a:pt x="20282" y="49843"/>
                </a:lnTo>
                <a:lnTo>
                  <a:pt x="28593" y="47850"/>
                </a:lnTo>
                <a:lnTo>
                  <a:pt x="35343" y="42428"/>
                </a:lnTo>
                <a:lnTo>
                  <a:pt x="39874" y="34410"/>
                </a:lnTo>
                <a:lnTo>
                  <a:pt x="41530" y="24630"/>
                </a:lnTo>
                <a:lnTo>
                  <a:pt x="39874" y="15186"/>
                </a:lnTo>
                <a:lnTo>
                  <a:pt x="35343" y="7341"/>
                </a:lnTo>
                <a:lnTo>
                  <a:pt x="28593" y="1983"/>
                </a:lnTo>
                <a:lnTo>
                  <a:pt x="20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81063" y="2790673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630"/>
                </a:moveTo>
                <a:lnTo>
                  <a:pt x="1641" y="34410"/>
                </a:lnTo>
                <a:lnTo>
                  <a:pt x="6066" y="42428"/>
                </a:lnTo>
                <a:lnTo>
                  <a:pt x="12529" y="47850"/>
                </a:lnTo>
                <a:lnTo>
                  <a:pt x="20282" y="49843"/>
                </a:lnTo>
                <a:lnTo>
                  <a:pt x="28593" y="47850"/>
                </a:lnTo>
                <a:lnTo>
                  <a:pt x="35343" y="42428"/>
                </a:lnTo>
                <a:lnTo>
                  <a:pt x="39874" y="34410"/>
                </a:lnTo>
                <a:lnTo>
                  <a:pt x="41530" y="24630"/>
                </a:lnTo>
                <a:lnTo>
                  <a:pt x="39874" y="15186"/>
                </a:lnTo>
                <a:lnTo>
                  <a:pt x="35343" y="7341"/>
                </a:lnTo>
                <a:lnTo>
                  <a:pt x="28593" y="1983"/>
                </a:lnTo>
                <a:lnTo>
                  <a:pt x="20282" y="0"/>
                </a:lnTo>
                <a:lnTo>
                  <a:pt x="12529" y="1983"/>
                </a:lnTo>
                <a:lnTo>
                  <a:pt x="6066" y="7341"/>
                </a:lnTo>
                <a:lnTo>
                  <a:pt x="1641" y="15186"/>
                </a:lnTo>
                <a:lnTo>
                  <a:pt x="0" y="24630"/>
                </a:lnTo>
                <a:close/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64012" y="2654115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523" y="0"/>
                </a:moveTo>
                <a:lnTo>
                  <a:pt x="12733" y="1983"/>
                </a:lnTo>
                <a:lnTo>
                  <a:pt x="6187" y="7341"/>
                </a:lnTo>
                <a:lnTo>
                  <a:pt x="1678" y="15186"/>
                </a:lnTo>
                <a:lnTo>
                  <a:pt x="0" y="24630"/>
                </a:lnTo>
                <a:lnTo>
                  <a:pt x="1678" y="34410"/>
                </a:lnTo>
                <a:lnTo>
                  <a:pt x="6187" y="42428"/>
                </a:lnTo>
                <a:lnTo>
                  <a:pt x="12733" y="47850"/>
                </a:lnTo>
                <a:lnTo>
                  <a:pt x="20523" y="49843"/>
                </a:lnTo>
                <a:lnTo>
                  <a:pt x="28625" y="47850"/>
                </a:lnTo>
                <a:lnTo>
                  <a:pt x="35267" y="42428"/>
                </a:lnTo>
                <a:lnTo>
                  <a:pt x="39759" y="34410"/>
                </a:lnTo>
                <a:lnTo>
                  <a:pt x="41409" y="24630"/>
                </a:lnTo>
                <a:lnTo>
                  <a:pt x="39759" y="15186"/>
                </a:lnTo>
                <a:lnTo>
                  <a:pt x="35267" y="7341"/>
                </a:lnTo>
                <a:lnTo>
                  <a:pt x="28625" y="1983"/>
                </a:lnTo>
                <a:lnTo>
                  <a:pt x="20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64012" y="2654115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630"/>
                </a:moveTo>
                <a:lnTo>
                  <a:pt x="1678" y="34410"/>
                </a:lnTo>
                <a:lnTo>
                  <a:pt x="6187" y="42428"/>
                </a:lnTo>
                <a:lnTo>
                  <a:pt x="12733" y="47850"/>
                </a:lnTo>
                <a:lnTo>
                  <a:pt x="20523" y="49843"/>
                </a:lnTo>
                <a:lnTo>
                  <a:pt x="28625" y="47850"/>
                </a:lnTo>
                <a:lnTo>
                  <a:pt x="35267" y="42428"/>
                </a:lnTo>
                <a:lnTo>
                  <a:pt x="39759" y="34410"/>
                </a:lnTo>
                <a:lnTo>
                  <a:pt x="41409" y="24630"/>
                </a:lnTo>
                <a:lnTo>
                  <a:pt x="39759" y="15186"/>
                </a:lnTo>
                <a:lnTo>
                  <a:pt x="35267" y="7341"/>
                </a:lnTo>
                <a:lnTo>
                  <a:pt x="28625" y="1983"/>
                </a:lnTo>
                <a:lnTo>
                  <a:pt x="20523" y="0"/>
                </a:lnTo>
                <a:lnTo>
                  <a:pt x="12733" y="1983"/>
                </a:lnTo>
                <a:lnTo>
                  <a:pt x="6187" y="7341"/>
                </a:lnTo>
                <a:lnTo>
                  <a:pt x="1678" y="15186"/>
                </a:lnTo>
                <a:lnTo>
                  <a:pt x="0" y="24630"/>
                </a:lnTo>
                <a:close/>
              </a:path>
            </a:pathLst>
          </a:custGeom>
          <a:ln w="7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46478" y="2488846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20403" y="0"/>
                </a:moveTo>
                <a:lnTo>
                  <a:pt x="12631" y="1981"/>
                </a:lnTo>
                <a:lnTo>
                  <a:pt x="6126" y="7323"/>
                </a:lnTo>
                <a:lnTo>
                  <a:pt x="1660" y="15125"/>
                </a:lnTo>
                <a:lnTo>
                  <a:pt x="0" y="24484"/>
                </a:lnTo>
                <a:lnTo>
                  <a:pt x="1660" y="34287"/>
                </a:lnTo>
                <a:lnTo>
                  <a:pt x="6126" y="42355"/>
                </a:lnTo>
                <a:lnTo>
                  <a:pt x="12631" y="47827"/>
                </a:lnTo>
                <a:lnTo>
                  <a:pt x="20403" y="49843"/>
                </a:lnTo>
                <a:lnTo>
                  <a:pt x="28542" y="47827"/>
                </a:lnTo>
                <a:lnTo>
                  <a:pt x="35267" y="42355"/>
                </a:lnTo>
                <a:lnTo>
                  <a:pt x="39842" y="34287"/>
                </a:lnTo>
                <a:lnTo>
                  <a:pt x="41530" y="24484"/>
                </a:lnTo>
                <a:lnTo>
                  <a:pt x="39842" y="15125"/>
                </a:lnTo>
                <a:lnTo>
                  <a:pt x="35267" y="7323"/>
                </a:lnTo>
                <a:lnTo>
                  <a:pt x="28542" y="1981"/>
                </a:lnTo>
                <a:lnTo>
                  <a:pt x="20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46478" y="2488846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4">
                <a:moveTo>
                  <a:pt x="0" y="24484"/>
                </a:moveTo>
                <a:lnTo>
                  <a:pt x="1660" y="34287"/>
                </a:lnTo>
                <a:lnTo>
                  <a:pt x="6126" y="42355"/>
                </a:lnTo>
                <a:lnTo>
                  <a:pt x="12631" y="47827"/>
                </a:lnTo>
                <a:lnTo>
                  <a:pt x="20403" y="49843"/>
                </a:lnTo>
                <a:lnTo>
                  <a:pt x="28542" y="47827"/>
                </a:lnTo>
                <a:lnTo>
                  <a:pt x="35267" y="42355"/>
                </a:lnTo>
                <a:lnTo>
                  <a:pt x="39842" y="34287"/>
                </a:lnTo>
                <a:lnTo>
                  <a:pt x="41530" y="24484"/>
                </a:lnTo>
                <a:lnTo>
                  <a:pt x="39842" y="15125"/>
                </a:lnTo>
                <a:lnTo>
                  <a:pt x="35267" y="7323"/>
                </a:lnTo>
                <a:lnTo>
                  <a:pt x="28542" y="1981"/>
                </a:lnTo>
                <a:lnTo>
                  <a:pt x="20403" y="0"/>
                </a:lnTo>
                <a:lnTo>
                  <a:pt x="12631" y="1981"/>
                </a:lnTo>
                <a:lnTo>
                  <a:pt x="6126" y="7323"/>
                </a:lnTo>
                <a:lnTo>
                  <a:pt x="1660" y="15125"/>
                </a:lnTo>
                <a:lnTo>
                  <a:pt x="0" y="24484"/>
                </a:lnTo>
                <a:close/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084010" y="3618346"/>
            <a:ext cx="158750" cy="4210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50" spc="5" dirty="0">
                <a:latin typeface="Arial"/>
                <a:cs typeface="Arial"/>
              </a:rPr>
              <a:t>d</a:t>
            </a:r>
            <a:r>
              <a:rPr sz="1050" dirty="0">
                <a:latin typeface="Arial"/>
                <a:cs typeface="Arial"/>
              </a:rPr>
              <a:t>,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31040" y="5456099"/>
            <a:ext cx="20383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60" dirty="0">
                <a:latin typeface="Arial"/>
                <a:cs typeface="Arial"/>
              </a:rPr>
              <a:t>t</a:t>
            </a:r>
            <a:r>
              <a:rPr sz="1250" spc="-55" dirty="0">
                <a:latin typeface="Arial"/>
                <a:cs typeface="Arial"/>
              </a:rPr>
              <a:t>,</a:t>
            </a:r>
            <a:r>
              <a:rPr sz="1250" spc="-60" dirty="0">
                <a:latin typeface="Arial"/>
                <a:cs typeface="Arial"/>
              </a:rPr>
              <a:t> </a:t>
            </a:r>
            <a:r>
              <a:rPr sz="1250" spc="-100" dirty="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08797" y="5322215"/>
            <a:ext cx="857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0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026628" y="5322215"/>
            <a:ext cx="1454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74513" y="5322215"/>
            <a:ext cx="1454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523053" y="5322215"/>
            <a:ext cx="1454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270938" y="5322215"/>
            <a:ext cx="1454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988808" y="5322215"/>
            <a:ext cx="1454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96162" y="5163233"/>
            <a:ext cx="17526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>
                <a:latin typeface="Arial"/>
                <a:cs typeface="Arial"/>
              </a:rPr>
              <a:t>0.0</a:t>
            </a:r>
            <a:endParaRPr sz="9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74945" y="3716874"/>
            <a:ext cx="3996054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50" spc="-55" dirty="0">
                <a:latin typeface="Arial"/>
                <a:cs typeface="Arial"/>
              </a:rPr>
              <a:t>0.2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-80" dirty="0">
                <a:latin typeface="Arial"/>
                <a:cs typeface="Arial"/>
              </a:rPr>
              <a:t>0.3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50" spc="-55" dirty="0">
                <a:latin typeface="Arial"/>
                <a:cs typeface="Arial"/>
              </a:rPr>
              <a:t>0.1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74945" y="2993236"/>
            <a:ext cx="3996054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50" spc="-55" dirty="0">
                <a:latin typeface="Arial"/>
                <a:cs typeface="Arial"/>
              </a:rPr>
              <a:t>0.3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50" spc="-80" dirty="0">
                <a:latin typeface="Arial"/>
                <a:cs typeface="Arial"/>
              </a:rPr>
              <a:t>0.6</a:t>
            </a:r>
            <a:endParaRPr sz="9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96162" y="2270035"/>
            <a:ext cx="17526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>
                <a:latin typeface="Arial"/>
                <a:cs typeface="Arial"/>
              </a:rPr>
              <a:t>0.4</a:t>
            </a:r>
            <a:endParaRPr sz="95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351551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25350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99489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73300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46981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1841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95914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69726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43800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7612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91423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51551" y="5248043"/>
            <a:ext cx="3740150" cy="0"/>
          </a:xfrm>
          <a:custGeom>
            <a:avLst/>
            <a:gdLst/>
            <a:ahLst/>
            <a:cxnLst/>
            <a:rect l="l" t="t" r="r" b="b"/>
            <a:pathLst>
              <a:path w="3740150">
                <a:moveTo>
                  <a:pt x="0" y="0"/>
                </a:moveTo>
                <a:lnTo>
                  <a:pt x="3739871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96882" y="524804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69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23738" y="488644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96882" y="4524798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69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23738" y="416319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96882" y="3801597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69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23738" y="343999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96882" y="307839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69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23738" y="271679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96882" y="235519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69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51551" y="2355194"/>
            <a:ext cx="0" cy="2893060"/>
          </a:xfrm>
          <a:custGeom>
            <a:avLst/>
            <a:gdLst/>
            <a:ahLst/>
            <a:cxnLst/>
            <a:rect l="l" t="t" r="r" b="b"/>
            <a:pathLst>
              <a:path h="2893060">
                <a:moveTo>
                  <a:pt x="0" y="2892848"/>
                </a:moveTo>
                <a:lnTo>
                  <a:pt x="0" y="0"/>
                </a:lnTo>
              </a:path>
            </a:pathLst>
          </a:custGeom>
          <a:ln w="1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71782" y="4897802"/>
            <a:ext cx="45720" cy="50165"/>
          </a:xfrm>
          <a:custGeom>
            <a:avLst/>
            <a:gdLst/>
            <a:ahLst/>
            <a:cxnLst/>
            <a:rect l="l" t="t" r="r" b="b"/>
            <a:pathLst>
              <a:path w="45720" h="50164">
                <a:moveTo>
                  <a:pt x="22701" y="0"/>
                </a:moveTo>
                <a:lnTo>
                  <a:pt x="13895" y="1980"/>
                </a:lnTo>
                <a:lnTo>
                  <a:pt x="6676" y="7320"/>
                </a:lnTo>
                <a:lnTo>
                  <a:pt x="1794" y="15120"/>
                </a:lnTo>
                <a:lnTo>
                  <a:pt x="0" y="24480"/>
                </a:lnTo>
                <a:lnTo>
                  <a:pt x="1794" y="34260"/>
                </a:lnTo>
                <a:lnTo>
                  <a:pt x="6676" y="42276"/>
                </a:lnTo>
                <a:lnTo>
                  <a:pt x="13895" y="47695"/>
                </a:lnTo>
                <a:lnTo>
                  <a:pt x="22701" y="49687"/>
                </a:lnTo>
                <a:lnTo>
                  <a:pt x="31696" y="47695"/>
                </a:lnTo>
                <a:lnTo>
                  <a:pt x="39012" y="42276"/>
                </a:lnTo>
                <a:lnTo>
                  <a:pt x="43930" y="34260"/>
                </a:lnTo>
                <a:lnTo>
                  <a:pt x="45730" y="24480"/>
                </a:lnTo>
                <a:lnTo>
                  <a:pt x="43930" y="15120"/>
                </a:lnTo>
                <a:lnTo>
                  <a:pt x="39012" y="7320"/>
                </a:lnTo>
                <a:lnTo>
                  <a:pt x="31696" y="1980"/>
                </a:lnTo>
                <a:lnTo>
                  <a:pt x="22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1782" y="4897802"/>
            <a:ext cx="45720" cy="50165"/>
          </a:xfrm>
          <a:custGeom>
            <a:avLst/>
            <a:gdLst/>
            <a:ahLst/>
            <a:cxnLst/>
            <a:rect l="l" t="t" r="r" b="b"/>
            <a:pathLst>
              <a:path w="45720" h="50164">
                <a:moveTo>
                  <a:pt x="0" y="24480"/>
                </a:moveTo>
                <a:lnTo>
                  <a:pt x="1794" y="34260"/>
                </a:lnTo>
                <a:lnTo>
                  <a:pt x="6676" y="42276"/>
                </a:lnTo>
                <a:lnTo>
                  <a:pt x="13895" y="47695"/>
                </a:lnTo>
                <a:lnTo>
                  <a:pt x="22701" y="49687"/>
                </a:lnTo>
                <a:lnTo>
                  <a:pt x="31696" y="47695"/>
                </a:lnTo>
                <a:lnTo>
                  <a:pt x="39012" y="42276"/>
                </a:lnTo>
                <a:lnTo>
                  <a:pt x="43930" y="34260"/>
                </a:lnTo>
                <a:lnTo>
                  <a:pt x="45730" y="24480"/>
                </a:lnTo>
                <a:lnTo>
                  <a:pt x="43930" y="15120"/>
                </a:lnTo>
                <a:lnTo>
                  <a:pt x="39012" y="7320"/>
                </a:lnTo>
                <a:lnTo>
                  <a:pt x="31696" y="1980"/>
                </a:lnTo>
                <a:lnTo>
                  <a:pt x="22701" y="0"/>
                </a:lnTo>
                <a:lnTo>
                  <a:pt x="13895" y="1980"/>
                </a:lnTo>
                <a:lnTo>
                  <a:pt x="6676" y="7320"/>
                </a:lnTo>
                <a:lnTo>
                  <a:pt x="1794" y="15120"/>
                </a:lnTo>
                <a:lnTo>
                  <a:pt x="0" y="24480"/>
                </a:lnTo>
                <a:close/>
              </a:path>
            </a:pathLst>
          </a:custGeom>
          <a:ln w="8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84017" y="4792057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20" h="49529">
                <a:moveTo>
                  <a:pt x="22701" y="0"/>
                </a:moveTo>
                <a:lnTo>
                  <a:pt x="13895" y="1980"/>
                </a:lnTo>
                <a:lnTo>
                  <a:pt x="6676" y="7320"/>
                </a:lnTo>
                <a:lnTo>
                  <a:pt x="1794" y="15120"/>
                </a:lnTo>
                <a:lnTo>
                  <a:pt x="0" y="24480"/>
                </a:lnTo>
                <a:lnTo>
                  <a:pt x="1794" y="33848"/>
                </a:lnTo>
                <a:lnTo>
                  <a:pt x="6676" y="41652"/>
                </a:lnTo>
                <a:lnTo>
                  <a:pt x="13895" y="46994"/>
                </a:lnTo>
                <a:lnTo>
                  <a:pt x="22701" y="48974"/>
                </a:lnTo>
                <a:lnTo>
                  <a:pt x="31696" y="46994"/>
                </a:lnTo>
                <a:lnTo>
                  <a:pt x="39012" y="41652"/>
                </a:lnTo>
                <a:lnTo>
                  <a:pt x="43930" y="33848"/>
                </a:lnTo>
                <a:lnTo>
                  <a:pt x="45730" y="24480"/>
                </a:lnTo>
                <a:lnTo>
                  <a:pt x="43930" y="15120"/>
                </a:lnTo>
                <a:lnTo>
                  <a:pt x="39012" y="7320"/>
                </a:lnTo>
                <a:lnTo>
                  <a:pt x="31696" y="1980"/>
                </a:lnTo>
                <a:lnTo>
                  <a:pt x="22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84017" y="4792057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20" h="49529">
                <a:moveTo>
                  <a:pt x="0" y="24480"/>
                </a:moveTo>
                <a:lnTo>
                  <a:pt x="1794" y="33848"/>
                </a:lnTo>
                <a:lnTo>
                  <a:pt x="6676" y="41652"/>
                </a:lnTo>
                <a:lnTo>
                  <a:pt x="13895" y="46994"/>
                </a:lnTo>
                <a:lnTo>
                  <a:pt x="22701" y="48974"/>
                </a:lnTo>
                <a:lnTo>
                  <a:pt x="31696" y="46994"/>
                </a:lnTo>
                <a:lnTo>
                  <a:pt x="39012" y="41652"/>
                </a:lnTo>
                <a:lnTo>
                  <a:pt x="43930" y="33848"/>
                </a:lnTo>
                <a:lnTo>
                  <a:pt x="45730" y="24480"/>
                </a:lnTo>
                <a:lnTo>
                  <a:pt x="43930" y="15120"/>
                </a:lnTo>
                <a:lnTo>
                  <a:pt x="39012" y="7320"/>
                </a:lnTo>
                <a:lnTo>
                  <a:pt x="31696" y="1980"/>
                </a:lnTo>
                <a:lnTo>
                  <a:pt x="22701" y="0"/>
                </a:lnTo>
                <a:lnTo>
                  <a:pt x="13895" y="1980"/>
                </a:lnTo>
                <a:lnTo>
                  <a:pt x="6676" y="7320"/>
                </a:lnTo>
                <a:lnTo>
                  <a:pt x="1794" y="15120"/>
                </a:lnTo>
                <a:lnTo>
                  <a:pt x="0" y="24480"/>
                </a:lnTo>
                <a:close/>
              </a:path>
            </a:pathLst>
          </a:custGeom>
          <a:ln w="80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96252" y="4679213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22701" y="0"/>
                </a:moveTo>
                <a:lnTo>
                  <a:pt x="13895" y="1996"/>
                </a:lnTo>
                <a:lnTo>
                  <a:pt x="6676" y="7454"/>
                </a:lnTo>
                <a:lnTo>
                  <a:pt x="1794" y="15574"/>
                </a:lnTo>
                <a:lnTo>
                  <a:pt x="0" y="25556"/>
                </a:lnTo>
                <a:lnTo>
                  <a:pt x="1794" y="35328"/>
                </a:lnTo>
                <a:lnTo>
                  <a:pt x="6676" y="43340"/>
                </a:lnTo>
                <a:lnTo>
                  <a:pt x="13895" y="48758"/>
                </a:lnTo>
                <a:lnTo>
                  <a:pt x="22701" y="50749"/>
                </a:lnTo>
                <a:lnTo>
                  <a:pt x="31694" y="48758"/>
                </a:lnTo>
                <a:lnTo>
                  <a:pt x="39006" y="43340"/>
                </a:lnTo>
                <a:lnTo>
                  <a:pt x="43919" y="35328"/>
                </a:lnTo>
                <a:lnTo>
                  <a:pt x="45717" y="25556"/>
                </a:lnTo>
                <a:lnTo>
                  <a:pt x="43919" y="15574"/>
                </a:lnTo>
                <a:lnTo>
                  <a:pt x="39006" y="7454"/>
                </a:lnTo>
                <a:lnTo>
                  <a:pt x="31694" y="1996"/>
                </a:lnTo>
                <a:lnTo>
                  <a:pt x="22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96252" y="4679213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0" y="25556"/>
                </a:moveTo>
                <a:lnTo>
                  <a:pt x="1794" y="35328"/>
                </a:lnTo>
                <a:lnTo>
                  <a:pt x="6676" y="43340"/>
                </a:lnTo>
                <a:lnTo>
                  <a:pt x="13895" y="48758"/>
                </a:lnTo>
                <a:lnTo>
                  <a:pt x="22701" y="50749"/>
                </a:lnTo>
                <a:lnTo>
                  <a:pt x="31694" y="48758"/>
                </a:lnTo>
                <a:lnTo>
                  <a:pt x="39006" y="43340"/>
                </a:lnTo>
                <a:lnTo>
                  <a:pt x="43919" y="35328"/>
                </a:lnTo>
                <a:lnTo>
                  <a:pt x="45717" y="25556"/>
                </a:lnTo>
                <a:lnTo>
                  <a:pt x="43919" y="15574"/>
                </a:lnTo>
                <a:lnTo>
                  <a:pt x="39006" y="7454"/>
                </a:lnTo>
                <a:lnTo>
                  <a:pt x="31694" y="1996"/>
                </a:lnTo>
                <a:lnTo>
                  <a:pt x="22701" y="0"/>
                </a:lnTo>
                <a:lnTo>
                  <a:pt x="13895" y="1996"/>
                </a:lnTo>
                <a:lnTo>
                  <a:pt x="6676" y="7454"/>
                </a:lnTo>
                <a:lnTo>
                  <a:pt x="1794" y="15574"/>
                </a:lnTo>
                <a:lnTo>
                  <a:pt x="0" y="25556"/>
                </a:lnTo>
                <a:close/>
              </a:path>
            </a:pathLst>
          </a:custGeom>
          <a:ln w="8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84272" y="4531634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22019" y="0"/>
                </a:moveTo>
                <a:lnTo>
                  <a:pt x="13602" y="1993"/>
                </a:lnTo>
                <a:lnTo>
                  <a:pt x="6586" y="7436"/>
                </a:lnTo>
                <a:lnTo>
                  <a:pt x="1781" y="15525"/>
                </a:lnTo>
                <a:lnTo>
                  <a:pt x="0" y="25454"/>
                </a:lnTo>
                <a:lnTo>
                  <a:pt x="1781" y="35300"/>
                </a:lnTo>
                <a:lnTo>
                  <a:pt x="6586" y="43345"/>
                </a:lnTo>
                <a:lnTo>
                  <a:pt x="13602" y="48772"/>
                </a:lnTo>
                <a:lnTo>
                  <a:pt x="22019" y="50763"/>
                </a:lnTo>
                <a:lnTo>
                  <a:pt x="31043" y="48772"/>
                </a:lnTo>
                <a:lnTo>
                  <a:pt x="38370" y="43345"/>
                </a:lnTo>
                <a:lnTo>
                  <a:pt x="43289" y="35300"/>
                </a:lnTo>
                <a:lnTo>
                  <a:pt x="45088" y="25454"/>
                </a:lnTo>
                <a:lnTo>
                  <a:pt x="43289" y="15525"/>
                </a:lnTo>
                <a:lnTo>
                  <a:pt x="38370" y="7436"/>
                </a:lnTo>
                <a:lnTo>
                  <a:pt x="31043" y="1993"/>
                </a:lnTo>
                <a:lnTo>
                  <a:pt x="22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84272" y="4531634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0" y="25454"/>
                </a:moveTo>
                <a:lnTo>
                  <a:pt x="1781" y="35300"/>
                </a:lnTo>
                <a:lnTo>
                  <a:pt x="6586" y="43345"/>
                </a:lnTo>
                <a:lnTo>
                  <a:pt x="13602" y="48772"/>
                </a:lnTo>
                <a:lnTo>
                  <a:pt x="22019" y="50763"/>
                </a:lnTo>
                <a:lnTo>
                  <a:pt x="31043" y="48772"/>
                </a:lnTo>
                <a:lnTo>
                  <a:pt x="38370" y="43345"/>
                </a:lnTo>
                <a:lnTo>
                  <a:pt x="43289" y="35300"/>
                </a:lnTo>
                <a:lnTo>
                  <a:pt x="45088" y="25454"/>
                </a:lnTo>
                <a:lnTo>
                  <a:pt x="43289" y="15525"/>
                </a:lnTo>
                <a:lnTo>
                  <a:pt x="38370" y="7436"/>
                </a:lnTo>
                <a:lnTo>
                  <a:pt x="31043" y="1993"/>
                </a:lnTo>
                <a:lnTo>
                  <a:pt x="22019" y="0"/>
                </a:lnTo>
                <a:lnTo>
                  <a:pt x="13602" y="1993"/>
                </a:lnTo>
                <a:lnTo>
                  <a:pt x="6586" y="7436"/>
                </a:lnTo>
                <a:lnTo>
                  <a:pt x="1781" y="15525"/>
                </a:lnTo>
                <a:lnTo>
                  <a:pt x="0" y="25454"/>
                </a:lnTo>
                <a:close/>
              </a:path>
            </a:pathLst>
          </a:custGeom>
          <a:ln w="8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69998" y="4385016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23068" y="0"/>
                </a:moveTo>
                <a:lnTo>
                  <a:pt x="14044" y="1988"/>
                </a:lnTo>
                <a:lnTo>
                  <a:pt x="6717" y="7400"/>
                </a:lnTo>
                <a:lnTo>
                  <a:pt x="1798" y="15402"/>
                </a:lnTo>
                <a:lnTo>
                  <a:pt x="0" y="25163"/>
                </a:lnTo>
                <a:lnTo>
                  <a:pt x="1798" y="35177"/>
                </a:lnTo>
                <a:lnTo>
                  <a:pt x="6717" y="43309"/>
                </a:lnTo>
                <a:lnTo>
                  <a:pt x="14044" y="48768"/>
                </a:lnTo>
                <a:lnTo>
                  <a:pt x="23068" y="50763"/>
                </a:lnTo>
                <a:lnTo>
                  <a:pt x="31925" y="48768"/>
                </a:lnTo>
                <a:lnTo>
                  <a:pt x="39271" y="43309"/>
                </a:lnTo>
                <a:lnTo>
                  <a:pt x="44283" y="35177"/>
                </a:lnTo>
                <a:lnTo>
                  <a:pt x="46136" y="25163"/>
                </a:lnTo>
                <a:lnTo>
                  <a:pt x="44283" y="15402"/>
                </a:lnTo>
                <a:lnTo>
                  <a:pt x="39271" y="7400"/>
                </a:lnTo>
                <a:lnTo>
                  <a:pt x="31925" y="1988"/>
                </a:lnTo>
                <a:lnTo>
                  <a:pt x="23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69998" y="4385016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0" y="25163"/>
                </a:moveTo>
                <a:lnTo>
                  <a:pt x="1798" y="35177"/>
                </a:lnTo>
                <a:lnTo>
                  <a:pt x="6717" y="43309"/>
                </a:lnTo>
                <a:lnTo>
                  <a:pt x="14044" y="48768"/>
                </a:lnTo>
                <a:lnTo>
                  <a:pt x="23068" y="50763"/>
                </a:lnTo>
                <a:lnTo>
                  <a:pt x="31925" y="48768"/>
                </a:lnTo>
                <a:lnTo>
                  <a:pt x="39271" y="43309"/>
                </a:lnTo>
                <a:lnTo>
                  <a:pt x="44283" y="35177"/>
                </a:lnTo>
                <a:lnTo>
                  <a:pt x="46136" y="25163"/>
                </a:lnTo>
                <a:lnTo>
                  <a:pt x="44283" y="15402"/>
                </a:lnTo>
                <a:lnTo>
                  <a:pt x="39271" y="7400"/>
                </a:lnTo>
                <a:lnTo>
                  <a:pt x="31925" y="1988"/>
                </a:lnTo>
                <a:lnTo>
                  <a:pt x="23068" y="0"/>
                </a:lnTo>
                <a:lnTo>
                  <a:pt x="14044" y="1988"/>
                </a:lnTo>
                <a:lnTo>
                  <a:pt x="6717" y="7400"/>
                </a:lnTo>
                <a:lnTo>
                  <a:pt x="1798" y="15402"/>
                </a:lnTo>
                <a:lnTo>
                  <a:pt x="0" y="25163"/>
                </a:lnTo>
                <a:close/>
              </a:path>
            </a:pathLst>
          </a:custGeom>
          <a:ln w="8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57428" y="4238106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22019" y="0"/>
                </a:moveTo>
                <a:lnTo>
                  <a:pt x="13602" y="1995"/>
                </a:lnTo>
                <a:lnTo>
                  <a:pt x="6586" y="7454"/>
                </a:lnTo>
                <a:lnTo>
                  <a:pt x="1781" y="15586"/>
                </a:lnTo>
                <a:lnTo>
                  <a:pt x="0" y="25600"/>
                </a:lnTo>
                <a:lnTo>
                  <a:pt x="1781" y="35361"/>
                </a:lnTo>
                <a:lnTo>
                  <a:pt x="6586" y="43363"/>
                </a:lnTo>
                <a:lnTo>
                  <a:pt x="13602" y="48775"/>
                </a:lnTo>
                <a:lnTo>
                  <a:pt x="22019" y="50763"/>
                </a:lnTo>
                <a:lnTo>
                  <a:pt x="31043" y="48775"/>
                </a:lnTo>
                <a:lnTo>
                  <a:pt x="38370" y="43363"/>
                </a:lnTo>
                <a:lnTo>
                  <a:pt x="43289" y="35361"/>
                </a:lnTo>
                <a:lnTo>
                  <a:pt x="45088" y="25600"/>
                </a:lnTo>
                <a:lnTo>
                  <a:pt x="43289" y="15586"/>
                </a:lnTo>
                <a:lnTo>
                  <a:pt x="38370" y="7454"/>
                </a:lnTo>
                <a:lnTo>
                  <a:pt x="31043" y="1995"/>
                </a:lnTo>
                <a:lnTo>
                  <a:pt x="22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57428" y="4238106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0" y="25600"/>
                </a:moveTo>
                <a:lnTo>
                  <a:pt x="1781" y="35361"/>
                </a:lnTo>
                <a:lnTo>
                  <a:pt x="6586" y="43363"/>
                </a:lnTo>
                <a:lnTo>
                  <a:pt x="13602" y="48775"/>
                </a:lnTo>
                <a:lnTo>
                  <a:pt x="22019" y="50763"/>
                </a:lnTo>
                <a:lnTo>
                  <a:pt x="31043" y="48775"/>
                </a:lnTo>
                <a:lnTo>
                  <a:pt x="38370" y="43363"/>
                </a:lnTo>
                <a:lnTo>
                  <a:pt x="43289" y="35361"/>
                </a:lnTo>
                <a:lnTo>
                  <a:pt x="45088" y="25600"/>
                </a:lnTo>
                <a:lnTo>
                  <a:pt x="43289" y="15586"/>
                </a:lnTo>
                <a:lnTo>
                  <a:pt x="38370" y="7454"/>
                </a:lnTo>
                <a:lnTo>
                  <a:pt x="31043" y="1995"/>
                </a:lnTo>
                <a:lnTo>
                  <a:pt x="22019" y="0"/>
                </a:lnTo>
                <a:lnTo>
                  <a:pt x="13602" y="1995"/>
                </a:lnTo>
                <a:lnTo>
                  <a:pt x="6586" y="7454"/>
                </a:lnTo>
                <a:lnTo>
                  <a:pt x="1781" y="15586"/>
                </a:lnTo>
                <a:lnTo>
                  <a:pt x="0" y="25600"/>
                </a:lnTo>
                <a:close/>
              </a:path>
            </a:pathLst>
          </a:custGeom>
          <a:ln w="8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44203" y="4099343"/>
            <a:ext cx="45720" cy="50165"/>
          </a:xfrm>
          <a:custGeom>
            <a:avLst/>
            <a:gdLst/>
            <a:ahLst/>
            <a:cxnLst/>
            <a:rect l="l" t="t" r="r" b="b"/>
            <a:pathLst>
              <a:path w="45720" h="50164">
                <a:moveTo>
                  <a:pt x="22675" y="0"/>
                </a:moveTo>
                <a:lnTo>
                  <a:pt x="13879" y="1979"/>
                </a:lnTo>
                <a:lnTo>
                  <a:pt x="6668" y="7327"/>
                </a:lnTo>
                <a:lnTo>
                  <a:pt x="1791" y="15156"/>
                </a:lnTo>
                <a:lnTo>
                  <a:pt x="0" y="24581"/>
                </a:lnTo>
                <a:lnTo>
                  <a:pt x="1791" y="34343"/>
                </a:lnTo>
                <a:lnTo>
                  <a:pt x="6668" y="42345"/>
                </a:lnTo>
                <a:lnTo>
                  <a:pt x="13879" y="47756"/>
                </a:lnTo>
                <a:lnTo>
                  <a:pt x="22675" y="49745"/>
                </a:lnTo>
                <a:lnTo>
                  <a:pt x="31622" y="47756"/>
                </a:lnTo>
                <a:lnTo>
                  <a:pt x="38911" y="42345"/>
                </a:lnTo>
                <a:lnTo>
                  <a:pt x="43816" y="34343"/>
                </a:lnTo>
                <a:lnTo>
                  <a:pt x="45612" y="24581"/>
                </a:lnTo>
                <a:lnTo>
                  <a:pt x="43816" y="15156"/>
                </a:lnTo>
                <a:lnTo>
                  <a:pt x="38911" y="7327"/>
                </a:lnTo>
                <a:lnTo>
                  <a:pt x="31622" y="1979"/>
                </a:lnTo>
                <a:lnTo>
                  <a:pt x="22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44203" y="4099343"/>
            <a:ext cx="45720" cy="50165"/>
          </a:xfrm>
          <a:custGeom>
            <a:avLst/>
            <a:gdLst/>
            <a:ahLst/>
            <a:cxnLst/>
            <a:rect l="l" t="t" r="r" b="b"/>
            <a:pathLst>
              <a:path w="45720" h="50164">
                <a:moveTo>
                  <a:pt x="0" y="24581"/>
                </a:moveTo>
                <a:lnTo>
                  <a:pt x="1791" y="34343"/>
                </a:lnTo>
                <a:lnTo>
                  <a:pt x="6668" y="42345"/>
                </a:lnTo>
                <a:lnTo>
                  <a:pt x="13879" y="47756"/>
                </a:lnTo>
                <a:lnTo>
                  <a:pt x="22675" y="49745"/>
                </a:lnTo>
                <a:lnTo>
                  <a:pt x="31622" y="47756"/>
                </a:lnTo>
                <a:lnTo>
                  <a:pt x="38911" y="42345"/>
                </a:lnTo>
                <a:lnTo>
                  <a:pt x="43816" y="34343"/>
                </a:lnTo>
                <a:lnTo>
                  <a:pt x="45612" y="24581"/>
                </a:lnTo>
                <a:lnTo>
                  <a:pt x="43816" y="15156"/>
                </a:lnTo>
                <a:lnTo>
                  <a:pt x="38911" y="7327"/>
                </a:lnTo>
                <a:lnTo>
                  <a:pt x="31622" y="1979"/>
                </a:lnTo>
                <a:lnTo>
                  <a:pt x="22675" y="0"/>
                </a:lnTo>
                <a:lnTo>
                  <a:pt x="13879" y="1979"/>
                </a:lnTo>
                <a:lnTo>
                  <a:pt x="6668" y="7327"/>
                </a:lnTo>
                <a:lnTo>
                  <a:pt x="1791" y="15156"/>
                </a:lnTo>
                <a:lnTo>
                  <a:pt x="0" y="24581"/>
                </a:lnTo>
                <a:close/>
              </a:path>
            </a:pathLst>
          </a:custGeom>
          <a:ln w="8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17883" y="3811924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23068" y="0"/>
                </a:moveTo>
                <a:lnTo>
                  <a:pt x="14100" y="1995"/>
                </a:lnTo>
                <a:lnTo>
                  <a:pt x="6766" y="7454"/>
                </a:lnTo>
                <a:lnTo>
                  <a:pt x="1816" y="15586"/>
                </a:lnTo>
                <a:lnTo>
                  <a:pt x="0" y="25600"/>
                </a:lnTo>
                <a:lnTo>
                  <a:pt x="1816" y="35361"/>
                </a:lnTo>
                <a:lnTo>
                  <a:pt x="6766" y="43363"/>
                </a:lnTo>
                <a:lnTo>
                  <a:pt x="14100" y="48775"/>
                </a:lnTo>
                <a:lnTo>
                  <a:pt x="23068" y="50763"/>
                </a:lnTo>
                <a:lnTo>
                  <a:pt x="31864" y="48775"/>
                </a:lnTo>
                <a:lnTo>
                  <a:pt x="39075" y="43363"/>
                </a:lnTo>
                <a:lnTo>
                  <a:pt x="43951" y="35361"/>
                </a:lnTo>
                <a:lnTo>
                  <a:pt x="45743" y="25600"/>
                </a:lnTo>
                <a:lnTo>
                  <a:pt x="43951" y="15586"/>
                </a:lnTo>
                <a:lnTo>
                  <a:pt x="39075" y="7454"/>
                </a:lnTo>
                <a:lnTo>
                  <a:pt x="31864" y="1995"/>
                </a:lnTo>
                <a:lnTo>
                  <a:pt x="23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17883" y="3811924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0" y="25600"/>
                </a:moveTo>
                <a:lnTo>
                  <a:pt x="1816" y="35361"/>
                </a:lnTo>
                <a:lnTo>
                  <a:pt x="6766" y="43363"/>
                </a:lnTo>
                <a:lnTo>
                  <a:pt x="14100" y="48775"/>
                </a:lnTo>
                <a:lnTo>
                  <a:pt x="23068" y="50763"/>
                </a:lnTo>
                <a:lnTo>
                  <a:pt x="31864" y="48775"/>
                </a:lnTo>
                <a:lnTo>
                  <a:pt x="39075" y="43363"/>
                </a:lnTo>
                <a:lnTo>
                  <a:pt x="43951" y="35361"/>
                </a:lnTo>
                <a:lnTo>
                  <a:pt x="45743" y="25600"/>
                </a:lnTo>
                <a:lnTo>
                  <a:pt x="43951" y="15586"/>
                </a:lnTo>
                <a:lnTo>
                  <a:pt x="39075" y="7454"/>
                </a:lnTo>
                <a:lnTo>
                  <a:pt x="31864" y="1995"/>
                </a:lnTo>
                <a:lnTo>
                  <a:pt x="23068" y="0"/>
                </a:lnTo>
                <a:lnTo>
                  <a:pt x="14100" y="1995"/>
                </a:lnTo>
                <a:lnTo>
                  <a:pt x="6766" y="7454"/>
                </a:lnTo>
                <a:lnTo>
                  <a:pt x="1816" y="15586"/>
                </a:lnTo>
                <a:lnTo>
                  <a:pt x="0" y="25600"/>
                </a:lnTo>
                <a:close/>
              </a:path>
            </a:pathLst>
          </a:custGeom>
          <a:ln w="8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92743" y="3544723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22937" y="0"/>
                </a:moveTo>
                <a:lnTo>
                  <a:pt x="13989" y="1988"/>
                </a:lnTo>
                <a:lnTo>
                  <a:pt x="6700" y="7400"/>
                </a:lnTo>
                <a:lnTo>
                  <a:pt x="1796" y="15402"/>
                </a:lnTo>
                <a:lnTo>
                  <a:pt x="0" y="25163"/>
                </a:lnTo>
                <a:lnTo>
                  <a:pt x="1796" y="35177"/>
                </a:lnTo>
                <a:lnTo>
                  <a:pt x="6700" y="43309"/>
                </a:lnTo>
                <a:lnTo>
                  <a:pt x="13989" y="48768"/>
                </a:lnTo>
                <a:lnTo>
                  <a:pt x="22937" y="50763"/>
                </a:lnTo>
                <a:lnTo>
                  <a:pt x="31733" y="48768"/>
                </a:lnTo>
                <a:lnTo>
                  <a:pt x="38944" y="43309"/>
                </a:lnTo>
                <a:lnTo>
                  <a:pt x="43820" y="35177"/>
                </a:lnTo>
                <a:lnTo>
                  <a:pt x="45612" y="25163"/>
                </a:lnTo>
                <a:lnTo>
                  <a:pt x="43820" y="15402"/>
                </a:lnTo>
                <a:lnTo>
                  <a:pt x="38944" y="7400"/>
                </a:lnTo>
                <a:lnTo>
                  <a:pt x="31733" y="1988"/>
                </a:lnTo>
                <a:lnTo>
                  <a:pt x="22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92743" y="3544723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0" y="25163"/>
                </a:moveTo>
                <a:lnTo>
                  <a:pt x="1796" y="35177"/>
                </a:lnTo>
                <a:lnTo>
                  <a:pt x="6700" y="43309"/>
                </a:lnTo>
                <a:lnTo>
                  <a:pt x="13989" y="48768"/>
                </a:lnTo>
                <a:lnTo>
                  <a:pt x="22937" y="50763"/>
                </a:lnTo>
                <a:lnTo>
                  <a:pt x="31733" y="48768"/>
                </a:lnTo>
                <a:lnTo>
                  <a:pt x="38944" y="43309"/>
                </a:lnTo>
                <a:lnTo>
                  <a:pt x="43820" y="35177"/>
                </a:lnTo>
                <a:lnTo>
                  <a:pt x="45612" y="25163"/>
                </a:lnTo>
                <a:lnTo>
                  <a:pt x="43820" y="15402"/>
                </a:lnTo>
                <a:lnTo>
                  <a:pt x="38944" y="7400"/>
                </a:lnTo>
                <a:lnTo>
                  <a:pt x="31733" y="1988"/>
                </a:lnTo>
                <a:lnTo>
                  <a:pt x="22937" y="0"/>
                </a:lnTo>
                <a:lnTo>
                  <a:pt x="13989" y="1988"/>
                </a:lnTo>
                <a:lnTo>
                  <a:pt x="6700" y="7400"/>
                </a:lnTo>
                <a:lnTo>
                  <a:pt x="1796" y="15402"/>
                </a:lnTo>
                <a:lnTo>
                  <a:pt x="0" y="25163"/>
                </a:lnTo>
                <a:close/>
              </a:path>
            </a:pathLst>
          </a:custGeom>
          <a:ln w="8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67472" y="3282905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22019" y="0"/>
                </a:moveTo>
                <a:lnTo>
                  <a:pt x="13602" y="1972"/>
                </a:lnTo>
                <a:lnTo>
                  <a:pt x="6586" y="7272"/>
                </a:lnTo>
                <a:lnTo>
                  <a:pt x="1781" y="14972"/>
                </a:lnTo>
                <a:lnTo>
                  <a:pt x="0" y="24145"/>
                </a:lnTo>
                <a:lnTo>
                  <a:pt x="1781" y="34075"/>
                </a:lnTo>
                <a:lnTo>
                  <a:pt x="6586" y="42163"/>
                </a:lnTo>
                <a:lnTo>
                  <a:pt x="13602" y="47606"/>
                </a:lnTo>
                <a:lnTo>
                  <a:pt x="22019" y="49600"/>
                </a:lnTo>
                <a:lnTo>
                  <a:pt x="31043" y="47606"/>
                </a:lnTo>
                <a:lnTo>
                  <a:pt x="38370" y="42163"/>
                </a:lnTo>
                <a:lnTo>
                  <a:pt x="43289" y="34075"/>
                </a:lnTo>
                <a:lnTo>
                  <a:pt x="45088" y="24145"/>
                </a:lnTo>
                <a:lnTo>
                  <a:pt x="43289" y="14972"/>
                </a:lnTo>
                <a:lnTo>
                  <a:pt x="38370" y="7272"/>
                </a:lnTo>
                <a:lnTo>
                  <a:pt x="31043" y="1972"/>
                </a:lnTo>
                <a:lnTo>
                  <a:pt x="22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67472" y="3282905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0" y="24145"/>
                </a:moveTo>
                <a:lnTo>
                  <a:pt x="1781" y="34075"/>
                </a:lnTo>
                <a:lnTo>
                  <a:pt x="6586" y="42163"/>
                </a:lnTo>
                <a:lnTo>
                  <a:pt x="13602" y="47606"/>
                </a:lnTo>
                <a:lnTo>
                  <a:pt x="22019" y="49600"/>
                </a:lnTo>
                <a:lnTo>
                  <a:pt x="31043" y="47606"/>
                </a:lnTo>
                <a:lnTo>
                  <a:pt x="38370" y="42163"/>
                </a:lnTo>
                <a:lnTo>
                  <a:pt x="43289" y="34075"/>
                </a:lnTo>
                <a:lnTo>
                  <a:pt x="45088" y="24145"/>
                </a:lnTo>
                <a:lnTo>
                  <a:pt x="43289" y="14972"/>
                </a:lnTo>
                <a:lnTo>
                  <a:pt x="38370" y="7272"/>
                </a:lnTo>
                <a:lnTo>
                  <a:pt x="31043" y="1972"/>
                </a:lnTo>
                <a:lnTo>
                  <a:pt x="22019" y="0"/>
                </a:lnTo>
                <a:lnTo>
                  <a:pt x="13602" y="1972"/>
                </a:lnTo>
                <a:lnTo>
                  <a:pt x="6586" y="7272"/>
                </a:lnTo>
                <a:lnTo>
                  <a:pt x="1781" y="14972"/>
                </a:lnTo>
                <a:lnTo>
                  <a:pt x="0" y="24145"/>
                </a:lnTo>
                <a:close/>
              </a:path>
            </a:pathLst>
          </a:custGeom>
          <a:ln w="8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40629" y="3050468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22019" y="0"/>
                </a:moveTo>
                <a:lnTo>
                  <a:pt x="13602" y="1977"/>
                </a:lnTo>
                <a:lnTo>
                  <a:pt x="6586" y="7309"/>
                </a:lnTo>
                <a:lnTo>
                  <a:pt x="1781" y="15095"/>
                </a:lnTo>
                <a:lnTo>
                  <a:pt x="0" y="24436"/>
                </a:lnTo>
                <a:lnTo>
                  <a:pt x="1781" y="34197"/>
                </a:lnTo>
                <a:lnTo>
                  <a:pt x="6586" y="42200"/>
                </a:lnTo>
                <a:lnTo>
                  <a:pt x="13602" y="47611"/>
                </a:lnTo>
                <a:lnTo>
                  <a:pt x="22019" y="49600"/>
                </a:lnTo>
                <a:lnTo>
                  <a:pt x="31043" y="47611"/>
                </a:lnTo>
                <a:lnTo>
                  <a:pt x="38370" y="42200"/>
                </a:lnTo>
                <a:lnTo>
                  <a:pt x="43289" y="34197"/>
                </a:lnTo>
                <a:lnTo>
                  <a:pt x="45088" y="24436"/>
                </a:lnTo>
                <a:lnTo>
                  <a:pt x="43289" y="15095"/>
                </a:lnTo>
                <a:lnTo>
                  <a:pt x="38370" y="7309"/>
                </a:lnTo>
                <a:lnTo>
                  <a:pt x="31043" y="1977"/>
                </a:lnTo>
                <a:lnTo>
                  <a:pt x="22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40629" y="3050468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0" y="24436"/>
                </a:moveTo>
                <a:lnTo>
                  <a:pt x="1781" y="34197"/>
                </a:lnTo>
                <a:lnTo>
                  <a:pt x="6586" y="42200"/>
                </a:lnTo>
                <a:lnTo>
                  <a:pt x="13602" y="47611"/>
                </a:lnTo>
                <a:lnTo>
                  <a:pt x="22019" y="49600"/>
                </a:lnTo>
                <a:lnTo>
                  <a:pt x="31043" y="47611"/>
                </a:lnTo>
                <a:lnTo>
                  <a:pt x="38370" y="42200"/>
                </a:lnTo>
                <a:lnTo>
                  <a:pt x="43289" y="34197"/>
                </a:lnTo>
                <a:lnTo>
                  <a:pt x="45088" y="24436"/>
                </a:lnTo>
                <a:lnTo>
                  <a:pt x="43289" y="15095"/>
                </a:lnTo>
                <a:lnTo>
                  <a:pt x="38370" y="7309"/>
                </a:lnTo>
                <a:lnTo>
                  <a:pt x="31043" y="1977"/>
                </a:lnTo>
                <a:lnTo>
                  <a:pt x="22019" y="0"/>
                </a:lnTo>
                <a:lnTo>
                  <a:pt x="13602" y="1977"/>
                </a:lnTo>
                <a:lnTo>
                  <a:pt x="6586" y="7309"/>
                </a:lnTo>
                <a:lnTo>
                  <a:pt x="1781" y="15095"/>
                </a:lnTo>
                <a:lnTo>
                  <a:pt x="0" y="24436"/>
                </a:lnTo>
                <a:close/>
              </a:path>
            </a:pathLst>
          </a:custGeom>
          <a:ln w="8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15358" y="2753449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22019" y="0"/>
                </a:moveTo>
                <a:lnTo>
                  <a:pt x="13602" y="1977"/>
                </a:lnTo>
                <a:lnTo>
                  <a:pt x="6586" y="7309"/>
                </a:lnTo>
                <a:lnTo>
                  <a:pt x="1781" y="15095"/>
                </a:lnTo>
                <a:lnTo>
                  <a:pt x="0" y="24436"/>
                </a:lnTo>
                <a:lnTo>
                  <a:pt x="1781" y="34197"/>
                </a:lnTo>
                <a:lnTo>
                  <a:pt x="6586" y="42200"/>
                </a:lnTo>
                <a:lnTo>
                  <a:pt x="13602" y="47611"/>
                </a:lnTo>
                <a:lnTo>
                  <a:pt x="22019" y="49600"/>
                </a:lnTo>
                <a:lnTo>
                  <a:pt x="30877" y="47611"/>
                </a:lnTo>
                <a:lnTo>
                  <a:pt x="38223" y="42200"/>
                </a:lnTo>
                <a:lnTo>
                  <a:pt x="43234" y="34197"/>
                </a:lnTo>
                <a:lnTo>
                  <a:pt x="45088" y="24436"/>
                </a:lnTo>
                <a:lnTo>
                  <a:pt x="43234" y="15095"/>
                </a:lnTo>
                <a:lnTo>
                  <a:pt x="38223" y="7309"/>
                </a:lnTo>
                <a:lnTo>
                  <a:pt x="30877" y="1977"/>
                </a:lnTo>
                <a:lnTo>
                  <a:pt x="22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15358" y="2753449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0" y="24436"/>
                </a:moveTo>
                <a:lnTo>
                  <a:pt x="1781" y="34197"/>
                </a:lnTo>
                <a:lnTo>
                  <a:pt x="6586" y="42200"/>
                </a:lnTo>
                <a:lnTo>
                  <a:pt x="13602" y="47611"/>
                </a:lnTo>
                <a:lnTo>
                  <a:pt x="22019" y="49600"/>
                </a:lnTo>
                <a:lnTo>
                  <a:pt x="30877" y="47611"/>
                </a:lnTo>
                <a:lnTo>
                  <a:pt x="38223" y="42200"/>
                </a:lnTo>
                <a:lnTo>
                  <a:pt x="43234" y="34197"/>
                </a:lnTo>
                <a:lnTo>
                  <a:pt x="45088" y="24436"/>
                </a:lnTo>
                <a:lnTo>
                  <a:pt x="43234" y="15095"/>
                </a:lnTo>
                <a:lnTo>
                  <a:pt x="38223" y="7309"/>
                </a:lnTo>
                <a:lnTo>
                  <a:pt x="30877" y="1977"/>
                </a:lnTo>
                <a:lnTo>
                  <a:pt x="22019" y="0"/>
                </a:lnTo>
                <a:lnTo>
                  <a:pt x="13602" y="1977"/>
                </a:lnTo>
                <a:lnTo>
                  <a:pt x="6586" y="7309"/>
                </a:lnTo>
                <a:lnTo>
                  <a:pt x="1781" y="15095"/>
                </a:lnTo>
                <a:lnTo>
                  <a:pt x="0" y="24436"/>
                </a:lnTo>
                <a:close/>
              </a:path>
            </a:pathLst>
          </a:custGeom>
          <a:ln w="8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51551" y="2542976"/>
            <a:ext cx="3291204" cy="2447925"/>
          </a:xfrm>
          <a:custGeom>
            <a:avLst/>
            <a:gdLst/>
            <a:ahLst/>
            <a:cxnLst/>
            <a:rect l="l" t="t" r="r" b="b"/>
            <a:pathLst>
              <a:path w="3291204" h="2447925">
                <a:moveTo>
                  <a:pt x="0" y="2447437"/>
                </a:moveTo>
                <a:lnTo>
                  <a:pt x="78982" y="2388891"/>
                </a:lnTo>
                <a:lnTo>
                  <a:pt x="267959" y="2248018"/>
                </a:lnTo>
                <a:lnTo>
                  <a:pt x="456936" y="2107494"/>
                </a:lnTo>
                <a:lnTo>
                  <a:pt x="645965" y="1966985"/>
                </a:lnTo>
                <a:lnTo>
                  <a:pt x="834836" y="1827203"/>
                </a:lnTo>
                <a:lnTo>
                  <a:pt x="1023577" y="1686694"/>
                </a:lnTo>
                <a:lnTo>
                  <a:pt x="1212449" y="1545748"/>
                </a:lnTo>
                <a:lnTo>
                  <a:pt x="1401452" y="1405238"/>
                </a:lnTo>
                <a:lnTo>
                  <a:pt x="1590455" y="1264729"/>
                </a:lnTo>
                <a:lnTo>
                  <a:pt x="1779458" y="1124220"/>
                </a:lnTo>
                <a:lnTo>
                  <a:pt x="1968461" y="983274"/>
                </a:lnTo>
                <a:lnTo>
                  <a:pt x="2157332" y="843492"/>
                </a:lnTo>
                <a:lnTo>
                  <a:pt x="2346335" y="702983"/>
                </a:lnTo>
                <a:lnTo>
                  <a:pt x="2535338" y="562473"/>
                </a:lnTo>
                <a:lnTo>
                  <a:pt x="2724341" y="421964"/>
                </a:lnTo>
                <a:lnTo>
                  <a:pt x="2912951" y="281018"/>
                </a:lnTo>
                <a:lnTo>
                  <a:pt x="3101954" y="140509"/>
                </a:lnTo>
                <a:lnTo>
                  <a:pt x="3290956" y="0"/>
                </a:lnTo>
              </a:path>
            </a:pathLst>
          </a:custGeom>
          <a:ln w="41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336" y="2500067"/>
            <a:ext cx="556895" cy="0"/>
          </a:xfrm>
          <a:custGeom>
            <a:avLst/>
            <a:gdLst/>
            <a:ahLst/>
            <a:cxnLst/>
            <a:rect l="l" t="t" r="r" b="b"/>
            <a:pathLst>
              <a:path w="556895">
                <a:moveTo>
                  <a:pt x="0" y="0"/>
                </a:moveTo>
                <a:lnTo>
                  <a:pt x="556680" y="0"/>
                </a:lnTo>
              </a:path>
            </a:pathLst>
          </a:custGeom>
          <a:ln w="42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6092383" y="2342549"/>
            <a:ext cx="10674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65" dirty="0">
                <a:latin typeface="Arial"/>
                <a:cs typeface="Arial"/>
              </a:rPr>
              <a:t>- 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85" dirty="0">
                <a:latin typeface="Arial"/>
                <a:cs typeface="Arial"/>
              </a:rPr>
              <a:t>linear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60" dirty="0">
                <a:latin typeface="Arial"/>
                <a:cs typeface="Arial"/>
              </a:rPr>
              <a:t>fit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853861" y="3700572"/>
            <a:ext cx="203835" cy="45339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100" b="1" spc="-15" dirty="0">
                <a:latin typeface="Arial"/>
                <a:cs typeface="Arial"/>
              </a:rPr>
              <a:t>0</a:t>
            </a:r>
            <a:r>
              <a:rPr sz="1100" b="1" spc="-10" dirty="0">
                <a:latin typeface="Arial"/>
                <a:cs typeface="Arial"/>
              </a:rPr>
              <a:t>.</a:t>
            </a:r>
            <a:r>
              <a:rPr sz="1100" b="1" spc="-15" dirty="0">
                <a:latin typeface="Arial"/>
                <a:cs typeface="Arial"/>
              </a:rPr>
              <a:t>5</a:t>
            </a:r>
            <a:r>
              <a:rPr sz="1100" b="1" spc="-10" dirty="0">
                <a:latin typeface="Arial"/>
                <a:cs typeface="Arial"/>
              </a:rPr>
              <a:t>*</a:t>
            </a:r>
            <a:r>
              <a:rPr sz="1100" b="1" spc="-30" dirty="0">
                <a:latin typeface="Arial"/>
                <a:cs typeface="Arial"/>
              </a:rPr>
              <a:t>d</a:t>
            </a:r>
            <a:r>
              <a:rPr sz="975" b="1" baseline="55555" dirty="0">
                <a:latin typeface="Arial"/>
                <a:cs typeface="Arial"/>
              </a:rPr>
              <a:t>2</a:t>
            </a:r>
            <a:endParaRPr sz="975" baseline="55555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105464" y="5531411"/>
            <a:ext cx="230504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t,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506808" y="2078538"/>
            <a:ext cx="37719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450" i="1" spc="20" dirty="0">
                <a:latin typeface="Palatino Linotype"/>
                <a:cs typeface="Palatino Linotype"/>
              </a:rPr>
              <a:t>p	</a:t>
            </a:r>
            <a:r>
              <a:rPr sz="1450" i="1" spc="15" dirty="0">
                <a:latin typeface="Palatino Linotype"/>
                <a:cs typeface="Palatino Linotype"/>
              </a:rPr>
              <a:t>c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168385" y="1838054"/>
            <a:ext cx="228409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69390" algn="l"/>
              </a:tabLst>
            </a:pPr>
            <a:r>
              <a:rPr sz="2550" i="1" spc="95" dirty="0">
                <a:latin typeface="Palatino Linotype"/>
                <a:cs typeface="Palatino Linotype"/>
              </a:rPr>
              <a:t>d</a:t>
            </a:r>
            <a:r>
              <a:rPr sz="2175" spc="-89" baseline="44061" dirty="0">
                <a:latin typeface="Cambria"/>
                <a:cs typeface="Cambria"/>
              </a:rPr>
              <a:t>2</a:t>
            </a:r>
            <a:r>
              <a:rPr sz="2175" spc="-157" baseline="44061" dirty="0">
                <a:latin typeface="Cambria"/>
                <a:cs typeface="Cambria"/>
              </a:rPr>
              <a:t> </a:t>
            </a:r>
            <a:r>
              <a:rPr sz="2550" spc="-130" dirty="0">
                <a:latin typeface="Cambria"/>
                <a:cs typeface="Cambria"/>
              </a:rPr>
              <a:t>(</a:t>
            </a:r>
            <a:r>
              <a:rPr sz="2550" i="1" spc="110" dirty="0">
                <a:latin typeface="Palatino Linotype"/>
                <a:cs typeface="Palatino Linotype"/>
              </a:rPr>
              <a:t>t</a:t>
            </a:r>
            <a:r>
              <a:rPr sz="2550" spc="-120" dirty="0">
                <a:latin typeface="Cambria"/>
                <a:cs typeface="Cambria"/>
              </a:rPr>
              <a:t>)</a:t>
            </a:r>
            <a:r>
              <a:rPr sz="2550" spc="-100" dirty="0">
                <a:latin typeface="Cambria"/>
                <a:cs typeface="Cambria"/>
              </a:rPr>
              <a:t> </a:t>
            </a:r>
            <a:r>
              <a:rPr sz="2550" spc="15" dirty="0">
                <a:latin typeface="Symbol"/>
                <a:cs typeface="Symbol"/>
              </a:rPr>
              <a:t></a:t>
            </a:r>
            <a:r>
              <a:rPr sz="2550" spc="-125" dirty="0">
                <a:latin typeface="Times New Roman"/>
                <a:cs typeface="Times New Roman"/>
              </a:rPr>
              <a:t> </a:t>
            </a:r>
            <a:r>
              <a:rPr sz="2550" spc="-95" dirty="0">
                <a:latin typeface="Cambria"/>
                <a:cs typeface="Cambria"/>
              </a:rPr>
              <a:t>2</a:t>
            </a:r>
            <a:r>
              <a:rPr sz="2550" i="1" spc="15" dirty="0">
                <a:latin typeface="Palatino Linotype"/>
                <a:cs typeface="Palatino Linotype"/>
              </a:rPr>
              <a:t>K</a:t>
            </a:r>
            <a:r>
              <a:rPr sz="2550" i="1" dirty="0">
                <a:latin typeface="Palatino Linotype"/>
                <a:cs typeface="Palatino Linotype"/>
              </a:rPr>
              <a:t>	</a:t>
            </a:r>
            <a:r>
              <a:rPr sz="2550" i="1" spc="10" dirty="0">
                <a:latin typeface="Palatino Linotype"/>
                <a:cs typeface="Palatino Linotype"/>
              </a:rPr>
              <a:t>p</a:t>
            </a:r>
            <a:r>
              <a:rPr sz="2550" i="1" spc="-15" dirty="0">
                <a:latin typeface="Palatino Linotype"/>
                <a:cs typeface="Palatino Linotype"/>
              </a:rPr>
              <a:t> </a:t>
            </a:r>
            <a:r>
              <a:rPr sz="2550" i="1" spc="5" dirty="0">
                <a:latin typeface="Palatino Linotype"/>
                <a:cs typeface="Palatino Linotype"/>
              </a:rPr>
              <a:t>t</a:t>
            </a:r>
            <a:r>
              <a:rPr sz="2550" i="1" spc="-300" dirty="0">
                <a:latin typeface="Palatino Linotype"/>
                <a:cs typeface="Palatino Linotype"/>
              </a:rPr>
              <a:t> </a:t>
            </a:r>
            <a:r>
              <a:rPr sz="2550" spc="459" dirty="0">
                <a:latin typeface="Cambria"/>
                <a:cs typeface="Cambria"/>
              </a:rPr>
              <a:t>/</a:t>
            </a:r>
            <a:r>
              <a:rPr sz="2700" i="1" spc="-75" dirty="0">
                <a:latin typeface="Symbol"/>
                <a:cs typeface="Symbol"/>
              </a:rPr>
              <a:t>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069644" y="5834075"/>
            <a:ext cx="367665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Nitroc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ose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mbr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1580" y="1964435"/>
            <a:ext cx="128015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9867" y="1964435"/>
            <a:ext cx="12954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4360" y="61744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4360" y="61591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4360" y="61437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4360" y="61284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4360" y="61130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4360" y="60977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4360" y="60823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4360" y="60670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4360" y="60516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360" y="60363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4360" y="60210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4360" y="60056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4360" y="59902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4360" y="59749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24360" y="59595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24360" y="59442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4360" y="59289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4360" y="59135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4360" y="58982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4360" y="58828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4360" y="58675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4360" y="58521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4360" y="58367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4360" y="58214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4360" y="58060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4360" y="57907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24360" y="5775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4360" y="57600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4360" y="57447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4360" y="57293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4360" y="57140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4360" y="56986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4360" y="56833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4360" y="56679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24360" y="56526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24360" y="56372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4360" y="56219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24360" y="56065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4360" y="55912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4360" y="55758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24360" y="55605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4360" y="55451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24360" y="55298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24360" y="55144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24360" y="54991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4360" y="54837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4360" y="54684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360" y="54530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4360" y="54377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24360" y="54223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24360" y="54070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24360" y="53916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24360" y="53763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24360" y="53610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24360" y="53456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24360" y="53303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24360" y="53149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4360" y="52995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24360" y="5284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24360" y="52688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24360" y="52535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24360" y="5238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24360" y="52228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24360" y="52074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24360" y="51921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24360" y="51768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24360" y="51614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24360" y="51460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24360" y="51307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4360" y="51153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4360" y="51000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24360" y="50847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24360" y="50693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24360" y="50540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24360" y="50386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24360" y="50233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24360" y="50079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24360" y="49926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24360" y="49772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24360" y="4961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24360" y="49465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24360" y="49312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24360" y="49158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24360" y="49005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24360" y="48851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24360" y="48698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24360" y="4854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24360" y="4839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24360" y="48237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24360" y="4808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24360" y="47930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24360" y="47777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4360" y="47623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24360" y="47470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24360" y="47316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24360" y="4716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24360" y="47009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24360" y="46856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24360" y="46702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24360" y="46549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24360" y="46395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24360" y="46242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24360" y="46088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24360" y="45935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24360" y="4578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24360" y="45628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24360" y="45474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24360" y="45321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24360" y="45168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24360" y="45014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24360" y="44861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24360" y="44707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24360" y="4455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24360" y="44400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24360" y="44246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24360" y="44093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24360" y="43939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24360" y="43786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24360" y="43633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24360" y="43479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24360" y="43326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24360" y="43172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24360" y="43019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24360" y="42865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24360" y="42711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24360" y="42558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24360" y="42405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24360" y="42251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24360" y="42098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24360" y="41944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24360" y="41791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24360" y="41637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24360" y="41484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24360" y="41330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24360" y="41177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24360" y="41023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24360" y="40870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24360" y="40716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24360" y="40563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24360" y="40409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24360" y="40256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24360" y="40102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24360" y="39949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24360" y="39795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24360" y="39642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24360" y="39489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24360" y="39335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24360" y="39181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24360" y="39028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24360" y="38874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24360" y="38721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24360" y="38567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24360" y="38414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24360" y="38260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24360" y="38107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24360" y="37954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24360" y="37800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24360" y="37647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24360" y="37493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24360" y="37339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24360" y="37186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24360" y="37032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24360" y="36879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24360" y="36726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24360" y="36572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624360" y="36419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624360" y="36265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24360" y="36112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24360" y="35958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624360" y="35804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624360" y="35651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624360" y="35498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24360" y="35344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24360" y="3519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24360" y="35037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24360" y="34884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624360" y="34730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624360" y="34577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24360" y="34423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24360" y="34270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24360" y="3411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24360" y="33963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24360" y="33809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624360" y="33656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624360" y="33502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24360" y="3334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24360" y="33195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24360" y="33042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624360" y="32888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624360" y="32735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624360" y="32581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24360" y="32428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24360" y="32274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624360" y="32121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24360" y="31967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624360" y="31814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24360" y="31660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624360" y="31507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24360" y="31353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24360" y="31200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24360" y="31047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24360" y="30893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24360" y="30740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624360" y="30586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24360" y="30432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24360" y="30279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624360" y="30125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624360" y="29972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624360" y="29819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624360" y="29665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24360" y="2951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624360" y="29358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624360" y="29205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24360" y="29051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24360" y="28898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624360" y="28744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24360" y="28590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24360" y="28437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24360" y="28284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624360" y="28130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624360" y="27977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624360" y="27823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624360" y="27670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624360" y="27516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24360" y="27363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624360" y="27209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624360" y="27056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24360" y="26902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24360" y="26749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624360" y="26595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624360" y="26442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624360" y="26288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624360" y="26135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624360" y="25981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624360" y="25828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624360" y="25674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624360" y="25521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624360" y="25367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624360" y="25214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24360" y="25060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24360" y="24907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24360" y="24753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24360" y="24600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24360" y="24446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624360" y="24293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24360" y="24139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24360" y="23986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624360" y="23833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624360" y="23679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24360" y="2352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624360" y="23372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624360" y="23218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624360" y="23065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624360" y="22911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624360" y="22758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624360" y="22605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624360" y="22451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624360" y="22298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24360" y="22144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624360" y="21991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624360" y="21837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624360" y="21683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624360" y="21530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624360" y="21377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24360" y="21223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624360" y="21070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624360" y="20916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624360" y="20763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24360" y="20609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624360" y="20456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624360" y="20302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24360" y="2014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624360" y="19995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624360" y="19842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624360" y="19688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624360" y="19535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624360" y="19381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624360" y="19228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624360" y="1907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624360" y="1892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624360" y="18767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624360" y="1861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624360" y="18460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624360" y="18307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624360" y="18153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624360" y="18000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624360" y="17846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624360" y="17699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212022" y="61744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12022" y="61591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12022" y="61437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12022" y="61284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12022" y="61130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12022" y="60977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12022" y="60823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12022" y="60670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212022" y="60516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212022" y="60363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12022" y="60210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12022" y="60056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12022" y="59902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212022" y="59749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12022" y="59595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12022" y="59442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12022" y="59289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12022" y="59135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212022" y="58982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212022" y="58828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212022" y="58675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212022" y="58521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212022" y="58367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212022" y="58214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212022" y="58060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212022" y="57907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212022" y="5775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212022" y="57600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212022" y="57447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212022" y="57293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212022" y="57140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212022" y="56986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212022" y="56833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212022" y="56679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212022" y="56526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12022" y="56372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212022" y="56219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12022" y="56065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12022" y="55912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12022" y="55758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212022" y="55605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212022" y="55451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212022" y="55298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212022" y="55144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212022" y="54991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212022" y="54837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212022" y="54684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212022" y="54530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12022" y="54377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212022" y="54223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212022" y="54070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212022" y="53916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212022" y="53763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212022" y="53610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212022" y="53456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212022" y="53303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212022" y="53149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12022" y="52995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212022" y="5284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212022" y="52688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212022" y="52535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212022" y="5238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212022" y="52228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212022" y="52074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212022" y="51921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212022" y="51768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212022" y="51614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212022" y="51460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212022" y="51307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212022" y="51153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212022" y="51000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212022" y="50847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212022" y="50693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212022" y="50540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212022" y="50386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12022" y="50233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212022" y="50079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212022" y="49926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12022" y="49772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212022" y="4961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212022" y="49465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212022" y="49312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212022" y="49158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212022" y="49005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212022" y="48851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212022" y="48698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212022" y="4854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212022" y="4839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212022" y="48237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212022" y="4808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212022" y="47930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212022" y="47777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212022" y="47623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212022" y="47470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212022" y="47316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212022" y="4716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12022" y="47009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212022" y="46856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212022" y="46702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212022" y="46549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212022" y="46395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212022" y="46242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212022" y="46088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212022" y="45935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212022" y="4578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212022" y="45628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212022" y="45474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212022" y="45321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212022" y="45168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212022" y="45014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212022" y="44861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212022" y="44707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212022" y="4455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212022" y="44400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212022" y="44246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212022" y="44093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212022" y="43939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212022" y="43786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212022" y="43633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212022" y="43479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212022" y="43326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212022" y="43172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212022" y="43019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212022" y="42865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212022" y="42711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212022" y="42558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212022" y="42405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212022" y="42251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212022" y="42098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212022" y="41944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212022" y="41791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212022" y="41637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212022" y="41484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212022" y="41330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212022" y="41177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212022" y="41023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212022" y="40870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212022" y="40716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212022" y="40563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212022" y="40409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212022" y="40256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212022" y="40102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212022" y="39949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212022" y="39795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212022" y="39642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212022" y="39489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212022" y="39335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212022" y="39181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212022" y="39028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212022" y="38874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212022" y="38721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212022" y="38567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212022" y="38414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212022" y="38260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212022" y="38107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212022" y="37954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212022" y="37800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12022" y="37647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212022" y="37493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212022" y="37339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212022" y="37186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212022" y="37032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212022" y="36879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212022" y="36726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212022" y="36572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212022" y="36419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212022" y="36265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212022" y="36112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212022" y="35958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212022" y="35804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212022" y="35651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212022" y="35498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212022" y="35344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212022" y="3519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12022" y="35037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212022" y="34884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212022" y="34730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212022" y="34577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212022" y="34423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12022" y="34270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212022" y="3411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212022" y="33963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212022" y="33809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212022" y="33656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212022" y="33502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212022" y="3334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212022" y="33195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212022" y="33042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212022" y="32888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212022" y="32735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212022" y="32581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212022" y="32428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212022" y="32274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212022" y="32121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212022" y="31967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212022" y="31814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212022" y="31660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212022" y="31507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212022" y="31353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212022" y="31200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212022" y="31047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212022" y="30893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212022" y="30740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12022" y="30586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212022" y="30432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212022" y="30279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212022" y="30125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212022" y="29972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212022" y="29819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212022" y="29665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212022" y="2951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212022" y="29358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212022" y="29205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12022" y="29051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12022" y="28898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12022" y="28744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12022" y="28590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12022" y="28437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12022" y="28284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12022" y="28130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212022" y="27977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212022" y="27823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12022" y="27670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12022" y="27516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212022" y="27363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212022" y="27209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212022" y="27056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212022" y="26902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212022" y="26749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212022" y="26595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212022" y="26442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212022" y="26288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212022" y="26135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212022" y="25981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212022" y="25828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212022" y="25674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212022" y="25521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212022" y="25367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212022" y="25214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212022" y="25060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212022" y="24907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212022" y="24753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212022" y="24600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212022" y="24446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212022" y="24293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212022" y="24139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212022" y="23986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212022" y="23833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212022" y="23679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212022" y="2352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12022" y="23372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12022" y="23218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12022" y="23065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12022" y="22911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12022" y="22758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212022" y="22605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212022" y="22451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212022" y="22298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212022" y="22144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212022" y="21991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12022" y="21837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212022" y="21683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212022" y="21530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212022" y="21377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212022" y="21223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212022" y="21070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212022" y="20916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212022" y="20763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212022" y="20609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212022" y="20456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212022" y="20302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212022" y="2014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212022" y="19995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212022" y="19842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212022" y="19688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212022" y="19535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212022" y="19381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212022" y="19228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212022" y="1907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212022" y="1892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212022" y="18767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212022" y="1861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212022" y="18460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212022" y="18307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212022" y="18153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212022" y="18000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212022" y="17846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212022" y="17699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799697" y="617446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99697" y="61591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99697" y="614377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99697" y="61284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99697" y="61130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799697" y="609773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799697" y="608238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799697" y="60670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799697" y="605169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799697" y="603635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799697" y="60210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799697" y="600563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799697" y="599028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799697" y="597493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799697" y="59595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799697" y="594424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799697" y="592890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799697" y="591355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799697" y="589821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799697" y="58828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799697" y="586751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799697" y="585217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799697" y="58367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799697" y="582143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799697" y="58060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799697" y="579074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799697" y="57753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799697" y="576005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799697" y="574470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799697" y="572936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799697" y="571401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799697" y="569867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799697" y="56833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799697" y="566794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799697" y="56526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799697" y="56372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799697" y="56219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799697" y="560656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799697" y="55912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799697" y="557587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799697" y="55605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799697" y="554518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799697" y="552983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799697" y="551449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799697" y="54991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799697" y="548376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799697" y="546842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799697" y="545307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799697" y="543773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799697" y="542238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799697" y="540703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799697" y="53916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799697" y="537634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799697" y="536100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799697" y="534565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799697" y="533031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799697" y="531492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799697" y="52995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799697" y="5284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799697" y="52688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799697" y="525353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799697" y="5238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799697" y="522284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799697" y="52074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799697" y="519215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799697" y="517680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799697" y="516146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799697" y="51460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799697" y="51307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799697" y="511539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799697" y="510004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799697" y="50847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799697" y="50693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799697" y="50540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799697" y="503866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799697" y="50233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799697" y="500797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799697" y="49926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799697" y="49772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799697" y="49618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799697" y="494655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799697" y="493120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799697" y="491586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799697" y="490051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799697" y="48851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799697" y="48698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799697" y="48544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799697" y="48391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799697" y="482378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799697" y="48084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799697" y="479305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799697" y="477771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799697" y="47623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799697" y="474702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799697" y="47316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799697" y="47163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799697" y="47009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799697" y="468563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799697" y="46702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799697" y="465494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799697" y="46395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6799697" y="46242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799697" y="46088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799697" y="459353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799697" y="45781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799697" y="45628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799697" y="454749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799697" y="453214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799697" y="45168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799697" y="45014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799697" y="44861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799697" y="447076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799697" y="44554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799697" y="444003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799697" y="4424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799697" y="44093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799697" y="43939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799697" y="437864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799697" y="43633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799697" y="434796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799697" y="433261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799697" y="43172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799697" y="43019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799697" y="42865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799697" y="427119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799697" y="42558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799697" y="424050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99697" y="422515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799697" y="420981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799697" y="41944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99697" y="417912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799697" y="41637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799697" y="41484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99697" y="41330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799697" y="411773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799697" y="410236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99697" y="408701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99697" y="40716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799697" y="40563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99697" y="40409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799697" y="40256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99697" y="40102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799697" y="39949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99697" y="397959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799697" y="396424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99697" y="39489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99697" y="39335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99697" y="391816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799697" y="39028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799697" y="38874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799697" y="387213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799697" y="38567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99697" y="38414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799697" y="382609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799697" y="381074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799697" y="37954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799697" y="378005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799697" y="376470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799697" y="374933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799697" y="373398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799697" y="371864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799697" y="370329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799697" y="36879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799697" y="367260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799697" y="365725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799697" y="364191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799697" y="36265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799697" y="361122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799697" y="35958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799697" y="35804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799697" y="356514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799697" y="35498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799697" y="353445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799697" y="351910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799697" y="350376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799697" y="348841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799697" y="347307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799697" y="34577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799697" y="34423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799697" y="34270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799697" y="341169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799697" y="33963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799697" y="338096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799697" y="33656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799697" y="335026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799697" y="3334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799697" y="33195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799697" y="330423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799697" y="32888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799697" y="32735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799697" y="325819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799697" y="324284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799697" y="322747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799697" y="32121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799697" y="319678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799697" y="318143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799697" y="316608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799697" y="315074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799697" y="313539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799697" y="312005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799697" y="31047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799697" y="308935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799697" y="307401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799697" y="305862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799697" y="30432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799697" y="30279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799697" y="30125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799697" y="29972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799697" y="29819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799697" y="296655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799697" y="295120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799697" y="293586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799697" y="292051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799697" y="290517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799697" y="28898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799697" y="28744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799697" y="285909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799697" y="284375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799697" y="28284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799697" y="281306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799697" y="27977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799697" y="278236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799697" y="27670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799697" y="27516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799697" y="273633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799697" y="27209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799697" y="270561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799697" y="26902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799697" y="267491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799697" y="265957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799697" y="26442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799697" y="262888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799697" y="261353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799697" y="259818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799697" y="258284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799697" y="256749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799697" y="255215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799697" y="253676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799697" y="252141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799697" y="250606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799697" y="249072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799697" y="247537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799697" y="24600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799697" y="244468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799697" y="24293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799697" y="241399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799697" y="239864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799697" y="238330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799697" y="236795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799697" y="2352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799697" y="233723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799697" y="232189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799697" y="23065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799697" y="229119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799697" y="227585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799697" y="22605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799697" y="224516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799697" y="22298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799697" y="221446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799697" y="21991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799697" y="21837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799697" y="216839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799697" y="215304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799697" y="21377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799697" y="21223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799697" y="21070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799697" y="209166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799697" y="20763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799697" y="206098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799697" y="204563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799697" y="203028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799697" y="20148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799697" y="199955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799697" y="198420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799697" y="196886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799697" y="195351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799697" y="193816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799697" y="19228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799697" y="19074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799697" y="18921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799697" y="187678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799697" y="18614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799697" y="184609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799697" y="18307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799697" y="181537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799697" y="1800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799697" y="17846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799697" y="176997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0379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05263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06734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08205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09676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11147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12618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14089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15560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17031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18504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19975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21446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22917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24388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25859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7330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28801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3027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31743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33214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34685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36156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37631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39102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40573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42044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43515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44986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46457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47928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49398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50869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52340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53811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55282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56752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58227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59698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61169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62640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64111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65582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67053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68524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69995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71466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72937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74407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75878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77352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78823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80294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81765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83236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84707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86178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87649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89120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90591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92062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93533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95004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96475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97950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99421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00892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02362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303833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05304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306775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308246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09717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11188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12659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14130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315601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17072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18546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20017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21488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22959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24430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25901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27371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28842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30313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31784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33255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34726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336197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337671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39142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40613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42084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43555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45026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46497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47968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49439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50910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52380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53851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355322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56793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58268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59739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61210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362681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364152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365623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367094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68565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370036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371507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372978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374449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375920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377394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378865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80336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81806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83277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84748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86219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387690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389161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390632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392103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393574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395045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396516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397990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399461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00932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02403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03874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05344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06815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08286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09757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11228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12699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14170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15641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17112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18587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20058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21529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23000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24471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2594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27413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28884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30355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31826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33297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34768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36239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37712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39183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40654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42125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43596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45067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46538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48009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49480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50951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5242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53893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55364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56835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58309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59779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61250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62721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64192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65663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67134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68605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70076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71547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73018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74489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75960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77435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78906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80377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81848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83319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84790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86261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87732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89203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90674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92145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93616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95087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96557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98031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99502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00973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02444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03915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05386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06857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08328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09799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11270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12741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14212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15683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17158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18629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0100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21571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23042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4513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5983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454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8925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30395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31866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33337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34808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36279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37754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39225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40696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42167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43638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45109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46580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48051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49522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0992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2463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3934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5405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6876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8350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9821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6129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62763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64234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65705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67176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68647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70118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1589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3060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4530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76001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7477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78947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80418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81889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83360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84831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86302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87773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89244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90715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92186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93657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95128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96599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98073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99544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01015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02486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03956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05427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06898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08369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09840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11311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12782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14253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15724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17198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18669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0140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1611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3082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4553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6024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7494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8965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30436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31907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3378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4849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6320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7795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9266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0737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2208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43679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45150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46621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4809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49563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51034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52505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53976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55447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56918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58391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59862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61333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62804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64275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65746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67217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68688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70159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71630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73101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74572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76043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77517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78988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80459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81930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83400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848719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86342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87813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89284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90755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92226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93697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95168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96639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98114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99585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01056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02527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03998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05469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06940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08411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09882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11353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12824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14295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157660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17239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18710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720181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721652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23123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24594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26065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27536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29007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730478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31949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33420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34891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363621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37835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39306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40777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422488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437197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45190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466616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748132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7496035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751074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7525454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754016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755487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569582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7584333" y="56244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0379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05263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06734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08205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09676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11147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12618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14089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15560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17031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18504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19975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21446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22917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24388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25859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27330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28801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3027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31743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33214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34685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36156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37631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39102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40573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42044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43515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44986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46457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47928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49398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50869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52340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53811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55282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56752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58227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59698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61169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62640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64111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65582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67053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68524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69995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71466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72937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74407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75878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77352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278823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280294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281765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283236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284707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286178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287649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289120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290591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292062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293533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295004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296475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297950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299421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300892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302362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303833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05304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306775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308246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309717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311188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312659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14130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315601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17072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18546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320017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21488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22959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324430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325901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327371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28842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30313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331784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333255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334726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336197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337671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339142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340613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342084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343555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345026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346497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347968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349439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350910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352380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353851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355322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356793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358268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359739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361210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362681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364152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365623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367094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368565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370036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371507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372978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374449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375920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377394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378865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380336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381806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383277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384748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386219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387690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389161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390632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392103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393574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395045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396516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397990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399461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00932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02403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03874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05344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06815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08286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09757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11228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12699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14170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15641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17112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18587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20058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21529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23000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24471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2594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27413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28884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30355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31826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33297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34768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36239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37712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39183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40654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42125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43596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45067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46538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48009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49480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50951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5242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53893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55364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56835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58309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59779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61250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62721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64192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65663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67134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68605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70076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71547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73018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74489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75960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77435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78906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80377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81848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83319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84790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86261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87732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89203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90674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92145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93616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95087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96557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498031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99502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00973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02444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03915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05386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06857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08328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09799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11270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12741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14212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15683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17158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18629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20100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21571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23042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24513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25983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27454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28925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30395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31866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33337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34808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36279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37754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39225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40696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42167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43638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45109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46580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48051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49522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50992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52463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53934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55405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56876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58350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59821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6129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62763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64234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65705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67176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68647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70118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71589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73060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74530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76001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77477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78947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80418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81889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83360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84831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86302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87773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89244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90715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92186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93657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95128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96599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98073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99544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1015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2486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3956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5427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06898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08369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09840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11311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2782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4253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5724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7198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8669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20140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611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3082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4553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6024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7494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8965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30436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31907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3378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4849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6320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7795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9266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40737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42208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43679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45150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46621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4809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49563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51034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52505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53976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55447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56918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58391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59862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61333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62804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64275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65746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67217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68688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70159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71630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73101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74572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76043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77517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78988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80459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81930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83400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848719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86342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87813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89284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90755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92226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93697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95168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96639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98114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99585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701056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702527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703998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705469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706940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708411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709882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711353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712824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714295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7157660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717239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718710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720181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721652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723123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724594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726065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727536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729007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730478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731949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33420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34891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7363621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737835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739306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740777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7422488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7437197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745190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7466616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748132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7496035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751074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7525454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754016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755487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7569582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7584333" y="50744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20379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205263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206734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208205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209676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211147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212618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214089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215560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217031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218504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219975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221446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222917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24388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25859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27330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28801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3027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31743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33214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34685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36156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37631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39102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40573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42044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43515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244986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246457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247928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249398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250869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252340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253811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55282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56752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58227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59698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61169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62640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64111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65582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67053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68524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69995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71466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72937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74407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75878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77352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78823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80294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81765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283236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284707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286178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287649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289120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290591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292062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293533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295004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296475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97950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99421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300892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302362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303833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305304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306775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308246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309717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311188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312659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314130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315601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317072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318546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320017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321488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322959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324430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325901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327371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328842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330313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331784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333255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334726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336197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337671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339142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340613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342084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343555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345026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346497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347968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349439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350910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352380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353851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355322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356793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358268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359739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361210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362681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364152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365623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367094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368565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370036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371507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372978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374449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375920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377394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378865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380336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381806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383277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384748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386219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387690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389161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390632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392103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393574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395045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396516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397990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399461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400932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402403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403874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405344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406815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408286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409757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411228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412699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414170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415641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417112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418587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420058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421529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423000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424471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42594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427413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428884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430355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431826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33297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434768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436239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437712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439183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440654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442125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443596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445067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446538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448009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449480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450951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45242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453893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455364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456835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458309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459779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461250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462721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4192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465663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67134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68605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470076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471547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473018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474489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475960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477435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478906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80377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481848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483319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484790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486261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487732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489203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490674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492145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493616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95087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96557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98031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99502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00973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02444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03915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05386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06857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08328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09799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11270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12741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14212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15683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17158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18629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20100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21571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23042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24513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25983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27454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28925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30395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31866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33337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34808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36279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37754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39225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40696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42167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43638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45109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46580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48051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49522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50992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52463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53934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55405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56876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58350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59821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6129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62763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64234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65705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67176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68647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70118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71589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73060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74530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76001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77477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78947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80418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81889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83360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84831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86302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87773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89244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90715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92186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93657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5128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6599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8073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9544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01015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02486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03956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05427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6898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8369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9840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11311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12782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14253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15724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17198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18669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20140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21611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23082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24553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26024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27494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28965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30436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31907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33378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34849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36320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37795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39266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40737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42208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43679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45150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46621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4809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49563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1034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2505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53976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55447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56918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58391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9862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61333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62804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64275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65746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67217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68688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70159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71630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73101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74572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76043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77517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78988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80459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81930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83400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848719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86342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87813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89284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90755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92226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93697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95168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96639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98114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99585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701056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702527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703998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705469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706940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708411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709882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711353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712824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714295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7157660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717239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718710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720181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721652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723123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724594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726065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727536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729007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730478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731949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733420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734891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7363621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737835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739306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740777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7422488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7437197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745190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7466616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748132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7496035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751074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7525454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754016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755487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7569582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7584333" y="45231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0379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05263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06734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08205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9676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11147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12618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14089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5560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7031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504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9975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1446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2917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24388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25859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27330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28801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3027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31743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33214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34685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36156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37631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39102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40573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42044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43515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44986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46457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47928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49398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250869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252340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253811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255282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256752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258227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59698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261169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262640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264111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265582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267053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268524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269995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271466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272937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274407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275878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277352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278823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280294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281765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283236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284707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286178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287649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289120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290591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292062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293533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295004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296475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297950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299421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300892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302362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303833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305304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306775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308246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309717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311188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312659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314130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315601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317072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318546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320017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321488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322959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324430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325901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327371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328842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330313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331784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333255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334726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336197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337671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339142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340613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342084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343555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345026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346497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347968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349439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350910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352380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353851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355322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356793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358268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359739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361210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362681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364152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365623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367094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368565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370036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371507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372978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374449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375920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377394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378865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380336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381806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383277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384748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386219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387690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389161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390632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392103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393574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395045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396516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397990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399461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400932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402403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403874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405344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406815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408286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409757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411228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412699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414170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415641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417112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418587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420058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421529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423000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424471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42594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427413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428884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430355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431826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433297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434768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436239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437712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39183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440654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442125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443596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445067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446538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448009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449480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450951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45242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453893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455364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456835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458309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459779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461250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462721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464192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465663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467134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468605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470076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471547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473018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474489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475960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477435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478906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480377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481848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483319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484790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486261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487732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489203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490674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492145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493616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495087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496557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498031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499502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00973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02444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03915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05386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06857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08328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09799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11270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12741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14212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15683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17158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18629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20100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21571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23042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24513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25983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27454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28925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30395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31866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33337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34808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536279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37754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39225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40696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42167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43638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45109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46580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48051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49522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50992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52463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53934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555405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556876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558350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559821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56129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562763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564234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565705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567176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568647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570118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571589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573060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574530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576001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577477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578947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580418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581889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583360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584831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586302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587773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589244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590715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592186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593657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595128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596599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598073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599544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01015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02486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03956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05427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06898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08369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09840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1311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12782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14253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15724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17198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18669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20140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21611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23082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24553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26024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27494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28965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30436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31907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33378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34849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36320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37795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39266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40737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42208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43679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45150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646621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4809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649563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651034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652505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653976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655447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656918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658391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659862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661333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662804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664275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665746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667217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668688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670159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671630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673101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674572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676043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677517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678988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680459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681930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683400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6848719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686342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687813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689284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690755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692226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693697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695168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696639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698114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699585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701056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702527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703998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705469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706940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708411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709882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711353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712824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714295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7157660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717239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718710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720181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721652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723123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724594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726065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727536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729007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730478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731949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733420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734891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7363621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737835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739306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740777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7422488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7437197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745190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7466616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748132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7496035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751074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7525454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754016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755487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7569582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7584333" y="3971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0379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05263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206734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208205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09676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211147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212618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214089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215560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17031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218504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219975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21446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222917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224388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225859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227330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228801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3027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231743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233214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234685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236156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237631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239102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240573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242044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243515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244986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246457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247928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49398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50869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252340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53811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55282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56752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58227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59698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61169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62640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64111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65582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67053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68524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69995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71466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72937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74407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75878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77352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78823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80294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81765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83236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84707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86178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87649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89120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90591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92062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93533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95004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96475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297950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299421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300892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02362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303833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305304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306775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308246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309717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311188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312659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314130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315601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317072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318546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320017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321488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322959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324430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325901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327371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328842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330313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331784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333255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334726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336197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337671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339142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340613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342084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343555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345026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346497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347968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349439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350910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352380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353851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355322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356793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358268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359739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361210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362681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364152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365623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367094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368565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370036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371507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372978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374449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375920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377394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378865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380336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381806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383277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384748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386219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387690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389161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390632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392103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393574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395045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396516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397990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399461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400932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402403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403874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405344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406815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408286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409757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411228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412699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414170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415641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417112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418587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420058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421529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423000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424471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42594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27413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28884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30355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31826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33297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34768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36239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37712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439183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440654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442125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443596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445067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446538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448009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49480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450951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45242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453893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455364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456835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458309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459779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461250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462721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464192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465663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467134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468605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470076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471547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473018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474489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475960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477435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478906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480377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481848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483319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484790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486261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487732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489203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490674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492145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493616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495087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496557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498031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499502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00973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02444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03915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05386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06857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08328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09799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11270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12741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14212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15683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17158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18629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20100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21571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23042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24513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25983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27454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28925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30395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31866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33337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34808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36279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37754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39225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40696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42167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43638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45109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46580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48051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49522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0992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463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3934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5405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6876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8350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9821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6129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62763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64234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65705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67176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68647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70118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71589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73060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74530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76001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77477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78947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80418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81889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83360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84831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86302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87773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89244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90715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92186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93657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5128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599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8073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9544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601015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602486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603956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605427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606898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608369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609840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611311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612782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614253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615724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617198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618669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620140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621611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623082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624553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626024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627494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628965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630436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631907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633378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634849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636320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637795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639266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640737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642208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643679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645150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646621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64809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649563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651034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652505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653976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655447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656918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658391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659862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661333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662804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664275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665746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667217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668688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670159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671630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673101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674572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676043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677517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678988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680459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681930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683400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6848719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686342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687813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689284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690755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692226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693697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695168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696639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698114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699585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701056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702527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703998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705469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706940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708411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709882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711353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712824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714295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7157660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717239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718710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720181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721652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723123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724594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726065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727536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729007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730478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731949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733420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734891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7363621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737835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739306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740777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7422488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7437197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745190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7466616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748132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7496035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751074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7525454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754016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755487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7569582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7584333" y="342063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20379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205263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206734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208205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209676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211147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212618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214089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215560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217031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218504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219975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221446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222917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224388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225859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227330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228801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23027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231743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233214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234685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236156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237631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239102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240573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242044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243515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244986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246457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247928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249398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250869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252340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253811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255282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256752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258227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259698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261169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262640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264111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265582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267053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268524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269995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271466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272937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274407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275878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277352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278823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280294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281765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283236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284707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286178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287649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289120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290591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292062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293533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295004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296475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297950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299421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300892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302362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303833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305304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306775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308246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309717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311188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312659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314130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315601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317072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318546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320017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321488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322959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324430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325901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327371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328842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330313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331784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333255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334726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336197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337671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339142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340613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342084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343555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345026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346497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347968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349439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350910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352380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353851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355322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356793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358268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359739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361210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362681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364152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365623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367094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368565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370036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371507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372978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374449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375920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377394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378865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380336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381806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383277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384748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386219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387690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389161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390632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392103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393574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395045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396516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397990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399461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400932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402403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403874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405344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406815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408286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409757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411228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412699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414170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415641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17112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18587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20058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21529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23000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424471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42594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427413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428884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430355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431826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433297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434768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436239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437712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439183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440654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442125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443596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445067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446538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448009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449480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450951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45242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453893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455364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456835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458309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459779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461250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462721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464192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465663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467134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468605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470076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471547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473018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474489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475960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477435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478906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480377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481848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483319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484790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486261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487732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489203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490674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492145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493616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495087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496557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498031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499502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0973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2444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3915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5386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6857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8328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9799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11270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12741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14212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15683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17158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18629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20100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21571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23042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24513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25983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27454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28925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30395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31866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33337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34808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36279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37754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39225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40696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42167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43638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45109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46580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48051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49522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50992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52463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53934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55405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56876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58350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59821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6129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62763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64234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65705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67176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68647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70118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71589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73060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74530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76001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77477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78947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80418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81889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83360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84831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86302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87773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89244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90715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92186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93657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95128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96599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98073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99544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601015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602486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603956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605427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606898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608369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609840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611311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612782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614253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615724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617198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618669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620140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621611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623082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624553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626024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627494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628965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630436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631907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633378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634849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636320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637795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639266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640737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642208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643679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645150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646621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64809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649563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651034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652505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653976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655447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656918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658391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659862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661333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662804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664275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665746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667217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668688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670159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671630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673101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674572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676043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677517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678988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680459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681930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683400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6848719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86342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87813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89284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90755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92226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93697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95168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96639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698114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699585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701056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702527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703998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705469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706940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708411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709882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711353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712824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714295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7157660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717239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718710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720181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721652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723123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724594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726065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727536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729007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730478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731949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733420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734891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7363621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737835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739306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740777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7422488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7437197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745190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7466616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748132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7496035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751074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7525454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754016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755487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7569582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7584333" y="28706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20379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205263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206734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208205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209676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211147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212618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214089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215560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217031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218504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219975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221446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22917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24388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5859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27330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28801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3027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31743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33214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34685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36156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37631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39102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40573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42044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43515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44986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46457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47928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49398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50869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52340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53811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55282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56752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58227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59698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61169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62640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64111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65582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67053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68524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69995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71466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72937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74407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75878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77352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78823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80294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81765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83236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84707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86178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87649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89120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90591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92062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93533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95004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96475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97950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99421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300892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302362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303833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305304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306775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308246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309717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311188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312659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314130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315601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317072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318546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320017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321488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322959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324430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325901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327371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328842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330313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331784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333255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334726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336197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337671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339142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340613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342084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343555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345026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346497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347968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349439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350910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352380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353851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355322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356793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358268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359739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361210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362681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364152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365623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367094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368565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370036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371507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372978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374449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375920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377394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378865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380336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381806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383277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384748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386219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387690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389161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390632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392103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393574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395045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396516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397990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399461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400932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402403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403874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405344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406815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408286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409757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411228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412699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414170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415641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417112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418587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420058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421529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23000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424471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2594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427413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428884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0355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1826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33297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34768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36239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37712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39183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40654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42125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43596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45067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46538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448009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449480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450951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45242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453893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55364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456835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58309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459779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461250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2721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464192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465663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67134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468605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470076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471547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473018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474489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5960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77435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478906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480377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481848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483319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484790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86261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487732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489203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90674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492145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493616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495087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496557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8031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499502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00973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02444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503915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505386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506857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508328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09799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11270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512741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514212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15683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17158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18629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20100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21571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523042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24513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25983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27454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528925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530395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531866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33337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34808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36279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37754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39225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540696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167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543638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545109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46580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48051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49522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50992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2463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53934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55405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556876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58350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59821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6129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62763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64234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65705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67176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68647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70118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71589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73060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74530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76001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77477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78947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80418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81889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83360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84831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86302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87773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89244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90715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92186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593657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95128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96599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98073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99544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601015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602486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603956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605427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606898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608369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609840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611311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612782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614253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615724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617198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618669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620140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621611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623082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624553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626024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627494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628965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630436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631907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633378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634849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636320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637795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639266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640737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642208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643679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645150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646621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64809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649563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651034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652505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653976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655447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656918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658391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659862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661333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662804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64275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665746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667217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668688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670159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671630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73101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674572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76043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677517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678988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80459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81930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683400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6848719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86342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687813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89284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90755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692226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693697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95168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696639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98114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699585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701056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702527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703998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705469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706940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708411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709882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711353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712824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714295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7157660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717239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718710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720181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721652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723123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724594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726065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727536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729007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730478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731949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733420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734891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7363621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737835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739306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740777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7422488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7437197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745190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7466616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748132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7496035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751074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7525454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754016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755487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7569582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7584333" y="23193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 txBox="1"/>
          <p:nvPr/>
        </p:nvSpPr>
        <p:spPr>
          <a:xfrm>
            <a:off x="1978647" y="6289542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15" name="object 3515"/>
          <p:cNvSpPr txBox="1"/>
          <p:nvPr/>
        </p:nvSpPr>
        <p:spPr>
          <a:xfrm>
            <a:off x="3473111" y="6289542"/>
            <a:ext cx="30543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>
                <a:latin typeface="Arial"/>
                <a:cs typeface="Arial"/>
              </a:rPr>
              <a:t>500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16" name="object 3516"/>
          <p:cNvSpPr txBox="1"/>
          <p:nvPr/>
        </p:nvSpPr>
        <p:spPr>
          <a:xfrm>
            <a:off x="5014194" y="6289542"/>
            <a:ext cx="39814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>
                <a:latin typeface="Arial"/>
                <a:cs typeface="Arial"/>
              </a:rPr>
              <a:t>1000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17" name="object 3517"/>
          <p:cNvSpPr txBox="1"/>
          <p:nvPr/>
        </p:nvSpPr>
        <p:spPr>
          <a:xfrm>
            <a:off x="6601869" y="6289542"/>
            <a:ext cx="39814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>
                <a:latin typeface="Arial"/>
                <a:cs typeface="Arial"/>
              </a:rPr>
              <a:t>1500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18" name="object 3518"/>
          <p:cNvSpPr txBox="1"/>
          <p:nvPr/>
        </p:nvSpPr>
        <p:spPr>
          <a:xfrm>
            <a:off x="1788613" y="6049089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19" name="object 3519"/>
          <p:cNvSpPr txBox="1"/>
          <p:nvPr/>
        </p:nvSpPr>
        <p:spPr>
          <a:xfrm>
            <a:off x="1788613" y="5497776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0" name="object 3520"/>
          <p:cNvSpPr txBox="1"/>
          <p:nvPr/>
        </p:nvSpPr>
        <p:spPr>
          <a:xfrm>
            <a:off x="1788613" y="4947778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1" name="object 3521"/>
          <p:cNvSpPr txBox="1"/>
          <p:nvPr/>
        </p:nvSpPr>
        <p:spPr>
          <a:xfrm>
            <a:off x="1788613" y="4396509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2" name="object 3522"/>
          <p:cNvSpPr txBox="1"/>
          <p:nvPr/>
        </p:nvSpPr>
        <p:spPr>
          <a:xfrm>
            <a:off x="1788613" y="3845225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3" name="object 3523"/>
          <p:cNvSpPr txBox="1"/>
          <p:nvPr/>
        </p:nvSpPr>
        <p:spPr>
          <a:xfrm>
            <a:off x="1788613" y="3293956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4" name="object 3524"/>
          <p:cNvSpPr txBox="1"/>
          <p:nvPr/>
        </p:nvSpPr>
        <p:spPr>
          <a:xfrm>
            <a:off x="1788613" y="2743957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5" name="object 3525"/>
          <p:cNvSpPr txBox="1"/>
          <p:nvPr/>
        </p:nvSpPr>
        <p:spPr>
          <a:xfrm>
            <a:off x="1788613" y="2192644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6" name="object 3526"/>
          <p:cNvSpPr txBox="1"/>
          <p:nvPr/>
        </p:nvSpPr>
        <p:spPr>
          <a:xfrm>
            <a:off x="1788613" y="1641361"/>
            <a:ext cx="11938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27" name="object 3527"/>
          <p:cNvSpPr/>
          <p:nvPr/>
        </p:nvSpPr>
        <p:spPr>
          <a:xfrm>
            <a:off x="2037924" y="617574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278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831146" y="617574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796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3625586" y="617574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278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4418808" y="617574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796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5213247" y="617574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278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006469" y="617574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796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6800922" y="617574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278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7594131" y="6175743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796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037924" y="6175743"/>
            <a:ext cx="5556250" cy="0"/>
          </a:xfrm>
          <a:custGeom>
            <a:avLst/>
            <a:gdLst/>
            <a:ahLst/>
            <a:cxnLst/>
            <a:rect l="l" t="t" r="r" b="b"/>
            <a:pathLst>
              <a:path w="5556250">
                <a:moveTo>
                  <a:pt x="0" y="0"/>
                </a:moveTo>
                <a:lnTo>
                  <a:pt x="5556206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037924" y="1768058"/>
            <a:ext cx="5556250" cy="0"/>
          </a:xfrm>
          <a:custGeom>
            <a:avLst/>
            <a:gdLst/>
            <a:ahLst/>
            <a:cxnLst/>
            <a:rect l="l" t="t" r="r" b="b"/>
            <a:pathLst>
              <a:path w="5556250">
                <a:moveTo>
                  <a:pt x="0" y="0"/>
                </a:moveTo>
                <a:lnTo>
                  <a:pt x="5556206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1953306" y="617574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1995014" y="590075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1953306" y="5624474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1995014" y="534948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1953306" y="507447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1995013" y="479817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1953306" y="452319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1995013" y="424689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1953306" y="3971922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1995013" y="369689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1953306" y="3420638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1995013" y="314562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1953306" y="287061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1995013" y="259434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1953306" y="231932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1995013" y="204307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10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1953306" y="1768058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17" y="0"/>
                </a:lnTo>
              </a:path>
            </a:pathLst>
          </a:custGeom>
          <a:ln w="16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037924" y="1768058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4407684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7594131" y="1768058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4407684"/>
                </a:moveTo>
                <a:lnTo>
                  <a:pt x="0" y="0"/>
                </a:lnTo>
              </a:path>
            </a:pathLst>
          </a:custGeom>
          <a:ln w="15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012969" y="2425511"/>
            <a:ext cx="1577727" cy="3753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289246" y="5809938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17" y="0"/>
                </a:moveTo>
                <a:lnTo>
                  <a:pt x="0" y="61412"/>
                </a:lnTo>
                <a:lnTo>
                  <a:pt x="67417" y="61412"/>
                </a:lnTo>
                <a:lnTo>
                  <a:pt x="34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289246" y="5809938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17" y="0"/>
                </a:moveTo>
                <a:lnTo>
                  <a:pt x="67417" y="61412"/>
                </a:lnTo>
                <a:lnTo>
                  <a:pt x="0" y="61412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305173" y="5919944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31" y="0"/>
                </a:moveTo>
                <a:lnTo>
                  <a:pt x="0" y="61383"/>
                </a:lnTo>
                <a:lnTo>
                  <a:pt x="67459" y="61383"/>
                </a:lnTo>
                <a:lnTo>
                  <a:pt x="343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305173" y="5919944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31" y="0"/>
                </a:moveTo>
                <a:lnTo>
                  <a:pt x="67459" y="61383"/>
                </a:lnTo>
                <a:lnTo>
                  <a:pt x="0" y="61383"/>
                </a:lnTo>
                <a:lnTo>
                  <a:pt x="34331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311303" y="599667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31" y="0"/>
                </a:moveTo>
                <a:lnTo>
                  <a:pt x="0" y="61426"/>
                </a:lnTo>
                <a:lnTo>
                  <a:pt x="67459" y="61426"/>
                </a:lnTo>
                <a:lnTo>
                  <a:pt x="343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311303" y="599667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31" y="0"/>
                </a:moveTo>
                <a:lnTo>
                  <a:pt x="67459" y="61426"/>
                </a:lnTo>
                <a:lnTo>
                  <a:pt x="0" y="61426"/>
                </a:lnTo>
                <a:lnTo>
                  <a:pt x="34331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321114" y="6065766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17" y="0"/>
                </a:moveTo>
                <a:lnTo>
                  <a:pt x="0" y="61383"/>
                </a:lnTo>
                <a:lnTo>
                  <a:pt x="67445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321114" y="6065766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5">
                <a:moveTo>
                  <a:pt x="34317" y="0"/>
                </a:moveTo>
                <a:lnTo>
                  <a:pt x="67445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337982" y="6134830"/>
            <a:ext cx="46355" cy="42545"/>
          </a:xfrm>
          <a:custGeom>
            <a:avLst/>
            <a:gdLst/>
            <a:ahLst/>
            <a:cxnLst/>
            <a:rect l="l" t="t" r="r" b="b"/>
            <a:pathLst>
              <a:path w="46355" h="42545">
                <a:moveTo>
                  <a:pt x="23580" y="0"/>
                </a:moveTo>
                <a:lnTo>
                  <a:pt x="0" y="42197"/>
                </a:lnTo>
                <a:lnTo>
                  <a:pt x="46342" y="42197"/>
                </a:lnTo>
                <a:lnTo>
                  <a:pt x="2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337982" y="6134830"/>
            <a:ext cx="46355" cy="42545"/>
          </a:xfrm>
          <a:custGeom>
            <a:avLst/>
            <a:gdLst/>
            <a:ahLst/>
            <a:cxnLst/>
            <a:rect l="l" t="t" r="r" b="b"/>
            <a:pathLst>
              <a:path w="46355" h="42545">
                <a:moveTo>
                  <a:pt x="23580" y="0"/>
                </a:moveTo>
                <a:lnTo>
                  <a:pt x="46342" y="42197"/>
                </a:lnTo>
                <a:lnTo>
                  <a:pt x="0" y="42197"/>
                </a:lnTo>
                <a:lnTo>
                  <a:pt x="23580" y="0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3406133" y="585216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58"/>
                </a:lnTo>
                <a:lnTo>
                  <a:pt x="32135" y="57096"/>
                </a:lnTo>
                <a:lnTo>
                  <a:pt x="55171" y="28136"/>
                </a:lnTo>
                <a:lnTo>
                  <a:pt x="54728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3406133" y="585216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58"/>
                </a:lnTo>
                <a:lnTo>
                  <a:pt x="32135" y="57096"/>
                </a:lnTo>
                <a:lnTo>
                  <a:pt x="55171" y="28136"/>
                </a:lnTo>
                <a:lnTo>
                  <a:pt x="54728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3156015" y="235451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3347267" y="224708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3537301" y="216391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3727321" y="206801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3918587" y="196822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4108620" y="188894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3537301" y="482568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3727321" y="497150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3918587" y="510836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4108620" y="528486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4172385" y="5339880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4236136" y="542813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4299872" y="553559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4362391" y="557779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4426156" y="565964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4489906" y="580290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4553643" y="596278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39" y="0"/>
                </a:lnTo>
              </a:path>
            </a:pathLst>
          </a:custGeom>
          <a:ln w="49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4597799" y="6163600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05" y="0"/>
                </a:lnTo>
              </a:path>
            </a:pathLst>
          </a:custGeom>
          <a:ln w="26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3591268" y="3704574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412"/>
                </a:lnTo>
                <a:lnTo>
                  <a:pt x="67417" y="61412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3591268" y="3704574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412"/>
                </a:lnTo>
                <a:lnTo>
                  <a:pt x="0" y="61412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3717524" y="367516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45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3717524" y="367516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45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3908776" y="3611214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59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3908776" y="3611214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59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4098809" y="358691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4098809" y="358691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4194456" y="3558752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426"/>
                </a:lnTo>
                <a:lnTo>
                  <a:pt x="67417" y="61426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4194456" y="3558752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426"/>
                </a:lnTo>
                <a:lnTo>
                  <a:pt x="0" y="61426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4290061" y="3567702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31" y="0"/>
                </a:moveTo>
                <a:lnTo>
                  <a:pt x="0" y="61426"/>
                </a:lnTo>
                <a:lnTo>
                  <a:pt x="67417" y="61426"/>
                </a:lnTo>
                <a:lnTo>
                  <a:pt x="343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4290061" y="3567702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31" y="0"/>
                </a:moveTo>
                <a:lnTo>
                  <a:pt x="67417" y="61426"/>
                </a:lnTo>
                <a:lnTo>
                  <a:pt x="0" y="61426"/>
                </a:lnTo>
                <a:lnTo>
                  <a:pt x="34331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4384490" y="3542135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412"/>
                </a:lnTo>
                <a:lnTo>
                  <a:pt x="67417" y="61412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4384490" y="3542135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412"/>
                </a:lnTo>
                <a:lnTo>
                  <a:pt x="0" y="61412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4480095" y="353190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412"/>
                </a:lnTo>
                <a:lnTo>
                  <a:pt x="67417" y="61412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4480095" y="353190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412"/>
                </a:lnTo>
                <a:lnTo>
                  <a:pt x="0" y="61412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4575742" y="3506318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4575742" y="3506318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4638261" y="3515269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4638261" y="3515269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4705678" y="3506318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45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4705678" y="3506318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45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3591268" y="521772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3591268" y="521772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3717524" y="5256099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45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3717524" y="5256099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45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3908776" y="5358439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59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3908776" y="5358439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59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4098809" y="545691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412"/>
                </a:lnTo>
                <a:lnTo>
                  <a:pt x="67417" y="61412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4098809" y="545691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412"/>
                </a:lnTo>
                <a:lnTo>
                  <a:pt x="0" y="61412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4194456" y="551192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4194456" y="551192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4290061" y="5583546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31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4290061" y="5583546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31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31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4384490" y="565004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426"/>
                </a:lnTo>
                <a:lnTo>
                  <a:pt x="67417" y="61426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4384490" y="565004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426"/>
                </a:lnTo>
                <a:lnTo>
                  <a:pt x="0" y="61426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4480095" y="5765171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4480095" y="5765171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575742" y="585345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575742" y="585345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4638261" y="594808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0" y="61383"/>
                </a:lnTo>
                <a:lnTo>
                  <a:pt x="67417" y="61383"/>
                </a:lnTo>
                <a:lnTo>
                  <a:pt x="34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4638261" y="5948080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34317" y="0"/>
                </a:moveTo>
                <a:lnTo>
                  <a:pt x="67417" y="61383"/>
                </a:lnTo>
                <a:lnTo>
                  <a:pt x="0" y="61383"/>
                </a:lnTo>
                <a:lnTo>
                  <a:pt x="34317" y="0"/>
                </a:lnTo>
                <a:close/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4716416" y="6134830"/>
            <a:ext cx="46355" cy="42545"/>
          </a:xfrm>
          <a:custGeom>
            <a:avLst/>
            <a:gdLst/>
            <a:ahLst/>
            <a:cxnLst/>
            <a:rect l="l" t="t" r="r" b="b"/>
            <a:pathLst>
              <a:path w="46354" h="42545">
                <a:moveTo>
                  <a:pt x="23580" y="0"/>
                </a:moveTo>
                <a:lnTo>
                  <a:pt x="0" y="42197"/>
                </a:lnTo>
                <a:lnTo>
                  <a:pt x="46342" y="42197"/>
                </a:lnTo>
                <a:lnTo>
                  <a:pt x="23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4716416" y="6134830"/>
            <a:ext cx="46355" cy="42545"/>
          </a:xfrm>
          <a:custGeom>
            <a:avLst/>
            <a:gdLst/>
            <a:ahLst/>
            <a:cxnLst/>
            <a:rect l="l" t="t" r="r" b="b"/>
            <a:pathLst>
              <a:path w="46354" h="42545">
                <a:moveTo>
                  <a:pt x="23580" y="0"/>
                </a:moveTo>
                <a:lnTo>
                  <a:pt x="46342" y="42197"/>
                </a:lnTo>
                <a:lnTo>
                  <a:pt x="0" y="42197"/>
                </a:lnTo>
                <a:lnTo>
                  <a:pt x="23580" y="0"/>
                </a:lnTo>
              </a:path>
            </a:pathLst>
          </a:custGeom>
          <a:ln w="3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3723654" y="3140514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1"/>
                </a:lnTo>
                <a:lnTo>
                  <a:pt x="26969" y="57543"/>
                </a:lnTo>
                <a:lnTo>
                  <a:pt x="32132" y="57082"/>
                </a:lnTo>
                <a:lnTo>
                  <a:pt x="55184" y="28122"/>
                </a:lnTo>
                <a:lnTo>
                  <a:pt x="54741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3723654" y="3140514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43"/>
                </a:lnTo>
                <a:lnTo>
                  <a:pt x="32132" y="57082"/>
                </a:lnTo>
                <a:lnTo>
                  <a:pt x="55184" y="28122"/>
                </a:lnTo>
                <a:lnTo>
                  <a:pt x="54741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3914906" y="306889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3914906" y="306889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4104940" y="302282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9"/>
                </a:lnTo>
                <a:lnTo>
                  <a:pt x="26969" y="57572"/>
                </a:lnTo>
                <a:lnTo>
                  <a:pt x="32131" y="57110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104940" y="302282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72"/>
                </a:lnTo>
                <a:lnTo>
                  <a:pt x="32131" y="57110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4296192" y="300619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2"/>
                </a:lnTo>
                <a:lnTo>
                  <a:pt x="26969" y="57586"/>
                </a:lnTo>
                <a:lnTo>
                  <a:pt x="32134" y="57123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296192" y="300619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86"/>
                </a:lnTo>
                <a:lnTo>
                  <a:pt x="32134" y="57123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4486225" y="293457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58"/>
                </a:lnTo>
                <a:lnTo>
                  <a:pt x="32131" y="57096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486225" y="293457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58"/>
                </a:lnTo>
                <a:lnTo>
                  <a:pt x="32131" y="57096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71906" y="287956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65"/>
                </a:lnTo>
                <a:lnTo>
                  <a:pt x="440" y="33554"/>
                </a:lnTo>
                <a:lnTo>
                  <a:pt x="26969" y="57586"/>
                </a:lnTo>
                <a:lnTo>
                  <a:pt x="32131" y="57125"/>
                </a:lnTo>
                <a:lnTo>
                  <a:pt x="55157" y="28165"/>
                </a:lnTo>
                <a:lnTo>
                  <a:pt x="54715" y="23157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771906" y="287956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65"/>
                </a:moveTo>
                <a:lnTo>
                  <a:pt x="26969" y="57586"/>
                </a:lnTo>
                <a:lnTo>
                  <a:pt x="32131" y="57125"/>
                </a:lnTo>
                <a:lnTo>
                  <a:pt x="55157" y="28165"/>
                </a:lnTo>
                <a:lnTo>
                  <a:pt x="54715" y="23157"/>
                </a:lnTo>
                <a:lnTo>
                  <a:pt x="26969" y="0"/>
                </a:lnTo>
                <a:lnTo>
                  <a:pt x="21587" y="580"/>
                </a:lnTo>
                <a:lnTo>
                  <a:pt x="0" y="28165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5057545" y="282457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5057545" y="282457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5343184" y="277469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43" y="57082"/>
                </a:lnTo>
                <a:lnTo>
                  <a:pt x="55198" y="28136"/>
                </a:lnTo>
                <a:lnTo>
                  <a:pt x="54756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5343184" y="277469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43" y="57082"/>
                </a:lnTo>
                <a:lnTo>
                  <a:pt x="55198" y="28136"/>
                </a:lnTo>
                <a:lnTo>
                  <a:pt x="54756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5628864" y="2727387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5628864" y="2727387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5820116" y="269154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65"/>
                </a:lnTo>
                <a:lnTo>
                  <a:pt x="440" y="33554"/>
                </a:lnTo>
                <a:lnTo>
                  <a:pt x="26969" y="57572"/>
                </a:lnTo>
                <a:lnTo>
                  <a:pt x="32134" y="57111"/>
                </a:lnTo>
                <a:lnTo>
                  <a:pt x="55157" y="28165"/>
                </a:lnTo>
                <a:lnTo>
                  <a:pt x="54715" y="23150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5820116" y="269154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65"/>
                </a:moveTo>
                <a:lnTo>
                  <a:pt x="26969" y="57572"/>
                </a:lnTo>
                <a:lnTo>
                  <a:pt x="32134" y="57111"/>
                </a:lnTo>
                <a:lnTo>
                  <a:pt x="55157" y="28165"/>
                </a:lnTo>
                <a:lnTo>
                  <a:pt x="54715" y="23150"/>
                </a:lnTo>
                <a:lnTo>
                  <a:pt x="26969" y="0"/>
                </a:lnTo>
                <a:lnTo>
                  <a:pt x="21587" y="579"/>
                </a:lnTo>
                <a:lnTo>
                  <a:pt x="0" y="28165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10150" y="269154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65"/>
                </a:lnTo>
                <a:lnTo>
                  <a:pt x="440" y="33554"/>
                </a:lnTo>
                <a:lnTo>
                  <a:pt x="26969" y="57572"/>
                </a:lnTo>
                <a:lnTo>
                  <a:pt x="32131" y="57111"/>
                </a:lnTo>
                <a:lnTo>
                  <a:pt x="55157" y="28165"/>
                </a:lnTo>
                <a:lnTo>
                  <a:pt x="54715" y="23150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6010150" y="269154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65"/>
                </a:moveTo>
                <a:lnTo>
                  <a:pt x="26969" y="57572"/>
                </a:lnTo>
                <a:lnTo>
                  <a:pt x="32131" y="57111"/>
                </a:lnTo>
                <a:lnTo>
                  <a:pt x="55157" y="28165"/>
                </a:lnTo>
                <a:lnTo>
                  <a:pt x="54715" y="23150"/>
                </a:lnTo>
                <a:lnTo>
                  <a:pt x="26969" y="0"/>
                </a:lnTo>
                <a:lnTo>
                  <a:pt x="21587" y="579"/>
                </a:lnTo>
                <a:lnTo>
                  <a:pt x="0" y="28165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00184" y="263910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6200184" y="263910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6391436" y="2619922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4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391436" y="2619922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4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581470" y="2593070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6581470" y="2593070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6772721" y="2531644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79"/>
                </a:lnTo>
                <a:lnTo>
                  <a:pt x="440" y="33564"/>
                </a:lnTo>
                <a:lnTo>
                  <a:pt x="26969" y="57586"/>
                </a:lnTo>
                <a:lnTo>
                  <a:pt x="32134" y="57125"/>
                </a:lnTo>
                <a:lnTo>
                  <a:pt x="55157" y="28179"/>
                </a:lnTo>
                <a:lnTo>
                  <a:pt x="54715" y="23171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772721" y="2531644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79"/>
                </a:moveTo>
                <a:lnTo>
                  <a:pt x="26969" y="57586"/>
                </a:lnTo>
                <a:lnTo>
                  <a:pt x="32134" y="57125"/>
                </a:lnTo>
                <a:lnTo>
                  <a:pt x="55157" y="28179"/>
                </a:lnTo>
                <a:lnTo>
                  <a:pt x="54715" y="23171"/>
                </a:lnTo>
                <a:lnTo>
                  <a:pt x="26969" y="0"/>
                </a:lnTo>
                <a:lnTo>
                  <a:pt x="21587" y="581"/>
                </a:lnTo>
                <a:lnTo>
                  <a:pt x="0" y="28179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962728" y="255726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97" y="0"/>
                </a:moveTo>
                <a:lnTo>
                  <a:pt x="0" y="28122"/>
                </a:lnTo>
                <a:lnTo>
                  <a:pt x="441" y="33511"/>
                </a:lnTo>
                <a:lnTo>
                  <a:pt x="26997" y="57543"/>
                </a:lnTo>
                <a:lnTo>
                  <a:pt x="32158" y="57082"/>
                </a:lnTo>
                <a:lnTo>
                  <a:pt x="55184" y="28122"/>
                </a:lnTo>
                <a:lnTo>
                  <a:pt x="54742" y="23116"/>
                </a:lnTo>
                <a:lnTo>
                  <a:pt x="26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6962728" y="2557268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97" y="57543"/>
                </a:lnTo>
                <a:lnTo>
                  <a:pt x="32158" y="57082"/>
                </a:lnTo>
                <a:lnTo>
                  <a:pt x="55184" y="28122"/>
                </a:lnTo>
                <a:lnTo>
                  <a:pt x="54742" y="23116"/>
                </a:lnTo>
                <a:lnTo>
                  <a:pt x="26997" y="0"/>
                </a:lnTo>
                <a:lnTo>
                  <a:pt x="21614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7280263" y="2509917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9"/>
                </a:lnTo>
                <a:lnTo>
                  <a:pt x="26969" y="57572"/>
                </a:lnTo>
                <a:lnTo>
                  <a:pt x="32135" y="57110"/>
                </a:lnTo>
                <a:lnTo>
                  <a:pt x="55171" y="28122"/>
                </a:lnTo>
                <a:lnTo>
                  <a:pt x="54728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7280263" y="2509917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72"/>
                </a:lnTo>
                <a:lnTo>
                  <a:pt x="32135" y="57110"/>
                </a:lnTo>
                <a:lnTo>
                  <a:pt x="55171" y="28122"/>
                </a:lnTo>
                <a:lnTo>
                  <a:pt x="54728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3723654" y="460887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79"/>
                </a:lnTo>
                <a:lnTo>
                  <a:pt x="440" y="33564"/>
                </a:lnTo>
                <a:lnTo>
                  <a:pt x="26969" y="57586"/>
                </a:lnTo>
                <a:lnTo>
                  <a:pt x="32132" y="57125"/>
                </a:lnTo>
                <a:lnTo>
                  <a:pt x="55184" y="28179"/>
                </a:lnTo>
                <a:lnTo>
                  <a:pt x="54741" y="23160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3723654" y="460887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79"/>
                </a:moveTo>
                <a:lnTo>
                  <a:pt x="26969" y="57586"/>
                </a:lnTo>
                <a:lnTo>
                  <a:pt x="32132" y="57125"/>
                </a:lnTo>
                <a:lnTo>
                  <a:pt x="55184" y="28179"/>
                </a:lnTo>
                <a:lnTo>
                  <a:pt x="54741" y="23160"/>
                </a:lnTo>
                <a:lnTo>
                  <a:pt x="26969" y="0"/>
                </a:lnTo>
                <a:lnTo>
                  <a:pt x="21587" y="579"/>
                </a:lnTo>
                <a:lnTo>
                  <a:pt x="0" y="28179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3914906" y="467285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3914906" y="467285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4104940" y="472273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4104940" y="472273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4296192" y="476619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34"/>
                </a:lnTo>
                <a:lnTo>
                  <a:pt x="26969" y="57586"/>
                </a:lnTo>
                <a:lnTo>
                  <a:pt x="32134" y="57125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4296192" y="476619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86"/>
                </a:lnTo>
                <a:lnTo>
                  <a:pt x="32134" y="57125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4486225" y="480972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4486225" y="480972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4771906" y="486853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58"/>
                </a:lnTo>
                <a:lnTo>
                  <a:pt x="32131" y="57096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4771906" y="486853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58"/>
                </a:lnTo>
                <a:lnTo>
                  <a:pt x="32131" y="57096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057545" y="4923542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2"/>
                </a:lnTo>
                <a:lnTo>
                  <a:pt x="26969" y="57572"/>
                </a:lnTo>
                <a:lnTo>
                  <a:pt x="32131" y="57110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057545" y="4923542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72"/>
                </a:lnTo>
                <a:lnTo>
                  <a:pt x="32131" y="57110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343184" y="507958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43" y="57082"/>
                </a:lnTo>
                <a:lnTo>
                  <a:pt x="55198" y="28136"/>
                </a:lnTo>
                <a:lnTo>
                  <a:pt x="54756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343184" y="507958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43" y="57082"/>
                </a:lnTo>
                <a:lnTo>
                  <a:pt x="55198" y="28136"/>
                </a:lnTo>
                <a:lnTo>
                  <a:pt x="54756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628864" y="5179370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1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628864" y="5179370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820116" y="523691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43"/>
                </a:lnTo>
                <a:lnTo>
                  <a:pt x="32134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820116" y="523691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4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6010150" y="528168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22"/>
                </a:lnTo>
                <a:lnTo>
                  <a:pt x="440" y="33519"/>
                </a:lnTo>
                <a:lnTo>
                  <a:pt x="26969" y="57572"/>
                </a:lnTo>
                <a:lnTo>
                  <a:pt x="32131" y="57110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6010150" y="5281681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22"/>
                </a:moveTo>
                <a:lnTo>
                  <a:pt x="26969" y="57572"/>
                </a:lnTo>
                <a:lnTo>
                  <a:pt x="32131" y="57110"/>
                </a:lnTo>
                <a:lnTo>
                  <a:pt x="55157" y="28122"/>
                </a:lnTo>
                <a:lnTo>
                  <a:pt x="54715" y="23116"/>
                </a:lnTo>
                <a:lnTo>
                  <a:pt x="26969" y="0"/>
                </a:lnTo>
                <a:lnTo>
                  <a:pt x="21587" y="578"/>
                </a:lnTo>
                <a:lnTo>
                  <a:pt x="0" y="28122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6200184" y="536994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6200184" y="536994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6391436" y="5458180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34"/>
                </a:lnTo>
                <a:lnTo>
                  <a:pt x="26969" y="57586"/>
                </a:lnTo>
                <a:lnTo>
                  <a:pt x="32134" y="57125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6391436" y="5458180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86"/>
                </a:lnTo>
                <a:lnTo>
                  <a:pt x="32134" y="57125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6581470" y="5540064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6581470" y="5540064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43"/>
                </a:lnTo>
                <a:lnTo>
                  <a:pt x="32131" y="57082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6772721" y="561679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6"/>
                </a:lnTo>
                <a:lnTo>
                  <a:pt x="26969" y="57586"/>
                </a:lnTo>
                <a:lnTo>
                  <a:pt x="32134" y="57124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6772721" y="5616793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86"/>
                </a:lnTo>
                <a:lnTo>
                  <a:pt x="32134" y="57124"/>
                </a:lnTo>
                <a:lnTo>
                  <a:pt x="55157" y="28136"/>
                </a:lnTo>
                <a:lnTo>
                  <a:pt x="54715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6962728" y="575750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97" y="0"/>
                </a:moveTo>
                <a:lnTo>
                  <a:pt x="0" y="28136"/>
                </a:lnTo>
                <a:lnTo>
                  <a:pt x="441" y="33521"/>
                </a:lnTo>
                <a:lnTo>
                  <a:pt x="26997" y="57543"/>
                </a:lnTo>
                <a:lnTo>
                  <a:pt x="32158" y="57082"/>
                </a:lnTo>
                <a:lnTo>
                  <a:pt x="55184" y="28136"/>
                </a:lnTo>
                <a:lnTo>
                  <a:pt x="54742" y="23129"/>
                </a:lnTo>
                <a:lnTo>
                  <a:pt x="26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6962728" y="5757505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97" y="57543"/>
                </a:lnTo>
                <a:lnTo>
                  <a:pt x="32158" y="57082"/>
                </a:lnTo>
                <a:lnTo>
                  <a:pt x="55184" y="28136"/>
                </a:lnTo>
                <a:lnTo>
                  <a:pt x="54742" y="23129"/>
                </a:lnTo>
                <a:lnTo>
                  <a:pt x="26997" y="0"/>
                </a:lnTo>
                <a:lnTo>
                  <a:pt x="21614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7280263" y="593144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26969" y="0"/>
                </a:moveTo>
                <a:lnTo>
                  <a:pt x="0" y="28136"/>
                </a:lnTo>
                <a:lnTo>
                  <a:pt x="440" y="33525"/>
                </a:lnTo>
                <a:lnTo>
                  <a:pt x="26969" y="57558"/>
                </a:lnTo>
                <a:lnTo>
                  <a:pt x="32135" y="57096"/>
                </a:lnTo>
                <a:lnTo>
                  <a:pt x="55171" y="28136"/>
                </a:lnTo>
                <a:lnTo>
                  <a:pt x="54728" y="23129"/>
                </a:lnTo>
                <a:lnTo>
                  <a:pt x="26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7280263" y="5931449"/>
            <a:ext cx="55244" cy="57785"/>
          </a:xfrm>
          <a:custGeom>
            <a:avLst/>
            <a:gdLst/>
            <a:ahLst/>
            <a:cxnLst/>
            <a:rect l="l" t="t" r="r" b="b"/>
            <a:pathLst>
              <a:path w="55245" h="57785">
                <a:moveTo>
                  <a:pt x="0" y="28136"/>
                </a:moveTo>
                <a:lnTo>
                  <a:pt x="26969" y="57558"/>
                </a:lnTo>
                <a:lnTo>
                  <a:pt x="32135" y="57096"/>
                </a:lnTo>
                <a:lnTo>
                  <a:pt x="55171" y="28136"/>
                </a:lnTo>
                <a:lnTo>
                  <a:pt x="54728" y="23129"/>
                </a:lnTo>
                <a:lnTo>
                  <a:pt x="26969" y="0"/>
                </a:lnTo>
                <a:lnTo>
                  <a:pt x="21587" y="579"/>
                </a:lnTo>
                <a:lnTo>
                  <a:pt x="0" y="28136"/>
                </a:lnTo>
                <a:close/>
              </a:path>
            </a:pathLst>
          </a:custGeom>
          <a:ln w="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547928" y="2779820"/>
            <a:ext cx="2034539" cy="2356485"/>
          </a:xfrm>
          <a:custGeom>
            <a:avLst/>
            <a:gdLst/>
            <a:ahLst/>
            <a:cxnLst/>
            <a:rect l="l" t="t" r="r" b="b"/>
            <a:pathLst>
              <a:path w="2034540" h="2356485">
                <a:moveTo>
                  <a:pt x="0" y="2356038"/>
                </a:moveTo>
                <a:lnTo>
                  <a:pt x="2033956" y="2356038"/>
                </a:lnTo>
                <a:lnTo>
                  <a:pt x="2033956" y="0"/>
                </a:lnTo>
                <a:lnTo>
                  <a:pt x="0" y="0"/>
                </a:lnTo>
                <a:lnTo>
                  <a:pt x="0" y="2356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547928" y="2779820"/>
            <a:ext cx="2034539" cy="2356485"/>
          </a:xfrm>
          <a:custGeom>
            <a:avLst/>
            <a:gdLst/>
            <a:ahLst/>
            <a:cxnLst/>
            <a:rect l="l" t="t" r="r" b="b"/>
            <a:pathLst>
              <a:path w="2034540" h="2356485">
                <a:moveTo>
                  <a:pt x="0" y="2356038"/>
                </a:moveTo>
                <a:lnTo>
                  <a:pt x="2033956" y="2356038"/>
                </a:lnTo>
                <a:lnTo>
                  <a:pt x="2033956" y="0"/>
                </a:lnTo>
                <a:lnTo>
                  <a:pt x="0" y="0"/>
                </a:lnTo>
                <a:lnTo>
                  <a:pt x="0" y="2356038"/>
                </a:lnTo>
                <a:close/>
              </a:path>
            </a:pathLst>
          </a:custGeom>
          <a:ln w="11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79668" y="2985741"/>
            <a:ext cx="82550" cy="74295"/>
          </a:xfrm>
          <a:custGeom>
            <a:avLst/>
            <a:gdLst/>
            <a:ahLst/>
            <a:cxnLst/>
            <a:rect l="l" t="t" r="r" b="b"/>
            <a:pathLst>
              <a:path w="82550" h="74294">
                <a:moveTo>
                  <a:pt x="41679" y="0"/>
                </a:moveTo>
                <a:lnTo>
                  <a:pt x="0" y="74159"/>
                </a:lnTo>
                <a:lnTo>
                  <a:pt x="82127" y="74159"/>
                </a:lnTo>
                <a:lnTo>
                  <a:pt x="41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779668" y="2985741"/>
            <a:ext cx="82550" cy="74295"/>
          </a:xfrm>
          <a:custGeom>
            <a:avLst/>
            <a:gdLst/>
            <a:ahLst/>
            <a:cxnLst/>
            <a:rect l="l" t="t" r="r" b="b"/>
            <a:pathLst>
              <a:path w="82550" h="74294">
                <a:moveTo>
                  <a:pt x="41679" y="0"/>
                </a:moveTo>
                <a:lnTo>
                  <a:pt x="82127" y="74159"/>
                </a:lnTo>
                <a:lnTo>
                  <a:pt x="0" y="74159"/>
                </a:lnTo>
                <a:lnTo>
                  <a:pt x="41679" y="0"/>
                </a:lnTo>
                <a:close/>
              </a:path>
            </a:pathLst>
          </a:custGeom>
          <a:ln w="7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 txBox="1"/>
          <p:nvPr/>
        </p:nvSpPr>
        <p:spPr>
          <a:xfrm>
            <a:off x="6406937" y="3055363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04" name="object 3704"/>
          <p:cNvSpPr txBox="1"/>
          <p:nvPr/>
        </p:nvSpPr>
        <p:spPr>
          <a:xfrm>
            <a:off x="5987929" y="2944496"/>
            <a:ext cx="143065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2</a:t>
            </a:r>
            <a:r>
              <a:rPr sz="1050" spc="-20" dirty="0">
                <a:latin typeface="Times New Roman"/>
                <a:cs typeface="Times New Roman"/>
              </a:rPr>
              <a:t>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=3.1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r=0.2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05" name="object 3705"/>
          <p:cNvSpPr/>
          <p:nvPr/>
        </p:nvSpPr>
        <p:spPr>
          <a:xfrm>
            <a:off x="5787016" y="3207008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33099" y="0"/>
                </a:moveTo>
                <a:lnTo>
                  <a:pt x="1676" y="23587"/>
                </a:lnTo>
                <a:lnTo>
                  <a:pt x="0" y="34560"/>
                </a:lnTo>
                <a:lnTo>
                  <a:pt x="356" y="39719"/>
                </a:lnTo>
                <a:lnTo>
                  <a:pt x="28183" y="69961"/>
                </a:lnTo>
                <a:lnTo>
                  <a:pt x="33099" y="70363"/>
                </a:lnTo>
                <a:lnTo>
                  <a:pt x="38044" y="69961"/>
                </a:lnTo>
                <a:lnTo>
                  <a:pt x="67032" y="39719"/>
                </a:lnTo>
                <a:lnTo>
                  <a:pt x="67417" y="34560"/>
                </a:lnTo>
                <a:lnTo>
                  <a:pt x="67032" y="29424"/>
                </a:lnTo>
                <a:lnTo>
                  <a:pt x="38044" y="371"/>
                </a:lnTo>
                <a:lnTo>
                  <a:pt x="33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787016" y="3207008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0" y="34560"/>
                </a:moveTo>
                <a:lnTo>
                  <a:pt x="23500" y="68799"/>
                </a:lnTo>
                <a:lnTo>
                  <a:pt x="33099" y="70363"/>
                </a:lnTo>
                <a:lnTo>
                  <a:pt x="38044" y="69961"/>
                </a:lnTo>
                <a:lnTo>
                  <a:pt x="67032" y="39719"/>
                </a:lnTo>
                <a:lnTo>
                  <a:pt x="67417" y="34560"/>
                </a:lnTo>
                <a:lnTo>
                  <a:pt x="67032" y="29424"/>
                </a:lnTo>
                <a:lnTo>
                  <a:pt x="38044" y="371"/>
                </a:lnTo>
                <a:lnTo>
                  <a:pt x="33099" y="0"/>
                </a:lnTo>
                <a:lnTo>
                  <a:pt x="27704" y="448"/>
                </a:lnTo>
                <a:lnTo>
                  <a:pt x="430" y="28923"/>
                </a:lnTo>
                <a:lnTo>
                  <a:pt x="0" y="34560"/>
                </a:lnTo>
                <a:close/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 txBox="1"/>
          <p:nvPr/>
        </p:nvSpPr>
        <p:spPr>
          <a:xfrm>
            <a:off x="6406937" y="3262555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08" name="object 3708"/>
          <p:cNvSpPr txBox="1"/>
          <p:nvPr/>
        </p:nvSpPr>
        <p:spPr>
          <a:xfrm>
            <a:off x="5987929" y="3151702"/>
            <a:ext cx="143065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2</a:t>
            </a:r>
            <a:r>
              <a:rPr sz="1050" spc="-20" dirty="0">
                <a:latin typeface="Times New Roman"/>
                <a:cs typeface="Times New Roman"/>
              </a:rPr>
              <a:t>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=9.0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r=0.2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09" name="object 3709"/>
          <p:cNvSpPr/>
          <p:nvPr/>
        </p:nvSpPr>
        <p:spPr>
          <a:xfrm>
            <a:off x="5790697" y="3418089"/>
            <a:ext cx="60325" cy="62865"/>
          </a:xfrm>
          <a:custGeom>
            <a:avLst/>
            <a:gdLst/>
            <a:ahLst/>
            <a:cxnLst/>
            <a:rect l="l" t="t" r="r" b="b"/>
            <a:pathLst>
              <a:path w="60325" h="62864">
                <a:moveTo>
                  <a:pt x="0" y="62662"/>
                </a:moveTo>
                <a:lnTo>
                  <a:pt x="60064" y="62662"/>
                </a:lnTo>
                <a:lnTo>
                  <a:pt x="60064" y="0"/>
                </a:lnTo>
                <a:lnTo>
                  <a:pt x="0" y="0"/>
                </a:lnTo>
                <a:lnTo>
                  <a:pt x="0" y="62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 txBox="1"/>
          <p:nvPr/>
        </p:nvSpPr>
        <p:spPr>
          <a:xfrm>
            <a:off x="6406937" y="3469761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11" name="object 3711"/>
          <p:cNvSpPr txBox="1"/>
          <p:nvPr/>
        </p:nvSpPr>
        <p:spPr>
          <a:xfrm>
            <a:off x="5987929" y="3358908"/>
            <a:ext cx="14954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2</a:t>
            </a:r>
            <a:r>
              <a:rPr sz="1050" spc="-20" dirty="0">
                <a:latin typeface="Times New Roman"/>
                <a:cs typeface="Times New Roman"/>
              </a:rPr>
              <a:t>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=1</a:t>
            </a:r>
            <a:r>
              <a:rPr sz="1050" spc="-15" dirty="0">
                <a:latin typeface="Times New Roman"/>
                <a:cs typeface="Times New Roman"/>
              </a:rPr>
              <a:t>5.6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</a:t>
            </a:r>
            <a:r>
              <a:rPr sz="1050" spc="-35" dirty="0">
                <a:latin typeface="Times New Roman"/>
                <a:cs typeface="Times New Roman"/>
              </a:rPr>
              <a:t>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r=0.2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12" name="object 3712"/>
          <p:cNvSpPr/>
          <p:nvPr/>
        </p:nvSpPr>
        <p:spPr>
          <a:xfrm>
            <a:off x="5788248" y="3617609"/>
            <a:ext cx="65405" cy="79375"/>
          </a:xfrm>
          <a:custGeom>
            <a:avLst/>
            <a:gdLst/>
            <a:ahLst/>
            <a:cxnLst/>
            <a:rect l="l" t="t" r="r" b="b"/>
            <a:pathLst>
              <a:path w="65404" h="79375">
                <a:moveTo>
                  <a:pt x="33099" y="0"/>
                </a:moveTo>
                <a:lnTo>
                  <a:pt x="0" y="20470"/>
                </a:lnTo>
                <a:lnTo>
                  <a:pt x="0" y="58828"/>
                </a:lnTo>
                <a:lnTo>
                  <a:pt x="33099" y="79284"/>
                </a:lnTo>
                <a:lnTo>
                  <a:pt x="64968" y="58828"/>
                </a:lnTo>
                <a:lnTo>
                  <a:pt x="64968" y="20470"/>
                </a:lnTo>
                <a:lnTo>
                  <a:pt x="33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788248" y="3617609"/>
            <a:ext cx="65405" cy="79375"/>
          </a:xfrm>
          <a:custGeom>
            <a:avLst/>
            <a:gdLst/>
            <a:ahLst/>
            <a:cxnLst/>
            <a:rect l="l" t="t" r="r" b="b"/>
            <a:pathLst>
              <a:path w="65404" h="79375">
                <a:moveTo>
                  <a:pt x="33099" y="79284"/>
                </a:moveTo>
                <a:lnTo>
                  <a:pt x="64968" y="58828"/>
                </a:lnTo>
                <a:lnTo>
                  <a:pt x="64968" y="20470"/>
                </a:lnTo>
                <a:lnTo>
                  <a:pt x="33099" y="0"/>
                </a:lnTo>
                <a:lnTo>
                  <a:pt x="0" y="20470"/>
                </a:lnTo>
                <a:lnTo>
                  <a:pt x="0" y="58828"/>
                </a:lnTo>
                <a:lnTo>
                  <a:pt x="33099" y="79284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 txBox="1"/>
          <p:nvPr/>
        </p:nvSpPr>
        <p:spPr>
          <a:xfrm>
            <a:off x="6406937" y="3676967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15" name="object 3715"/>
          <p:cNvSpPr txBox="1"/>
          <p:nvPr/>
        </p:nvSpPr>
        <p:spPr>
          <a:xfrm>
            <a:off x="5987929" y="3566114"/>
            <a:ext cx="133350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2</a:t>
            </a:r>
            <a:r>
              <a:rPr sz="1050" spc="-20" dirty="0">
                <a:latin typeface="Times New Roman"/>
                <a:cs typeface="Times New Roman"/>
              </a:rPr>
              <a:t>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=3.8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16" name="object 3716"/>
          <p:cNvSpPr/>
          <p:nvPr/>
        </p:nvSpPr>
        <p:spPr>
          <a:xfrm>
            <a:off x="5798059" y="3820975"/>
            <a:ext cx="71120" cy="85725"/>
          </a:xfrm>
          <a:custGeom>
            <a:avLst/>
            <a:gdLst/>
            <a:ahLst/>
            <a:cxnLst/>
            <a:rect l="l" t="t" r="r" b="b"/>
            <a:pathLst>
              <a:path w="71120" h="85725">
                <a:moveTo>
                  <a:pt x="0" y="0"/>
                </a:moveTo>
                <a:lnTo>
                  <a:pt x="0" y="85694"/>
                </a:lnTo>
                <a:lnTo>
                  <a:pt x="71084" y="434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5798059" y="3820975"/>
            <a:ext cx="71120" cy="85725"/>
          </a:xfrm>
          <a:custGeom>
            <a:avLst/>
            <a:gdLst/>
            <a:ahLst/>
            <a:cxnLst/>
            <a:rect l="l" t="t" r="r" b="b"/>
            <a:pathLst>
              <a:path w="71120" h="85725">
                <a:moveTo>
                  <a:pt x="71084" y="43482"/>
                </a:moveTo>
                <a:lnTo>
                  <a:pt x="0" y="85694"/>
                </a:lnTo>
                <a:lnTo>
                  <a:pt x="0" y="0"/>
                </a:lnTo>
                <a:lnTo>
                  <a:pt x="71084" y="43482"/>
                </a:lnTo>
                <a:close/>
              </a:path>
            </a:pathLst>
          </a:custGeom>
          <a:ln w="7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 txBox="1"/>
          <p:nvPr/>
        </p:nvSpPr>
        <p:spPr>
          <a:xfrm>
            <a:off x="6406937" y="3884202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19" name="object 3719"/>
          <p:cNvSpPr txBox="1"/>
          <p:nvPr/>
        </p:nvSpPr>
        <p:spPr>
          <a:xfrm>
            <a:off x="5987929" y="3773320"/>
            <a:ext cx="133350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2</a:t>
            </a:r>
            <a:r>
              <a:rPr sz="1050" spc="-20" dirty="0">
                <a:latin typeface="Times New Roman"/>
                <a:cs typeface="Times New Roman"/>
              </a:rPr>
              <a:t>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=5.5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20" name="object 3720"/>
          <p:cNvSpPr/>
          <p:nvPr/>
        </p:nvSpPr>
        <p:spPr>
          <a:xfrm>
            <a:off x="5783349" y="4032021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0" y="0"/>
                </a:moveTo>
                <a:lnTo>
                  <a:pt x="75996" y="79328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5783349" y="4032021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5996" y="0"/>
                </a:moveTo>
                <a:lnTo>
                  <a:pt x="0" y="79328"/>
                </a:lnTo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 txBox="1"/>
          <p:nvPr/>
        </p:nvSpPr>
        <p:spPr>
          <a:xfrm>
            <a:off x="6471892" y="4091408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23" name="object 3723"/>
          <p:cNvSpPr txBox="1"/>
          <p:nvPr/>
        </p:nvSpPr>
        <p:spPr>
          <a:xfrm>
            <a:off x="5987929" y="3980554"/>
            <a:ext cx="13982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1</a:t>
            </a:r>
            <a:r>
              <a:rPr sz="1050" spc="-20" dirty="0">
                <a:latin typeface="Times New Roman"/>
                <a:cs typeface="Times New Roman"/>
              </a:rPr>
              <a:t>00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=8.6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24" name="object 3724"/>
          <p:cNvSpPr/>
          <p:nvPr/>
        </p:nvSpPr>
        <p:spPr>
          <a:xfrm>
            <a:off x="5782117" y="4236672"/>
            <a:ext cx="77470" cy="75565"/>
          </a:xfrm>
          <a:custGeom>
            <a:avLst/>
            <a:gdLst/>
            <a:ahLst/>
            <a:cxnLst/>
            <a:rect l="l" t="t" r="r" b="b"/>
            <a:pathLst>
              <a:path w="77470" h="75564">
                <a:moveTo>
                  <a:pt x="77228" y="28136"/>
                </a:moveTo>
                <a:lnTo>
                  <a:pt x="0" y="28136"/>
                </a:lnTo>
                <a:lnTo>
                  <a:pt x="24520" y="46066"/>
                </a:lnTo>
                <a:lnTo>
                  <a:pt x="14709" y="75488"/>
                </a:lnTo>
                <a:lnTo>
                  <a:pt x="39230" y="57572"/>
                </a:lnTo>
                <a:lnTo>
                  <a:pt x="56544" y="57572"/>
                </a:lnTo>
                <a:lnTo>
                  <a:pt x="52708" y="46066"/>
                </a:lnTo>
                <a:lnTo>
                  <a:pt x="77228" y="28136"/>
                </a:lnTo>
                <a:close/>
              </a:path>
              <a:path w="77470" h="75564">
                <a:moveTo>
                  <a:pt x="56544" y="57572"/>
                </a:moveTo>
                <a:lnTo>
                  <a:pt x="39230" y="57572"/>
                </a:lnTo>
                <a:lnTo>
                  <a:pt x="62518" y="75488"/>
                </a:lnTo>
                <a:lnTo>
                  <a:pt x="56544" y="57572"/>
                </a:lnTo>
                <a:close/>
              </a:path>
              <a:path w="77470" h="75564">
                <a:moveTo>
                  <a:pt x="39230" y="0"/>
                </a:moveTo>
                <a:lnTo>
                  <a:pt x="29419" y="28136"/>
                </a:lnTo>
                <a:lnTo>
                  <a:pt x="47809" y="28136"/>
                </a:lnTo>
                <a:lnTo>
                  <a:pt x="39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5782117" y="4236672"/>
            <a:ext cx="77470" cy="75565"/>
          </a:xfrm>
          <a:custGeom>
            <a:avLst/>
            <a:gdLst/>
            <a:ahLst/>
            <a:cxnLst/>
            <a:rect l="l" t="t" r="r" b="b"/>
            <a:pathLst>
              <a:path w="77470" h="75564">
                <a:moveTo>
                  <a:pt x="39230" y="0"/>
                </a:moveTo>
                <a:lnTo>
                  <a:pt x="47809" y="28136"/>
                </a:lnTo>
                <a:lnTo>
                  <a:pt x="77228" y="28136"/>
                </a:lnTo>
                <a:lnTo>
                  <a:pt x="52708" y="46066"/>
                </a:lnTo>
                <a:lnTo>
                  <a:pt x="62518" y="75488"/>
                </a:lnTo>
                <a:lnTo>
                  <a:pt x="39230" y="57572"/>
                </a:lnTo>
                <a:lnTo>
                  <a:pt x="14709" y="75488"/>
                </a:lnTo>
                <a:lnTo>
                  <a:pt x="24520" y="46066"/>
                </a:lnTo>
                <a:lnTo>
                  <a:pt x="0" y="28136"/>
                </a:lnTo>
                <a:lnTo>
                  <a:pt x="29419" y="28136"/>
                </a:lnTo>
                <a:lnTo>
                  <a:pt x="39230" y="0"/>
                </a:lnTo>
                <a:close/>
              </a:path>
            </a:pathLst>
          </a:custGeom>
          <a:ln w="7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 txBox="1"/>
          <p:nvPr/>
        </p:nvSpPr>
        <p:spPr>
          <a:xfrm>
            <a:off x="6471892" y="4298614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27" name="object 3727"/>
          <p:cNvSpPr txBox="1"/>
          <p:nvPr/>
        </p:nvSpPr>
        <p:spPr>
          <a:xfrm>
            <a:off x="5987929" y="4187760"/>
            <a:ext cx="146367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1</a:t>
            </a:r>
            <a:r>
              <a:rPr sz="1050" spc="-20" dirty="0">
                <a:latin typeface="Times New Roman"/>
                <a:cs typeface="Times New Roman"/>
              </a:rPr>
              <a:t>00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=1</a:t>
            </a:r>
            <a:r>
              <a:rPr sz="1050" spc="-15" dirty="0">
                <a:latin typeface="Times New Roman"/>
                <a:cs typeface="Times New Roman"/>
              </a:rPr>
              <a:t>4.5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</a:t>
            </a:r>
            <a:r>
              <a:rPr sz="1050" spc="-35" dirty="0">
                <a:latin typeface="Times New Roman"/>
                <a:cs typeface="Times New Roman"/>
              </a:rPr>
              <a:t>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28" name="object 3728"/>
          <p:cNvSpPr/>
          <p:nvPr/>
        </p:nvSpPr>
        <p:spPr>
          <a:xfrm>
            <a:off x="5790697" y="4454133"/>
            <a:ext cx="60325" cy="62865"/>
          </a:xfrm>
          <a:custGeom>
            <a:avLst/>
            <a:gdLst/>
            <a:ahLst/>
            <a:cxnLst/>
            <a:rect l="l" t="t" r="r" b="b"/>
            <a:pathLst>
              <a:path w="60325" h="62864">
                <a:moveTo>
                  <a:pt x="0" y="62662"/>
                </a:moveTo>
                <a:lnTo>
                  <a:pt x="60064" y="62662"/>
                </a:lnTo>
                <a:lnTo>
                  <a:pt x="60064" y="0"/>
                </a:lnTo>
                <a:lnTo>
                  <a:pt x="0" y="0"/>
                </a:lnTo>
                <a:lnTo>
                  <a:pt x="0" y="62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5790697" y="4454133"/>
            <a:ext cx="60325" cy="62865"/>
          </a:xfrm>
          <a:custGeom>
            <a:avLst/>
            <a:gdLst/>
            <a:ahLst/>
            <a:cxnLst/>
            <a:rect l="l" t="t" r="r" b="b"/>
            <a:pathLst>
              <a:path w="60325" h="62864">
                <a:moveTo>
                  <a:pt x="0" y="62662"/>
                </a:moveTo>
                <a:lnTo>
                  <a:pt x="60064" y="62662"/>
                </a:lnTo>
                <a:lnTo>
                  <a:pt x="60064" y="0"/>
                </a:lnTo>
                <a:lnTo>
                  <a:pt x="0" y="0"/>
                </a:lnTo>
                <a:lnTo>
                  <a:pt x="0" y="62662"/>
                </a:lnTo>
                <a:close/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 txBox="1"/>
          <p:nvPr/>
        </p:nvSpPr>
        <p:spPr>
          <a:xfrm>
            <a:off x="6975794" y="4376628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31" name="object 3731"/>
          <p:cNvSpPr txBox="1"/>
          <p:nvPr/>
        </p:nvSpPr>
        <p:spPr>
          <a:xfrm>
            <a:off x="5987929" y="4394966"/>
            <a:ext cx="1398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5</a:t>
            </a:r>
            <a:r>
              <a:rPr sz="1050" spc="-20" dirty="0">
                <a:latin typeface="Times New Roman"/>
                <a:cs typeface="Times New Roman"/>
              </a:rPr>
              <a:t>00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=3.6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</a:t>
            </a:r>
            <a:r>
              <a:rPr sz="1050" spc="-30" dirty="0">
                <a:latin typeface="Times New Roman"/>
                <a:cs typeface="Times New Roman"/>
              </a:rPr>
              <a:t>m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  <a:p>
            <a:pPr marR="358140" algn="ctr">
              <a:lnSpc>
                <a:spcPts val="525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32" name="object 3732"/>
          <p:cNvSpPr/>
          <p:nvPr/>
        </p:nvSpPr>
        <p:spPr>
          <a:xfrm>
            <a:off x="5779668" y="4643432"/>
            <a:ext cx="82550" cy="74295"/>
          </a:xfrm>
          <a:custGeom>
            <a:avLst/>
            <a:gdLst/>
            <a:ahLst/>
            <a:cxnLst/>
            <a:rect l="l" t="t" r="r" b="b"/>
            <a:pathLst>
              <a:path w="82550" h="74295">
                <a:moveTo>
                  <a:pt x="41679" y="0"/>
                </a:moveTo>
                <a:lnTo>
                  <a:pt x="0" y="74174"/>
                </a:lnTo>
                <a:lnTo>
                  <a:pt x="82127" y="74174"/>
                </a:lnTo>
                <a:lnTo>
                  <a:pt x="41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5779668" y="4643432"/>
            <a:ext cx="82550" cy="74295"/>
          </a:xfrm>
          <a:custGeom>
            <a:avLst/>
            <a:gdLst/>
            <a:ahLst/>
            <a:cxnLst/>
            <a:rect l="l" t="t" r="r" b="b"/>
            <a:pathLst>
              <a:path w="82550" h="74295">
                <a:moveTo>
                  <a:pt x="41679" y="0"/>
                </a:moveTo>
                <a:lnTo>
                  <a:pt x="82127" y="74174"/>
                </a:lnTo>
                <a:lnTo>
                  <a:pt x="0" y="74174"/>
                </a:lnTo>
                <a:lnTo>
                  <a:pt x="41679" y="0"/>
                </a:lnTo>
                <a:close/>
              </a:path>
            </a:pathLst>
          </a:custGeom>
          <a:ln w="7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 txBox="1"/>
          <p:nvPr/>
        </p:nvSpPr>
        <p:spPr>
          <a:xfrm>
            <a:off x="6471892" y="4713026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35" name="object 3735"/>
          <p:cNvSpPr txBox="1"/>
          <p:nvPr/>
        </p:nvSpPr>
        <p:spPr>
          <a:xfrm>
            <a:off x="5987929" y="4602157"/>
            <a:ext cx="13982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5</a:t>
            </a:r>
            <a:r>
              <a:rPr sz="1050" spc="-20" dirty="0">
                <a:latin typeface="Times New Roman"/>
                <a:cs typeface="Times New Roman"/>
              </a:rPr>
              <a:t>00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=8.7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36" name="object 3736"/>
          <p:cNvSpPr/>
          <p:nvPr/>
        </p:nvSpPr>
        <p:spPr>
          <a:xfrm>
            <a:off x="5787016" y="4864713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33099" y="0"/>
                </a:moveTo>
                <a:lnTo>
                  <a:pt x="1676" y="23565"/>
                </a:lnTo>
                <a:lnTo>
                  <a:pt x="0" y="34517"/>
                </a:lnTo>
                <a:lnTo>
                  <a:pt x="356" y="39676"/>
                </a:lnTo>
                <a:lnTo>
                  <a:pt x="28183" y="69932"/>
                </a:lnTo>
                <a:lnTo>
                  <a:pt x="33099" y="70334"/>
                </a:lnTo>
                <a:lnTo>
                  <a:pt x="38044" y="69932"/>
                </a:lnTo>
                <a:lnTo>
                  <a:pt x="67032" y="39676"/>
                </a:lnTo>
                <a:lnTo>
                  <a:pt x="67417" y="34517"/>
                </a:lnTo>
                <a:lnTo>
                  <a:pt x="67032" y="29392"/>
                </a:lnTo>
                <a:lnTo>
                  <a:pt x="38044" y="371"/>
                </a:lnTo>
                <a:lnTo>
                  <a:pt x="33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5787016" y="4864713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0" y="34517"/>
                </a:moveTo>
                <a:lnTo>
                  <a:pt x="23500" y="68769"/>
                </a:lnTo>
                <a:lnTo>
                  <a:pt x="33099" y="70334"/>
                </a:lnTo>
                <a:lnTo>
                  <a:pt x="38044" y="69932"/>
                </a:lnTo>
                <a:lnTo>
                  <a:pt x="67032" y="39676"/>
                </a:lnTo>
                <a:lnTo>
                  <a:pt x="67417" y="34517"/>
                </a:lnTo>
                <a:lnTo>
                  <a:pt x="67032" y="29392"/>
                </a:lnTo>
                <a:lnTo>
                  <a:pt x="38044" y="371"/>
                </a:lnTo>
                <a:lnTo>
                  <a:pt x="33099" y="0"/>
                </a:lnTo>
                <a:lnTo>
                  <a:pt x="27704" y="448"/>
                </a:lnTo>
                <a:lnTo>
                  <a:pt x="430" y="28892"/>
                </a:lnTo>
                <a:lnTo>
                  <a:pt x="0" y="34517"/>
                </a:lnTo>
                <a:close/>
              </a:path>
            </a:pathLst>
          </a:custGeom>
          <a:ln w="7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 txBox="1"/>
          <p:nvPr/>
        </p:nvSpPr>
        <p:spPr>
          <a:xfrm>
            <a:off x="6471892" y="4920260"/>
            <a:ext cx="641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39" name="object 3739"/>
          <p:cNvSpPr txBox="1"/>
          <p:nvPr/>
        </p:nvSpPr>
        <p:spPr>
          <a:xfrm>
            <a:off x="5987929" y="4809363"/>
            <a:ext cx="146367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Times New Roman"/>
                <a:cs typeface="Times New Roman"/>
              </a:rPr>
              <a:t>S</a:t>
            </a:r>
            <a:r>
              <a:rPr sz="1050" spc="-30" dirty="0">
                <a:latin typeface="Times New Roman"/>
                <a:cs typeface="Times New Roman"/>
              </a:rPr>
              <a:t>O</a:t>
            </a:r>
            <a:r>
              <a:rPr sz="1050" spc="-15" dirty="0">
                <a:latin typeface="Times New Roman"/>
                <a:cs typeface="Times New Roman"/>
              </a:rPr>
              <a:t>5</a:t>
            </a:r>
            <a:r>
              <a:rPr sz="1050" spc="-20" dirty="0">
                <a:latin typeface="Times New Roman"/>
                <a:cs typeface="Times New Roman"/>
              </a:rPr>
              <a:t>00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V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=1</a:t>
            </a:r>
            <a:r>
              <a:rPr sz="1050" spc="-15" dirty="0">
                <a:latin typeface="Times New Roman"/>
                <a:cs typeface="Times New Roman"/>
              </a:rPr>
              <a:t>4.5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40" dirty="0">
                <a:latin typeface="Times New Roman"/>
                <a:cs typeface="Times New Roman"/>
              </a:rPr>
              <a:t>m</a:t>
            </a:r>
            <a:r>
              <a:rPr sz="1050" spc="-35" dirty="0">
                <a:latin typeface="Times New Roman"/>
                <a:cs typeface="Times New Roman"/>
              </a:rPr>
              <a:t>m</a:t>
            </a:r>
            <a:r>
              <a:rPr sz="900" baseline="55555" dirty="0">
                <a:latin typeface="Times New Roman"/>
                <a:cs typeface="Times New Roman"/>
              </a:rPr>
              <a:t>3</a:t>
            </a:r>
            <a:r>
              <a:rPr sz="1050" spc="-10" dirty="0">
                <a:latin typeface="Times New Roman"/>
                <a:cs typeface="Times New Roman"/>
              </a:rPr>
              <a:t>,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r=3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Symbol"/>
                <a:cs typeface="Symbol"/>
              </a:rPr>
              <a:t>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40" name="object 3740"/>
          <p:cNvSpPr txBox="1"/>
          <p:nvPr/>
        </p:nvSpPr>
        <p:spPr>
          <a:xfrm>
            <a:off x="1251615" y="2120754"/>
            <a:ext cx="374015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290">
              <a:lnSpc>
                <a:spcPct val="102200"/>
              </a:lnSpc>
            </a:pPr>
            <a:r>
              <a:rPr sz="1700" spc="-25" dirty="0">
                <a:latin typeface="Arial"/>
                <a:cs typeface="Arial"/>
              </a:rPr>
              <a:t>L,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</a:t>
            </a:r>
            <a:r>
              <a:rPr sz="1700" spc="-40" dirty="0">
                <a:latin typeface="Arial"/>
                <a:cs typeface="Arial"/>
              </a:rPr>
              <a:t> mm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41" name="object 3741"/>
          <p:cNvSpPr txBox="1"/>
          <p:nvPr/>
        </p:nvSpPr>
        <p:spPr>
          <a:xfrm>
            <a:off x="4664777" y="6595565"/>
            <a:ext cx="30289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5" dirty="0">
                <a:latin typeface="Arial"/>
                <a:cs typeface="Arial"/>
              </a:rPr>
              <a:t>t</a:t>
            </a:r>
            <a:r>
              <a:rPr sz="1700" spc="-20" dirty="0">
                <a:latin typeface="Arial"/>
                <a:cs typeface="Arial"/>
              </a:rPr>
              <a:t>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42" name="object 3742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SPRE</a:t>
            </a: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DI</a:t>
            </a:r>
            <a:r>
              <a:rPr sz="2000" spc="-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000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SILICON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E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OI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S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00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Y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ITROCE</a:t>
            </a:r>
            <a:r>
              <a:rPr sz="2000" spc="-1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ULOSE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 ME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BRAN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744" name="object 3744"/>
          <p:cNvSpPr txBox="1"/>
          <p:nvPr/>
        </p:nvSpPr>
        <p:spPr>
          <a:xfrm>
            <a:off x="8005064" y="2245486"/>
            <a:ext cx="71945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upper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parts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45" name="object 3745"/>
          <p:cNvSpPr txBox="1"/>
          <p:nvPr/>
        </p:nvSpPr>
        <p:spPr>
          <a:xfrm>
            <a:off x="8005064" y="4989321"/>
            <a:ext cx="71945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lower parts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Dimension</a:t>
            </a:r>
            <a:r>
              <a:rPr spc="-15" dirty="0">
                <a:solidFill>
                  <a:srgbClr val="FF0000"/>
                </a:solidFill>
              </a:rPr>
              <a:t>l</a:t>
            </a:r>
            <a:r>
              <a:rPr dirty="0">
                <a:solidFill>
                  <a:srgbClr val="FF0000"/>
                </a:solidFill>
              </a:rPr>
              <a:t>ess</a:t>
            </a:r>
          </a:p>
          <a:p>
            <a:pPr marL="8890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values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4342" y="1885584"/>
            <a:ext cx="0" cy="4078604"/>
          </a:xfrm>
          <a:custGeom>
            <a:avLst/>
            <a:gdLst/>
            <a:ahLst/>
            <a:cxnLst/>
            <a:rect l="l" t="t" r="r" b="b"/>
            <a:pathLst>
              <a:path h="4078604">
                <a:moveTo>
                  <a:pt x="0" y="4078334"/>
                </a:moveTo>
                <a:lnTo>
                  <a:pt x="0" y="0"/>
                </a:lnTo>
              </a:path>
            </a:pathLst>
          </a:custGeom>
          <a:ln w="56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4666" y="1885584"/>
            <a:ext cx="0" cy="4078604"/>
          </a:xfrm>
          <a:custGeom>
            <a:avLst/>
            <a:gdLst/>
            <a:ahLst/>
            <a:cxnLst/>
            <a:rect l="l" t="t" r="r" b="b"/>
            <a:pathLst>
              <a:path h="4078604">
                <a:moveTo>
                  <a:pt x="0" y="4078334"/>
                </a:moveTo>
                <a:lnTo>
                  <a:pt x="0" y="0"/>
                </a:lnTo>
              </a:path>
            </a:pathLst>
          </a:custGeom>
          <a:ln w="56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850" y="5148284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>
                <a:moveTo>
                  <a:pt x="0" y="0"/>
                </a:moveTo>
                <a:lnTo>
                  <a:pt x="5583306" y="0"/>
                </a:lnTo>
              </a:path>
            </a:pathLst>
          </a:custGeom>
          <a:ln w="59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5161" y="4332916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0995" y="0"/>
                </a:lnTo>
              </a:path>
            </a:pathLst>
          </a:custGeom>
          <a:ln w="59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2850" y="3516729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>
                <a:moveTo>
                  <a:pt x="0" y="0"/>
                </a:moveTo>
                <a:lnTo>
                  <a:pt x="5583306" y="0"/>
                </a:lnTo>
              </a:path>
            </a:pathLst>
          </a:custGeom>
          <a:ln w="59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2850" y="2701157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>
                <a:moveTo>
                  <a:pt x="0" y="0"/>
                </a:moveTo>
                <a:lnTo>
                  <a:pt x="5583306" y="0"/>
                </a:lnTo>
              </a:path>
            </a:pathLst>
          </a:custGeom>
          <a:ln w="59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9931" y="6054670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0814" y="6054670"/>
            <a:ext cx="30670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60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1114" y="6054670"/>
            <a:ext cx="44704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120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799" y="6054670"/>
            <a:ext cx="44704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180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2094" y="5787480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2094" y="4971867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2094" y="4155884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2094" y="3340312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2094" y="2524739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4</a:t>
            </a:r>
            <a:endParaRPr sz="2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2094" y="1709166"/>
            <a:ext cx="1657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0" dirty="0">
                <a:latin typeface="Arial"/>
                <a:cs typeface="Arial"/>
              </a:rPr>
              <a:t>5</a:t>
            </a:r>
            <a:endParaRPr sz="2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32850" y="596391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914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3402" y="59639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60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4342" y="596391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914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4893" y="59639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60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4666" y="596391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914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5606" y="59639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460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6157" y="5963918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84914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2850" y="5963918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>
                <a:moveTo>
                  <a:pt x="0" y="0"/>
                </a:moveTo>
                <a:lnTo>
                  <a:pt x="5583306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2850" y="1885584"/>
            <a:ext cx="5583555" cy="0"/>
          </a:xfrm>
          <a:custGeom>
            <a:avLst/>
            <a:gdLst/>
            <a:ahLst/>
            <a:cxnLst/>
            <a:rect l="l" t="t" r="r" b="b"/>
            <a:pathLst>
              <a:path w="5583555">
                <a:moveTo>
                  <a:pt x="0" y="0"/>
                </a:moveTo>
                <a:lnTo>
                  <a:pt x="5583306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1719" y="5963918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131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1575" y="55563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75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51719" y="5148284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131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1575" y="47402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75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1719" y="433291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75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1575" y="392472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75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1719" y="3516729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131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1575" y="31091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75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51719" y="2701157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131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91575" y="229316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75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1719" y="1885584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131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2849" y="1885585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939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5257" y="385088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84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5257" y="392352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84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2850" y="4014589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1036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25257" y="419223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84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25258" y="4283336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184" y="0"/>
                </a:lnTo>
              </a:path>
            </a:pathLst>
          </a:custGeom>
          <a:ln w="15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32850" y="4385732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0"/>
                </a:moveTo>
                <a:lnTo>
                  <a:pt x="0" y="30561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32850" y="4480719"/>
            <a:ext cx="0" cy="1483360"/>
          </a:xfrm>
          <a:custGeom>
            <a:avLst/>
            <a:gdLst/>
            <a:ahLst/>
            <a:cxnLst/>
            <a:rect l="l" t="t" r="r" b="b"/>
            <a:pathLst>
              <a:path h="1483360">
                <a:moveTo>
                  <a:pt x="0" y="0"/>
                </a:moveTo>
                <a:lnTo>
                  <a:pt x="0" y="148320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16157" y="1885584"/>
            <a:ext cx="0" cy="4078604"/>
          </a:xfrm>
          <a:custGeom>
            <a:avLst/>
            <a:gdLst/>
            <a:ahLst/>
            <a:cxnLst/>
            <a:rect l="l" t="t" r="r" b="b"/>
            <a:pathLst>
              <a:path h="4078604">
                <a:moveTo>
                  <a:pt x="0" y="4078334"/>
                </a:moveTo>
                <a:lnTo>
                  <a:pt x="0" y="0"/>
                </a:lnTo>
              </a:path>
            </a:pathLst>
          </a:custGeom>
          <a:ln w="15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9202" y="4815832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33222" y="0"/>
                </a:moveTo>
                <a:lnTo>
                  <a:pt x="20424" y="2798"/>
                </a:lnTo>
                <a:lnTo>
                  <a:pt x="9849" y="10414"/>
                </a:lnTo>
                <a:lnTo>
                  <a:pt x="2655" y="21677"/>
                </a:lnTo>
                <a:lnTo>
                  <a:pt x="0" y="35415"/>
                </a:lnTo>
                <a:lnTo>
                  <a:pt x="2655" y="49421"/>
                </a:lnTo>
                <a:lnTo>
                  <a:pt x="9849" y="60876"/>
                </a:lnTo>
                <a:lnTo>
                  <a:pt x="20424" y="68607"/>
                </a:lnTo>
                <a:lnTo>
                  <a:pt x="33222" y="71444"/>
                </a:lnTo>
                <a:lnTo>
                  <a:pt x="46290" y="68607"/>
                </a:lnTo>
                <a:lnTo>
                  <a:pt x="57004" y="60876"/>
                </a:lnTo>
                <a:lnTo>
                  <a:pt x="64249" y="49421"/>
                </a:lnTo>
                <a:lnTo>
                  <a:pt x="66912" y="35415"/>
                </a:lnTo>
                <a:lnTo>
                  <a:pt x="64249" y="21677"/>
                </a:lnTo>
                <a:lnTo>
                  <a:pt x="57004" y="10414"/>
                </a:lnTo>
                <a:lnTo>
                  <a:pt x="46290" y="2798"/>
                </a:lnTo>
                <a:lnTo>
                  <a:pt x="33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89202" y="4815832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0" y="35415"/>
                </a:moveTo>
                <a:lnTo>
                  <a:pt x="2655" y="49421"/>
                </a:lnTo>
                <a:lnTo>
                  <a:pt x="9849" y="60876"/>
                </a:lnTo>
                <a:lnTo>
                  <a:pt x="20424" y="68607"/>
                </a:lnTo>
                <a:lnTo>
                  <a:pt x="33222" y="71444"/>
                </a:lnTo>
                <a:lnTo>
                  <a:pt x="46290" y="68607"/>
                </a:lnTo>
                <a:lnTo>
                  <a:pt x="57004" y="60876"/>
                </a:lnTo>
                <a:lnTo>
                  <a:pt x="64249" y="49421"/>
                </a:lnTo>
                <a:lnTo>
                  <a:pt x="66912" y="35415"/>
                </a:lnTo>
                <a:lnTo>
                  <a:pt x="64249" y="21677"/>
                </a:lnTo>
                <a:lnTo>
                  <a:pt x="57004" y="10414"/>
                </a:lnTo>
                <a:lnTo>
                  <a:pt x="46290" y="2798"/>
                </a:lnTo>
                <a:lnTo>
                  <a:pt x="33222" y="0"/>
                </a:lnTo>
                <a:lnTo>
                  <a:pt x="20424" y="2798"/>
                </a:lnTo>
                <a:lnTo>
                  <a:pt x="9849" y="10414"/>
                </a:lnTo>
                <a:lnTo>
                  <a:pt x="2655" y="21677"/>
                </a:lnTo>
                <a:lnTo>
                  <a:pt x="0" y="35415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4777" y="3494404"/>
            <a:ext cx="489506" cy="1251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54711" y="3887872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32736" y="0"/>
                </a:moveTo>
                <a:lnTo>
                  <a:pt x="20219" y="2782"/>
                </a:lnTo>
                <a:lnTo>
                  <a:pt x="9788" y="10286"/>
                </a:lnTo>
                <a:lnTo>
                  <a:pt x="2647" y="21245"/>
                </a:lnTo>
                <a:lnTo>
                  <a:pt x="0" y="34391"/>
                </a:lnTo>
                <a:lnTo>
                  <a:pt x="2647" y="48484"/>
                </a:lnTo>
                <a:lnTo>
                  <a:pt x="9788" y="59929"/>
                </a:lnTo>
                <a:lnTo>
                  <a:pt x="20219" y="67612"/>
                </a:lnTo>
                <a:lnTo>
                  <a:pt x="32736" y="70420"/>
                </a:lnTo>
                <a:lnTo>
                  <a:pt x="46085" y="67612"/>
                </a:lnTo>
                <a:lnTo>
                  <a:pt x="56943" y="59929"/>
                </a:lnTo>
                <a:lnTo>
                  <a:pt x="64242" y="48484"/>
                </a:lnTo>
                <a:lnTo>
                  <a:pt x="66912" y="34391"/>
                </a:lnTo>
                <a:lnTo>
                  <a:pt x="64242" y="21245"/>
                </a:lnTo>
                <a:lnTo>
                  <a:pt x="56943" y="10286"/>
                </a:lnTo>
                <a:lnTo>
                  <a:pt x="46085" y="2782"/>
                </a:lnTo>
                <a:lnTo>
                  <a:pt x="32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54711" y="3887872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0" y="34391"/>
                </a:moveTo>
                <a:lnTo>
                  <a:pt x="2647" y="48484"/>
                </a:lnTo>
                <a:lnTo>
                  <a:pt x="9788" y="59929"/>
                </a:lnTo>
                <a:lnTo>
                  <a:pt x="20219" y="67612"/>
                </a:lnTo>
                <a:lnTo>
                  <a:pt x="32736" y="70420"/>
                </a:lnTo>
                <a:lnTo>
                  <a:pt x="46085" y="67612"/>
                </a:lnTo>
                <a:lnTo>
                  <a:pt x="56943" y="59929"/>
                </a:lnTo>
                <a:lnTo>
                  <a:pt x="64242" y="48484"/>
                </a:lnTo>
                <a:lnTo>
                  <a:pt x="66912" y="34391"/>
                </a:lnTo>
                <a:lnTo>
                  <a:pt x="64242" y="21245"/>
                </a:lnTo>
                <a:lnTo>
                  <a:pt x="56943" y="10286"/>
                </a:lnTo>
                <a:lnTo>
                  <a:pt x="46085" y="2782"/>
                </a:lnTo>
                <a:lnTo>
                  <a:pt x="32736" y="0"/>
                </a:lnTo>
                <a:lnTo>
                  <a:pt x="20219" y="2782"/>
                </a:lnTo>
                <a:lnTo>
                  <a:pt x="9788" y="10286"/>
                </a:lnTo>
                <a:lnTo>
                  <a:pt x="2647" y="21245"/>
                </a:lnTo>
                <a:lnTo>
                  <a:pt x="0" y="34391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09407" y="3923697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32736" y="0"/>
                </a:moveTo>
                <a:lnTo>
                  <a:pt x="20219" y="2814"/>
                </a:lnTo>
                <a:lnTo>
                  <a:pt x="9788" y="10389"/>
                </a:lnTo>
                <a:lnTo>
                  <a:pt x="2647" y="21417"/>
                </a:lnTo>
                <a:lnTo>
                  <a:pt x="0" y="34596"/>
                </a:lnTo>
                <a:lnTo>
                  <a:pt x="2647" y="48334"/>
                </a:lnTo>
                <a:lnTo>
                  <a:pt x="9788" y="59596"/>
                </a:lnTo>
                <a:lnTo>
                  <a:pt x="20219" y="67212"/>
                </a:lnTo>
                <a:lnTo>
                  <a:pt x="32736" y="70011"/>
                </a:lnTo>
                <a:lnTo>
                  <a:pt x="46085" y="67212"/>
                </a:lnTo>
                <a:lnTo>
                  <a:pt x="56943" y="59596"/>
                </a:lnTo>
                <a:lnTo>
                  <a:pt x="64242" y="48334"/>
                </a:lnTo>
                <a:lnTo>
                  <a:pt x="66912" y="34596"/>
                </a:lnTo>
                <a:lnTo>
                  <a:pt x="64242" y="21417"/>
                </a:lnTo>
                <a:lnTo>
                  <a:pt x="56943" y="10389"/>
                </a:lnTo>
                <a:lnTo>
                  <a:pt x="46085" y="2814"/>
                </a:lnTo>
                <a:lnTo>
                  <a:pt x="32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09407" y="3923697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0" y="34596"/>
                </a:moveTo>
                <a:lnTo>
                  <a:pt x="2647" y="48334"/>
                </a:lnTo>
                <a:lnTo>
                  <a:pt x="9788" y="59596"/>
                </a:lnTo>
                <a:lnTo>
                  <a:pt x="20219" y="67212"/>
                </a:lnTo>
                <a:lnTo>
                  <a:pt x="32736" y="70011"/>
                </a:lnTo>
                <a:lnTo>
                  <a:pt x="46085" y="67212"/>
                </a:lnTo>
                <a:lnTo>
                  <a:pt x="56943" y="59596"/>
                </a:lnTo>
                <a:lnTo>
                  <a:pt x="64242" y="48334"/>
                </a:lnTo>
                <a:lnTo>
                  <a:pt x="66912" y="34596"/>
                </a:lnTo>
                <a:lnTo>
                  <a:pt x="64242" y="21417"/>
                </a:lnTo>
                <a:lnTo>
                  <a:pt x="56943" y="10389"/>
                </a:lnTo>
                <a:lnTo>
                  <a:pt x="46085" y="2814"/>
                </a:lnTo>
                <a:lnTo>
                  <a:pt x="32736" y="0"/>
                </a:lnTo>
                <a:lnTo>
                  <a:pt x="20219" y="2814"/>
                </a:lnTo>
                <a:lnTo>
                  <a:pt x="9788" y="10389"/>
                </a:lnTo>
                <a:lnTo>
                  <a:pt x="2647" y="21417"/>
                </a:lnTo>
                <a:lnTo>
                  <a:pt x="0" y="34596"/>
                </a:lnTo>
                <a:close/>
              </a:path>
            </a:pathLst>
          </a:custGeom>
          <a:ln w="11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25317" y="3992685"/>
            <a:ext cx="69215" cy="71755"/>
          </a:xfrm>
          <a:custGeom>
            <a:avLst/>
            <a:gdLst/>
            <a:ahLst/>
            <a:cxnLst/>
            <a:rect l="l" t="t" r="r" b="b"/>
            <a:pathLst>
              <a:path w="69214" h="71754">
                <a:moveTo>
                  <a:pt x="33689" y="0"/>
                </a:moveTo>
                <a:lnTo>
                  <a:pt x="20621" y="2798"/>
                </a:lnTo>
                <a:lnTo>
                  <a:pt x="9908" y="10414"/>
                </a:lnTo>
                <a:lnTo>
                  <a:pt x="2662" y="21677"/>
                </a:lnTo>
                <a:lnTo>
                  <a:pt x="0" y="35415"/>
                </a:lnTo>
                <a:lnTo>
                  <a:pt x="2662" y="49508"/>
                </a:lnTo>
                <a:lnTo>
                  <a:pt x="9908" y="60953"/>
                </a:lnTo>
                <a:lnTo>
                  <a:pt x="20621" y="68636"/>
                </a:lnTo>
                <a:lnTo>
                  <a:pt x="33689" y="71444"/>
                </a:lnTo>
                <a:lnTo>
                  <a:pt x="47670" y="68636"/>
                </a:lnTo>
                <a:lnTo>
                  <a:pt x="58949" y="60953"/>
                </a:lnTo>
                <a:lnTo>
                  <a:pt x="66483" y="49508"/>
                </a:lnTo>
                <a:lnTo>
                  <a:pt x="69227" y="35415"/>
                </a:lnTo>
                <a:lnTo>
                  <a:pt x="66483" y="21677"/>
                </a:lnTo>
                <a:lnTo>
                  <a:pt x="58949" y="10414"/>
                </a:lnTo>
                <a:lnTo>
                  <a:pt x="47670" y="2798"/>
                </a:lnTo>
                <a:lnTo>
                  <a:pt x="336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25317" y="3992685"/>
            <a:ext cx="69215" cy="71755"/>
          </a:xfrm>
          <a:custGeom>
            <a:avLst/>
            <a:gdLst/>
            <a:ahLst/>
            <a:cxnLst/>
            <a:rect l="l" t="t" r="r" b="b"/>
            <a:pathLst>
              <a:path w="69214" h="71754">
                <a:moveTo>
                  <a:pt x="0" y="35415"/>
                </a:moveTo>
                <a:lnTo>
                  <a:pt x="2662" y="49508"/>
                </a:lnTo>
                <a:lnTo>
                  <a:pt x="9908" y="60953"/>
                </a:lnTo>
                <a:lnTo>
                  <a:pt x="20621" y="68636"/>
                </a:lnTo>
                <a:lnTo>
                  <a:pt x="33689" y="71444"/>
                </a:lnTo>
                <a:lnTo>
                  <a:pt x="47670" y="68636"/>
                </a:lnTo>
                <a:lnTo>
                  <a:pt x="58949" y="60953"/>
                </a:lnTo>
                <a:lnTo>
                  <a:pt x="66483" y="49508"/>
                </a:lnTo>
                <a:lnTo>
                  <a:pt x="69227" y="35415"/>
                </a:lnTo>
                <a:lnTo>
                  <a:pt x="66483" y="21677"/>
                </a:lnTo>
                <a:lnTo>
                  <a:pt x="58949" y="10414"/>
                </a:lnTo>
                <a:lnTo>
                  <a:pt x="47670" y="2798"/>
                </a:lnTo>
                <a:lnTo>
                  <a:pt x="33689" y="0"/>
                </a:lnTo>
                <a:lnTo>
                  <a:pt x="20621" y="2798"/>
                </a:lnTo>
                <a:lnTo>
                  <a:pt x="9908" y="10414"/>
                </a:lnTo>
                <a:lnTo>
                  <a:pt x="2662" y="21677"/>
                </a:lnTo>
                <a:lnTo>
                  <a:pt x="0" y="35415"/>
                </a:lnTo>
                <a:close/>
              </a:path>
            </a:pathLst>
          </a:custGeom>
          <a:ln w="11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74858" y="4059216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32872" y="0"/>
                </a:moveTo>
                <a:lnTo>
                  <a:pt x="20268" y="2782"/>
                </a:lnTo>
                <a:lnTo>
                  <a:pt x="9798" y="10286"/>
                </a:lnTo>
                <a:lnTo>
                  <a:pt x="2647" y="21245"/>
                </a:lnTo>
                <a:lnTo>
                  <a:pt x="0" y="34391"/>
                </a:lnTo>
                <a:lnTo>
                  <a:pt x="2647" y="48225"/>
                </a:lnTo>
                <a:lnTo>
                  <a:pt x="9798" y="59699"/>
                </a:lnTo>
                <a:lnTo>
                  <a:pt x="20268" y="67526"/>
                </a:lnTo>
                <a:lnTo>
                  <a:pt x="32872" y="70420"/>
                </a:lnTo>
                <a:lnTo>
                  <a:pt x="46151" y="67526"/>
                </a:lnTo>
                <a:lnTo>
                  <a:pt x="56968" y="59699"/>
                </a:lnTo>
                <a:lnTo>
                  <a:pt x="64247" y="48225"/>
                </a:lnTo>
                <a:lnTo>
                  <a:pt x="66912" y="34391"/>
                </a:lnTo>
                <a:lnTo>
                  <a:pt x="64247" y="21245"/>
                </a:lnTo>
                <a:lnTo>
                  <a:pt x="56968" y="10286"/>
                </a:lnTo>
                <a:lnTo>
                  <a:pt x="46151" y="2782"/>
                </a:lnTo>
                <a:lnTo>
                  <a:pt x="32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4858" y="4059216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0" y="34391"/>
                </a:moveTo>
                <a:lnTo>
                  <a:pt x="2647" y="48225"/>
                </a:lnTo>
                <a:lnTo>
                  <a:pt x="9798" y="59699"/>
                </a:lnTo>
                <a:lnTo>
                  <a:pt x="20268" y="67526"/>
                </a:lnTo>
                <a:lnTo>
                  <a:pt x="32872" y="70420"/>
                </a:lnTo>
                <a:lnTo>
                  <a:pt x="46151" y="67526"/>
                </a:lnTo>
                <a:lnTo>
                  <a:pt x="56968" y="59699"/>
                </a:lnTo>
                <a:lnTo>
                  <a:pt x="64247" y="48225"/>
                </a:lnTo>
                <a:lnTo>
                  <a:pt x="66912" y="34391"/>
                </a:lnTo>
                <a:lnTo>
                  <a:pt x="64247" y="21245"/>
                </a:lnTo>
                <a:lnTo>
                  <a:pt x="56968" y="10286"/>
                </a:lnTo>
                <a:lnTo>
                  <a:pt x="46151" y="2782"/>
                </a:lnTo>
                <a:lnTo>
                  <a:pt x="32872" y="0"/>
                </a:lnTo>
                <a:lnTo>
                  <a:pt x="20268" y="2782"/>
                </a:lnTo>
                <a:lnTo>
                  <a:pt x="9798" y="10286"/>
                </a:lnTo>
                <a:lnTo>
                  <a:pt x="2647" y="21245"/>
                </a:lnTo>
                <a:lnTo>
                  <a:pt x="0" y="34391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5690" y="4139054"/>
            <a:ext cx="66675" cy="71755"/>
          </a:xfrm>
          <a:custGeom>
            <a:avLst/>
            <a:gdLst/>
            <a:ahLst/>
            <a:cxnLst/>
            <a:rect l="l" t="t" r="r" b="b"/>
            <a:pathLst>
              <a:path w="66675" h="71754">
                <a:moveTo>
                  <a:pt x="32872" y="0"/>
                </a:moveTo>
                <a:lnTo>
                  <a:pt x="20268" y="2808"/>
                </a:lnTo>
                <a:lnTo>
                  <a:pt x="9798" y="10491"/>
                </a:lnTo>
                <a:lnTo>
                  <a:pt x="2647" y="21936"/>
                </a:lnTo>
                <a:lnTo>
                  <a:pt x="0" y="36029"/>
                </a:lnTo>
                <a:lnTo>
                  <a:pt x="2647" y="49767"/>
                </a:lnTo>
                <a:lnTo>
                  <a:pt x="9798" y="61029"/>
                </a:lnTo>
                <a:lnTo>
                  <a:pt x="20268" y="68645"/>
                </a:lnTo>
                <a:lnTo>
                  <a:pt x="32872" y="71444"/>
                </a:lnTo>
                <a:lnTo>
                  <a:pt x="45926" y="68645"/>
                </a:lnTo>
                <a:lnTo>
                  <a:pt x="56627" y="61029"/>
                </a:lnTo>
                <a:lnTo>
                  <a:pt x="63864" y="49767"/>
                </a:lnTo>
                <a:lnTo>
                  <a:pt x="66523" y="36029"/>
                </a:lnTo>
                <a:lnTo>
                  <a:pt x="63864" y="21936"/>
                </a:lnTo>
                <a:lnTo>
                  <a:pt x="56627" y="10491"/>
                </a:lnTo>
                <a:lnTo>
                  <a:pt x="45926" y="2808"/>
                </a:lnTo>
                <a:lnTo>
                  <a:pt x="32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85690" y="4139054"/>
            <a:ext cx="66675" cy="71755"/>
          </a:xfrm>
          <a:custGeom>
            <a:avLst/>
            <a:gdLst/>
            <a:ahLst/>
            <a:cxnLst/>
            <a:rect l="l" t="t" r="r" b="b"/>
            <a:pathLst>
              <a:path w="66675" h="71754">
                <a:moveTo>
                  <a:pt x="0" y="36029"/>
                </a:moveTo>
                <a:lnTo>
                  <a:pt x="2647" y="49767"/>
                </a:lnTo>
                <a:lnTo>
                  <a:pt x="9798" y="61029"/>
                </a:lnTo>
                <a:lnTo>
                  <a:pt x="20268" y="68645"/>
                </a:lnTo>
                <a:lnTo>
                  <a:pt x="32872" y="71444"/>
                </a:lnTo>
                <a:lnTo>
                  <a:pt x="45926" y="68645"/>
                </a:lnTo>
                <a:lnTo>
                  <a:pt x="56627" y="61029"/>
                </a:lnTo>
                <a:lnTo>
                  <a:pt x="63864" y="49767"/>
                </a:lnTo>
                <a:lnTo>
                  <a:pt x="66523" y="36029"/>
                </a:lnTo>
                <a:lnTo>
                  <a:pt x="63864" y="21936"/>
                </a:lnTo>
                <a:lnTo>
                  <a:pt x="56627" y="10491"/>
                </a:lnTo>
                <a:lnTo>
                  <a:pt x="45926" y="2808"/>
                </a:lnTo>
                <a:lnTo>
                  <a:pt x="32872" y="0"/>
                </a:lnTo>
                <a:lnTo>
                  <a:pt x="20268" y="2808"/>
                </a:lnTo>
                <a:lnTo>
                  <a:pt x="9798" y="10491"/>
                </a:lnTo>
                <a:lnTo>
                  <a:pt x="2647" y="21936"/>
                </a:lnTo>
                <a:lnTo>
                  <a:pt x="0" y="36029"/>
                </a:lnTo>
                <a:close/>
              </a:path>
            </a:pathLst>
          </a:custGeom>
          <a:ln w="11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93604" y="4242843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34234" y="0"/>
                </a:moveTo>
                <a:lnTo>
                  <a:pt x="20925" y="2786"/>
                </a:lnTo>
                <a:lnTo>
                  <a:pt x="10041" y="10312"/>
                </a:lnTo>
                <a:lnTo>
                  <a:pt x="2695" y="21331"/>
                </a:lnTo>
                <a:lnTo>
                  <a:pt x="0" y="34596"/>
                </a:lnTo>
                <a:lnTo>
                  <a:pt x="2695" y="48334"/>
                </a:lnTo>
                <a:lnTo>
                  <a:pt x="10041" y="59596"/>
                </a:lnTo>
                <a:lnTo>
                  <a:pt x="20925" y="67212"/>
                </a:lnTo>
                <a:lnTo>
                  <a:pt x="34234" y="70011"/>
                </a:lnTo>
                <a:lnTo>
                  <a:pt x="47379" y="67212"/>
                </a:lnTo>
                <a:lnTo>
                  <a:pt x="58281" y="59596"/>
                </a:lnTo>
                <a:lnTo>
                  <a:pt x="65718" y="48334"/>
                </a:lnTo>
                <a:lnTo>
                  <a:pt x="68468" y="34596"/>
                </a:lnTo>
                <a:lnTo>
                  <a:pt x="65718" y="21331"/>
                </a:lnTo>
                <a:lnTo>
                  <a:pt x="58281" y="10312"/>
                </a:lnTo>
                <a:lnTo>
                  <a:pt x="47379" y="2786"/>
                </a:lnTo>
                <a:lnTo>
                  <a:pt x="34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93604" y="4242843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0" y="34596"/>
                </a:moveTo>
                <a:lnTo>
                  <a:pt x="2695" y="48334"/>
                </a:lnTo>
                <a:lnTo>
                  <a:pt x="10041" y="59596"/>
                </a:lnTo>
                <a:lnTo>
                  <a:pt x="20925" y="67212"/>
                </a:lnTo>
                <a:lnTo>
                  <a:pt x="34234" y="70011"/>
                </a:lnTo>
                <a:lnTo>
                  <a:pt x="47379" y="67212"/>
                </a:lnTo>
                <a:lnTo>
                  <a:pt x="58281" y="59596"/>
                </a:lnTo>
                <a:lnTo>
                  <a:pt x="65718" y="48334"/>
                </a:lnTo>
                <a:lnTo>
                  <a:pt x="68468" y="34596"/>
                </a:lnTo>
                <a:lnTo>
                  <a:pt x="65718" y="21331"/>
                </a:lnTo>
                <a:lnTo>
                  <a:pt x="58281" y="10312"/>
                </a:lnTo>
                <a:lnTo>
                  <a:pt x="47379" y="2786"/>
                </a:lnTo>
                <a:lnTo>
                  <a:pt x="34234" y="0"/>
                </a:lnTo>
                <a:lnTo>
                  <a:pt x="20925" y="2786"/>
                </a:lnTo>
                <a:lnTo>
                  <a:pt x="10041" y="10312"/>
                </a:lnTo>
                <a:lnTo>
                  <a:pt x="2695" y="21331"/>
                </a:lnTo>
                <a:lnTo>
                  <a:pt x="0" y="34596"/>
                </a:lnTo>
                <a:close/>
              </a:path>
            </a:pathLst>
          </a:custGeom>
          <a:ln w="11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05409" y="4326366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33261" y="0"/>
                </a:moveTo>
                <a:lnTo>
                  <a:pt x="20679" y="2805"/>
                </a:lnTo>
                <a:lnTo>
                  <a:pt x="10066" y="10465"/>
                </a:lnTo>
                <a:lnTo>
                  <a:pt x="2735" y="21849"/>
                </a:lnTo>
                <a:lnTo>
                  <a:pt x="0" y="35824"/>
                </a:lnTo>
                <a:lnTo>
                  <a:pt x="2735" y="49681"/>
                </a:lnTo>
                <a:lnTo>
                  <a:pt x="10066" y="61004"/>
                </a:lnTo>
                <a:lnTo>
                  <a:pt x="20679" y="68642"/>
                </a:lnTo>
                <a:lnTo>
                  <a:pt x="33261" y="71444"/>
                </a:lnTo>
                <a:lnTo>
                  <a:pt x="46315" y="68642"/>
                </a:lnTo>
                <a:lnTo>
                  <a:pt x="57016" y="61004"/>
                </a:lnTo>
                <a:lnTo>
                  <a:pt x="64253" y="49681"/>
                </a:lnTo>
                <a:lnTo>
                  <a:pt x="66912" y="35824"/>
                </a:lnTo>
                <a:lnTo>
                  <a:pt x="64253" y="21849"/>
                </a:lnTo>
                <a:lnTo>
                  <a:pt x="57016" y="10465"/>
                </a:lnTo>
                <a:lnTo>
                  <a:pt x="46315" y="2805"/>
                </a:lnTo>
                <a:lnTo>
                  <a:pt x="3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05409" y="4326366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0" y="35824"/>
                </a:moveTo>
                <a:lnTo>
                  <a:pt x="2735" y="49681"/>
                </a:lnTo>
                <a:lnTo>
                  <a:pt x="10066" y="61004"/>
                </a:lnTo>
                <a:lnTo>
                  <a:pt x="20679" y="68642"/>
                </a:lnTo>
                <a:lnTo>
                  <a:pt x="33261" y="71444"/>
                </a:lnTo>
                <a:lnTo>
                  <a:pt x="46315" y="68642"/>
                </a:lnTo>
                <a:lnTo>
                  <a:pt x="57016" y="61004"/>
                </a:lnTo>
                <a:lnTo>
                  <a:pt x="64253" y="49681"/>
                </a:lnTo>
                <a:lnTo>
                  <a:pt x="66912" y="35824"/>
                </a:lnTo>
                <a:lnTo>
                  <a:pt x="64253" y="21849"/>
                </a:lnTo>
                <a:lnTo>
                  <a:pt x="57016" y="10465"/>
                </a:lnTo>
                <a:lnTo>
                  <a:pt x="46315" y="2805"/>
                </a:lnTo>
                <a:lnTo>
                  <a:pt x="33261" y="0"/>
                </a:lnTo>
                <a:lnTo>
                  <a:pt x="20679" y="2805"/>
                </a:lnTo>
                <a:lnTo>
                  <a:pt x="10066" y="10465"/>
                </a:lnTo>
                <a:lnTo>
                  <a:pt x="2735" y="21849"/>
                </a:lnTo>
                <a:lnTo>
                  <a:pt x="0" y="35824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15268" y="4396787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33845" y="0"/>
                </a:moveTo>
                <a:lnTo>
                  <a:pt x="20679" y="2782"/>
                </a:lnTo>
                <a:lnTo>
                  <a:pt x="9920" y="10286"/>
                </a:lnTo>
                <a:lnTo>
                  <a:pt x="2662" y="21245"/>
                </a:lnTo>
                <a:lnTo>
                  <a:pt x="0" y="34391"/>
                </a:lnTo>
                <a:lnTo>
                  <a:pt x="2662" y="48225"/>
                </a:lnTo>
                <a:lnTo>
                  <a:pt x="9920" y="59699"/>
                </a:lnTo>
                <a:lnTo>
                  <a:pt x="20679" y="67526"/>
                </a:lnTo>
                <a:lnTo>
                  <a:pt x="33845" y="70420"/>
                </a:lnTo>
                <a:lnTo>
                  <a:pt x="47123" y="67526"/>
                </a:lnTo>
                <a:lnTo>
                  <a:pt x="57940" y="59699"/>
                </a:lnTo>
                <a:lnTo>
                  <a:pt x="65219" y="48225"/>
                </a:lnTo>
                <a:lnTo>
                  <a:pt x="67885" y="34391"/>
                </a:lnTo>
                <a:lnTo>
                  <a:pt x="65219" y="21245"/>
                </a:lnTo>
                <a:lnTo>
                  <a:pt x="57940" y="10286"/>
                </a:lnTo>
                <a:lnTo>
                  <a:pt x="47123" y="2782"/>
                </a:lnTo>
                <a:lnTo>
                  <a:pt x="33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15268" y="4396787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0" y="34391"/>
                </a:moveTo>
                <a:lnTo>
                  <a:pt x="2662" y="48225"/>
                </a:lnTo>
                <a:lnTo>
                  <a:pt x="9920" y="59699"/>
                </a:lnTo>
                <a:lnTo>
                  <a:pt x="20679" y="67526"/>
                </a:lnTo>
                <a:lnTo>
                  <a:pt x="33845" y="70420"/>
                </a:lnTo>
                <a:lnTo>
                  <a:pt x="47123" y="67526"/>
                </a:lnTo>
                <a:lnTo>
                  <a:pt x="57940" y="59699"/>
                </a:lnTo>
                <a:lnTo>
                  <a:pt x="65219" y="48225"/>
                </a:lnTo>
                <a:lnTo>
                  <a:pt x="67885" y="34391"/>
                </a:lnTo>
                <a:lnTo>
                  <a:pt x="65219" y="21245"/>
                </a:lnTo>
                <a:lnTo>
                  <a:pt x="57940" y="10286"/>
                </a:lnTo>
                <a:lnTo>
                  <a:pt x="47123" y="2782"/>
                </a:lnTo>
                <a:lnTo>
                  <a:pt x="33845" y="0"/>
                </a:lnTo>
                <a:lnTo>
                  <a:pt x="20679" y="2782"/>
                </a:lnTo>
                <a:lnTo>
                  <a:pt x="9920" y="10286"/>
                </a:lnTo>
                <a:lnTo>
                  <a:pt x="2662" y="21245"/>
                </a:lnTo>
                <a:lnTo>
                  <a:pt x="0" y="34391"/>
                </a:lnTo>
                <a:close/>
              </a:path>
            </a:pathLst>
          </a:custGeom>
          <a:ln w="11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25711" y="4520023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32678" y="0"/>
                </a:moveTo>
                <a:lnTo>
                  <a:pt x="20186" y="2786"/>
                </a:lnTo>
                <a:lnTo>
                  <a:pt x="9774" y="10312"/>
                </a:lnTo>
                <a:lnTo>
                  <a:pt x="2644" y="21331"/>
                </a:lnTo>
                <a:lnTo>
                  <a:pt x="0" y="34596"/>
                </a:lnTo>
                <a:lnTo>
                  <a:pt x="2644" y="48334"/>
                </a:lnTo>
                <a:lnTo>
                  <a:pt x="9774" y="59596"/>
                </a:lnTo>
                <a:lnTo>
                  <a:pt x="20186" y="67212"/>
                </a:lnTo>
                <a:lnTo>
                  <a:pt x="32678" y="70011"/>
                </a:lnTo>
                <a:lnTo>
                  <a:pt x="46069" y="67212"/>
                </a:lnTo>
                <a:lnTo>
                  <a:pt x="56943" y="59596"/>
                </a:lnTo>
                <a:lnTo>
                  <a:pt x="64244" y="48334"/>
                </a:lnTo>
                <a:lnTo>
                  <a:pt x="66912" y="34596"/>
                </a:lnTo>
                <a:lnTo>
                  <a:pt x="64244" y="21331"/>
                </a:lnTo>
                <a:lnTo>
                  <a:pt x="56943" y="10312"/>
                </a:lnTo>
                <a:lnTo>
                  <a:pt x="46069" y="2786"/>
                </a:lnTo>
                <a:lnTo>
                  <a:pt x="32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25711" y="4520023"/>
            <a:ext cx="67310" cy="70485"/>
          </a:xfrm>
          <a:custGeom>
            <a:avLst/>
            <a:gdLst/>
            <a:ahLst/>
            <a:cxnLst/>
            <a:rect l="l" t="t" r="r" b="b"/>
            <a:pathLst>
              <a:path w="67310" h="70485">
                <a:moveTo>
                  <a:pt x="0" y="34596"/>
                </a:moveTo>
                <a:lnTo>
                  <a:pt x="2644" y="48334"/>
                </a:lnTo>
                <a:lnTo>
                  <a:pt x="9774" y="59596"/>
                </a:lnTo>
                <a:lnTo>
                  <a:pt x="20186" y="67212"/>
                </a:lnTo>
                <a:lnTo>
                  <a:pt x="32678" y="70011"/>
                </a:lnTo>
                <a:lnTo>
                  <a:pt x="46069" y="67212"/>
                </a:lnTo>
                <a:lnTo>
                  <a:pt x="56943" y="59596"/>
                </a:lnTo>
                <a:lnTo>
                  <a:pt x="64244" y="48334"/>
                </a:lnTo>
                <a:lnTo>
                  <a:pt x="66912" y="34596"/>
                </a:lnTo>
                <a:lnTo>
                  <a:pt x="64244" y="21331"/>
                </a:lnTo>
                <a:lnTo>
                  <a:pt x="56943" y="10312"/>
                </a:lnTo>
                <a:lnTo>
                  <a:pt x="46069" y="2786"/>
                </a:lnTo>
                <a:lnTo>
                  <a:pt x="32678" y="0"/>
                </a:lnTo>
                <a:lnTo>
                  <a:pt x="20186" y="2786"/>
                </a:lnTo>
                <a:lnTo>
                  <a:pt x="9774" y="10312"/>
                </a:lnTo>
                <a:lnTo>
                  <a:pt x="2644" y="21331"/>
                </a:lnTo>
                <a:lnTo>
                  <a:pt x="0" y="34596"/>
                </a:lnTo>
                <a:close/>
              </a:path>
            </a:pathLst>
          </a:custGeom>
          <a:ln w="11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36544" y="4632000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32678" y="0"/>
                </a:moveTo>
                <a:lnTo>
                  <a:pt x="20186" y="2808"/>
                </a:lnTo>
                <a:lnTo>
                  <a:pt x="9774" y="10491"/>
                </a:lnTo>
                <a:lnTo>
                  <a:pt x="2644" y="21936"/>
                </a:lnTo>
                <a:lnTo>
                  <a:pt x="0" y="36029"/>
                </a:lnTo>
                <a:lnTo>
                  <a:pt x="2644" y="49767"/>
                </a:lnTo>
                <a:lnTo>
                  <a:pt x="9774" y="61029"/>
                </a:lnTo>
                <a:lnTo>
                  <a:pt x="20186" y="68645"/>
                </a:lnTo>
                <a:lnTo>
                  <a:pt x="32678" y="71444"/>
                </a:lnTo>
                <a:lnTo>
                  <a:pt x="46069" y="68645"/>
                </a:lnTo>
                <a:lnTo>
                  <a:pt x="56943" y="61029"/>
                </a:lnTo>
                <a:lnTo>
                  <a:pt x="64244" y="49767"/>
                </a:lnTo>
                <a:lnTo>
                  <a:pt x="66912" y="36029"/>
                </a:lnTo>
                <a:lnTo>
                  <a:pt x="64244" y="21936"/>
                </a:lnTo>
                <a:lnTo>
                  <a:pt x="56943" y="10491"/>
                </a:lnTo>
                <a:lnTo>
                  <a:pt x="46069" y="2808"/>
                </a:lnTo>
                <a:lnTo>
                  <a:pt x="32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36544" y="4632000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0" y="36029"/>
                </a:moveTo>
                <a:lnTo>
                  <a:pt x="2644" y="49767"/>
                </a:lnTo>
                <a:lnTo>
                  <a:pt x="9774" y="61029"/>
                </a:lnTo>
                <a:lnTo>
                  <a:pt x="20186" y="68645"/>
                </a:lnTo>
                <a:lnTo>
                  <a:pt x="32678" y="71444"/>
                </a:lnTo>
                <a:lnTo>
                  <a:pt x="46069" y="68645"/>
                </a:lnTo>
                <a:lnTo>
                  <a:pt x="56943" y="61029"/>
                </a:lnTo>
                <a:lnTo>
                  <a:pt x="64244" y="49767"/>
                </a:lnTo>
                <a:lnTo>
                  <a:pt x="66912" y="36029"/>
                </a:lnTo>
                <a:lnTo>
                  <a:pt x="64244" y="21936"/>
                </a:lnTo>
                <a:lnTo>
                  <a:pt x="56943" y="10491"/>
                </a:lnTo>
                <a:lnTo>
                  <a:pt x="46069" y="2808"/>
                </a:lnTo>
                <a:lnTo>
                  <a:pt x="32678" y="0"/>
                </a:lnTo>
                <a:lnTo>
                  <a:pt x="20186" y="2808"/>
                </a:lnTo>
                <a:lnTo>
                  <a:pt x="9774" y="10491"/>
                </a:lnTo>
                <a:lnTo>
                  <a:pt x="2644" y="21936"/>
                </a:lnTo>
                <a:lnTo>
                  <a:pt x="0" y="36029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45820" y="4721869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32872" y="0"/>
                </a:moveTo>
                <a:lnTo>
                  <a:pt x="20268" y="2808"/>
                </a:lnTo>
                <a:lnTo>
                  <a:pt x="9798" y="10491"/>
                </a:lnTo>
                <a:lnTo>
                  <a:pt x="2647" y="21936"/>
                </a:lnTo>
                <a:lnTo>
                  <a:pt x="0" y="36029"/>
                </a:lnTo>
                <a:lnTo>
                  <a:pt x="2647" y="49767"/>
                </a:lnTo>
                <a:lnTo>
                  <a:pt x="9798" y="61029"/>
                </a:lnTo>
                <a:lnTo>
                  <a:pt x="20268" y="68645"/>
                </a:lnTo>
                <a:lnTo>
                  <a:pt x="32872" y="71444"/>
                </a:lnTo>
                <a:lnTo>
                  <a:pt x="46151" y="68645"/>
                </a:lnTo>
                <a:lnTo>
                  <a:pt x="56968" y="61029"/>
                </a:lnTo>
                <a:lnTo>
                  <a:pt x="64247" y="49767"/>
                </a:lnTo>
                <a:lnTo>
                  <a:pt x="66912" y="36029"/>
                </a:lnTo>
                <a:lnTo>
                  <a:pt x="64247" y="21936"/>
                </a:lnTo>
                <a:lnTo>
                  <a:pt x="56968" y="10491"/>
                </a:lnTo>
                <a:lnTo>
                  <a:pt x="46151" y="2808"/>
                </a:lnTo>
                <a:lnTo>
                  <a:pt x="32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5820" y="4721869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0" y="36029"/>
                </a:moveTo>
                <a:lnTo>
                  <a:pt x="2647" y="49767"/>
                </a:lnTo>
                <a:lnTo>
                  <a:pt x="9798" y="61029"/>
                </a:lnTo>
                <a:lnTo>
                  <a:pt x="20268" y="68645"/>
                </a:lnTo>
                <a:lnTo>
                  <a:pt x="32872" y="71444"/>
                </a:lnTo>
                <a:lnTo>
                  <a:pt x="46151" y="68645"/>
                </a:lnTo>
                <a:lnTo>
                  <a:pt x="56968" y="61029"/>
                </a:lnTo>
                <a:lnTo>
                  <a:pt x="64247" y="49767"/>
                </a:lnTo>
                <a:lnTo>
                  <a:pt x="66912" y="36029"/>
                </a:lnTo>
                <a:lnTo>
                  <a:pt x="64247" y="21936"/>
                </a:lnTo>
                <a:lnTo>
                  <a:pt x="56968" y="10491"/>
                </a:lnTo>
                <a:lnTo>
                  <a:pt x="46151" y="2808"/>
                </a:lnTo>
                <a:lnTo>
                  <a:pt x="32872" y="0"/>
                </a:lnTo>
                <a:lnTo>
                  <a:pt x="20268" y="2808"/>
                </a:lnTo>
                <a:lnTo>
                  <a:pt x="9798" y="10491"/>
                </a:lnTo>
                <a:lnTo>
                  <a:pt x="2647" y="21936"/>
                </a:lnTo>
                <a:lnTo>
                  <a:pt x="0" y="36029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56651" y="4840193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32872" y="0"/>
                </a:moveTo>
                <a:lnTo>
                  <a:pt x="20268" y="2808"/>
                </a:lnTo>
                <a:lnTo>
                  <a:pt x="9798" y="10491"/>
                </a:lnTo>
                <a:lnTo>
                  <a:pt x="2647" y="21936"/>
                </a:lnTo>
                <a:lnTo>
                  <a:pt x="0" y="36029"/>
                </a:lnTo>
                <a:lnTo>
                  <a:pt x="2647" y="49767"/>
                </a:lnTo>
                <a:lnTo>
                  <a:pt x="9798" y="61029"/>
                </a:lnTo>
                <a:lnTo>
                  <a:pt x="20268" y="68645"/>
                </a:lnTo>
                <a:lnTo>
                  <a:pt x="32872" y="71444"/>
                </a:lnTo>
                <a:lnTo>
                  <a:pt x="45987" y="68645"/>
                </a:lnTo>
                <a:lnTo>
                  <a:pt x="56822" y="61029"/>
                </a:lnTo>
                <a:lnTo>
                  <a:pt x="64192" y="49767"/>
                </a:lnTo>
                <a:lnTo>
                  <a:pt x="66912" y="36029"/>
                </a:lnTo>
                <a:lnTo>
                  <a:pt x="64192" y="21936"/>
                </a:lnTo>
                <a:lnTo>
                  <a:pt x="56822" y="10491"/>
                </a:lnTo>
                <a:lnTo>
                  <a:pt x="45987" y="2808"/>
                </a:lnTo>
                <a:lnTo>
                  <a:pt x="32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56651" y="4840193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0" y="36029"/>
                </a:moveTo>
                <a:lnTo>
                  <a:pt x="2647" y="49767"/>
                </a:lnTo>
                <a:lnTo>
                  <a:pt x="9798" y="61029"/>
                </a:lnTo>
                <a:lnTo>
                  <a:pt x="20268" y="68645"/>
                </a:lnTo>
                <a:lnTo>
                  <a:pt x="32872" y="71444"/>
                </a:lnTo>
                <a:lnTo>
                  <a:pt x="45987" y="68645"/>
                </a:lnTo>
                <a:lnTo>
                  <a:pt x="56822" y="61029"/>
                </a:lnTo>
                <a:lnTo>
                  <a:pt x="64192" y="49767"/>
                </a:lnTo>
                <a:lnTo>
                  <a:pt x="66912" y="36029"/>
                </a:lnTo>
                <a:lnTo>
                  <a:pt x="64192" y="21936"/>
                </a:lnTo>
                <a:lnTo>
                  <a:pt x="56822" y="10491"/>
                </a:lnTo>
                <a:lnTo>
                  <a:pt x="45987" y="2808"/>
                </a:lnTo>
                <a:lnTo>
                  <a:pt x="32872" y="0"/>
                </a:lnTo>
                <a:lnTo>
                  <a:pt x="20268" y="2808"/>
                </a:lnTo>
                <a:lnTo>
                  <a:pt x="9798" y="10491"/>
                </a:lnTo>
                <a:lnTo>
                  <a:pt x="2647" y="21936"/>
                </a:lnTo>
                <a:lnTo>
                  <a:pt x="0" y="36029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66122" y="4943572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34039" y="0"/>
                </a:moveTo>
                <a:lnTo>
                  <a:pt x="20761" y="2786"/>
                </a:lnTo>
                <a:lnTo>
                  <a:pt x="9944" y="10312"/>
                </a:lnTo>
                <a:lnTo>
                  <a:pt x="2665" y="21331"/>
                </a:lnTo>
                <a:lnTo>
                  <a:pt x="0" y="34596"/>
                </a:lnTo>
                <a:lnTo>
                  <a:pt x="2665" y="48571"/>
                </a:lnTo>
                <a:lnTo>
                  <a:pt x="9944" y="59955"/>
                </a:lnTo>
                <a:lnTo>
                  <a:pt x="20761" y="67615"/>
                </a:lnTo>
                <a:lnTo>
                  <a:pt x="34039" y="70420"/>
                </a:lnTo>
                <a:lnTo>
                  <a:pt x="47205" y="67615"/>
                </a:lnTo>
                <a:lnTo>
                  <a:pt x="57964" y="59955"/>
                </a:lnTo>
                <a:lnTo>
                  <a:pt x="65222" y="48571"/>
                </a:lnTo>
                <a:lnTo>
                  <a:pt x="67885" y="34596"/>
                </a:lnTo>
                <a:lnTo>
                  <a:pt x="65222" y="21331"/>
                </a:lnTo>
                <a:lnTo>
                  <a:pt x="57964" y="10312"/>
                </a:lnTo>
                <a:lnTo>
                  <a:pt x="47205" y="2786"/>
                </a:lnTo>
                <a:lnTo>
                  <a:pt x="3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66122" y="4943572"/>
            <a:ext cx="67945" cy="70485"/>
          </a:xfrm>
          <a:custGeom>
            <a:avLst/>
            <a:gdLst/>
            <a:ahLst/>
            <a:cxnLst/>
            <a:rect l="l" t="t" r="r" b="b"/>
            <a:pathLst>
              <a:path w="67945" h="70485">
                <a:moveTo>
                  <a:pt x="0" y="34596"/>
                </a:moveTo>
                <a:lnTo>
                  <a:pt x="2665" y="48571"/>
                </a:lnTo>
                <a:lnTo>
                  <a:pt x="9944" y="59955"/>
                </a:lnTo>
                <a:lnTo>
                  <a:pt x="20761" y="67615"/>
                </a:lnTo>
                <a:lnTo>
                  <a:pt x="34039" y="70420"/>
                </a:lnTo>
                <a:lnTo>
                  <a:pt x="47205" y="67615"/>
                </a:lnTo>
                <a:lnTo>
                  <a:pt x="57964" y="59955"/>
                </a:lnTo>
                <a:lnTo>
                  <a:pt x="65222" y="48571"/>
                </a:lnTo>
                <a:lnTo>
                  <a:pt x="67885" y="34596"/>
                </a:lnTo>
                <a:lnTo>
                  <a:pt x="65222" y="21331"/>
                </a:lnTo>
                <a:lnTo>
                  <a:pt x="57964" y="10312"/>
                </a:lnTo>
                <a:lnTo>
                  <a:pt x="47205" y="2786"/>
                </a:lnTo>
                <a:lnTo>
                  <a:pt x="34039" y="0"/>
                </a:lnTo>
                <a:lnTo>
                  <a:pt x="20761" y="2786"/>
                </a:lnTo>
                <a:lnTo>
                  <a:pt x="9944" y="10312"/>
                </a:lnTo>
                <a:lnTo>
                  <a:pt x="2665" y="21331"/>
                </a:lnTo>
                <a:lnTo>
                  <a:pt x="0" y="34596"/>
                </a:lnTo>
                <a:close/>
              </a:path>
            </a:pathLst>
          </a:custGeom>
          <a:ln w="11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76954" y="5016450"/>
            <a:ext cx="66675" cy="70485"/>
          </a:xfrm>
          <a:custGeom>
            <a:avLst/>
            <a:gdLst/>
            <a:ahLst/>
            <a:cxnLst/>
            <a:rect l="l" t="t" r="r" b="b"/>
            <a:pathLst>
              <a:path w="66675" h="70485">
                <a:moveTo>
                  <a:pt x="32678" y="0"/>
                </a:moveTo>
                <a:lnTo>
                  <a:pt x="20186" y="2786"/>
                </a:lnTo>
                <a:lnTo>
                  <a:pt x="9774" y="10312"/>
                </a:lnTo>
                <a:lnTo>
                  <a:pt x="2644" y="21331"/>
                </a:lnTo>
                <a:lnTo>
                  <a:pt x="0" y="34596"/>
                </a:lnTo>
                <a:lnTo>
                  <a:pt x="2644" y="48398"/>
                </a:lnTo>
                <a:lnTo>
                  <a:pt x="9774" y="59801"/>
                </a:lnTo>
                <a:lnTo>
                  <a:pt x="20186" y="67558"/>
                </a:lnTo>
                <a:lnTo>
                  <a:pt x="32678" y="70420"/>
                </a:lnTo>
                <a:lnTo>
                  <a:pt x="45731" y="67558"/>
                </a:lnTo>
                <a:lnTo>
                  <a:pt x="56433" y="59801"/>
                </a:lnTo>
                <a:lnTo>
                  <a:pt x="63669" y="48398"/>
                </a:lnTo>
                <a:lnTo>
                  <a:pt x="66329" y="34596"/>
                </a:lnTo>
                <a:lnTo>
                  <a:pt x="63669" y="21331"/>
                </a:lnTo>
                <a:lnTo>
                  <a:pt x="56433" y="10312"/>
                </a:lnTo>
                <a:lnTo>
                  <a:pt x="45731" y="2786"/>
                </a:lnTo>
                <a:lnTo>
                  <a:pt x="32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76954" y="5016450"/>
            <a:ext cx="66675" cy="70485"/>
          </a:xfrm>
          <a:custGeom>
            <a:avLst/>
            <a:gdLst/>
            <a:ahLst/>
            <a:cxnLst/>
            <a:rect l="l" t="t" r="r" b="b"/>
            <a:pathLst>
              <a:path w="66675" h="70485">
                <a:moveTo>
                  <a:pt x="0" y="34596"/>
                </a:moveTo>
                <a:lnTo>
                  <a:pt x="2644" y="48398"/>
                </a:lnTo>
                <a:lnTo>
                  <a:pt x="9774" y="59801"/>
                </a:lnTo>
                <a:lnTo>
                  <a:pt x="20186" y="67558"/>
                </a:lnTo>
                <a:lnTo>
                  <a:pt x="32678" y="70420"/>
                </a:lnTo>
                <a:lnTo>
                  <a:pt x="45731" y="67558"/>
                </a:lnTo>
                <a:lnTo>
                  <a:pt x="56433" y="59801"/>
                </a:lnTo>
                <a:lnTo>
                  <a:pt x="63669" y="48398"/>
                </a:lnTo>
                <a:lnTo>
                  <a:pt x="66329" y="34596"/>
                </a:lnTo>
                <a:lnTo>
                  <a:pt x="63669" y="21331"/>
                </a:lnTo>
                <a:lnTo>
                  <a:pt x="56433" y="10312"/>
                </a:lnTo>
                <a:lnTo>
                  <a:pt x="45731" y="2786"/>
                </a:lnTo>
                <a:lnTo>
                  <a:pt x="32678" y="0"/>
                </a:lnTo>
                <a:lnTo>
                  <a:pt x="20186" y="2786"/>
                </a:lnTo>
                <a:lnTo>
                  <a:pt x="9774" y="10312"/>
                </a:lnTo>
                <a:lnTo>
                  <a:pt x="2644" y="21331"/>
                </a:lnTo>
                <a:lnTo>
                  <a:pt x="0" y="34596"/>
                </a:lnTo>
                <a:close/>
              </a:path>
            </a:pathLst>
          </a:custGeom>
          <a:ln w="11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86230" y="5145828"/>
            <a:ext cx="69850" cy="71755"/>
          </a:xfrm>
          <a:custGeom>
            <a:avLst/>
            <a:gdLst/>
            <a:ahLst/>
            <a:cxnLst/>
            <a:rect l="l" t="t" r="r" b="b"/>
            <a:pathLst>
              <a:path w="69850" h="71754">
                <a:moveTo>
                  <a:pt x="33845" y="0"/>
                </a:moveTo>
                <a:lnTo>
                  <a:pt x="20679" y="2808"/>
                </a:lnTo>
                <a:lnTo>
                  <a:pt x="9920" y="10491"/>
                </a:lnTo>
                <a:lnTo>
                  <a:pt x="2662" y="21936"/>
                </a:lnTo>
                <a:lnTo>
                  <a:pt x="0" y="36029"/>
                </a:lnTo>
                <a:lnTo>
                  <a:pt x="2662" y="49767"/>
                </a:lnTo>
                <a:lnTo>
                  <a:pt x="9920" y="61029"/>
                </a:lnTo>
                <a:lnTo>
                  <a:pt x="20679" y="68645"/>
                </a:lnTo>
                <a:lnTo>
                  <a:pt x="33845" y="71444"/>
                </a:lnTo>
                <a:lnTo>
                  <a:pt x="47746" y="68645"/>
                </a:lnTo>
                <a:lnTo>
                  <a:pt x="58986" y="61029"/>
                </a:lnTo>
                <a:lnTo>
                  <a:pt x="66505" y="49767"/>
                </a:lnTo>
                <a:lnTo>
                  <a:pt x="69246" y="36029"/>
                </a:lnTo>
                <a:lnTo>
                  <a:pt x="66505" y="21936"/>
                </a:lnTo>
                <a:lnTo>
                  <a:pt x="58986" y="10491"/>
                </a:lnTo>
                <a:lnTo>
                  <a:pt x="47746" y="2808"/>
                </a:lnTo>
                <a:lnTo>
                  <a:pt x="33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86230" y="5145828"/>
            <a:ext cx="69850" cy="71755"/>
          </a:xfrm>
          <a:custGeom>
            <a:avLst/>
            <a:gdLst/>
            <a:ahLst/>
            <a:cxnLst/>
            <a:rect l="l" t="t" r="r" b="b"/>
            <a:pathLst>
              <a:path w="69850" h="71754">
                <a:moveTo>
                  <a:pt x="0" y="36029"/>
                </a:moveTo>
                <a:lnTo>
                  <a:pt x="2662" y="49767"/>
                </a:lnTo>
                <a:lnTo>
                  <a:pt x="9920" y="61029"/>
                </a:lnTo>
                <a:lnTo>
                  <a:pt x="20679" y="68645"/>
                </a:lnTo>
                <a:lnTo>
                  <a:pt x="33845" y="71444"/>
                </a:lnTo>
                <a:lnTo>
                  <a:pt x="47746" y="68645"/>
                </a:lnTo>
                <a:lnTo>
                  <a:pt x="58986" y="61029"/>
                </a:lnTo>
                <a:lnTo>
                  <a:pt x="66505" y="49767"/>
                </a:lnTo>
                <a:lnTo>
                  <a:pt x="69246" y="36029"/>
                </a:lnTo>
                <a:lnTo>
                  <a:pt x="66505" y="21936"/>
                </a:lnTo>
                <a:lnTo>
                  <a:pt x="58986" y="10491"/>
                </a:lnTo>
                <a:lnTo>
                  <a:pt x="47746" y="2808"/>
                </a:lnTo>
                <a:lnTo>
                  <a:pt x="33845" y="0"/>
                </a:lnTo>
                <a:lnTo>
                  <a:pt x="20679" y="2808"/>
                </a:lnTo>
                <a:lnTo>
                  <a:pt x="9920" y="10491"/>
                </a:lnTo>
                <a:lnTo>
                  <a:pt x="2662" y="21936"/>
                </a:lnTo>
                <a:lnTo>
                  <a:pt x="0" y="36029"/>
                </a:lnTo>
                <a:close/>
              </a:path>
            </a:pathLst>
          </a:custGeom>
          <a:ln w="11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96673" y="5297212"/>
            <a:ext cx="67310" cy="72390"/>
          </a:xfrm>
          <a:custGeom>
            <a:avLst/>
            <a:gdLst/>
            <a:ahLst/>
            <a:cxnLst/>
            <a:rect l="l" t="t" r="r" b="b"/>
            <a:pathLst>
              <a:path w="67309" h="72389">
                <a:moveTo>
                  <a:pt x="33261" y="0"/>
                </a:moveTo>
                <a:lnTo>
                  <a:pt x="20597" y="2807"/>
                </a:lnTo>
                <a:lnTo>
                  <a:pt x="9993" y="10481"/>
                </a:lnTo>
                <a:lnTo>
                  <a:pt x="2707" y="21901"/>
                </a:lnTo>
                <a:lnTo>
                  <a:pt x="0" y="35947"/>
                </a:lnTo>
                <a:lnTo>
                  <a:pt x="2707" y="49780"/>
                </a:lnTo>
                <a:lnTo>
                  <a:pt x="9993" y="61231"/>
                </a:lnTo>
                <a:lnTo>
                  <a:pt x="20597" y="69033"/>
                </a:lnTo>
                <a:lnTo>
                  <a:pt x="33261" y="71915"/>
                </a:lnTo>
                <a:lnTo>
                  <a:pt x="46315" y="69033"/>
                </a:lnTo>
                <a:lnTo>
                  <a:pt x="57016" y="61231"/>
                </a:lnTo>
                <a:lnTo>
                  <a:pt x="64253" y="49780"/>
                </a:lnTo>
                <a:lnTo>
                  <a:pt x="66912" y="35947"/>
                </a:lnTo>
                <a:lnTo>
                  <a:pt x="64253" y="21901"/>
                </a:lnTo>
                <a:lnTo>
                  <a:pt x="57016" y="10481"/>
                </a:lnTo>
                <a:lnTo>
                  <a:pt x="46315" y="2807"/>
                </a:lnTo>
                <a:lnTo>
                  <a:pt x="3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96673" y="5297212"/>
            <a:ext cx="67310" cy="72390"/>
          </a:xfrm>
          <a:custGeom>
            <a:avLst/>
            <a:gdLst/>
            <a:ahLst/>
            <a:cxnLst/>
            <a:rect l="l" t="t" r="r" b="b"/>
            <a:pathLst>
              <a:path w="67309" h="72389">
                <a:moveTo>
                  <a:pt x="0" y="35947"/>
                </a:moveTo>
                <a:lnTo>
                  <a:pt x="2707" y="49780"/>
                </a:lnTo>
                <a:lnTo>
                  <a:pt x="9993" y="61231"/>
                </a:lnTo>
                <a:lnTo>
                  <a:pt x="20597" y="69033"/>
                </a:lnTo>
                <a:lnTo>
                  <a:pt x="33261" y="71915"/>
                </a:lnTo>
                <a:lnTo>
                  <a:pt x="46315" y="69033"/>
                </a:lnTo>
                <a:lnTo>
                  <a:pt x="57016" y="61231"/>
                </a:lnTo>
                <a:lnTo>
                  <a:pt x="64253" y="49780"/>
                </a:lnTo>
                <a:lnTo>
                  <a:pt x="66912" y="35947"/>
                </a:lnTo>
                <a:lnTo>
                  <a:pt x="64253" y="21901"/>
                </a:lnTo>
                <a:lnTo>
                  <a:pt x="57016" y="10481"/>
                </a:lnTo>
                <a:lnTo>
                  <a:pt x="46315" y="2807"/>
                </a:lnTo>
                <a:lnTo>
                  <a:pt x="33261" y="0"/>
                </a:lnTo>
                <a:lnTo>
                  <a:pt x="20597" y="2807"/>
                </a:lnTo>
                <a:lnTo>
                  <a:pt x="9993" y="10481"/>
                </a:lnTo>
                <a:lnTo>
                  <a:pt x="2707" y="21901"/>
                </a:lnTo>
                <a:lnTo>
                  <a:pt x="0" y="35947"/>
                </a:lnTo>
                <a:close/>
              </a:path>
            </a:pathLst>
          </a:custGeom>
          <a:ln w="11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07505" y="5488475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09" h="71754">
                <a:moveTo>
                  <a:pt x="32678" y="0"/>
                </a:moveTo>
                <a:lnTo>
                  <a:pt x="20186" y="2802"/>
                </a:lnTo>
                <a:lnTo>
                  <a:pt x="9774" y="10427"/>
                </a:lnTo>
                <a:lnTo>
                  <a:pt x="2644" y="21702"/>
                </a:lnTo>
                <a:lnTo>
                  <a:pt x="0" y="35456"/>
                </a:lnTo>
                <a:lnTo>
                  <a:pt x="2644" y="49505"/>
                </a:lnTo>
                <a:lnTo>
                  <a:pt x="9774" y="60932"/>
                </a:lnTo>
                <a:lnTo>
                  <a:pt x="20186" y="68613"/>
                </a:lnTo>
                <a:lnTo>
                  <a:pt x="32678" y="71424"/>
                </a:lnTo>
                <a:lnTo>
                  <a:pt x="46069" y="68613"/>
                </a:lnTo>
                <a:lnTo>
                  <a:pt x="56943" y="60932"/>
                </a:lnTo>
                <a:lnTo>
                  <a:pt x="64244" y="49505"/>
                </a:lnTo>
                <a:lnTo>
                  <a:pt x="66912" y="35456"/>
                </a:lnTo>
                <a:lnTo>
                  <a:pt x="64244" y="21702"/>
                </a:lnTo>
                <a:lnTo>
                  <a:pt x="56943" y="10427"/>
                </a:lnTo>
                <a:lnTo>
                  <a:pt x="46069" y="2802"/>
                </a:lnTo>
                <a:lnTo>
                  <a:pt x="32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07505" y="5488475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09" h="71754">
                <a:moveTo>
                  <a:pt x="0" y="35456"/>
                </a:moveTo>
                <a:lnTo>
                  <a:pt x="2644" y="49505"/>
                </a:lnTo>
                <a:lnTo>
                  <a:pt x="9774" y="60932"/>
                </a:lnTo>
                <a:lnTo>
                  <a:pt x="20186" y="68613"/>
                </a:lnTo>
                <a:lnTo>
                  <a:pt x="32678" y="71424"/>
                </a:lnTo>
                <a:lnTo>
                  <a:pt x="46069" y="68613"/>
                </a:lnTo>
                <a:lnTo>
                  <a:pt x="56943" y="60932"/>
                </a:lnTo>
                <a:lnTo>
                  <a:pt x="64244" y="49505"/>
                </a:lnTo>
                <a:lnTo>
                  <a:pt x="66912" y="35456"/>
                </a:lnTo>
                <a:lnTo>
                  <a:pt x="64244" y="21702"/>
                </a:lnTo>
                <a:lnTo>
                  <a:pt x="56943" y="10427"/>
                </a:lnTo>
                <a:lnTo>
                  <a:pt x="46069" y="2802"/>
                </a:lnTo>
                <a:lnTo>
                  <a:pt x="32678" y="0"/>
                </a:lnTo>
                <a:lnTo>
                  <a:pt x="20186" y="2802"/>
                </a:lnTo>
                <a:lnTo>
                  <a:pt x="9774" y="10427"/>
                </a:lnTo>
                <a:lnTo>
                  <a:pt x="2644" y="21702"/>
                </a:lnTo>
                <a:lnTo>
                  <a:pt x="0" y="35456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16781" y="5861542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34234" y="0"/>
                </a:moveTo>
                <a:lnTo>
                  <a:pt x="20843" y="2786"/>
                </a:lnTo>
                <a:lnTo>
                  <a:pt x="9968" y="10304"/>
                </a:lnTo>
                <a:lnTo>
                  <a:pt x="2668" y="21288"/>
                </a:lnTo>
                <a:lnTo>
                  <a:pt x="0" y="34473"/>
                </a:lnTo>
                <a:lnTo>
                  <a:pt x="2668" y="48510"/>
                </a:lnTo>
                <a:lnTo>
                  <a:pt x="9968" y="59932"/>
                </a:lnTo>
                <a:lnTo>
                  <a:pt x="20843" y="67610"/>
                </a:lnTo>
                <a:lnTo>
                  <a:pt x="34234" y="70420"/>
                </a:lnTo>
                <a:lnTo>
                  <a:pt x="47379" y="67610"/>
                </a:lnTo>
                <a:lnTo>
                  <a:pt x="58281" y="59932"/>
                </a:lnTo>
                <a:lnTo>
                  <a:pt x="65718" y="48510"/>
                </a:lnTo>
                <a:lnTo>
                  <a:pt x="68468" y="34473"/>
                </a:lnTo>
                <a:lnTo>
                  <a:pt x="65718" y="21288"/>
                </a:lnTo>
                <a:lnTo>
                  <a:pt x="58281" y="10304"/>
                </a:lnTo>
                <a:lnTo>
                  <a:pt x="47379" y="2786"/>
                </a:lnTo>
                <a:lnTo>
                  <a:pt x="34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16781" y="5861542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0" y="34473"/>
                </a:moveTo>
                <a:lnTo>
                  <a:pt x="2668" y="48510"/>
                </a:lnTo>
                <a:lnTo>
                  <a:pt x="9968" y="59932"/>
                </a:lnTo>
                <a:lnTo>
                  <a:pt x="20843" y="67610"/>
                </a:lnTo>
                <a:lnTo>
                  <a:pt x="34234" y="70420"/>
                </a:lnTo>
                <a:lnTo>
                  <a:pt x="47379" y="67610"/>
                </a:lnTo>
                <a:lnTo>
                  <a:pt x="58281" y="59932"/>
                </a:lnTo>
                <a:lnTo>
                  <a:pt x="65718" y="48510"/>
                </a:lnTo>
                <a:lnTo>
                  <a:pt x="68468" y="34473"/>
                </a:lnTo>
                <a:lnTo>
                  <a:pt x="65718" y="21288"/>
                </a:lnTo>
                <a:lnTo>
                  <a:pt x="58281" y="10304"/>
                </a:lnTo>
                <a:lnTo>
                  <a:pt x="47379" y="2786"/>
                </a:lnTo>
                <a:lnTo>
                  <a:pt x="34234" y="0"/>
                </a:lnTo>
                <a:lnTo>
                  <a:pt x="20843" y="2786"/>
                </a:lnTo>
                <a:lnTo>
                  <a:pt x="9968" y="10304"/>
                </a:lnTo>
                <a:lnTo>
                  <a:pt x="2668" y="21288"/>
                </a:lnTo>
                <a:lnTo>
                  <a:pt x="0" y="34473"/>
                </a:lnTo>
                <a:close/>
              </a:path>
            </a:pathLst>
          </a:custGeom>
          <a:ln w="11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53741" y="3609180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4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53741" y="3609180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4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70353" y="3530300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0" y="64424"/>
                </a:moveTo>
                <a:lnTo>
                  <a:pt x="59789" y="64424"/>
                </a:lnTo>
                <a:lnTo>
                  <a:pt x="59789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70353" y="3530300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0" y="64424"/>
                </a:moveTo>
                <a:lnTo>
                  <a:pt x="59789" y="64424"/>
                </a:lnTo>
                <a:lnTo>
                  <a:pt x="59789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ln w="11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84105" y="3436837"/>
            <a:ext cx="61594" cy="64135"/>
          </a:xfrm>
          <a:custGeom>
            <a:avLst/>
            <a:gdLst/>
            <a:ahLst/>
            <a:cxnLst/>
            <a:rect l="l" t="t" r="r" b="b"/>
            <a:pathLst>
              <a:path w="61594" h="64135">
                <a:moveTo>
                  <a:pt x="0" y="63925"/>
                </a:moveTo>
                <a:lnTo>
                  <a:pt x="61213" y="63925"/>
                </a:lnTo>
                <a:lnTo>
                  <a:pt x="61213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84105" y="3436837"/>
            <a:ext cx="61594" cy="64135"/>
          </a:xfrm>
          <a:custGeom>
            <a:avLst/>
            <a:gdLst/>
            <a:ahLst/>
            <a:cxnLst/>
            <a:rect l="l" t="t" r="r" b="b"/>
            <a:pathLst>
              <a:path w="61594" h="64135">
                <a:moveTo>
                  <a:pt x="0" y="63925"/>
                </a:moveTo>
                <a:lnTo>
                  <a:pt x="61213" y="63925"/>
                </a:lnTo>
                <a:lnTo>
                  <a:pt x="61213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ln w="11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15908" y="3304044"/>
            <a:ext cx="61594" cy="62865"/>
          </a:xfrm>
          <a:custGeom>
            <a:avLst/>
            <a:gdLst/>
            <a:ahLst/>
            <a:cxnLst/>
            <a:rect l="l" t="t" r="r" b="b"/>
            <a:pathLst>
              <a:path w="61594" h="62864">
                <a:moveTo>
                  <a:pt x="0" y="62426"/>
                </a:moveTo>
                <a:lnTo>
                  <a:pt x="61213" y="62426"/>
                </a:lnTo>
                <a:lnTo>
                  <a:pt x="61213" y="0"/>
                </a:lnTo>
                <a:lnTo>
                  <a:pt x="0" y="0"/>
                </a:lnTo>
                <a:lnTo>
                  <a:pt x="0" y="62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908" y="3304044"/>
            <a:ext cx="61594" cy="62865"/>
          </a:xfrm>
          <a:custGeom>
            <a:avLst/>
            <a:gdLst/>
            <a:ahLst/>
            <a:cxnLst/>
            <a:rect l="l" t="t" r="r" b="b"/>
            <a:pathLst>
              <a:path w="61594" h="62864">
                <a:moveTo>
                  <a:pt x="0" y="62426"/>
                </a:moveTo>
                <a:lnTo>
                  <a:pt x="61213" y="62426"/>
                </a:lnTo>
                <a:lnTo>
                  <a:pt x="61213" y="0"/>
                </a:lnTo>
                <a:lnTo>
                  <a:pt x="0" y="0"/>
                </a:lnTo>
                <a:lnTo>
                  <a:pt x="0" y="62426"/>
                </a:lnTo>
                <a:close/>
              </a:path>
            </a:pathLst>
          </a:custGeom>
          <a:ln w="11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46271" y="3160655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4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46271" y="3160655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4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09857" y="3069788"/>
            <a:ext cx="60325" cy="64135"/>
          </a:xfrm>
          <a:custGeom>
            <a:avLst/>
            <a:gdLst/>
            <a:ahLst/>
            <a:cxnLst/>
            <a:rect l="l" t="t" r="r" b="b"/>
            <a:pathLst>
              <a:path w="60325" h="64135">
                <a:moveTo>
                  <a:pt x="0" y="63925"/>
                </a:moveTo>
                <a:lnTo>
                  <a:pt x="59789" y="63925"/>
                </a:lnTo>
                <a:lnTo>
                  <a:pt x="59789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09857" y="3069788"/>
            <a:ext cx="60325" cy="64135"/>
          </a:xfrm>
          <a:custGeom>
            <a:avLst/>
            <a:gdLst/>
            <a:ahLst/>
            <a:cxnLst/>
            <a:rect l="l" t="t" r="r" b="b"/>
            <a:pathLst>
              <a:path w="60325" h="64135">
                <a:moveTo>
                  <a:pt x="0" y="63925"/>
                </a:moveTo>
                <a:lnTo>
                  <a:pt x="59789" y="63925"/>
                </a:lnTo>
                <a:lnTo>
                  <a:pt x="59789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03340" y="2933016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03340" y="2933016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58504" y="2846627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58504" y="2846627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13200" y="2707153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69">
                <a:moveTo>
                  <a:pt x="0" y="64424"/>
                </a:moveTo>
                <a:lnTo>
                  <a:pt x="59789" y="64424"/>
                </a:lnTo>
                <a:lnTo>
                  <a:pt x="59789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13200" y="2707153"/>
            <a:ext cx="60325" cy="64769"/>
          </a:xfrm>
          <a:custGeom>
            <a:avLst/>
            <a:gdLst/>
            <a:ahLst/>
            <a:cxnLst/>
            <a:rect l="l" t="t" r="r" b="b"/>
            <a:pathLst>
              <a:path w="60325" h="64769">
                <a:moveTo>
                  <a:pt x="0" y="64424"/>
                </a:moveTo>
                <a:lnTo>
                  <a:pt x="59789" y="64424"/>
                </a:lnTo>
                <a:lnTo>
                  <a:pt x="59789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ln w="11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28643" y="2606295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4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28643" y="2606295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4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78164" y="2523821"/>
            <a:ext cx="60325" cy="64135"/>
          </a:xfrm>
          <a:custGeom>
            <a:avLst/>
            <a:gdLst/>
            <a:ahLst/>
            <a:cxnLst/>
            <a:rect l="l" t="t" r="r" b="b"/>
            <a:pathLst>
              <a:path w="60325" h="64135">
                <a:moveTo>
                  <a:pt x="0" y="63925"/>
                </a:moveTo>
                <a:lnTo>
                  <a:pt x="59789" y="63925"/>
                </a:lnTo>
                <a:lnTo>
                  <a:pt x="59789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78164" y="2523821"/>
            <a:ext cx="60325" cy="64135"/>
          </a:xfrm>
          <a:custGeom>
            <a:avLst/>
            <a:gdLst/>
            <a:ahLst/>
            <a:cxnLst/>
            <a:rect l="l" t="t" r="r" b="b"/>
            <a:pathLst>
              <a:path w="60325" h="64135">
                <a:moveTo>
                  <a:pt x="0" y="63925"/>
                </a:moveTo>
                <a:lnTo>
                  <a:pt x="59789" y="63925"/>
                </a:lnTo>
                <a:lnTo>
                  <a:pt x="59789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ln w="11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88997" y="2418984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88997" y="2418984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98467" y="2366168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98467" y="2366168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09299" y="2304640"/>
            <a:ext cx="60325" cy="62865"/>
          </a:xfrm>
          <a:custGeom>
            <a:avLst/>
            <a:gdLst/>
            <a:ahLst/>
            <a:cxnLst/>
            <a:rect l="l" t="t" r="r" b="b"/>
            <a:pathLst>
              <a:path w="60325" h="62864">
                <a:moveTo>
                  <a:pt x="0" y="62426"/>
                </a:moveTo>
                <a:lnTo>
                  <a:pt x="59789" y="62426"/>
                </a:lnTo>
                <a:lnTo>
                  <a:pt x="59789" y="0"/>
                </a:lnTo>
                <a:lnTo>
                  <a:pt x="0" y="0"/>
                </a:lnTo>
                <a:lnTo>
                  <a:pt x="0" y="62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09299" y="2304640"/>
            <a:ext cx="60325" cy="62865"/>
          </a:xfrm>
          <a:custGeom>
            <a:avLst/>
            <a:gdLst/>
            <a:ahLst/>
            <a:cxnLst/>
            <a:rect l="l" t="t" r="r" b="b"/>
            <a:pathLst>
              <a:path w="60325" h="62864">
                <a:moveTo>
                  <a:pt x="0" y="62426"/>
                </a:moveTo>
                <a:lnTo>
                  <a:pt x="59789" y="62426"/>
                </a:lnTo>
                <a:lnTo>
                  <a:pt x="59789" y="0"/>
                </a:lnTo>
                <a:lnTo>
                  <a:pt x="0" y="0"/>
                </a:lnTo>
                <a:lnTo>
                  <a:pt x="0" y="62426"/>
                </a:lnTo>
                <a:close/>
              </a:path>
            </a:pathLst>
          </a:custGeom>
          <a:ln w="11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18575" y="2221781"/>
            <a:ext cx="61594" cy="64769"/>
          </a:xfrm>
          <a:custGeom>
            <a:avLst/>
            <a:gdLst/>
            <a:ahLst/>
            <a:cxnLst/>
            <a:rect l="l" t="t" r="r" b="b"/>
            <a:pathLst>
              <a:path w="61595" h="64769">
                <a:moveTo>
                  <a:pt x="0" y="64424"/>
                </a:moveTo>
                <a:lnTo>
                  <a:pt x="61213" y="64424"/>
                </a:lnTo>
                <a:lnTo>
                  <a:pt x="61213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18575" y="2221781"/>
            <a:ext cx="61594" cy="64769"/>
          </a:xfrm>
          <a:custGeom>
            <a:avLst/>
            <a:gdLst/>
            <a:ahLst/>
            <a:cxnLst/>
            <a:rect l="l" t="t" r="r" b="b"/>
            <a:pathLst>
              <a:path w="61595" h="64769">
                <a:moveTo>
                  <a:pt x="0" y="64424"/>
                </a:moveTo>
                <a:lnTo>
                  <a:pt x="61213" y="64424"/>
                </a:lnTo>
                <a:lnTo>
                  <a:pt x="61213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29407" y="2198304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29407" y="2198304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38877" y="2128317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0" y="63925"/>
                </a:moveTo>
                <a:lnTo>
                  <a:pt x="60738" y="63925"/>
                </a:lnTo>
                <a:lnTo>
                  <a:pt x="60738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38877" y="2128317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0" y="63925"/>
                </a:moveTo>
                <a:lnTo>
                  <a:pt x="60738" y="63925"/>
                </a:lnTo>
                <a:lnTo>
                  <a:pt x="60738" y="0"/>
                </a:lnTo>
                <a:lnTo>
                  <a:pt x="0" y="0"/>
                </a:lnTo>
                <a:lnTo>
                  <a:pt x="0" y="63925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49710" y="2092468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49710" y="2092468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59958" y="2076501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59958" y="2076501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89" y="62926"/>
                </a:lnTo>
                <a:lnTo>
                  <a:pt x="59789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70790" y="1986632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70790" y="1986632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80261" y="1986632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80261" y="1986632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89537" y="1944601"/>
            <a:ext cx="61594" cy="64769"/>
          </a:xfrm>
          <a:custGeom>
            <a:avLst/>
            <a:gdLst/>
            <a:ahLst/>
            <a:cxnLst/>
            <a:rect l="l" t="t" r="r" b="b"/>
            <a:pathLst>
              <a:path w="61595" h="64769">
                <a:moveTo>
                  <a:pt x="0" y="64424"/>
                </a:moveTo>
                <a:lnTo>
                  <a:pt x="61213" y="64424"/>
                </a:lnTo>
                <a:lnTo>
                  <a:pt x="61213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89537" y="1944601"/>
            <a:ext cx="61594" cy="64769"/>
          </a:xfrm>
          <a:custGeom>
            <a:avLst/>
            <a:gdLst/>
            <a:ahLst/>
            <a:cxnLst/>
            <a:rect l="l" t="t" r="r" b="b"/>
            <a:pathLst>
              <a:path w="61595" h="64769">
                <a:moveTo>
                  <a:pt x="0" y="64424"/>
                </a:moveTo>
                <a:lnTo>
                  <a:pt x="61213" y="64424"/>
                </a:lnTo>
                <a:lnTo>
                  <a:pt x="61213" y="0"/>
                </a:lnTo>
                <a:lnTo>
                  <a:pt x="0" y="0"/>
                </a:lnTo>
                <a:lnTo>
                  <a:pt x="0" y="64424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00369" y="1905157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00369" y="1905157"/>
            <a:ext cx="60325" cy="63500"/>
          </a:xfrm>
          <a:custGeom>
            <a:avLst/>
            <a:gdLst/>
            <a:ahLst/>
            <a:cxnLst/>
            <a:rect l="l" t="t" r="r" b="b"/>
            <a:pathLst>
              <a:path w="60325" h="63500">
                <a:moveTo>
                  <a:pt x="0" y="62926"/>
                </a:moveTo>
                <a:lnTo>
                  <a:pt x="59791" y="62926"/>
                </a:lnTo>
                <a:lnTo>
                  <a:pt x="59791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09839" y="1905157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09839" y="1905157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2926"/>
                </a:moveTo>
                <a:lnTo>
                  <a:pt x="61213" y="62926"/>
                </a:lnTo>
                <a:lnTo>
                  <a:pt x="61213" y="0"/>
                </a:lnTo>
                <a:lnTo>
                  <a:pt x="0" y="0"/>
                </a:lnTo>
                <a:lnTo>
                  <a:pt x="0" y="62926"/>
                </a:lnTo>
                <a:close/>
              </a:path>
            </a:pathLst>
          </a:custGeom>
          <a:ln w="11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03923" y="5805369"/>
            <a:ext cx="77470" cy="111125"/>
          </a:xfrm>
          <a:custGeom>
            <a:avLst/>
            <a:gdLst/>
            <a:ahLst/>
            <a:cxnLst/>
            <a:rect l="l" t="t" r="r" b="b"/>
            <a:pathLst>
              <a:path w="77470" h="111125">
                <a:moveTo>
                  <a:pt x="49406" y="0"/>
                </a:moveTo>
                <a:lnTo>
                  <a:pt x="0" y="30952"/>
                </a:lnTo>
                <a:lnTo>
                  <a:pt x="77416" y="110872"/>
                </a:lnTo>
                <a:lnTo>
                  <a:pt x="49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03923" y="5805369"/>
            <a:ext cx="77470" cy="111125"/>
          </a:xfrm>
          <a:custGeom>
            <a:avLst/>
            <a:gdLst/>
            <a:ahLst/>
            <a:cxnLst/>
            <a:rect l="l" t="t" r="r" b="b"/>
            <a:pathLst>
              <a:path w="77470" h="111125">
                <a:moveTo>
                  <a:pt x="0" y="30952"/>
                </a:moveTo>
                <a:lnTo>
                  <a:pt x="77416" y="110872"/>
                </a:lnTo>
                <a:lnTo>
                  <a:pt x="49406" y="0"/>
                </a:lnTo>
                <a:lnTo>
                  <a:pt x="0" y="309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10986" y="5254325"/>
            <a:ext cx="335280" cy="605155"/>
          </a:xfrm>
          <a:custGeom>
            <a:avLst/>
            <a:gdLst/>
            <a:ahLst/>
            <a:cxnLst/>
            <a:rect l="l" t="t" r="r" b="b"/>
            <a:pathLst>
              <a:path w="335279" h="605154">
                <a:moveTo>
                  <a:pt x="0" y="0"/>
                </a:moveTo>
                <a:lnTo>
                  <a:pt x="334951" y="604719"/>
                </a:lnTo>
              </a:path>
            </a:pathLst>
          </a:custGeom>
          <a:ln w="105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71245" y="1936353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4" h="88900">
                <a:moveTo>
                  <a:pt x="101924" y="0"/>
                </a:moveTo>
                <a:lnTo>
                  <a:pt x="0" y="40942"/>
                </a:lnTo>
                <a:lnTo>
                  <a:pt x="32678" y="88845"/>
                </a:lnTo>
                <a:lnTo>
                  <a:pt x="101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71245" y="1936353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4" h="88900">
                <a:moveTo>
                  <a:pt x="32678" y="88845"/>
                </a:moveTo>
                <a:lnTo>
                  <a:pt x="101924" y="0"/>
                </a:lnTo>
                <a:lnTo>
                  <a:pt x="0" y="40942"/>
                </a:lnTo>
                <a:lnTo>
                  <a:pt x="32678" y="8884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99336" y="1958052"/>
            <a:ext cx="422275" cy="320675"/>
          </a:xfrm>
          <a:custGeom>
            <a:avLst/>
            <a:gdLst/>
            <a:ahLst/>
            <a:cxnLst/>
            <a:rect l="l" t="t" r="r" b="b"/>
            <a:pathLst>
              <a:path w="422275" h="320675">
                <a:moveTo>
                  <a:pt x="0" y="320579"/>
                </a:moveTo>
                <a:lnTo>
                  <a:pt x="421899" y="0"/>
                </a:lnTo>
              </a:path>
            </a:pathLst>
          </a:custGeom>
          <a:ln w="10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6949504" y="1916083"/>
            <a:ext cx="17208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75" spc="-52" baseline="-31446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51623" y="4836300"/>
            <a:ext cx="19113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75" spc="-52" baseline="-31446" dirty="0">
                <a:latin typeface="Arial"/>
                <a:cs typeface="Arial"/>
              </a:rPr>
              <a:t>t</a:t>
            </a:r>
            <a:r>
              <a:rPr sz="1600" spc="-35" dirty="0"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414973" y="3078438"/>
            <a:ext cx="36576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65" dirty="0">
                <a:latin typeface="Arial"/>
                <a:cs typeface="Arial"/>
              </a:rPr>
              <a:t>L</a:t>
            </a:r>
            <a:r>
              <a:rPr sz="2400" spc="-104" baseline="-31250" dirty="0">
                <a:latin typeface="Arial"/>
                <a:cs typeface="Arial"/>
              </a:rPr>
              <a:t>m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329128" y="3152359"/>
            <a:ext cx="350520" cy="12376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sz="2550" spc="-10" dirty="0">
                <a:latin typeface="Arial"/>
                <a:cs typeface="Arial"/>
              </a:rPr>
              <a:t>L</a:t>
            </a:r>
            <a:r>
              <a:rPr sz="2550" dirty="0">
                <a:latin typeface="Arial"/>
                <a:cs typeface="Arial"/>
              </a:rPr>
              <a:t>,</a:t>
            </a:r>
            <a:r>
              <a:rPr sz="2550" spc="35" dirty="0">
                <a:latin typeface="Arial"/>
                <a:cs typeface="Arial"/>
              </a:rPr>
              <a:t> </a:t>
            </a:r>
            <a:r>
              <a:rPr sz="2550" spc="-10" dirty="0">
                <a:latin typeface="Arial"/>
                <a:cs typeface="Arial"/>
              </a:rPr>
              <a:t>l</a:t>
            </a:r>
            <a:r>
              <a:rPr sz="2550" dirty="0">
                <a:latin typeface="Arial"/>
                <a:cs typeface="Arial"/>
              </a:rPr>
              <a:t>,</a:t>
            </a:r>
            <a:r>
              <a:rPr sz="2550" spc="35" dirty="0">
                <a:latin typeface="Arial"/>
                <a:cs typeface="Arial"/>
              </a:rPr>
              <a:t> </a:t>
            </a:r>
            <a:r>
              <a:rPr sz="2550" spc="-10" dirty="0">
                <a:latin typeface="Arial"/>
                <a:cs typeface="Arial"/>
              </a:rPr>
              <a:t>m</a:t>
            </a:r>
            <a:r>
              <a:rPr sz="2550" dirty="0">
                <a:latin typeface="Arial"/>
                <a:cs typeface="Arial"/>
              </a:rPr>
              <a:t>m</a:t>
            </a:r>
            <a:endParaRPr sz="25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95505" y="6465398"/>
            <a:ext cx="45847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35" dirty="0">
                <a:latin typeface="Arial"/>
                <a:cs typeface="Arial"/>
              </a:rPr>
              <a:t>t</a:t>
            </a:r>
            <a:r>
              <a:rPr sz="2650" spc="-30" dirty="0">
                <a:latin typeface="Arial"/>
                <a:cs typeface="Arial"/>
              </a:rPr>
              <a:t>, </a:t>
            </a:r>
            <a:r>
              <a:rPr sz="2650" spc="-50" dirty="0">
                <a:latin typeface="Arial"/>
                <a:cs typeface="Arial"/>
              </a:rPr>
              <a:t>s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221791" y="121973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021" y="0"/>
                </a:lnTo>
              </a:path>
            </a:pathLst>
          </a:custGeom>
          <a:ln w="12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74524" y="1210447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871" y="0"/>
                </a:lnTo>
              </a:path>
            </a:pathLst>
          </a:custGeom>
          <a:ln w="12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801694" y="1253417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64" y="0"/>
                </a:lnTo>
              </a:path>
            </a:pathLst>
          </a:custGeom>
          <a:ln w="12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2332340" y="1372361"/>
            <a:ext cx="16764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40" dirty="0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188904" y="1169859"/>
            <a:ext cx="358076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9055" algn="l"/>
                <a:tab pos="1671320" algn="l"/>
              </a:tabLst>
            </a:pPr>
            <a:r>
              <a:rPr sz="2350" i="1" spc="165" dirty="0">
                <a:latin typeface="Times New Roman"/>
                <a:cs typeface="Times New Roman"/>
              </a:rPr>
              <a:t>L</a:t>
            </a:r>
            <a:r>
              <a:rPr sz="2350" i="1" spc="275" dirty="0">
                <a:latin typeface="Times New Roman"/>
                <a:cs typeface="Times New Roman"/>
              </a:rPr>
              <a:t> </a:t>
            </a:r>
            <a:r>
              <a:rPr sz="2350" spc="165" dirty="0">
                <a:latin typeface="Symbol"/>
                <a:cs typeface="Symbol"/>
              </a:rPr>
              <a:t></a:t>
            </a:r>
            <a:r>
              <a:rPr sz="2350" spc="100" dirty="0">
                <a:latin typeface="Times New Roman"/>
                <a:cs typeface="Times New Roman"/>
              </a:rPr>
              <a:t> </a:t>
            </a:r>
            <a:r>
              <a:rPr sz="2350" i="1" spc="165" dirty="0">
                <a:latin typeface="Times New Roman"/>
                <a:cs typeface="Times New Roman"/>
              </a:rPr>
              <a:t>L</a:t>
            </a:r>
            <a:r>
              <a:rPr sz="2350" i="1" spc="-190" dirty="0">
                <a:latin typeface="Times New Roman"/>
                <a:cs typeface="Times New Roman"/>
              </a:rPr>
              <a:t> </a:t>
            </a:r>
            <a:r>
              <a:rPr sz="2350" spc="80" dirty="0">
                <a:latin typeface="Times New Roman"/>
                <a:cs typeface="Times New Roman"/>
              </a:rPr>
              <a:t>/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i="1" spc="165" dirty="0">
                <a:latin typeface="Times New Roman"/>
                <a:cs typeface="Times New Roman"/>
              </a:rPr>
              <a:t>L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75" dirty="0">
                <a:latin typeface="Times New Roman"/>
                <a:cs typeface="Times New Roman"/>
              </a:rPr>
              <a:t>,</a:t>
            </a:r>
            <a:r>
              <a:rPr sz="2350" spc="-325" dirty="0">
                <a:latin typeface="Times New Roman"/>
                <a:cs typeface="Times New Roman"/>
              </a:rPr>
              <a:t> </a:t>
            </a:r>
            <a:r>
              <a:rPr sz="2350" i="1" spc="80" dirty="0">
                <a:latin typeface="Times New Roman"/>
                <a:cs typeface="Times New Roman"/>
              </a:rPr>
              <a:t>l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165" dirty="0">
                <a:latin typeface="Symbol"/>
                <a:cs typeface="Symbol"/>
              </a:rPr>
              <a:t></a:t>
            </a:r>
            <a:r>
              <a:rPr sz="2350" spc="-65" dirty="0">
                <a:latin typeface="Times New Roman"/>
                <a:cs typeface="Times New Roman"/>
              </a:rPr>
              <a:t> </a:t>
            </a:r>
            <a:r>
              <a:rPr sz="2350" i="1" spc="80" dirty="0">
                <a:latin typeface="Times New Roman"/>
                <a:cs typeface="Times New Roman"/>
              </a:rPr>
              <a:t>l</a:t>
            </a:r>
            <a:r>
              <a:rPr sz="2350" i="1" spc="-50" dirty="0">
                <a:latin typeface="Times New Roman"/>
                <a:cs typeface="Times New Roman"/>
              </a:rPr>
              <a:t> </a:t>
            </a:r>
            <a:r>
              <a:rPr sz="2350" spc="80" dirty="0">
                <a:latin typeface="Times New Roman"/>
                <a:cs typeface="Times New Roman"/>
              </a:rPr>
              <a:t>/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i="1" spc="240" dirty="0">
                <a:latin typeface="Times New Roman"/>
                <a:cs typeface="Times New Roman"/>
              </a:rPr>
              <a:t>l</a:t>
            </a:r>
            <a:r>
              <a:rPr sz="2025" spc="142" baseline="43209" dirty="0">
                <a:latin typeface="Times New Roman"/>
                <a:cs typeface="Times New Roman"/>
              </a:rPr>
              <a:t>*</a:t>
            </a:r>
            <a:r>
              <a:rPr sz="2025" spc="-247" baseline="43209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Times New Roman"/>
                <a:cs typeface="Times New Roman"/>
              </a:rPr>
              <a:t>,</a:t>
            </a:r>
            <a:r>
              <a:rPr sz="2350" spc="-325" dirty="0">
                <a:latin typeface="Times New Roman"/>
                <a:cs typeface="Times New Roman"/>
              </a:rPr>
              <a:t> </a:t>
            </a:r>
            <a:r>
              <a:rPr sz="2350" i="1" spc="80" dirty="0">
                <a:latin typeface="Times New Roman"/>
                <a:cs typeface="Times New Roman"/>
              </a:rPr>
              <a:t>t</a:t>
            </a:r>
            <a:r>
              <a:rPr sz="2350" i="1" dirty="0">
                <a:latin typeface="Times New Roman"/>
                <a:cs typeface="Times New Roman"/>
              </a:rPr>
              <a:t> </a:t>
            </a:r>
            <a:r>
              <a:rPr sz="2350" i="1" spc="-190" dirty="0">
                <a:latin typeface="Times New Roman"/>
                <a:cs typeface="Times New Roman"/>
              </a:rPr>
              <a:t> </a:t>
            </a:r>
            <a:r>
              <a:rPr sz="2350" spc="165" dirty="0">
                <a:latin typeface="Symbol"/>
                <a:cs typeface="Symbol"/>
              </a:rPr>
              <a:t></a:t>
            </a:r>
            <a:r>
              <a:rPr sz="2350" spc="-65" dirty="0">
                <a:latin typeface="Times New Roman"/>
                <a:cs typeface="Times New Roman"/>
              </a:rPr>
              <a:t> </a:t>
            </a:r>
            <a:r>
              <a:rPr sz="2350" i="1" spc="80" dirty="0">
                <a:latin typeface="Times New Roman"/>
                <a:cs typeface="Times New Roman"/>
              </a:rPr>
              <a:t>t</a:t>
            </a:r>
            <a:r>
              <a:rPr sz="2350" i="1" spc="-50" dirty="0">
                <a:latin typeface="Times New Roman"/>
                <a:cs typeface="Times New Roman"/>
              </a:rPr>
              <a:t> </a:t>
            </a:r>
            <a:r>
              <a:rPr sz="2350" spc="80" dirty="0">
                <a:latin typeface="Times New Roman"/>
                <a:cs typeface="Times New Roman"/>
              </a:rPr>
              <a:t>/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i="1" spc="245" dirty="0">
                <a:latin typeface="Times New Roman"/>
                <a:cs typeface="Times New Roman"/>
              </a:rPr>
              <a:t>t</a:t>
            </a:r>
            <a:r>
              <a:rPr sz="2025" spc="142" baseline="43209" dirty="0">
                <a:latin typeface="Times New Roman"/>
                <a:cs typeface="Times New Roman"/>
              </a:rPr>
              <a:t>*</a:t>
            </a:r>
            <a:endParaRPr sz="2025" baseline="43209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6710" y="2838522"/>
            <a:ext cx="0" cy="3239770"/>
          </a:xfrm>
          <a:custGeom>
            <a:avLst/>
            <a:gdLst/>
            <a:ahLst/>
            <a:cxnLst/>
            <a:rect l="l" t="t" r="r" b="b"/>
            <a:pathLst>
              <a:path h="3239770">
                <a:moveTo>
                  <a:pt x="0" y="3239711"/>
                </a:moveTo>
                <a:lnTo>
                  <a:pt x="0" y="0"/>
                </a:lnTo>
              </a:path>
            </a:pathLst>
          </a:custGeom>
          <a:ln w="5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5798" y="2838522"/>
            <a:ext cx="0" cy="3239770"/>
          </a:xfrm>
          <a:custGeom>
            <a:avLst/>
            <a:gdLst/>
            <a:ahLst/>
            <a:cxnLst/>
            <a:rect l="l" t="t" r="r" b="b"/>
            <a:pathLst>
              <a:path h="3239770">
                <a:moveTo>
                  <a:pt x="0" y="3239711"/>
                </a:moveTo>
                <a:lnTo>
                  <a:pt x="0" y="0"/>
                </a:lnTo>
              </a:path>
            </a:pathLst>
          </a:custGeom>
          <a:ln w="5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6262" y="4534745"/>
            <a:ext cx="2645410" cy="0"/>
          </a:xfrm>
          <a:custGeom>
            <a:avLst/>
            <a:gdLst/>
            <a:ahLst/>
            <a:cxnLst/>
            <a:rect l="l" t="t" r="r" b="b"/>
            <a:pathLst>
              <a:path w="2645409">
                <a:moveTo>
                  <a:pt x="0" y="0"/>
                </a:moveTo>
                <a:lnTo>
                  <a:pt x="2644982" y="0"/>
                </a:lnTo>
              </a:path>
            </a:pathLst>
          </a:custGeom>
          <a:ln w="4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6068" y="453474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328" y="0"/>
                </a:lnTo>
              </a:path>
            </a:pathLst>
          </a:custGeom>
          <a:ln w="4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6068" y="2992502"/>
            <a:ext cx="4955540" cy="0"/>
          </a:xfrm>
          <a:custGeom>
            <a:avLst/>
            <a:gdLst/>
            <a:ahLst/>
            <a:cxnLst/>
            <a:rect l="l" t="t" r="r" b="b"/>
            <a:pathLst>
              <a:path w="4955540">
                <a:moveTo>
                  <a:pt x="0" y="0"/>
                </a:moveTo>
                <a:lnTo>
                  <a:pt x="4955176" y="0"/>
                </a:lnTo>
              </a:path>
            </a:pathLst>
          </a:custGeom>
          <a:ln w="4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9161" y="6151646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0</a:t>
            </a:r>
            <a:r>
              <a:rPr sz="950" spc="110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8180" y="6151646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0</a:t>
            </a:r>
            <a:r>
              <a:rPr sz="950" spc="110" dirty="0">
                <a:latin typeface="Arial"/>
                <a:cs typeface="Arial"/>
              </a:rPr>
              <a:t>.5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7128" y="6151646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1</a:t>
            </a:r>
            <a:r>
              <a:rPr sz="950" spc="110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5174" y="6000411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0</a:t>
            </a:r>
            <a:r>
              <a:rPr sz="950" spc="110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5174" y="4456867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0</a:t>
            </a:r>
            <a:r>
              <a:rPr sz="950" spc="110" dirty="0">
                <a:latin typeface="Arial"/>
                <a:cs typeface="Arial"/>
              </a:rPr>
              <a:t>.5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5174" y="2914735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1</a:t>
            </a:r>
            <a:r>
              <a:rPr sz="950" spc="110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56068" y="6078233"/>
            <a:ext cx="1905" cy="55244"/>
          </a:xfrm>
          <a:custGeom>
            <a:avLst/>
            <a:gdLst/>
            <a:ahLst/>
            <a:cxnLst/>
            <a:rect l="l" t="t" r="r" b="b"/>
            <a:pathLst>
              <a:path w="1905" h="55245">
                <a:moveTo>
                  <a:pt x="0" y="54748"/>
                </a:moveTo>
                <a:lnTo>
                  <a:pt x="1706" y="0"/>
                </a:lnTo>
              </a:path>
            </a:pathLst>
          </a:custGeom>
          <a:ln w="13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7235" y="6078233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6829"/>
                </a:moveTo>
                <a:lnTo>
                  <a:pt x="0" y="0"/>
                </a:lnTo>
              </a:path>
            </a:pathLst>
          </a:custGeom>
          <a:ln w="13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6710" y="6078233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748"/>
                </a:moveTo>
                <a:lnTo>
                  <a:pt x="0" y="0"/>
                </a:lnTo>
              </a:path>
            </a:pathLst>
          </a:custGeom>
          <a:ln w="13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4505" y="6078233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26829"/>
                </a:moveTo>
                <a:lnTo>
                  <a:pt x="1678" y="0"/>
                </a:lnTo>
              </a:path>
            </a:pathLst>
          </a:custGeom>
          <a:ln w="13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5798" y="6078233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748"/>
                </a:moveTo>
                <a:lnTo>
                  <a:pt x="0" y="0"/>
                </a:lnTo>
              </a:path>
            </a:pathLst>
          </a:custGeom>
          <a:ln w="13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6068" y="6078233"/>
            <a:ext cx="4955540" cy="0"/>
          </a:xfrm>
          <a:custGeom>
            <a:avLst/>
            <a:gdLst/>
            <a:ahLst/>
            <a:cxnLst/>
            <a:rect l="l" t="t" r="r" b="b"/>
            <a:pathLst>
              <a:path w="4955540">
                <a:moveTo>
                  <a:pt x="0" y="0"/>
                </a:moveTo>
                <a:lnTo>
                  <a:pt x="4955176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6068" y="2838522"/>
            <a:ext cx="4955540" cy="0"/>
          </a:xfrm>
          <a:custGeom>
            <a:avLst/>
            <a:gdLst/>
            <a:ahLst/>
            <a:cxnLst/>
            <a:rect l="l" t="t" r="r" b="b"/>
            <a:pathLst>
              <a:path w="4955540">
                <a:moveTo>
                  <a:pt x="0" y="0"/>
                </a:moveTo>
                <a:lnTo>
                  <a:pt x="4955176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87127" y="6078233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941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2269" y="5305756"/>
            <a:ext cx="34290" cy="1905"/>
          </a:xfrm>
          <a:custGeom>
            <a:avLst/>
            <a:gdLst/>
            <a:ahLst/>
            <a:cxnLst/>
            <a:rect l="l" t="t" r="r" b="b"/>
            <a:pathLst>
              <a:path w="34289" h="1904">
                <a:moveTo>
                  <a:pt x="0" y="0"/>
                </a:moveTo>
                <a:lnTo>
                  <a:pt x="33799" y="1333"/>
                </a:lnTo>
              </a:path>
            </a:pathLst>
          </a:custGeom>
          <a:ln w="10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7127" y="4534745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941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2269" y="3763624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3799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7127" y="2992502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941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56068" y="2838522"/>
            <a:ext cx="1905" cy="3239770"/>
          </a:xfrm>
          <a:custGeom>
            <a:avLst/>
            <a:gdLst/>
            <a:ahLst/>
            <a:cxnLst/>
            <a:rect l="l" t="t" r="r" b="b"/>
            <a:pathLst>
              <a:path w="1905" h="3239770">
                <a:moveTo>
                  <a:pt x="0" y="3239711"/>
                </a:moveTo>
                <a:lnTo>
                  <a:pt x="1706" y="0"/>
                </a:lnTo>
              </a:path>
            </a:pathLst>
          </a:custGeom>
          <a:ln w="13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4590" y="2838522"/>
            <a:ext cx="13335" cy="3239770"/>
          </a:xfrm>
          <a:custGeom>
            <a:avLst/>
            <a:gdLst/>
            <a:ahLst/>
            <a:cxnLst/>
            <a:rect l="l" t="t" r="r" b="b"/>
            <a:pathLst>
              <a:path w="13334" h="3239770">
                <a:moveTo>
                  <a:pt x="0" y="3239711"/>
                </a:moveTo>
                <a:lnTo>
                  <a:pt x="13310" y="3239711"/>
                </a:lnTo>
                <a:lnTo>
                  <a:pt x="13310" y="0"/>
                </a:lnTo>
                <a:lnTo>
                  <a:pt x="0" y="0"/>
                </a:lnTo>
                <a:lnTo>
                  <a:pt x="0" y="3239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74230" y="6000411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0</a:t>
            </a:r>
            <a:r>
              <a:rPr sz="950" spc="110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74230" y="4456867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0</a:t>
            </a:r>
            <a:r>
              <a:rPr sz="950" spc="110" dirty="0">
                <a:latin typeface="Arial"/>
                <a:cs typeface="Arial"/>
              </a:rPr>
              <a:t>.5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74230" y="2914735"/>
            <a:ext cx="24130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5" dirty="0">
                <a:latin typeface="Arial"/>
                <a:cs typeface="Arial"/>
              </a:rPr>
              <a:t>1</a:t>
            </a:r>
            <a:r>
              <a:rPr sz="950" spc="110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42276" y="6078233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969" y="0"/>
                </a:moveTo>
                <a:lnTo>
                  <a:pt x="0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76131" y="5305756"/>
            <a:ext cx="35560" cy="1905"/>
          </a:xfrm>
          <a:custGeom>
            <a:avLst/>
            <a:gdLst/>
            <a:ahLst/>
            <a:cxnLst/>
            <a:rect l="l" t="t" r="r" b="b"/>
            <a:pathLst>
              <a:path w="35559" h="1904">
                <a:moveTo>
                  <a:pt x="35114" y="0"/>
                </a:moveTo>
                <a:lnTo>
                  <a:pt x="0" y="1333"/>
                </a:lnTo>
              </a:path>
            </a:pathLst>
          </a:custGeom>
          <a:ln w="10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42276" y="4534745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969" y="0"/>
                </a:moveTo>
                <a:lnTo>
                  <a:pt x="0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76131" y="376362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114" y="0"/>
                </a:moveTo>
                <a:lnTo>
                  <a:pt x="0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2276" y="299250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969" y="0"/>
                </a:moveTo>
                <a:lnTo>
                  <a:pt x="0" y="0"/>
                </a:lnTo>
              </a:path>
            </a:pathLst>
          </a:custGeom>
          <a:ln w="10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4590" y="2838522"/>
            <a:ext cx="13335" cy="3239770"/>
          </a:xfrm>
          <a:custGeom>
            <a:avLst/>
            <a:gdLst/>
            <a:ahLst/>
            <a:cxnLst/>
            <a:rect l="l" t="t" r="r" b="b"/>
            <a:pathLst>
              <a:path w="13334" h="3239770">
                <a:moveTo>
                  <a:pt x="0" y="3239711"/>
                </a:moveTo>
                <a:lnTo>
                  <a:pt x="13310" y="3239711"/>
                </a:lnTo>
                <a:lnTo>
                  <a:pt x="13310" y="0"/>
                </a:lnTo>
                <a:lnTo>
                  <a:pt x="0" y="0"/>
                </a:lnTo>
                <a:lnTo>
                  <a:pt x="0" y="3239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6068" y="2838522"/>
            <a:ext cx="1905" cy="3239770"/>
          </a:xfrm>
          <a:custGeom>
            <a:avLst/>
            <a:gdLst/>
            <a:ahLst/>
            <a:cxnLst/>
            <a:rect l="l" t="t" r="r" b="b"/>
            <a:pathLst>
              <a:path w="1905" h="3239770">
                <a:moveTo>
                  <a:pt x="0" y="3239711"/>
                </a:moveTo>
                <a:lnTo>
                  <a:pt x="1706" y="0"/>
                </a:lnTo>
              </a:path>
            </a:pathLst>
          </a:custGeom>
          <a:ln w="13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99502" y="2912306"/>
            <a:ext cx="4830814" cy="3204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92023" y="3310948"/>
            <a:ext cx="1003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120" dirty="0">
                <a:latin typeface="Arial"/>
                <a:cs typeface="Arial"/>
              </a:rPr>
              <a:t>l</a:t>
            </a:r>
            <a:endParaRPr sz="2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43721" y="4117642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43721" y="4247403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97581" y="4377275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84819" y="4117324"/>
            <a:ext cx="124968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</a:pP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2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3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1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20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0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2</a:t>
            </a:r>
            <a:r>
              <a:rPr sz="700" spc="-10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2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9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20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0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2</a:t>
            </a:r>
            <a:r>
              <a:rPr sz="700" spc="-10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2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80" dirty="0">
                <a:latin typeface="Times New Roman"/>
                <a:cs typeface="Times New Roman"/>
              </a:rPr>
              <a:t>1</a:t>
            </a:r>
            <a:r>
              <a:rPr sz="700" spc="95" dirty="0">
                <a:latin typeface="Times New Roman"/>
                <a:cs typeface="Times New Roman"/>
              </a:rPr>
              <a:t>5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6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175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0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2</a:t>
            </a:r>
            <a:r>
              <a:rPr sz="700" spc="-10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endParaRPr sz="1125" baseline="-11111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27946" y="4588692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0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84819" y="4507036"/>
            <a:ext cx="102933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3995" algn="r">
              <a:lnSpc>
                <a:spcPts val="36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ts val="660"/>
              </a:lnSpc>
            </a:pP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2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200" dirty="0">
                <a:latin typeface="Times New Roman"/>
                <a:cs typeface="Times New Roman"/>
              </a:rPr>
              <a:t>V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3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8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145" dirty="0">
                <a:latin typeface="Times New Roman"/>
                <a:cs typeface="Times New Roman"/>
              </a:rPr>
              <a:t>m</a:t>
            </a:r>
            <a:r>
              <a:rPr sz="700" spc="-114" dirty="0">
                <a:latin typeface="Times New Roman"/>
                <a:cs typeface="Times New Roman"/>
              </a:rPr>
              <a:t> 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02671" y="4541371"/>
            <a:ext cx="9842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40" dirty="0">
                <a:latin typeface="Symbol"/>
                <a:cs typeface="Symbol"/>
              </a:rPr>
              <a:t></a:t>
            </a:r>
            <a:endParaRPr sz="7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43721" y="4636908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97581" y="4766780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49763" y="4896541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97581" y="5027746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97581" y="5156173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49763" y="5286045"/>
            <a:ext cx="609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84819" y="4638033"/>
            <a:ext cx="1222375" cy="902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599"/>
              </a:lnSpc>
            </a:pP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2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5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5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20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r>
              <a:rPr sz="700" spc="-6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1</a:t>
            </a:r>
            <a:r>
              <a:rPr sz="700" spc="80" dirty="0">
                <a:latin typeface="Times New Roman"/>
                <a:cs typeface="Times New Roman"/>
              </a:rPr>
              <a:t>0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8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6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20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r>
              <a:rPr sz="700" spc="-6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1</a:t>
            </a:r>
            <a:r>
              <a:rPr sz="700" spc="80" dirty="0">
                <a:latin typeface="Times New Roman"/>
                <a:cs typeface="Times New Roman"/>
              </a:rPr>
              <a:t>0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80" dirty="0">
                <a:latin typeface="Times New Roman"/>
                <a:cs typeface="Times New Roman"/>
              </a:rPr>
              <a:t>1</a:t>
            </a:r>
            <a:r>
              <a:rPr sz="700" spc="95" dirty="0">
                <a:latin typeface="Times New Roman"/>
                <a:cs typeface="Times New Roman"/>
              </a:rPr>
              <a:t>4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5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16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5</a:t>
            </a:r>
            <a:r>
              <a:rPr sz="700" spc="80" dirty="0">
                <a:latin typeface="Times New Roman"/>
                <a:cs typeface="Times New Roman"/>
              </a:rPr>
              <a:t>0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3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6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20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r>
              <a:rPr sz="700" spc="-6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5</a:t>
            </a:r>
            <a:r>
              <a:rPr sz="700" spc="80" dirty="0">
                <a:latin typeface="Times New Roman"/>
                <a:cs typeface="Times New Roman"/>
              </a:rPr>
              <a:t>0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95" dirty="0">
                <a:latin typeface="Times New Roman"/>
                <a:cs typeface="Times New Roman"/>
              </a:rPr>
              <a:t>8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7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20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r>
              <a:rPr sz="700" spc="-65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r>
              <a:rPr sz="1125" spc="89" baseline="-11111" dirty="0">
                <a:latin typeface="Times New Roman"/>
                <a:cs typeface="Times New Roman"/>
              </a:rPr>
              <a:t> </a:t>
            </a:r>
            <a:r>
              <a:rPr sz="700" spc="110" dirty="0">
                <a:latin typeface="Times New Roman"/>
                <a:cs typeface="Times New Roman"/>
              </a:rPr>
              <a:t>SO</a:t>
            </a:r>
            <a:r>
              <a:rPr sz="700" spc="95" dirty="0">
                <a:latin typeface="Times New Roman"/>
                <a:cs typeface="Times New Roman"/>
              </a:rPr>
              <a:t>5</a:t>
            </a:r>
            <a:r>
              <a:rPr sz="700" spc="80" dirty="0">
                <a:latin typeface="Times New Roman"/>
                <a:cs typeface="Times New Roman"/>
              </a:rPr>
              <a:t>0</a:t>
            </a:r>
            <a:r>
              <a:rPr sz="700" spc="90" dirty="0">
                <a:latin typeface="Times New Roman"/>
                <a:cs typeface="Times New Roman"/>
              </a:rPr>
              <a:t>0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Times New Roman"/>
                <a:cs typeface="Times New Roman"/>
              </a:rPr>
              <a:t>V</a:t>
            </a:r>
            <a:r>
              <a:rPr sz="675" spc="30" baseline="-24691" dirty="0">
                <a:latin typeface="Times New Roman"/>
                <a:cs typeface="Times New Roman"/>
              </a:rPr>
              <a:t>0</a:t>
            </a:r>
            <a:r>
              <a:rPr sz="700" spc="105" dirty="0">
                <a:latin typeface="Times New Roman"/>
                <a:cs typeface="Times New Roman"/>
              </a:rPr>
              <a:t>=</a:t>
            </a:r>
            <a:r>
              <a:rPr sz="700" spc="80" dirty="0">
                <a:latin typeface="Times New Roman"/>
                <a:cs typeface="Times New Roman"/>
              </a:rPr>
              <a:t>1</a:t>
            </a:r>
            <a:r>
              <a:rPr sz="700" spc="95" dirty="0">
                <a:latin typeface="Times New Roman"/>
                <a:cs typeface="Times New Roman"/>
              </a:rPr>
              <a:t>4</a:t>
            </a:r>
            <a:r>
              <a:rPr sz="700" spc="35" dirty="0">
                <a:latin typeface="Times New Roman"/>
                <a:cs typeface="Times New Roman"/>
              </a:rPr>
              <a:t>.</a:t>
            </a:r>
            <a:r>
              <a:rPr sz="700" spc="90" dirty="0">
                <a:latin typeface="Times New Roman"/>
                <a:cs typeface="Times New Roman"/>
              </a:rPr>
              <a:t>5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140" dirty="0">
                <a:latin typeface="Times New Roman"/>
                <a:cs typeface="Times New Roman"/>
              </a:rPr>
              <a:t>m</a:t>
            </a:r>
            <a:r>
              <a:rPr sz="700" spc="160" dirty="0">
                <a:latin typeface="Times New Roman"/>
                <a:cs typeface="Times New Roman"/>
              </a:rPr>
              <a:t>m</a:t>
            </a:r>
            <a:r>
              <a:rPr sz="700" spc="45" dirty="0">
                <a:latin typeface="Times New Roman"/>
                <a:cs typeface="Times New Roman"/>
              </a:rPr>
              <a:t>,</a:t>
            </a:r>
            <a:r>
              <a:rPr sz="700" spc="50" dirty="0">
                <a:latin typeface="Times New Roman"/>
                <a:cs typeface="Times New Roman"/>
              </a:rPr>
              <a:t> r</a:t>
            </a:r>
            <a:r>
              <a:rPr sz="700" spc="90" dirty="0">
                <a:latin typeface="Times New Roman"/>
                <a:cs typeface="Times New Roman"/>
              </a:rPr>
              <a:t>=3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1125" spc="209" baseline="-11111" dirty="0">
                <a:latin typeface="Symbol"/>
                <a:cs typeface="Symbol"/>
              </a:rPr>
              <a:t></a:t>
            </a:r>
            <a:endParaRPr sz="1125" baseline="-11111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00" spc="114" dirty="0">
                <a:latin typeface="Times New Roman"/>
                <a:cs typeface="Times New Roman"/>
              </a:rPr>
              <a:t>T</a:t>
            </a:r>
            <a:r>
              <a:rPr sz="700" spc="80" dirty="0">
                <a:latin typeface="Times New Roman"/>
                <a:cs typeface="Times New Roman"/>
              </a:rPr>
              <a:t>he</a:t>
            </a:r>
            <a:r>
              <a:rPr sz="700" spc="95" dirty="0">
                <a:latin typeface="Times New Roman"/>
                <a:cs typeface="Times New Roman"/>
              </a:rPr>
              <a:t>o</a:t>
            </a:r>
            <a:r>
              <a:rPr sz="700" spc="40" dirty="0">
                <a:latin typeface="Times New Roman"/>
                <a:cs typeface="Times New Roman"/>
              </a:rPr>
              <a:t>r</a:t>
            </a:r>
            <a:r>
              <a:rPr sz="700" spc="90" dirty="0">
                <a:latin typeface="Times New Roman"/>
                <a:cs typeface="Times New Roman"/>
              </a:rPr>
              <a:t>y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62759" y="4169016"/>
            <a:ext cx="11176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0" dirty="0"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97290" y="3390083"/>
            <a:ext cx="20574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3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34387" y="6022010"/>
            <a:ext cx="15176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200" dirty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89754" y="3307127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0" y="0"/>
                </a:moveTo>
                <a:lnTo>
                  <a:pt x="252234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41516" y="199389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335" y="0"/>
                </a:lnTo>
              </a:path>
            </a:pathLst>
          </a:custGeom>
          <a:ln w="1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85044" y="198313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488" y="0"/>
                </a:lnTo>
              </a:path>
            </a:pathLst>
          </a:custGeom>
          <a:ln w="1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82663" y="203293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74" y="0"/>
                </a:lnTo>
              </a:path>
            </a:pathLst>
          </a:custGeom>
          <a:ln w="141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522267" y="2166220"/>
            <a:ext cx="1765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30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07367" y="1939034"/>
            <a:ext cx="3802379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0970" algn="l"/>
                <a:tab pos="1775460" algn="l"/>
                <a:tab pos="2972435" algn="l"/>
              </a:tabLst>
            </a:pPr>
            <a:r>
              <a:rPr sz="2700" i="1" spc="60" dirty="0">
                <a:latin typeface="Times New Roman"/>
                <a:cs typeface="Times New Roman"/>
              </a:rPr>
              <a:t>L</a:t>
            </a:r>
            <a:r>
              <a:rPr sz="2700" i="1" spc="240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Symbol"/>
                <a:cs typeface="Symbol"/>
              </a:rPr>
              <a:t>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i="1" spc="60" dirty="0">
                <a:latin typeface="Times New Roman"/>
                <a:cs typeface="Times New Roman"/>
              </a:rPr>
              <a:t>L</a:t>
            </a:r>
            <a:r>
              <a:rPr sz="2700" i="1" spc="-254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/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i="1" spc="60" dirty="0">
                <a:latin typeface="Times New Roman"/>
                <a:cs typeface="Times New Roman"/>
              </a:rPr>
              <a:t>L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25" dirty="0">
                <a:latin typeface="Times New Roman"/>
                <a:cs typeface="Times New Roman"/>
              </a:rPr>
              <a:t>,</a:t>
            </a:r>
            <a:r>
              <a:rPr sz="2700" spc="-395" dirty="0">
                <a:latin typeface="Times New Roman"/>
                <a:cs typeface="Times New Roman"/>
              </a:rPr>
              <a:t> </a:t>
            </a:r>
            <a:r>
              <a:rPr sz="2700" i="1" spc="30" dirty="0">
                <a:latin typeface="Times New Roman"/>
                <a:cs typeface="Times New Roman"/>
              </a:rPr>
              <a:t>l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60" dirty="0">
                <a:latin typeface="Symbol"/>
                <a:cs typeface="Symbol"/>
              </a:rPr>
              <a:t>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i="1" spc="30" dirty="0">
                <a:latin typeface="Times New Roman"/>
                <a:cs typeface="Times New Roman"/>
              </a:rPr>
              <a:t>l</a:t>
            </a:r>
            <a:r>
              <a:rPr sz="2700" i="1" spc="-10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/</a:t>
            </a:r>
            <a:r>
              <a:rPr sz="2700" spc="-265" dirty="0">
                <a:latin typeface="Times New Roman"/>
                <a:cs typeface="Times New Roman"/>
              </a:rPr>
              <a:t> </a:t>
            </a:r>
            <a:r>
              <a:rPr sz="2700" i="1" spc="200" dirty="0">
                <a:latin typeface="Times New Roman"/>
                <a:cs typeface="Times New Roman"/>
              </a:rPr>
              <a:t>l</a:t>
            </a:r>
            <a:r>
              <a:rPr sz="2400" spc="300" baseline="41666" dirty="0">
                <a:latin typeface="Times New Roman"/>
                <a:cs typeface="Times New Roman"/>
              </a:rPr>
              <a:t>*</a:t>
            </a:r>
            <a:r>
              <a:rPr sz="2700" spc="25" dirty="0">
                <a:latin typeface="Times New Roman"/>
                <a:cs typeface="Times New Roman"/>
              </a:rPr>
              <a:t>,</a:t>
            </a:r>
            <a:r>
              <a:rPr sz="2700" spc="-395" dirty="0">
                <a:latin typeface="Times New Roman"/>
                <a:cs typeface="Times New Roman"/>
              </a:rPr>
              <a:t> </a:t>
            </a:r>
            <a:r>
              <a:rPr sz="2700" i="1" spc="30" dirty="0">
                <a:latin typeface="Times New Roman"/>
                <a:cs typeface="Times New Roman"/>
              </a:rPr>
              <a:t>t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60" dirty="0">
                <a:latin typeface="Symbol"/>
                <a:cs typeface="Symbol"/>
              </a:rPr>
              <a:t>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i="1" spc="30" dirty="0">
                <a:latin typeface="Times New Roman"/>
                <a:cs typeface="Times New Roman"/>
              </a:rPr>
              <a:t>t</a:t>
            </a:r>
            <a:r>
              <a:rPr sz="2700" i="1" spc="-10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/</a:t>
            </a:r>
            <a:r>
              <a:rPr sz="2700" spc="-275" dirty="0">
                <a:latin typeface="Times New Roman"/>
                <a:cs typeface="Times New Roman"/>
              </a:rPr>
              <a:t> </a:t>
            </a:r>
            <a:r>
              <a:rPr sz="2700" i="1" spc="204" dirty="0">
                <a:latin typeface="Times New Roman"/>
                <a:cs typeface="Times New Roman"/>
              </a:rPr>
              <a:t>t</a:t>
            </a:r>
            <a:r>
              <a:rPr sz="2400" spc="30" baseline="41666" dirty="0">
                <a:latin typeface="Times New Roman"/>
                <a:cs typeface="Times New Roman"/>
              </a:rPr>
              <a:t>*</a:t>
            </a:r>
            <a:endParaRPr sz="2400" baseline="41666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1146454" y="461517"/>
            <a:ext cx="3488054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Uni</a:t>
            </a:r>
            <a:r>
              <a:rPr sz="2800" dirty="0">
                <a:solidFill>
                  <a:srgbClr val="FF0000"/>
                </a:solidFill>
              </a:rPr>
              <a:t>v</a:t>
            </a:r>
            <a:r>
              <a:rPr sz="2800" spc="-5" dirty="0">
                <a:solidFill>
                  <a:srgbClr val="FF0000"/>
                </a:solidFill>
              </a:rPr>
              <a:t>e</a:t>
            </a:r>
            <a:r>
              <a:rPr sz="2800" spc="-20" dirty="0">
                <a:solidFill>
                  <a:srgbClr val="FF0000"/>
                </a:solidFill>
              </a:rPr>
              <a:t>r</a:t>
            </a:r>
            <a:r>
              <a:rPr sz="2800" spc="-5" dirty="0">
                <a:solidFill>
                  <a:srgbClr val="FF0000"/>
                </a:solidFill>
              </a:rPr>
              <a:t>s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l beh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v</a:t>
            </a:r>
            <a:r>
              <a:rPr sz="2800" dirty="0">
                <a:solidFill>
                  <a:srgbClr val="FF0000"/>
                </a:solidFill>
              </a:rPr>
              <a:t>i</a:t>
            </a:r>
            <a:r>
              <a:rPr sz="2800" spc="-5" dirty="0">
                <a:solidFill>
                  <a:srgbClr val="FF0000"/>
                </a:solidFill>
              </a:rPr>
              <a:t>o</a:t>
            </a:r>
            <a:r>
              <a:rPr sz="2800" dirty="0">
                <a:solidFill>
                  <a:srgbClr val="FF0000"/>
                </a:solidFill>
              </a:rPr>
              <a:t>u</a:t>
            </a:r>
            <a:r>
              <a:rPr sz="2800" spc="-5" dirty="0">
                <a:solidFill>
                  <a:srgbClr val="FF0000"/>
                </a:solidFill>
              </a:rPr>
              <a:t>r: s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lid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li</a:t>
            </a:r>
            <a:r>
              <a:rPr sz="2800" dirty="0">
                <a:solidFill>
                  <a:srgbClr val="FF0000"/>
                </a:solidFill>
              </a:rPr>
              <a:t>n</a:t>
            </a:r>
            <a:r>
              <a:rPr sz="2800" spc="-5" dirty="0">
                <a:solidFill>
                  <a:srgbClr val="FF0000"/>
                </a:solidFill>
              </a:rPr>
              <a:t>es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accordi</a:t>
            </a:r>
            <a:r>
              <a:rPr sz="2800" dirty="0">
                <a:solidFill>
                  <a:srgbClr val="FF0000"/>
                </a:solidFill>
              </a:rPr>
              <a:t>n</a:t>
            </a:r>
            <a:r>
              <a:rPr sz="2800" spc="-5" dirty="0">
                <a:solidFill>
                  <a:srgbClr val="FF0000"/>
                </a:solidFill>
              </a:rPr>
              <a:t>g to o</a:t>
            </a:r>
            <a:r>
              <a:rPr sz="2800" dirty="0">
                <a:solidFill>
                  <a:srgbClr val="FF0000"/>
                </a:solidFill>
              </a:rPr>
              <a:t>u</a:t>
            </a:r>
            <a:r>
              <a:rPr sz="2800" spc="-5" dirty="0">
                <a:solidFill>
                  <a:srgbClr val="FF0000"/>
                </a:solidFill>
              </a:rPr>
              <a:t>r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t</a:t>
            </a:r>
            <a:r>
              <a:rPr sz="2800" dirty="0">
                <a:solidFill>
                  <a:srgbClr val="FF0000"/>
                </a:solidFill>
              </a:rPr>
              <a:t>h</a:t>
            </a:r>
            <a:r>
              <a:rPr sz="2800" spc="-5" dirty="0">
                <a:solidFill>
                  <a:srgbClr val="FF0000"/>
                </a:solidFill>
              </a:rPr>
              <a:t>eory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predicti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ns</a:t>
            </a:r>
            <a:endParaRPr sz="2800"/>
          </a:p>
        </p:txBody>
      </p:sp>
      <p:sp>
        <p:nvSpPr>
          <p:cNvPr id="65" name="object 65"/>
          <p:cNvSpPr/>
          <p:nvPr/>
        </p:nvSpPr>
        <p:spPr>
          <a:xfrm>
            <a:off x="4876800" y="3295650"/>
            <a:ext cx="2057400" cy="114300"/>
          </a:xfrm>
          <a:custGeom>
            <a:avLst/>
            <a:gdLst/>
            <a:ahLst/>
            <a:cxnLst/>
            <a:rect l="l" t="t" r="r" b="b"/>
            <a:pathLst>
              <a:path w="2057400" h="114300">
                <a:moveTo>
                  <a:pt x="1943100" y="0"/>
                </a:moveTo>
                <a:lnTo>
                  <a:pt x="1943100" y="114300"/>
                </a:lnTo>
                <a:lnTo>
                  <a:pt x="2019300" y="76200"/>
                </a:lnTo>
                <a:lnTo>
                  <a:pt x="1962150" y="76200"/>
                </a:lnTo>
                <a:lnTo>
                  <a:pt x="1962150" y="38100"/>
                </a:lnTo>
                <a:lnTo>
                  <a:pt x="2019300" y="38100"/>
                </a:lnTo>
                <a:lnTo>
                  <a:pt x="1943100" y="0"/>
                </a:lnTo>
                <a:close/>
              </a:path>
              <a:path w="2057400" h="114300">
                <a:moveTo>
                  <a:pt x="1943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943100" y="76200"/>
                </a:lnTo>
                <a:lnTo>
                  <a:pt x="1943100" y="38100"/>
                </a:lnTo>
                <a:close/>
              </a:path>
              <a:path w="2057400" h="114300">
                <a:moveTo>
                  <a:pt x="2019300" y="38100"/>
                </a:moveTo>
                <a:lnTo>
                  <a:pt x="1962150" y="38100"/>
                </a:lnTo>
                <a:lnTo>
                  <a:pt x="1962150" y="76200"/>
                </a:lnTo>
                <a:lnTo>
                  <a:pt x="2019300" y="76200"/>
                </a:lnTo>
                <a:lnTo>
                  <a:pt x="2057400" y="57150"/>
                </a:lnTo>
                <a:lnTo>
                  <a:pt x="20193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57400" y="3333877"/>
            <a:ext cx="1297940" cy="215265"/>
          </a:xfrm>
          <a:custGeom>
            <a:avLst/>
            <a:gdLst/>
            <a:ahLst/>
            <a:cxnLst/>
            <a:rect l="l" t="t" r="r" b="b"/>
            <a:pathLst>
              <a:path w="1297939" h="215264">
                <a:moveTo>
                  <a:pt x="106806" y="101219"/>
                </a:moveTo>
                <a:lnTo>
                  <a:pt x="0" y="171323"/>
                </a:lnTo>
                <a:lnTo>
                  <a:pt x="120142" y="214757"/>
                </a:lnTo>
                <a:lnTo>
                  <a:pt x="115950" y="179070"/>
                </a:lnTo>
                <a:lnTo>
                  <a:pt x="96774" y="179070"/>
                </a:lnTo>
                <a:lnTo>
                  <a:pt x="92329" y="141224"/>
                </a:lnTo>
                <a:lnTo>
                  <a:pt x="111244" y="138999"/>
                </a:lnTo>
                <a:lnTo>
                  <a:pt x="106806" y="101219"/>
                </a:lnTo>
                <a:close/>
              </a:path>
              <a:path w="1297939" h="215264">
                <a:moveTo>
                  <a:pt x="111244" y="138999"/>
                </a:moveTo>
                <a:lnTo>
                  <a:pt x="92329" y="141224"/>
                </a:lnTo>
                <a:lnTo>
                  <a:pt x="96774" y="179070"/>
                </a:lnTo>
                <a:lnTo>
                  <a:pt x="115689" y="176845"/>
                </a:lnTo>
                <a:lnTo>
                  <a:pt x="111244" y="138999"/>
                </a:lnTo>
                <a:close/>
              </a:path>
              <a:path w="1297939" h="215264">
                <a:moveTo>
                  <a:pt x="115689" y="176845"/>
                </a:moveTo>
                <a:lnTo>
                  <a:pt x="96774" y="179070"/>
                </a:lnTo>
                <a:lnTo>
                  <a:pt x="115950" y="179070"/>
                </a:lnTo>
                <a:lnTo>
                  <a:pt x="115689" y="176845"/>
                </a:lnTo>
                <a:close/>
              </a:path>
              <a:path w="1297939" h="215264">
                <a:moveTo>
                  <a:pt x="1293114" y="0"/>
                </a:moveTo>
                <a:lnTo>
                  <a:pt x="111244" y="138999"/>
                </a:lnTo>
                <a:lnTo>
                  <a:pt x="115689" y="176845"/>
                </a:lnTo>
                <a:lnTo>
                  <a:pt x="1297686" y="37846"/>
                </a:lnTo>
                <a:lnTo>
                  <a:pt x="1293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6431" y="54121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96431" y="54018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96431" y="53916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96431" y="53813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6431" y="53710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96431" y="53608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96431" y="53505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6431" y="53402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6431" y="5329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96431" y="5319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6431" y="53094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96431" y="52991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96431" y="52888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96431" y="52786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96431" y="5268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96431" y="52580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96431" y="52477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96431" y="52375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96431" y="52272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96431" y="52169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6431" y="52066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96431" y="51963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96431" y="51861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96431" y="51758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96431" y="51655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96431" y="51553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6431" y="51450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96431" y="51347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96431" y="51244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96431" y="5114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96431" y="5103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6431" y="5093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96431" y="50833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96431" y="50730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96431" y="50628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6431" y="50525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96431" y="50422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6431" y="50320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96431" y="50217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96431" y="50114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96431" y="50011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96431" y="49909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96431" y="4980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96431" y="49703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6431" y="49600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96431" y="49497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96431" y="49395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96431" y="49292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96431" y="49189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96431" y="49087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96431" y="48984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96431" y="48881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96431" y="48778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96431" y="48676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96431" y="48573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96431" y="48470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96431" y="48367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96431" y="48264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96431" y="48162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96431" y="48059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96431" y="47956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96431" y="4785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96431" y="47751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96431" y="47648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96431" y="47545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96431" y="4744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96431" y="47340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96431" y="47237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96431" y="47134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96431" y="47031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96431" y="4692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96431" y="46826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96431" y="46518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96431" y="46415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96431" y="46312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96431" y="4620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96431" y="45901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96431" y="4579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96431" y="45696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96431" y="45593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96431" y="45490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96431" y="45388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96431" y="45079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96431" y="44976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96431" y="44874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96431" y="44771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96431" y="44668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96431" y="4456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96431" y="44257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96431" y="44155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96431" y="44052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96431" y="4394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96431" y="43641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96431" y="43538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96431" y="43435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96431" y="4333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96431" y="43230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96431" y="42819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96431" y="4271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96431" y="42613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96431" y="42510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96431" y="42202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96431" y="42099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96431" y="41997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96431" y="41894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96431" y="41791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6431" y="41689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96431" y="41586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96431" y="41483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6431" y="41380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96431" y="41072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96431" y="40969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96431" y="40866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696431" y="40764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96431" y="4066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96431" y="4055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96431" y="40455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96431" y="40353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96431" y="40250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96431" y="40147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96431" y="40044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96431" y="39942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96431" y="39839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96431" y="39736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696431" y="39634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96431" y="39531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96431" y="39428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96431" y="39325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96431" y="39222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96431" y="39120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96431" y="3901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96431" y="3891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6431" y="3881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6431" y="3870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6431" y="38606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96431" y="38503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96431" y="38400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96431" y="38298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96431" y="38195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696431" y="38092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96431" y="37989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96431" y="37887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96431" y="37784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696431" y="37681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96431" y="37578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96431" y="37476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96431" y="37373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96431" y="37270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96431" y="37167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96431" y="37065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96431" y="36962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96431" y="36859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96431" y="36756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96431" y="36654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96431" y="36551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96431" y="36448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696431" y="3634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96431" y="36243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696431" y="36140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96431" y="36037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696431" y="35935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96431" y="35832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696431" y="35729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696431" y="35626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696431" y="35523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96431" y="35421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96431" y="35318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96431" y="35215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96431" y="35112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96431" y="35010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96431" y="34907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96431" y="34804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96431" y="34701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696431" y="34599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696431" y="34496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696431" y="34393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96431" y="34290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696431" y="34188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696431" y="34085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96431" y="33982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96431" y="33879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696431" y="33777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96431" y="33674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696431" y="3357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696431" y="3346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696431" y="33366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696431" y="33263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696431" y="33160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96431" y="33057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96431" y="32955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696431" y="32852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96431" y="32749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696431" y="32646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696431" y="3254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96431" y="32441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696431" y="32338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96431" y="32235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696431" y="32133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696431" y="32030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696431" y="31927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696431" y="31824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696431" y="31722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96431" y="31619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96431" y="31516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696431" y="31413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96431" y="31311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96431" y="31208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696431" y="31105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696431" y="31002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696431" y="30900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96431" y="3079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696431" y="3069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96431" y="3059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96431" y="3048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696431" y="30386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696431" y="30283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696431" y="30180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696431" y="30077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696431" y="29975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696431" y="29872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696431" y="29769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696431" y="29667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696431" y="29564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696431" y="29461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96431" y="29358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96431" y="29256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96431" y="29153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96431" y="29050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696431" y="28947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96431" y="28844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696431" y="28742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696431" y="28639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696431" y="28536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696431" y="28434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96431" y="2833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696431" y="28228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696431" y="28125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96431" y="28023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696431" y="27920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696431" y="27817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696431" y="2771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696431" y="27612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696431" y="27509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96431" y="27406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96431" y="27303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96431" y="2720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96431" y="27098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96431" y="26995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96431" y="26892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96431" y="26790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96431" y="26687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96431" y="26584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96431" y="26481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696431" y="26378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696431" y="26276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96431" y="26173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696431" y="26070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96431" y="25968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96431" y="25865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96431" y="25762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96431" y="25659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96431" y="25557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696431" y="2545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96431" y="25351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96431" y="25248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96431" y="25146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691441" y="54121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691441" y="54018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691441" y="53916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691441" y="53813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691441" y="53710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691441" y="53608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691441" y="53505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691441" y="53402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691441" y="5329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91441" y="5319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91441" y="53094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691441" y="52991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91441" y="52888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691441" y="52786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691441" y="5268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91441" y="52580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691441" y="52477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691441" y="52375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691441" y="52272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91441" y="52169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691441" y="52066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691441" y="51963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691441" y="51861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691441" y="51758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691441" y="51655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691441" y="51553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691441" y="51450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691441" y="51347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691441" y="51244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691441" y="5114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691441" y="5103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691441" y="5093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691441" y="50833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691441" y="50730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691441" y="50628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691441" y="50525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691441" y="50422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691441" y="50320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691441" y="50217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691441" y="50114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691441" y="50011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691441" y="49909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691441" y="4980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91441" y="49703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91441" y="49600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691441" y="49497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691441" y="49395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691441" y="49292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691441" y="49189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691441" y="49087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691441" y="48984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691441" y="48881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691441" y="48778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691441" y="48676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691441" y="48573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691441" y="48470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691441" y="48367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691441" y="48264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691441" y="48162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691441" y="48059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691441" y="47956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691441" y="4785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691441" y="47751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691441" y="47648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691441" y="47545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691441" y="4744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691441" y="47340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691441" y="47237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691441" y="47134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691441" y="47031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691441" y="4692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691441" y="46826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691441" y="46723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691441" y="46621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691441" y="46518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691441" y="46415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691441" y="46312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691441" y="4620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691441" y="46107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691441" y="4600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691441" y="45901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691441" y="4579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691441" y="45696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691441" y="45593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691441" y="45490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691441" y="45388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691441" y="45285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691441" y="45182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691441" y="45079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691441" y="44976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691441" y="44874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691441" y="44771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691441" y="44668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691441" y="4456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691441" y="44463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91441" y="44360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691441" y="44257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91441" y="44155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691441" y="44052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91441" y="4394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691441" y="4384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91441" y="43743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91441" y="43641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691441" y="43538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91441" y="43435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691441" y="4333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91441" y="43230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91441" y="43127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691441" y="4302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91441" y="42922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691441" y="42819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691441" y="4271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691441" y="42613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691441" y="42510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691441" y="42408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691441" y="42305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691441" y="42202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691441" y="42099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691441" y="41997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691441" y="41894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691441" y="41791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691441" y="41689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691441" y="41586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691441" y="41483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691441" y="41380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691441" y="41277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691441" y="41175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691441" y="41072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691441" y="40969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691441" y="40866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691441" y="40764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691441" y="4066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691441" y="4055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691441" y="40455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691441" y="40353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691441" y="40250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691441" y="40147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691441" y="40044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691441" y="39942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691441" y="39839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691441" y="39736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91441" y="39634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91441" y="39531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91441" y="39428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691441" y="39325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91441" y="39222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691441" y="39120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691441" y="3901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691441" y="3891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691441" y="3881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691441" y="3870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691441" y="38606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691441" y="38503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691441" y="38400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691441" y="38298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691441" y="38195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691441" y="38092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691441" y="37989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691441" y="37887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691441" y="37784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691441" y="37681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691441" y="37578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691441" y="37476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691441" y="37373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691441" y="37270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691441" y="37167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691441" y="37065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691441" y="36962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691441" y="36859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691441" y="36756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691441" y="36654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691441" y="36551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691441" y="36448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691441" y="3634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691441" y="36243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691441" y="36140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691441" y="36037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691441" y="35935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691441" y="35832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691441" y="35729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691441" y="35626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691441" y="35523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91441" y="35421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91441" y="35318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91441" y="35215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691441" y="35112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691441" y="35010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691441" y="34907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691441" y="34804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691441" y="34701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691441" y="34599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691441" y="34496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691441" y="34393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691441" y="34290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91441" y="34188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691441" y="34085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91441" y="33982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691441" y="33879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691441" y="33777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691441" y="33674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691441" y="3357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691441" y="3346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691441" y="33366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691441" y="33263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691441" y="33160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691441" y="33057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691441" y="32955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691441" y="32852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691441" y="32749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691441" y="32646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91441" y="3254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691441" y="32441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691441" y="32338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691441" y="32235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691441" y="32133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691441" y="32030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691441" y="31927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691441" y="31824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691441" y="31722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691441" y="31619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691441" y="31516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691441" y="31413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691441" y="31311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691441" y="31208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691441" y="31105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691441" y="31002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691441" y="30900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691441" y="3079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691441" y="3069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691441" y="3059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691441" y="3048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691441" y="30386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691441" y="30283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691441" y="30180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691441" y="30077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691441" y="29975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691441" y="29872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691441" y="29769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691441" y="29667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91441" y="29564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691441" y="29461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691441" y="29358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691441" y="29256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91441" y="29153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691441" y="29050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691441" y="28947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691441" y="28844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91441" y="28742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691441" y="28639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691441" y="28536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691441" y="28434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91441" y="2833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691441" y="28228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691441" y="28125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691441" y="28023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91441" y="27920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691441" y="27817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691441" y="2771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691441" y="27612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91441" y="27509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691441" y="27406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691441" y="27303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691441" y="2720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91441" y="27098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691441" y="26995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691441" y="26892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691441" y="26790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91441" y="26687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691441" y="26584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691441" y="26481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691441" y="26378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691441" y="26276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691441" y="26173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691441" y="26070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691441" y="25968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691441" y="25865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691441" y="25762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691441" y="25659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691441" y="25557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691441" y="2545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691441" y="25351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691441" y="25248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691441" y="25146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86489" y="54121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86489" y="54018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86489" y="53916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86489" y="53813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86489" y="53710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86489" y="53608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86489" y="53505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86489" y="53402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86489" y="5329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86489" y="5319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86489" y="53094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86489" y="52991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86489" y="52888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86489" y="52786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86489" y="5268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86489" y="52580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6489" y="52477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686489" y="52375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686489" y="52272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686489" y="52169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686489" y="52066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686489" y="51963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686489" y="51861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686489" y="51758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686489" y="51655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686489" y="51553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686489" y="51450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686489" y="51347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686489" y="51244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686489" y="5114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686489" y="5103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686489" y="5093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686489" y="50833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686489" y="50730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686489" y="50628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686489" y="50525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686489" y="50422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686489" y="50320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686489" y="50217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686489" y="50114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686489" y="50011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686489" y="49909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686489" y="4980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686489" y="49703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686489" y="49600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686489" y="49497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686489" y="49395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686489" y="49292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686489" y="49189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686489" y="49087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686489" y="48984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686489" y="48881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686489" y="48778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686489" y="48676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686489" y="48573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686489" y="48470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686489" y="48367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686489" y="48264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686489" y="48162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686489" y="48059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686489" y="47956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686489" y="4785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686489" y="47751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686489" y="47648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686489" y="47545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686489" y="4744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686489" y="47340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686489" y="47237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686489" y="47134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686489" y="47031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686489" y="4692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686489" y="46826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686489" y="46723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686489" y="46621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86489" y="46518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86489" y="46415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86489" y="46312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686489" y="4620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686489" y="46107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686489" y="4600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686489" y="45901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686489" y="4579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686489" y="45696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686489" y="45593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686489" y="45490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686489" y="45388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686489" y="45285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686489" y="45182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686489" y="45079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86489" y="44976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686489" y="44874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686489" y="44771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686489" y="44668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686489" y="4456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686489" y="44463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686489" y="44360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686489" y="44257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686489" y="44155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686489" y="44052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686489" y="4394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686489" y="4384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686489" y="43743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686489" y="43641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686489" y="43538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686489" y="43435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686489" y="4333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686489" y="43230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686489" y="43127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686489" y="4302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686489" y="42922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686489" y="42819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686489" y="4271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686489" y="42613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686489" y="42510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686489" y="42408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686489" y="42305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686489" y="42202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686489" y="42099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686489" y="41997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686489" y="41894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686489" y="41791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686489" y="41689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686489" y="41586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686489" y="41483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686489" y="41380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686489" y="41277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686489" y="41175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686489" y="41072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686489" y="40969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686489" y="40866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686489" y="40764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686489" y="4066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686489" y="4055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686489" y="40455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686489" y="40353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686489" y="40250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686489" y="40147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686489" y="40044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686489" y="39942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686489" y="39839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686489" y="39736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686489" y="39634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686489" y="39531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686489" y="39428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686489" y="39325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686489" y="39222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686489" y="39120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686489" y="3901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686489" y="3891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686489" y="3881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686489" y="3870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686489" y="38606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686489" y="38503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686489" y="38400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686489" y="38298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686489" y="38195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686489" y="38092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686489" y="37989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686489" y="37887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686489" y="37784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686489" y="37681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686489" y="37578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686489" y="37476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686489" y="37373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686489" y="37270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686489" y="37167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686489" y="37065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686489" y="36962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686489" y="36859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686489" y="36756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686489" y="36654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686489" y="36551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686489" y="36448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686489" y="3634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686489" y="36243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686489" y="36140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686489" y="36037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686489" y="35935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686489" y="35832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686489" y="35729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686489" y="35626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686489" y="35523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686489" y="35421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686489" y="35318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686489" y="35215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686489" y="35112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686489" y="35010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686489" y="34907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686489" y="34804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686489" y="34701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686489" y="34599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686489" y="34496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686489" y="34393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686489" y="34290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686489" y="34188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686489" y="34085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686489" y="33982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86489" y="33879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86489" y="33777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86489" y="33674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686489" y="3357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686489" y="3346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686489" y="33366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686489" y="33263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686489" y="33160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686489" y="33057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686489" y="32955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686489" y="32852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686489" y="32749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686489" y="32646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686489" y="3254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686489" y="32441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686489" y="32338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686489" y="32235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686489" y="32133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686489" y="32030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686489" y="31927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686489" y="31824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686489" y="31722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686489" y="31619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686489" y="31516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686489" y="31413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686489" y="31311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686489" y="31208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686489" y="31105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686489" y="31002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686489" y="30900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686489" y="3079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686489" y="3069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686489" y="3059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686489" y="3048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686489" y="30386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686489" y="30283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686489" y="30180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686489" y="30077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686489" y="29975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686489" y="29872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686489" y="29769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686489" y="29667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686489" y="29564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686489" y="29461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686489" y="29358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686489" y="29256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686489" y="29153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686489" y="29050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686489" y="28947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686489" y="28844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86489" y="28742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686489" y="28639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686489" y="28536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686489" y="28434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686489" y="2833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686489" y="28228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686489" y="28125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686489" y="28023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686489" y="27920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686489" y="27817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686489" y="2771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686489" y="27612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686489" y="27509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686489" y="27406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686489" y="27303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686489" y="2720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686489" y="27098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686489" y="26995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686489" y="26892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686489" y="26790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686489" y="26687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686489" y="26584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686489" y="26481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686489" y="26378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686489" y="26276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686489" y="26173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686489" y="26070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686489" y="25968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686489" y="25865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686489" y="25762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686489" y="25659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686489" y="25557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686489" y="2545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686489" y="25351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686489" y="25248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686489" y="25146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81537" y="54121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81537" y="54018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81537" y="53916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81537" y="53813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81537" y="53710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81537" y="53608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81537" y="53505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81537" y="53402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81537" y="5329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1537" y="53196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81537" y="53094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81537" y="52991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1537" y="52888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1537" y="52786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81537" y="52683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81537" y="52580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537" y="52477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537" y="52375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81537" y="52272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81537" y="52169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81537" y="52066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81537" y="51963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81537" y="51861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81537" y="51758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81537" y="51655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81537" y="51553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81537" y="51450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81537" y="51347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1537" y="51244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81537" y="51142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1537" y="5103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81537" y="5093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81537" y="50833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1537" y="50730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537" y="50628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537" y="50525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1537" y="50422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1537" y="50320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537" y="50217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537" y="50114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81537" y="50011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81537" y="49909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81537" y="4980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81537" y="49703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81537" y="49600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681537" y="49497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681537" y="49395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681537" y="49292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681537" y="49189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681537" y="49087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681537" y="48984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681537" y="48881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681537" y="48778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81537" y="48676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81537" y="48573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81537" y="48470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681537" y="48367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681537" y="48264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681537" y="48162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681537" y="480594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681537" y="479567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681537" y="4785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81537" y="47751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681537" y="47648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81537" y="47545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681537" y="4744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681537" y="47340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681537" y="47237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681537" y="47134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681537" y="47031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681537" y="46929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681537" y="46826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681537" y="46723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681537" y="46621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681537" y="46518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681537" y="46415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681537" y="46312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681537" y="46209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681537" y="46107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681537" y="46004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681537" y="45901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681537" y="45798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681537" y="45696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681537" y="45593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681537" y="45490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681537" y="45388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681537" y="45285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681537" y="45182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681537" y="45079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681537" y="44976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681537" y="44874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681537" y="44771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681537" y="44668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681537" y="4456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681537" y="44463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681537" y="44360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681537" y="44257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681537" y="44155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681537" y="44052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681537" y="43949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681537" y="43846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81537" y="43743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81537" y="43641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81537" y="43538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81537" y="43435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81537" y="43332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81537" y="43230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81537" y="43127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681537" y="43024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681537" y="42922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681537" y="42819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681537" y="42716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681537" y="42613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681537" y="42510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681537" y="42408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681537" y="42305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681537" y="42202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681537" y="42099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681537" y="41997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681537" y="41894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81537" y="41791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681537" y="41689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681537" y="41586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681537" y="414833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81537" y="413806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81537" y="41277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81537" y="411751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81537" y="410724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81537" y="409696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81537" y="408669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681537" y="407642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681537" y="4066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681537" y="4055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681537" y="40455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681537" y="40353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681537" y="40250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81537" y="40147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81537" y="40044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681537" y="39942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681537" y="39839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681537" y="39736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681537" y="39634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681537" y="39531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81537" y="39428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81537" y="393255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81537" y="39222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81537" y="391200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681537" y="3901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681537" y="3891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681537" y="3881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81537" y="3870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681537" y="38606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681537" y="385036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681537" y="38400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681537" y="38298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81537" y="38195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81537" y="38092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81537" y="37989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81537" y="37887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81537" y="37784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681537" y="37681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681537" y="37578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81537" y="37476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681537" y="37373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681537" y="372707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681537" y="371679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681537" y="370652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681537" y="36962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81537" y="36859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81537" y="36756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81537" y="36654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681537" y="36551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681537" y="36448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681537" y="363459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681537" y="36243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681537" y="36140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681537" y="360377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681537" y="359350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681537" y="35832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681537" y="357292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681537" y="356265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681537" y="35523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681537" y="354210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681537" y="353183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681537" y="35215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681537" y="351128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681537" y="350101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681537" y="34907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681537" y="34804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681537" y="34701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681537" y="34599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681537" y="344963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681537" y="343935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681537" y="342908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681537" y="34188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681537" y="340853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81537" y="339826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81537" y="33879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681537" y="33777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681537" y="33674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681537" y="33571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681537" y="334687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681537" y="33366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681537" y="33263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681537" y="33160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681537" y="33057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681537" y="32955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681537" y="328523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681537" y="327496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681537" y="326469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681537" y="3254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681537" y="32441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681537" y="32338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681537" y="32235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681537" y="32133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681537" y="32030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681537" y="319275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681537" y="318248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81537" y="317221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681537" y="316193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681537" y="315166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681537" y="314139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681537" y="313111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681537" y="312082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681537" y="311055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681537" y="310028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681537" y="309000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681537" y="30797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681537" y="306946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681537" y="305918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681537" y="3048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681537" y="30386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681537" y="30283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681537" y="30180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681537" y="30077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681537" y="299752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681537" y="298724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681537" y="29769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681537" y="29667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681537" y="29564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681537" y="29461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681537" y="29358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681537" y="29256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681537" y="29153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681537" y="290506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681537" y="289477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681537" y="28844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681537" y="28742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681537" y="28639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681537" y="28536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681537" y="284340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681537" y="28331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681537" y="282285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681537" y="281258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681537" y="280231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81537" y="279204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81537" y="27817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681537" y="277147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681537" y="27612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681537" y="27509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681537" y="274065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681537" y="273038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681537" y="2720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681537" y="270983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681537" y="269956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681537" y="268929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681537" y="267901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681537" y="26687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681537" y="265844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681537" y="264816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81537" y="2637895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681537" y="26276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681537" y="261734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681537" y="260707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681537" y="25968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681537" y="258653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681537" y="257625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81537" y="256598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81537" y="255571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81537" y="254541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81537" y="2535146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81537" y="252487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81537" y="25146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676548" y="541217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676548" y="540189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676548" y="539162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676548" y="538135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676548" y="53710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676548" y="53608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676548" y="535053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676548" y="534026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676548" y="53299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676548" y="531969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676548" y="53094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676548" y="529914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676548" y="52888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676548" y="527860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676548" y="52683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676548" y="525805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676548" y="52477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676548" y="523751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676548" y="522723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676548" y="52169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676548" y="520667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676548" y="519639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676548" y="518612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676548" y="517584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76548" y="516557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76548" y="51553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76548" y="51450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676548" y="513475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676548" y="512448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676548" y="511420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676548" y="510393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676548" y="509366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676548" y="508336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676548" y="50730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676548" y="506282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676548" y="505254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676548" y="50422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676548" y="50320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676548" y="50217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676548" y="501145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676548" y="50011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676548" y="499090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676548" y="498063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676548" y="497034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676548" y="496007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676548" y="494979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676548" y="49395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676548" y="492925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676548" y="49189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676548" y="49087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676548" y="48984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676548" y="488815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676548" y="487788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676548" y="486761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676548" y="485731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676548" y="484703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676548" y="48367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676548" y="482649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676548" y="481621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676548" y="480594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676548" y="479567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676548" y="47853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676548" y="47751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676548" y="476485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676548" y="475458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676548" y="474429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676548" y="47340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6676548" y="47237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6676548" y="471346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676548" y="470319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676548" y="46929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676548" y="468264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676548" y="46723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6676548" y="46621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6676548" y="465183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676548" y="46415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6676548" y="46312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6676548" y="46209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6676548" y="461071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6676548" y="46004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6676548" y="45901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6676548" y="457989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6676548" y="456962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6676548" y="455935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6676548" y="454908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6676548" y="453880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6676548" y="452853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676548" y="451826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676548" y="450795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676548" y="449768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6676548" y="448741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6676548" y="447714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676548" y="44668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676548" y="445659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676548" y="444632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676548" y="443604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676548" y="442577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676548" y="441550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676548" y="44052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676548" y="439493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676548" y="438466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676548" y="437439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676548" y="436411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676548" y="43538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676548" y="434357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676548" y="433329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676548" y="43230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676548" y="431275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676548" y="430247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676548" y="42922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676548" y="428191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676548" y="258653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676548" y="25762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676548" y="25659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676548" y="255571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676548" y="25454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676548" y="253514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676548" y="252487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676548" y="251460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64736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6604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6735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6866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6996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7127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7258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77815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79123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80430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81738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83045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84353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85663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86971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88278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89586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90893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94816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96124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97432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98739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300047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301354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302666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303973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305281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30658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307896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309204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31051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31181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313126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31443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315742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317049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318357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31966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32097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322282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323590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324897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326205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327513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328820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330128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331435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332743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334051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335358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336666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37977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339285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340592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341900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343208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344515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45823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34713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48437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49744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351052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52360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53667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35497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356286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357594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5890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60209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361517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36282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36413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36543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36674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36805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369362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370670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371977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373287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374595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375903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377210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378518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379825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381133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382441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383748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385056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386363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387671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388979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390290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391598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392905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394213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39552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396828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398136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399443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00751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0205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03366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04674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0598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0728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08599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09907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11214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1252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1382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1513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1644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17752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19060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20367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21675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22983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24290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25600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26908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28215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29523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30831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32138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33446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34754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36061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37369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38676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39984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41292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42599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43910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45218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46526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47833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49141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5044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51756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53064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54371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5567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56987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58294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5960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6091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6221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63527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64835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66142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67450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68757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70065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71373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72680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73988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75295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76603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77911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79221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80528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81836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83144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84451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85759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87066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88374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89682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90989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92297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93604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94912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96223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97531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98839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00146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01454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02761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04069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05377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06684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0799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0929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1060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1191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13222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14532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15840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17147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18455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19763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21070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22378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23686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24993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26301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27608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28916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30224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31534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3284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34149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35456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3676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38072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39379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40687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41994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43302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44610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45917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47225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48532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49844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51151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52459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53767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55074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56382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57689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58997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60305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61612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62920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64227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65535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66845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68153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6946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70768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72076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73383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74691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75998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77306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78614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79921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81229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82536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83844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85155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86463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87771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89078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90384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91692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93000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94307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95615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96923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98230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99538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0845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2157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3464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4772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06079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07387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08695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10002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1310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2617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3925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5233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654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7848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19156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0466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773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3081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438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5696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7004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831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2961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0926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223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542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4849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6157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7468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8776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40083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41391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42699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44006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45314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46621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47929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9237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50544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51852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5315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5446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55777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57085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58392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59700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61008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62315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63623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6493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66238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67546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68853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70161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71468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7277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74086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75394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7670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7800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79316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80624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81932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83239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84547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8585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87162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88470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89777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91089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92396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93704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95011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96319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97627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98934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700242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701549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702857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704165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705472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706780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708090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709398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710705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712013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71332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714628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715936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717243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18551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19858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721166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722474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723781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72508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726399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727706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729014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730322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731629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732937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734245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735552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736860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738167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739475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740783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742090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743401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744709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746017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747324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748632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749940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751247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752555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753862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7551704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7564780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7577856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7590932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7604008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7617109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7630185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7643261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7656337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7669413" y="483162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64736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66044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67354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68662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69969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71277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72585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73892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275200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276507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277815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279123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280430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281738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283045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84353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85663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86971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88278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89586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90893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92201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93509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94816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96124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97432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98739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300047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301354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302666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303973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305281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306588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307896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309204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310511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311819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313126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314434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315742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317049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318357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319667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320975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322282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323590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324897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326205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327513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328820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330128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331435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332743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334051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335358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336666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337977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339285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340592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341900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343208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344515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345823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347130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348437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349744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351052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352360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353667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354978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356286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357594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358901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360209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361517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362824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364132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365439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366747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368055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369362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370670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371977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373287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374595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375903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377210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378518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379825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381133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382441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383748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385056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386363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387671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388979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390290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391598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392905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394213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395520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396828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398136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399443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400751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402058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403366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404674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405981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407289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408599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409907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411214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412522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413829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415137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416445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417752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419060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420367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421675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422983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424290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425600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426908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428215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429523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430831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432138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433446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434754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436061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437369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438676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439984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441292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42599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443910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445218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446526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447833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449141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450448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451756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453064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454371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455679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456987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458294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459602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460912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462219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463527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464835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466142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467450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468757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70065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471373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72680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73988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475295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476603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477911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479221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480528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481836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483144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84451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485759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487066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488374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489682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490989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492297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493604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494912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496223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97531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98839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00146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01454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02761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04069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05377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06684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07992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09299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10607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11915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13222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14532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15840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17147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18455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19763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21070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22378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23686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24993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26301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27608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28916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30224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31534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32841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34149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35456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36764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38072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39379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40687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41994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43302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44610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45917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47225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48532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49844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51151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52459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53767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55074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56382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57689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58997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60305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61612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62920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64227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65535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66845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68153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69460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70768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72076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73383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74691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75998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77306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78614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79921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812292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82536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38444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5155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86463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877710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89078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0384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16926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3000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4307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7604008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7617109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7630185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7643261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7656337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7669413" y="425022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264736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266044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267354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268662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269969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271277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272585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73892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275200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276507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277815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79123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80430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81738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83045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84353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85663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286971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288278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289586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90893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292201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93509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94816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96124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97432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98739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300047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301354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302666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303973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305281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306588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307896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309204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310511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311819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313126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314434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315742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317049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318357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319667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320975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322282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323590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324897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326205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327513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328820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330128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331435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332743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334051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335358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336666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337977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339285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340592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341900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343208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344515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345823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347130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348437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349744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351052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352360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353667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354978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356286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357594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358901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360209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361517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362824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364132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365439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366747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368055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369362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370670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371977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373287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374595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375903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377210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378518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379825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381133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382441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383748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385056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386363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387671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388979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390290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391598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392905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394213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395520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396828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398136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399443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400751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402058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403366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404674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405981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07289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08599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09907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11214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12522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13829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15137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16445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17752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19060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20367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21675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22983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24290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25600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26908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28215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29523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30831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32138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433446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434754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436061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437369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438676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439984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441292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442599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443910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445218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446526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447833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449141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450448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51756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453064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454371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455679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56987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58294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459602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460912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462219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463527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464835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466142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467450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468757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470065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471373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472680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473988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475295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76603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77911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79221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80528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81836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83144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84451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85759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87066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88374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89682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90989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92297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93604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94912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96223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97531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98839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00146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01454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02761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04069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05377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06684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07992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09299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10607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511915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513222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514532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515840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517147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518455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519763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521070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522378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523686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524993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526301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527608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528916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530224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531534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532841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534149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535456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536764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538072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539379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540687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541994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543302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544610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545917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547225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548532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549844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551151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552459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53767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55074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56382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57689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58997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60305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61612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62920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64227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65535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66845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68153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69460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70768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72076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73383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74691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75998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77306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78614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79921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812292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82536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838444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85155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86463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877710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89078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90384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916926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93000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94307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7604008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7617109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7630185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7643261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7656337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7669413" y="3667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64736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66044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67354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68662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69969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71277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72585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73892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75200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76507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77815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279123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280430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81738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283045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284353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2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285663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86971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288278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289586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290893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92201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293509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294816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96124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297432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298739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300047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301354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302666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303973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305281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306588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307896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309204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310511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311819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313126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314434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315742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317049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318357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319667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320975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322282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323590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324897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326205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327513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328820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330128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331435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332743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334051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335358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336666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337977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339285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340592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341900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343208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344515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345823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347130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348437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349744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351052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352360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353667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354978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356286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357594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358901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360209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361517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362824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364132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365439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366747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368055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369362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370670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371977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373287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374595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375903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377210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378518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379825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381133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382441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383748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385056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386363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387671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388979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390290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391598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392905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394213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395520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396828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398136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399443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400751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402058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403366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404674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405981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407289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408599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409907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411214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412522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413829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415137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416445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417752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419060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420367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421675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422983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424290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425600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426908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428215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429523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430831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432138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433446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434754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436061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437369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438676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439984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441292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442599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443910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445218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446526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447833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449141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450448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451756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453064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454371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455679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456987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458294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459602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460912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462219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463527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464835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466142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467450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468757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470065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471373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472680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473988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475295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476603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477911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479221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480528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481836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483144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484451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485759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487066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488374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489682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490989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492297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493604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494912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496223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497531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498839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00146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01454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02761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04069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05377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06684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07992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09299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10607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11915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13222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14532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15840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17147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18455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19763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21070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22378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23686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24993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26301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27608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28916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0224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1534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2841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4149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5456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36764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38072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39379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0687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1994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3302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4610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5917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7225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8532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9844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51151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52459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3767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074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6382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7689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8997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60305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61612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62920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64227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65535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66845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68153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69460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70768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72076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73383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74691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75998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77306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78614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79921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812292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82536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838444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85155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86463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877710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89078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90384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916926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93000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94307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7604008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7617109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7630185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7643261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7656337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7669413" y="308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 txBox="1"/>
          <p:nvPr/>
        </p:nvSpPr>
        <p:spPr>
          <a:xfrm>
            <a:off x="5566376" y="5489682"/>
            <a:ext cx="23304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25" dirty="0">
                <a:latin typeface="Arial"/>
                <a:cs typeface="Arial"/>
              </a:rPr>
              <a:t>0.6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2" name="object 2422"/>
          <p:cNvSpPr txBox="1"/>
          <p:nvPr/>
        </p:nvSpPr>
        <p:spPr>
          <a:xfrm>
            <a:off x="6561424" y="5489682"/>
            <a:ext cx="23304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25" dirty="0">
                <a:latin typeface="Arial"/>
                <a:cs typeface="Arial"/>
              </a:rPr>
              <a:t>0.8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3" name="object 2423"/>
          <p:cNvSpPr txBox="1"/>
          <p:nvPr/>
        </p:nvSpPr>
        <p:spPr>
          <a:xfrm>
            <a:off x="7556434" y="5489682"/>
            <a:ext cx="23304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25" dirty="0">
                <a:latin typeface="Arial"/>
                <a:cs typeface="Arial"/>
              </a:rPr>
              <a:t>1.0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4" name="object 2424"/>
          <p:cNvSpPr txBox="1"/>
          <p:nvPr/>
        </p:nvSpPr>
        <p:spPr>
          <a:xfrm>
            <a:off x="2424332" y="5328715"/>
            <a:ext cx="1085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5" name="object 2425"/>
          <p:cNvSpPr txBox="1"/>
          <p:nvPr/>
        </p:nvSpPr>
        <p:spPr>
          <a:xfrm>
            <a:off x="2424332" y="4747316"/>
            <a:ext cx="1085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0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6" name="object 2426"/>
          <p:cNvSpPr txBox="1"/>
          <p:nvPr/>
        </p:nvSpPr>
        <p:spPr>
          <a:xfrm>
            <a:off x="2424332" y="3002240"/>
            <a:ext cx="1085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0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7" name="object 2427"/>
          <p:cNvSpPr txBox="1"/>
          <p:nvPr/>
        </p:nvSpPr>
        <p:spPr>
          <a:xfrm>
            <a:off x="2424332" y="2420841"/>
            <a:ext cx="1085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0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8" name="object 2428"/>
          <p:cNvSpPr/>
          <p:nvPr/>
        </p:nvSpPr>
        <p:spPr>
          <a:xfrm>
            <a:off x="2697520" y="5413027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096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3194472" y="5413027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29988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3692531" y="5413027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096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4189508" y="5413027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29988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4687579" y="5413027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096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184555" y="5413027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29988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682627" y="5413027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096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6179566" y="5413027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29988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6677638" y="5413027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096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7174614" y="5413027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29988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7672685" y="5413027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096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7369" y="5413027"/>
            <a:ext cx="5025390" cy="0"/>
          </a:xfrm>
          <a:custGeom>
            <a:avLst/>
            <a:gdLst/>
            <a:ahLst/>
            <a:cxnLst/>
            <a:rect l="l" t="t" r="r" b="b"/>
            <a:pathLst>
              <a:path w="5025390">
                <a:moveTo>
                  <a:pt x="0" y="0"/>
                </a:moveTo>
                <a:lnTo>
                  <a:pt x="502531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47369" y="2505182"/>
            <a:ext cx="5025390" cy="0"/>
          </a:xfrm>
          <a:custGeom>
            <a:avLst/>
            <a:gdLst/>
            <a:ahLst/>
            <a:cxnLst/>
            <a:rect l="l" t="t" r="r" b="b"/>
            <a:pathLst>
              <a:path w="5025390">
                <a:moveTo>
                  <a:pt x="0" y="0"/>
                </a:moveTo>
                <a:lnTo>
                  <a:pt x="502531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572172" y="5413027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19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09223" y="5121912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45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572172" y="4831628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19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2609223" y="4540513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45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2572172" y="4250229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19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2609223" y="395911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45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2572172" y="3667979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19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2609223" y="3377715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45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2572172" y="3086581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19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2609223" y="279631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45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2572172" y="2505182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196" y="0"/>
                </a:lnTo>
              </a:path>
            </a:pathLst>
          </a:custGeom>
          <a:ln w="11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2647369" y="2505182"/>
            <a:ext cx="0" cy="2908300"/>
          </a:xfrm>
          <a:custGeom>
            <a:avLst/>
            <a:gdLst/>
            <a:ahLst/>
            <a:cxnLst/>
            <a:rect l="l" t="t" r="r" b="b"/>
            <a:pathLst>
              <a:path h="2908300">
                <a:moveTo>
                  <a:pt x="0" y="2907845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7672685" y="2505182"/>
            <a:ext cx="0" cy="2908300"/>
          </a:xfrm>
          <a:custGeom>
            <a:avLst/>
            <a:gdLst/>
            <a:ahLst/>
            <a:cxnLst/>
            <a:rect l="l" t="t" r="r" b="b"/>
            <a:pathLst>
              <a:path h="2908300">
                <a:moveTo>
                  <a:pt x="0" y="2907845"/>
                </a:moveTo>
                <a:lnTo>
                  <a:pt x="0" y="0"/>
                </a:lnTo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2650431" y="2570890"/>
            <a:ext cx="4971189" cy="258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2664799" y="3449626"/>
            <a:ext cx="84455" cy="66040"/>
          </a:xfrm>
          <a:custGeom>
            <a:avLst/>
            <a:gdLst/>
            <a:ahLst/>
            <a:cxnLst/>
            <a:rect l="l" t="t" r="r" b="b"/>
            <a:pathLst>
              <a:path w="84455" h="66039">
                <a:moveTo>
                  <a:pt x="83930" y="32558"/>
                </a:moveTo>
                <a:lnTo>
                  <a:pt x="0" y="32558"/>
                </a:lnTo>
                <a:lnTo>
                  <a:pt x="243" y="36265"/>
                </a:lnTo>
                <a:lnTo>
                  <a:pt x="28341" y="64284"/>
                </a:lnTo>
                <a:lnTo>
                  <a:pt x="41442" y="65948"/>
                </a:lnTo>
                <a:lnTo>
                  <a:pt x="46158" y="65757"/>
                </a:lnTo>
                <a:lnTo>
                  <a:pt x="80226" y="46519"/>
                </a:lnTo>
                <a:lnTo>
                  <a:pt x="83930" y="32558"/>
                </a:lnTo>
                <a:close/>
              </a:path>
              <a:path w="84455" h="66039">
                <a:moveTo>
                  <a:pt x="41442" y="0"/>
                </a:moveTo>
                <a:lnTo>
                  <a:pt x="13674" y="8380"/>
                </a:lnTo>
                <a:lnTo>
                  <a:pt x="70107" y="8380"/>
                </a:lnTo>
                <a:lnTo>
                  <a:pt x="41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2664799" y="3449626"/>
            <a:ext cx="84455" cy="66040"/>
          </a:xfrm>
          <a:custGeom>
            <a:avLst/>
            <a:gdLst/>
            <a:ahLst/>
            <a:cxnLst/>
            <a:rect l="l" t="t" r="r" b="b"/>
            <a:pathLst>
              <a:path w="84455" h="66039">
                <a:moveTo>
                  <a:pt x="0" y="32558"/>
                </a:moveTo>
                <a:lnTo>
                  <a:pt x="24324" y="63038"/>
                </a:lnTo>
                <a:lnTo>
                  <a:pt x="41442" y="65948"/>
                </a:lnTo>
                <a:lnTo>
                  <a:pt x="46158" y="65757"/>
                </a:lnTo>
                <a:lnTo>
                  <a:pt x="80226" y="46519"/>
                </a:lnTo>
                <a:lnTo>
                  <a:pt x="83930" y="32558"/>
                </a:lnTo>
                <a:lnTo>
                  <a:pt x="83687" y="29007"/>
                </a:lnTo>
                <a:lnTo>
                  <a:pt x="55062" y="1657"/>
                </a:lnTo>
                <a:lnTo>
                  <a:pt x="41442" y="0"/>
                </a:lnTo>
                <a:lnTo>
                  <a:pt x="36926" y="190"/>
                </a:lnTo>
                <a:lnTo>
                  <a:pt x="3687" y="19101"/>
                </a:lnTo>
                <a:lnTo>
                  <a:pt x="0" y="32558"/>
                </a:lnTo>
                <a:close/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2650628" y="3328901"/>
            <a:ext cx="99695" cy="67310"/>
          </a:xfrm>
          <a:custGeom>
            <a:avLst/>
            <a:gdLst/>
            <a:ahLst/>
            <a:cxnLst/>
            <a:rect l="l" t="t" r="r" b="b"/>
            <a:pathLst>
              <a:path w="99694" h="67310">
                <a:moveTo>
                  <a:pt x="50163" y="0"/>
                </a:moveTo>
                <a:lnTo>
                  <a:pt x="0" y="66799"/>
                </a:lnTo>
                <a:lnTo>
                  <a:pt x="99196" y="66799"/>
                </a:lnTo>
                <a:lnTo>
                  <a:pt x="50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2650628" y="3328901"/>
            <a:ext cx="99695" cy="67310"/>
          </a:xfrm>
          <a:custGeom>
            <a:avLst/>
            <a:gdLst/>
            <a:ahLst/>
            <a:cxnLst/>
            <a:rect l="l" t="t" r="r" b="b"/>
            <a:pathLst>
              <a:path w="99694" h="67310">
                <a:moveTo>
                  <a:pt x="50163" y="0"/>
                </a:moveTo>
                <a:lnTo>
                  <a:pt x="99196" y="66799"/>
                </a:lnTo>
                <a:lnTo>
                  <a:pt x="0" y="66799"/>
                </a:lnTo>
                <a:lnTo>
                  <a:pt x="50163" y="0"/>
                </a:lnTo>
                <a:close/>
              </a:path>
            </a:pathLst>
          </a:custGeom>
          <a:ln w="4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2659350" y="2803168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0" y="0"/>
                </a:moveTo>
                <a:lnTo>
                  <a:pt x="85025" y="66779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2659350" y="2803168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85025" y="0"/>
                </a:moveTo>
                <a:lnTo>
                  <a:pt x="0" y="66779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2660445" y="3116540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0" y="0"/>
                </a:moveTo>
                <a:lnTo>
                  <a:pt x="85025" y="66799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2660445" y="3116540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85025" y="0"/>
                </a:moveTo>
                <a:lnTo>
                  <a:pt x="0" y="66799"/>
                </a:lnTo>
              </a:path>
            </a:pathLst>
          </a:custGeom>
          <a:ln w="4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2661527" y="3488177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0" y="0"/>
                </a:moveTo>
                <a:lnTo>
                  <a:pt x="85025" y="6677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2661527" y="3488177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85025" y="0"/>
                </a:moveTo>
                <a:lnTo>
                  <a:pt x="0" y="6677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2652818" y="2512034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92651" y="26537"/>
                </a:moveTo>
                <a:lnTo>
                  <a:pt x="0" y="26537"/>
                </a:lnTo>
                <a:lnTo>
                  <a:pt x="28354" y="42822"/>
                </a:lnTo>
                <a:lnTo>
                  <a:pt x="17455" y="69360"/>
                </a:lnTo>
                <a:lnTo>
                  <a:pt x="46879" y="53095"/>
                </a:lnTo>
                <a:lnTo>
                  <a:pt x="68529" y="53095"/>
                </a:lnTo>
                <a:lnTo>
                  <a:pt x="64310" y="42822"/>
                </a:lnTo>
                <a:lnTo>
                  <a:pt x="92651" y="26537"/>
                </a:lnTo>
                <a:close/>
              </a:path>
              <a:path w="92710" h="69850">
                <a:moveTo>
                  <a:pt x="68529" y="53095"/>
                </a:moveTo>
                <a:lnTo>
                  <a:pt x="46879" y="53095"/>
                </a:lnTo>
                <a:lnTo>
                  <a:pt x="75208" y="69360"/>
                </a:lnTo>
                <a:lnTo>
                  <a:pt x="68529" y="53095"/>
                </a:lnTo>
                <a:close/>
              </a:path>
              <a:path w="92710" h="69850">
                <a:moveTo>
                  <a:pt x="46879" y="0"/>
                </a:moveTo>
                <a:lnTo>
                  <a:pt x="34898" y="26537"/>
                </a:lnTo>
                <a:lnTo>
                  <a:pt x="57778" y="26537"/>
                </a:lnTo>
                <a:lnTo>
                  <a:pt x="4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2652818" y="2512034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46879" y="0"/>
                </a:moveTo>
                <a:lnTo>
                  <a:pt x="57778" y="26537"/>
                </a:lnTo>
                <a:lnTo>
                  <a:pt x="92651" y="26537"/>
                </a:lnTo>
                <a:lnTo>
                  <a:pt x="64310" y="42822"/>
                </a:lnTo>
                <a:lnTo>
                  <a:pt x="75208" y="69360"/>
                </a:lnTo>
                <a:lnTo>
                  <a:pt x="46879" y="53095"/>
                </a:lnTo>
                <a:lnTo>
                  <a:pt x="17455" y="69360"/>
                </a:lnTo>
                <a:lnTo>
                  <a:pt x="28354" y="42822"/>
                </a:lnTo>
                <a:lnTo>
                  <a:pt x="0" y="26537"/>
                </a:lnTo>
                <a:lnTo>
                  <a:pt x="34898" y="26537"/>
                </a:lnTo>
                <a:lnTo>
                  <a:pt x="46879" y="0"/>
                </a:lnTo>
                <a:close/>
              </a:path>
            </a:pathLst>
          </a:custGeom>
          <a:ln w="4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2653900" y="2999235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92651" y="26566"/>
                </a:moveTo>
                <a:lnTo>
                  <a:pt x="0" y="26566"/>
                </a:lnTo>
                <a:lnTo>
                  <a:pt x="28366" y="42831"/>
                </a:lnTo>
                <a:lnTo>
                  <a:pt x="17467" y="69369"/>
                </a:lnTo>
                <a:lnTo>
                  <a:pt x="46891" y="53104"/>
                </a:lnTo>
                <a:lnTo>
                  <a:pt x="68541" y="53104"/>
                </a:lnTo>
                <a:lnTo>
                  <a:pt x="64322" y="42831"/>
                </a:lnTo>
                <a:lnTo>
                  <a:pt x="92651" y="26566"/>
                </a:lnTo>
                <a:close/>
              </a:path>
              <a:path w="92710" h="69850">
                <a:moveTo>
                  <a:pt x="68541" y="53104"/>
                </a:moveTo>
                <a:lnTo>
                  <a:pt x="46891" y="53104"/>
                </a:lnTo>
                <a:lnTo>
                  <a:pt x="75221" y="69369"/>
                </a:lnTo>
                <a:lnTo>
                  <a:pt x="68541" y="53104"/>
                </a:lnTo>
                <a:close/>
              </a:path>
              <a:path w="92710" h="69850">
                <a:moveTo>
                  <a:pt x="46891" y="0"/>
                </a:moveTo>
                <a:lnTo>
                  <a:pt x="34898" y="26566"/>
                </a:lnTo>
                <a:lnTo>
                  <a:pt x="57790" y="26566"/>
                </a:lnTo>
                <a:lnTo>
                  <a:pt x="4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2653900" y="2999235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46891" y="0"/>
                </a:moveTo>
                <a:lnTo>
                  <a:pt x="57790" y="26566"/>
                </a:lnTo>
                <a:lnTo>
                  <a:pt x="92651" y="26566"/>
                </a:lnTo>
                <a:lnTo>
                  <a:pt x="64322" y="42831"/>
                </a:lnTo>
                <a:lnTo>
                  <a:pt x="75221" y="69369"/>
                </a:lnTo>
                <a:lnTo>
                  <a:pt x="46891" y="53104"/>
                </a:lnTo>
                <a:lnTo>
                  <a:pt x="17467" y="69369"/>
                </a:lnTo>
                <a:lnTo>
                  <a:pt x="28366" y="42831"/>
                </a:lnTo>
                <a:lnTo>
                  <a:pt x="0" y="26566"/>
                </a:lnTo>
                <a:lnTo>
                  <a:pt x="34898" y="26566"/>
                </a:lnTo>
                <a:lnTo>
                  <a:pt x="46891" y="0"/>
                </a:lnTo>
                <a:close/>
              </a:path>
            </a:pathLst>
          </a:custGeom>
          <a:ln w="4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2654995" y="3473603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92651" y="26557"/>
                </a:moveTo>
                <a:lnTo>
                  <a:pt x="0" y="26557"/>
                </a:lnTo>
                <a:lnTo>
                  <a:pt x="28354" y="42822"/>
                </a:lnTo>
                <a:lnTo>
                  <a:pt x="17467" y="69360"/>
                </a:lnTo>
                <a:lnTo>
                  <a:pt x="46879" y="53095"/>
                </a:lnTo>
                <a:lnTo>
                  <a:pt x="68536" y="53095"/>
                </a:lnTo>
                <a:lnTo>
                  <a:pt x="64322" y="42822"/>
                </a:lnTo>
                <a:lnTo>
                  <a:pt x="92651" y="26557"/>
                </a:lnTo>
                <a:close/>
              </a:path>
              <a:path w="92710" h="69850">
                <a:moveTo>
                  <a:pt x="68536" y="53095"/>
                </a:moveTo>
                <a:lnTo>
                  <a:pt x="46879" y="53095"/>
                </a:lnTo>
                <a:lnTo>
                  <a:pt x="75208" y="69360"/>
                </a:lnTo>
                <a:lnTo>
                  <a:pt x="68536" y="53095"/>
                </a:lnTo>
                <a:close/>
              </a:path>
              <a:path w="92710" h="69850">
                <a:moveTo>
                  <a:pt x="46879" y="0"/>
                </a:moveTo>
                <a:lnTo>
                  <a:pt x="34898" y="26557"/>
                </a:lnTo>
                <a:lnTo>
                  <a:pt x="57778" y="26557"/>
                </a:lnTo>
                <a:lnTo>
                  <a:pt x="4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2654995" y="3473603"/>
            <a:ext cx="92710" cy="69850"/>
          </a:xfrm>
          <a:custGeom>
            <a:avLst/>
            <a:gdLst/>
            <a:ahLst/>
            <a:cxnLst/>
            <a:rect l="l" t="t" r="r" b="b"/>
            <a:pathLst>
              <a:path w="92710" h="69850">
                <a:moveTo>
                  <a:pt x="46879" y="0"/>
                </a:moveTo>
                <a:lnTo>
                  <a:pt x="57778" y="26557"/>
                </a:lnTo>
                <a:lnTo>
                  <a:pt x="92651" y="26557"/>
                </a:lnTo>
                <a:lnTo>
                  <a:pt x="64322" y="42822"/>
                </a:lnTo>
                <a:lnTo>
                  <a:pt x="75208" y="69360"/>
                </a:lnTo>
                <a:lnTo>
                  <a:pt x="46879" y="53095"/>
                </a:lnTo>
                <a:lnTo>
                  <a:pt x="17467" y="69360"/>
                </a:lnTo>
                <a:lnTo>
                  <a:pt x="28354" y="42822"/>
                </a:lnTo>
                <a:lnTo>
                  <a:pt x="0" y="26557"/>
                </a:lnTo>
                <a:lnTo>
                  <a:pt x="34898" y="26557"/>
                </a:lnTo>
                <a:lnTo>
                  <a:pt x="46879" y="0"/>
                </a:lnTo>
                <a:close/>
              </a:path>
            </a:pathLst>
          </a:custGeom>
          <a:ln w="4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 txBox="1"/>
          <p:nvPr/>
        </p:nvSpPr>
        <p:spPr>
          <a:xfrm>
            <a:off x="6628982" y="2861468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2" name="object 2472"/>
          <p:cNvSpPr txBox="1"/>
          <p:nvPr/>
        </p:nvSpPr>
        <p:spPr>
          <a:xfrm>
            <a:off x="6277993" y="2798879"/>
            <a:ext cx="120650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14" dirty="0">
                <a:latin typeface="Arial"/>
                <a:cs typeface="Arial"/>
              </a:rPr>
              <a:t>O20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=3.1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9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85" dirty="0">
                <a:latin typeface="Arial"/>
                <a:cs typeface="Arial"/>
              </a:rPr>
              <a:t>r=0.2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73" name="object 2473"/>
          <p:cNvSpPr txBox="1"/>
          <p:nvPr/>
        </p:nvSpPr>
        <p:spPr>
          <a:xfrm>
            <a:off x="6628982" y="2982203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4" name="object 2474"/>
          <p:cNvSpPr txBox="1"/>
          <p:nvPr/>
        </p:nvSpPr>
        <p:spPr>
          <a:xfrm>
            <a:off x="6277993" y="2919614"/>
            <a:ext cx="120650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14" dirty="0">
                <a:latin typeface="Arial"/>
                <a:cs typeface="Arial"/>
              </a:rPr>
              <a:t>O20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=9.0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9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85" dirty="0">
                <a:latin typeface="Arial"/>
                <a:cs typeface="Arial"/>
              </a:rPr>
              <a:t>r=0.2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75" name="object 2475"/>
          <p:cNvSpPr txBox="1"/>
          <p:nvPr/>
        </p:nvSpPr>
        <p:spPr>
          <a:xfrm>
            <a:off x="6628982" y="3102938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6" name="object 2476"/>
          <p:cNvSpPr txBox="1"/>
          <p:nvPr/>
        </p:nvSpPr>
        <p:spPr>
          <a:xfrm>
            <a:off x="6277993" y="3040340"/>
            <a:ext cx="126238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14" dirty="0">
                <a:latin typeface="Arial"/>
                <a:cs typeface="Arial"/>
              </a:rPr>
              <a:t>O20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95" dirty="0">
                <a:latin typeface="Arial"/>
                <a:cs typeface="Arial"/>
              </a:rPr>
              <a:t>=15.6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2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85" dirty="0">
                <a:latin typeface="Arial"/>
                <a:cs typeface="Arial"/>
              </a:rPr>
              <a:t>r=0.2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77" name="object 2477"/>
          <p:cNvSpPr txBox="1"/>
          <p:nvPr/>
        </p:nvSpPr>
        <p:spPr>
          <a:xfrm>
            <a:off x="6628982" y="3223663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8" name="object 2478"/>
          <p:cNvSpPr txBox="1"/>
          <p:nvPr/>
        </p:nvSpPr>
        <p:spPr>
          <a:xfrm>
            <a:off x="6277993" y="3161075"/>
            <a:ext cx="112268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14" dirty="0">
                <a:latin typeface="Arial"/>
                <a:cs typeface="Arial"/>
              </a:rPr>
              <a:t>O20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=3.8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9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79" name="object 2479"/>
          <p:cNvSpPr txBox="1"/>
          <p:nvPr/>
        </p:nvSpPr>
        <p:spPr>
          <a:xfrm>
            <a:off x="6628982" y="3344398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0" name="object 2480"/>
          <p:cNvSpPr txBox="1"/>
          <p:nvPr/>
        </p:nvSpPr>
        <p:spPr>
          <a:xfrm>
            <a:off x="6277993" y="3281810"/>
            <a:ext cx="112268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14" dirty="0">
                <a:latin typeface="Arial"/>
                <a:cs typeface="Arial"/>
              </a:rPr>
              <a:t>O20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=5.5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9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81" name="object 2481"/>
          <p:cNvSpPr txBox="1"/>
          <p:nvPr/>
        </p:nvSpPr>
        <p:spPr>
          <a:xfrm>
            <a:off x="6606101" y="3465133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2" name="object 2482"/>
          <p:cNvSpPr txBox="1"/>
          <p:nvPr/>
        </p:nvSpPr>
        <p:spPr>
          <a:xfrm>
            <a:off x="6277993" y="3402564"/>
            <a:ext cx="109982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05" dirty="0">
                <a:latin typeface="Arial"/>
                <a:cs typeface="Arial"/>
              </a:rPr>
              <a:t>1</a:t>
            </a:r>
            <a:r>
              <a:rPr sz="600" spc="100" dirty="0">
                <a:latin typeface="Arial"/>
                <a:cs typeface="Arial"/>
              </a:rPr>
              <a:t>0</a:t>
            </a:r>
            <a:r>
              <a:rPr sz="600" spc="105" dirty="0">
                <a:latin typeface="Arial"/>
                <a:cs typeface="Arial"/>
              </a:rPr>
              <a:t>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=8.6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9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83" name="object 2483"/>
          <p:cNvSpPr txBox="1"/>
          <p:nvPr/>
        </p:nvSpPr>
        <p:spPr>
          <a:xfrm>
            <a:off x="6684557" y="3585859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4" name="object 2484"/>
          <p:cNvSpPr txBox="1"/>
          <p:nvPr/>
        </p:nvSpPr>
        <p:spPr>
          <a:xfrm>
            <a:off x="6277993" y="3523289"/>
            <a:ext cx="12338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25" dirty="0">
                <a:latin typeface="Arial"/>
                <a:cs typeface="Arial"/>
              </a:rPr>
              <a:t>O1</a:t>
            </a:r>
            <a:r>
              <a:rPr sz="600" spc="100" dirty="0">
                <a:latin typeface="Arial"/>
                <a:cs typeface="Arial"/>
              </a:rPr>
              <a:t>0</a:t>
            </a:r>
            <a:r>
              <a:rPr sz="600" spc="105" dirty="0">
                <a:latin typeface="Arial"/>
                <a:cs typeface="Arial"/>
              </a:rPr>
              <a:t>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95" dirty="0">
                <a:latin typeface="Arial"/>
                <a:cs typeface="Arial"/>
              </a:rPr>
              <a:t>=14.5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2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85" name="object 2485"/>
          <p:cNvSpPr txBox="1"/>
          <p:nvPr/>
        </p:nvSpPr>
        <p:spPr>
          <a:xfrm>
            <a:off x="6684557" y="3706593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6" name="object 2486"/>
          <p:cNvSpPr txBox="1"/>
          <p:nvPr/>
        </p:nvSpPr>
        <p:spPr>
          <a:xfrm>
            <a:off x="6277993" y="3644024"/>
            <a:ext cx="117792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25" dirty="0">
                <a:latin typeface="Arial"/>
                <a:cs typeface="Arial"/>
              </a:rPr>
              <a:t>O5</a:t>
            </a:r>
            <a:r>
              <a:rPr sz="600" spc="100" dirty="0">
                <a:latin typeface="Arial"/>
                <a:cs typeface="Arial"/>
              </a:rPr>
              <a:t>0</a:t>
            </a:r>
            <a:r>
              <a:rPr sz="600" spc="105" dirty="0">
                <a:latin typeface="Arial"/>
                <a:cs typeface="Arial"/>
              </a:rPr>
              <a:t>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=3.6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2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87" name="object 2487"/>
          <p:cNvSpPr txBox="1"/>
          <p:nvPr/>
        </p:nvSpPr>
        <p:spPr>
          <a:xfrm>
            <a:off x="6684557" y="3827319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8" name="object 2488"/>
          <p:cNvSpPr txBox="1"/>
          <p:nvPr/>
        </p:nvSpPr>
        <p:spPr>
          <a:xfrm>
            <a:off x="6277993" y="3764750"/>
            <a:ext cx="117792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25" dirty="0">
                <a:latin typeface="Arial"/>
                <a:cs typeface="Arial"/>
              </a:rPr>
              <a:t>O5</a:t>
            </a:r>
            <a:r>
              <a:rPr sz="600" spc="100" dirty="0">
                <a:latin typeface="Arial"/>
                <a:cs typeface="Arial"/>
              </a:rPr>
              <a:t>0</a:t>
            </a:r>
            <a:r>
              <a:rPr sz="600" spc="105" dirty="0">
                <a:latin typeface="Arial"/>
                <a:cs typeface="Arial"/>
              </a:rPr>
              <a:t>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=8.7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2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89" name="object 2489"/>
          <p:cNvSpPr txBox="1"/>
          <p:nvPr/>
        </p:nvSpPr>
        <p:spPr>
          <a:xfrm>
            <a:off x="6684557" y="3948054"/>
            <a:ext cx="5841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6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0" name="object 2490"/>
          <p:cNvSpPr txBox="1"/>
          <p:nvPr/>
        </p:nvSpPr>
        <p:spPr>
          <a:xfrm>
            <a:off x="6277993" y="3885485"/>
            <a:ext cx="12338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S</a:t>
            </a:r>
            <a:r>
              <a:rPr sz="600" spc="125" dirty="0">
                <a:latin typeface="Arial"/>
                <a:cs typeface="Arial"/>
              </a:rPr>
              <a:t>O5</a:t>
            </a:r>
            <a:r>
              <a:rPr sz="600" spc="100" dirty="0">
                <a:latin typeface="Arial"/>
                <a:cs typeface="Arial"/>
              </a:rPr>
              <a:t>0</a:t>
            </a:r>
            <a:r>
              <a:rPr sz="600" spc="105" dirty="0">
                <a:latin typeface="Arial"/>
                <a:cs typeface="Arial"/>
              </a:rPr>
              <a:t>0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25" dirty="0">
                <a:latin typeface="Arial"/>
                <a:cs typeface="Arial"/>
              </a:rPr>
              <a:t>V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95" dirty="0">
                <a:latin typeface="Arial"/>
                <a:cs typeface="Arial"/>
              </a:rPr>
              <a:t>=14.5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155" dirty="0">
                <a:latin typeface="Arial"/>
                <a:cs typeface="Arial"/>
              </a:rPr>
              <a:t>m</a:t>
            </a:r>
            <a:r>
              <a:rPr sz="600" spc="160" dirty="0">
                <a:latin typeface="Arial"/>
                <a:cs typeface="Arial"/>
              </a:rPr>
              <a:t>m</a:t>
            </a:r>
            <a:r>
              <a:rPr sz="525" spc="82" baseline="55555" dirty="0"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,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90" dirty="0">
                <a:latin typeface="Arial"/>
                <a:cs typeface="Arial"/>
              </a:rPr>
              <a:t>r=3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550" spc="95" dirty="0">
                <a:latin typeface="Symbol"/>
                <a:cs typeface="Symbol"/>
              </a:rPr>
              <a:t></a:t>
            </a:r>
            <a:endParaRPr sz="550">
              <a:latin typeface="Symbol"/>
              <a:cs typeface="Symbol"/>
            </a:endParaRPr>
          </a:p>
        </p:txBody>
      </p:sp>
      <p:sp>
        <p:nvSpPr>
          <p:cNvPr id="2491" name="object 2491"/>
          <p:cNvSpPr txBox="1"/>
          <p:nvPr/>
        </p:nvSpPr>
        <p:spPr>
          <a:xfrm>
            <a:off x="2424332" y="3990805"/>
            <a:ext cx="419163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600" spc="120" dirty="0">
                <a:latin typeface="Arial"/>
                <a:cs typeface="Arial"/>
              </a:rPr>
              <a:t>T</a:t>
            </a:r>
            <a:r>
              <a:rPr sz="600" spc="105" dirty="0">
                <a:latin typeface="Arial"/>
                <a:cs typeface="Arial"/>
              </a:rPr>
              <a:t>h</a:t>
            </a:r>
            <a:r>
              <a:rPr sz="600" spc="100" dirty="0">
                <a:latin typeface="Arial"/>
                <a:cs typeface="Arial"/>
              </a:rPr>
              <a:t>e</a:t>
            </a:r>
            <a:r>
              <a:rPr sz="600" spc="85" dirty="0">
                <a:latin typeface="Arial"/>
                <a:cs typeface="Arial"/>
              </a:rPr>
              <a:t>ory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5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492" name="object 2492"/>
          <p:cNvSpPr/>
          <p:nvPr/>
        </p:nvSpPr>
        <p:spPr>
          <a:xfrm>
            <a:off x="5086454" y="569560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30" y="0"/>
                </a:lnTo>
              </a:path>
            </a:pathLst>
          </a:custGeom>
          <a:ln w="7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 txBox="1"/>
          <p:nvPr/>
        </p:nvSpPr>
        <p:spPr>
          <a:xfrm>
            <a:off x="2107173" y="3348119"/>
            <a:ext cx="25146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60" dirty="0">
                <a:latin typeface="Symbol"/>
                <a:cs typeface="Symbol"/>
              </a:rPr>
              <a:t></a:t>
            </a:r>
            <a:r>
              <a:rPr sz="1150" spc="80" dirty="0">
                <a:latin typeface="Arial"/>
                <a:cs typeface="Arial"/>
              </a:rPr>
              <a:t>/</a:t>
            </a:r>
            <a:r>
              <a:rPr sz="1000" spc="165" dirty="0">
                <a:latin typeface="Symbol"/>
                <a:cs typeface="Symbol"/>
              </a:rPr>
              <a:t>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494" name="object 2494"/>
          <p:cNvSpPr txBox="1"/>
          <p:nvPr/>
        </p:nvSpPr>
        <p:spPr>
          <a:xfrm>
            <a:off x="2332800" y="3468125"/>
            <a:ext cx="20002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80" dirty="0">
                <a:latin typeface="Arial"/>
                <a:cs typeface="Arial"/>
              </a:rPr>
              <a:t>m</a:t>
            </a:r>
            <a:endParaRPr sz="65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130"/>
              </a:spcBef>
            </a:pPr>
            <a:r>
              <a:rPr sz="900" spc="150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495" name="object 2495"/>
          <p:cNvSpPr txBox="1"/>
          <p:nvPr/>
        </p:nvSpPr>
        <p:spPr>
          <a:xfrm>
            <a:off x="1526794" y="5489682"/>
            <a:ext cx="3956685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0">
              <a:lnSpc>
                <a:spcPct val="100000"/>
              </a:lnSpc>
              <a:tabLst>
                <a:tab pos="2061845" algn="l"/>
                <a:tab pos="3056890" algn="l"/>
              </a:tabLst>
            </a:pPr>
            <a:r>
              <a:rPr sz="900" spc="125" dirty="0">
                <a:latin typeface="Arial"/>
                <a:cs typeface="Arial"/>
              </a:rPr>
              <a:t>0.0	0.2	0.4</a:t>
            </a:r>
            <a:endParaRPr sz="900">
              <a:latin typeface="Arial"/>
              <a:cs typeface="Arial"/>
            </a:endParaRPr>
          </a:p>
          <a:p>
            <a:pPr marR="288925" algn="r">
              <a:lnSpc>
                <a:spcPts val="1170"/>
              </a:lnSpc>
              <a:spcBef>
                <a:spcPts val="515"/>
              </a:spcBef>
            </a:pPr>
            <a:r>
              <a:rPr sz="1150" spc="85" dirty="0"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sz="2950" b="1" i="1" spc="-80" dirty="0">
                <a:solidFill>
                  <a:srgbClr val="FF0000"/>
                </a:solidFill>
                <a:latin typeface="Symbol"/>
                <a:cs typeface="Symbol"/>
              </a:rPr>
              <a:t></a:t>
            </a:r>
            <a:r>
              <a:rPr sz="2775" b="1" i="1" spc="15" baseline="-2552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775" b="1" i="1" spc="-172" baseline="-255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1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ant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1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1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e second</a:t>
            </a:r>
            <a:r>
              <a:rPr sz="2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sta</a:t>
            </a:r>
            <a:r>
              <a:rPr sz="21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e!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96" name="object 2496"/>
          <p:cNvSpPr txBox="1">
            <a:spLocks noGrp="1"/>
          </p:cNvSpPr>
          <p:nvPr>
            <p:ph type="title"/>
          </p:nvPr>
        </p:nvSpPr>
        <p:spPr>
          <a:xfrm>
            <a:off x="1070254" y="644144"/>
            <a:ext cx="4073525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61690" algn="l"/>
              </a:tabLst>
            </a:pPr>
            <a:r>
              <a:rPr sz="2800" spc="-5" dirty="0">
                <a:solidFill>
                  <a:srgbClr val="FF0000"/>
                </a:solidFill>
              </a:rPr>
              <a:t>Uni</a:t>
            </a:r>
            <a:r>
              <a:rPr sz="2800" dirty="0">
                <a:solidFill>
                  <a:srgbClr val="FF0000"/>
                </a:solidFill>
              </a:rPr>
              <a:t>v</a:t>
            </a:r>
            <a:r>
              <a:rPr sz="2800" spc="-5" dirty="0">
                <a:solidFill>
                  <a:srgbClr val="FF0000"/>
                </a:solidFill>
              </a:rPr>
              <a:t>e</a:t>
            </a:r>
            <a:r>
              <a:rPr sz="2800" spc="-20" dirty="0">
                <a:solidFill>
                  <a:srgbClr val="FF0000"/>
                </a:solidFill>
              </a:rPr>
              <a:t>r</a:t>
            </a:r>
            <a:r>
              <a:rPr sz="2800" spc="-5" dirty="0">
                <a:solidFill>
                  <a:srgbClr val="FF0000"/>
                </a:solidFill>
              </a:rPr>
              <a:t>s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l beh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v</a:t>
            </a:r>
            <a:r>
              <a:rPr sz="2800" dirty="0">
                <a:solidFill>
                  <a:srgbClr val="FF0000"/>
                </a:solidFill>
              </a:rPr>
              <a:t>i</a:t>
            </a:r>
            <a:r>
              <a:rPr sz="2800" spc="-5" dirty="0">
                <a:solidFill>
                  <a:srgbClr val="FF0000"/>
                </a:solidFill>
              </a:rPr>
              <a:t>o</a:t>
            </a:r>
            <a:r>
              <a:rPr sz="2800" dirty="0">
                <a:solidFill>
                  <a:srgbClr val="FF0000"/>
                </a:solidFill>
              </a:rPr>
              <a:t>u</a:t>
            </a:r>
            <a:r>
              <a:rPr sz="2800" spc="-5" dirty="0">
                <a:solidFill>
                  <a:srgbClr val="FF0000"/>
                </a:solidFill>
              </a:rPr>
              <a:t>r:</a:t>
            </a:r>
            <a:r>
              <a:rPr sz="2800" dirty="0">
                <a:solidFill>
                  <a:srgbClr val="FF0000"/>
                </a:solidFill>
              </a:rPr>
              <a:t>	</a:t>
            </a:r>
            <a:r>
              <a:rPr sz="2600" b="0" i="1" spc="-40" dirty="0">
                <a:latin typeface="Symbol"/>
                <a:cs typeface="Symbol"/>
              </a:rPr>
              <a:t></a:t>
            </a:r>
            <a:r>
              <a:rPr sz="2600" b="0" i="1" spc="50" dirty="0">
                <a:latin typeface="Times New Roman"/>
                <a:cs typeface="Times New Roman"/>
              </a:rPr>
              <a:t> </a:t>
            </a:r>
            <a:r>
              <a:rPr sz="2450" b="0" spc="160" dirty="0">
                <a:latin typeface="Times New Roman"/>
                <a:cs typeface="Times New Roman"/>
              </a:rPr>
              <a:t>/</a:t>
            </a:r>
            <a:r>
              <a:rPr sz="2600" b="0" i="1" spc="-40" dirty="0">
                <a:latin typeface="Symbol"/>
                <a:cs typeface="Symbol"/>
              </a:rPr>
              <a:t></a:t>
            </a:r>
            <a:r>
              <a:rPr sz="2600" b="0" i="1" spc="-415" dirty="0">
                <a:latin typeface="Times New Roman"/>
                <a:cs typeface="Times New Roman"/>
              </a:rPr>
              <a:t> </a:t>
            </a:r>
            <a:r>
              <a:rPr sz="2100" b="0" i="1" spc="82" baseline="-23809" dirty="0">
                <a:latin typeface="Times New Roman"/>
                <a:cs typeface="Times New Roman"/>
              </a:rPr>
              <a:t>m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2497" name="object 2497"/>
          <p:cNvSpPr txBox="1"/>
          <p:nvPr/>
        </p:nvSpPr>
        <p:spPr>
          <a:xfrm>
            <a:off x="1070254" y="1070864"/>
            <a:ext cx="340804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lid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accordi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 to o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theory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edicti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61616" y="3785615"/>
            <a:ext cx="56799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4611" y="4334255"/>
            <a:ext cx="182118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5335" y="4334255"/>
            <a:ext cx="71475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816989" y="1808850"/>
            <a:ext cx="6423025" cy="321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3600"/>
              </a:lnSpc>
            </a:pP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SPREADIN</a:t>
            </a:r>
            <a:r>
              <a:rPr sz="4400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OF LI</a:t>
            </a:r>
            <a:r>
              <a:rPr sz="4400" spc="-1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UID DROP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OVER</a:t>
            </a: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2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ICK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PO</a:t>
            </a:r>
            <a:r>
              <a:rPr sz="4400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OUS</a:t>
            </a: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LAYERS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WETTING</a:t>
            </a:r>
            <a:endParaRPr sz="4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02689" y="1994535"/>
            <a:ext cx="6728459" cy="268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805" marR="589280" indent="-3810" algn="ctr">
              <a:lnSpc>
                <a:spcPct val="150000"/>
              </a:lnSpc>
            </a:pPr>
            <a:r>
              <a:rPr sz="3200" b="1" dirty="0">
                <a:latin typeface="Verdana"/>
                <a:cs typeface="Verdana"/>
              </a:rPr>
              <a:t>Victor</a:t>
            </a:r>
            <a:r>
              <a:rPr sz="3200" b="1" spc="-1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M</a:t>
            </a:r>
            <a:r>
              <a:rPr sz="3200" b="1" spc="10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Starov Depart</a:t>
            </a:r>
            <a:r>
              <a:rPr sz="3200" b="1" spc="10" dirty="0">
                <a:latin typeface="Verdana"/>
                <a:cs typeface="Verdana"/>
              </a:rPr>
              <a:t>m</a:t>
            </a:r>
            <a:r>
              <a:rPr sz="3200" b="1" spc="-5" dirty="0">
                <a:latin typeface="Verdana"/>
                <a:cs typeface="Verdana"/>
              </a:rPr>
              <a:t>en</a:t>
            </a:r>
            <a:r>
              <a:rPr sz="3200" b="1" dirty="0">
                <a:latin typeface="Verdana"/>
                <a:cs typeface="Verdana"/>
              </a:rPr>
              <a:t>t</a:t>
            </a:r>
            <a:r>
              <a:rPr sz="3200" b="1" spc="-3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of</a:t>
            </a:r>
            <a:r>
              <a:rPr sz="3200" b="1" spc="-5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Chemical</a:t>
            </a:r>
            <a:endParaRPr sz="3200">
              <a:latin typeface="Verdana"/>
              <a:cs typeface="Verdana"/>
            </a:endParaRPr>
          </a:p>
          <a:p>
            <a:pPr marL="1924050">
              <a:lnSpc>
                <a:spcPct val="100000"/>
              </a:lnSpc>
            </a:pPr>
            <a:r>
              <a:rPr sz="3200" b="1" dirty="0">
                <a:latin typeface="Verdana"/>
                <a:cs typeface="Verdana"/>
              </a:rPr>
              <a:t>Eng</a:t>
            </a:r>
            <a:r>
              <a:rPr sz="3200" b="1" spc="-15" dirty="0">
                <a:latin typeface="Verdana"/>
                <a:cs typeface="Verdana"/>
              </a:rPr>
              <a:t>i</a:t>
            </a:r>
            <a:r>
              <a:rPr sz="3200" b="1" spc="-5" dirty="0">
                <a:latin typeface="Verdana"/>
                <a:cs typeface="Verdana"/>
              </a:rPr>
              <a:t>ne</a:t>
            </a:r>
            <a:r>
              <a:rPr sz="3200" b="1" spc="-15" dirty="0">
                <a:latin typeface="Verdana"/>
                <a:cs typeface="Verdana"/>
              </a:rPr>
              <a:t>e</a:t>
            </a:r>
            <a:r>
              <a:rPr sz="3200" b="1" spc="-5" dirty="0">
                <a:latin typeface="Verdana"/>
                <a:cs typeface="Verdana"/>
              </a:rPr>
              <a:t>ring,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latin typeface="Verdana"/>
                <a:cs typeface="Verdana"/>
              </a:rPr>
              <a:t>Loughboroug</a:t>
            </a:r>
            <a:r>
              <a:rPr sz="3200" b="1" dirty="0">
                <a:latin typeface="Verdana"/>
                <a:cs typeface="Verdana"/>
              </a:rPr>
              <a:t>h</a:t>
            </a:r>
            <a:r>
              <a:rPr sz="3200" b="1" spc="-35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University, UK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14169" y="271779"/>
            <a:ext cx="560197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Main</a:t>
            </a:r>
            <a:r>
              <a:rPr sz="32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Verdana"/>
                <a:cs typeface="Verdana"/>
              </a:rPr>
              <a:t>cientifi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32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Interests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97176" y="262509"/>
            <a:ext cx="655002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SPRE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LIQUID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DRO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OV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 THICK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PO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OUS</a:t>
            </a:r>
            <a:r>
              <a:rPr sz="2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ERS:</a:t>
            </a:r>
            <a:r>
              <a:rPr sz="2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COM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TE W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800" y="2590800"/>
            <a:ext cx="8077199" cy="426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670175" y="1463547"/>
            <a:ext cx="6064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i="1" spc="-100" dirty="0">
                <a:latin typeface="Symbol"/>
                <a:cs typeface="Symbol"/>
              </a:rPr>
              <a:t></a:t>
            </a:r>
            <a:r>
              <a:rPr sz="2800" b="1" i="1" spc="-5" dirty="0">
                <a:latin typeface="Times New Roman"/>
                <a:cs typeface="Times New Roman"/>
              </a:rPr>
              <a:t>(t)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8583" y="1533397"/>
            <a:ext cx="290004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ef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5" dirty="0">
                <a:latin typeface="Times New Roman"/>
                <a:cs typeface="Times New Roman"/>
              </a:rPr>
              <a:t>ec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i</a:t>
            </a:r>
            <a:r>
              <a:rPr sz="2400" b="1" spc="-15" dirty="0">
                <a:latin typeface="Times New Roman"/>
                <a:cs typeface="Times New Roman"/>
              </a:rPr>
              <a:t>v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contact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angle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6696" y="0"/>
            <a:ext cx="516940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1640" y="0"/>
            <a:ext cx="790956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6696" y="615695"/>
            <a:ext cx="4943856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6088" y="615695"/>
            <a:ext cx="792479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4103" y="615695"/>
            <a:ext cx="790955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ct val="100000"/>
              </a:lnSpc>
            </a:pP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Differen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vi</a:t>
            </a:r>
            <a:r>
              <a:rPr sz="4000" spc="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iti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s,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98194" y="760221"/>
            <a:ext cx="430339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gl</a:t>
            </a:r>
            <a:r>
              <a:rPr sz="4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fi</a:t>
            </a:r>
            <a:r>
              <a:rPr sz="40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66077" y="421239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98254" y="421239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.2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30402" y="421239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.4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62627" y="421239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.6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94853" y="421239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.8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26981" y="421239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1</a:t>
            </a:r>
            <a:r>
              <a:rPr sz="700" spc="-30" dirty="0"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17942" y="409737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7942" y="3667432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.2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17942" y="3238779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.4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7942" y="2809095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.6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46106" y="2809095"/>
            <a:ext cx="84137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8040" algn="l"/>
              </a:tabLst>
            </a:pPr>
            <a:r>
              <a:rPr sz="700" u="sng" spc="-20" dirty="0">
                <a:latin typeface="Arial"/>
                <a:cs typeface="Arial"/>
              </a:rPr>
              <a:t> 	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12956" y="2379196"/>
            <a:ext cx="1244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125" algn="l"/>
              </a:tabLst>
            </a:pPr>
            <a:r>
              <a:rPr sz="700" u="sng" spc="-20" dirty="0">
                <a:latin typeface="Arial"/>
                <a:cs typeface="Arial"/>
              </a:rPr>
              <a:t> 	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34851" y="415797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52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81595" y="1950586"/>
            <a:ext cx="1244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125" algn="l"/>
              </a:tabLst>
            </a:pPr>
            <a:r>
              <a:rPr sz="700" u="sng" spc="-20" dirty="0">
                <a:latin typeface="Arial"/>
                <a:cs typeface="Arial"/>
              </a:rPr>
              <a:t> 	</a:t>
            </a:r>
            <a:endParaRPr sz="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35547" y="2039486"/>
            <a:ext cx="30226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8925" algn="l"/>
              </a:tabLst>
            </a:pPr>
            <a:r>
              <a:rPr sz="700" u="sng" spc="-20" dirty="0">
                <a:latin typeface="Arial"/>
                <a:cs typeface="Arial"/>
              </a:rPr>
              <a:t>   </a:t>
            </a:r>
            <a:r>
              <a:rPr sz="700" u="sng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  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u="sng" spc="-20" dirty="0">
                <a:latin typeface="Arial"/>
                <a:cs typeface="Arial"/>
              </a:rPr>
              <a:t> </a:t>
            </a:r>
            <a:r>
              <a:rPr sz="700" u="sng" dirty="0"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00828" y="415797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74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67038" y="415797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52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3005" y="415797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74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99263" y="415797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52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65230" y="415797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74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31392" y="415797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52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97650" y="415797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74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63617" y="415797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52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29778" y="415797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74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95745" y="415797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752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7876" y="4157976"/>
            <a:ext cx="2715260" cy="0"/>
          </a:xfrm>
          <a:custGeom>
            <a:avLst/>
            <a:gdLst/>
            <a:ahLst/>
            <a:cxnLst/>
            <a:rect l="l" t="t" r="r" b="b"/>
            <a:pathLst>
              <a:path w="2715260">
                <a:moveTo>
                  <a:pt x="0" y="0"/>
                </a:moveTo>
                <a:lnTo>
                  <a:pt x="2714834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68359" y="41579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51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88244" y="394366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2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68359" y="37280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51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88244" y="351368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2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8359" y="32994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51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8244" y="308378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2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8359" y="28694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51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88244" y="265517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2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68359" y="243952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51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88244" y="222517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2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68359" y="20111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51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07876" y="1989118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216885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276551" y="4097374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76551" y="3667432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.2</a:t>
            </a:r>
            <a:endParaRPr sz="7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99901" y="3238779"/>
            <a:ext cx="12509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760" algn="l"/>
              </a:tabLst>
            </a:pPr>
            <a:r>
              <a:rPr sz="700" u="sng" spc="-20" dirty="0">
                <a:latin typeface="Arial"/>
                <a:cs typeface="Arial"/>
              </a:rPr>
              <a:t> 	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276551" y="3238779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.4</a:t>
            </a:r>
            <a:endParaRPr sz="7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276551" y="2809095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.6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76551" y="2379196"/>
            <a:ext cx="13716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.8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222711" y="41579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574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22711" y="394366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690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22711" y="37280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574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22711" y="351368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690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22711" y="32994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574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22711" y="308378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690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22711" y="28694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574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22711" y="265517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690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22711" y="243952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574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22711" y="222517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690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22711" y="20111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574" y="0"/>
                </a:moveTo>
                <a:lnTo>
                  <a:pt x="0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22711" y="1989118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2168857"/>
                </a:moveTo>
                <a:lnTo>
                  <a:pt x="0" y="0"/>
                </a:lnTo>
              </a:path>
            </a:pathLst>
          </a:custGeom>
          <a:ln w="8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23027" y="3006973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23027" y="2990729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5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32494" y="278759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32494" y="277147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41719" y="2681044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41719" y="2664276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50002" y="259267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50002" y="257655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59227" y="251642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59227" y="2500307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67510" y="247247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7510" y="2456228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09" h="33019">
                <a:moveTo>
                  <a:pt x="0" y="32487"/>
                </a:moveTo>
                <a:lnTo>
                  <a:pt x="29106" y="32487"/>
                </a:lnTo>
                <a:lnTo>
                  <a:pt x="29106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76735" y="2387925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5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76735" y="2387925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5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86202" y="2355647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09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86202" y="2355647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09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94253" y="2311937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5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94253" y="2311937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5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03720" y="2298788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03720" y="2298788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11761" y="2248467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11761" y="2248467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21228" y="2224175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21228" y="2224175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29269" y="221107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29269" y="221107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38736" y="2173566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38736" y="2173566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647970" y="215423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47970" y="215423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73761" y="209564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73761" y="2079536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00494" y="203947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00494" y="2022703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27469" y="201413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27469" y="1998024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54211" y="2008542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54211" y="1991774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80003" y="2001357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80003" y="1985244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06745" y="2008542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06745" y="1991774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33487" y="2020033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33487" y="2003265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60462" y="200135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60462" y="1985244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87204" y="1989103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87204" y="1972336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12996" y="2001357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12996" y="1985244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39729" y="198910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39729" y="1972336"/>
            <a:ext cx="31115" cy="33655"/>
          </a:xfrm>
          <a:custGeom>
            <a:avLst/>
            <a:gdLst/>
            <a:ahLst/>
            <a:cxnLst/>
            <a:rect l="l" t="t" r="r" b="b"/>
            <a:pathLst>
              <a:path w="31114" h="33655">
                <a:moveTo>
                  <a:pt x="0" y="33535"/>
                </a:moveTo>
                <a:lnTo>
                  <a:pt x="30525" y="33535"/>
                </a:lnTo>
                <a:lnTo>
                  <a:pt x="30525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66704" y="1989103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66704" y="197233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55398" y="1989103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55398" y="197233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43957" y="202595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43957" y="2009837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88479" y="202595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88479" y="2009837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938" y="2045281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938" y="2029168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00709" y="2066365"/>
            <a:ext cx="29845" cy="34290"/>
          </a:xfrm>
          <a:custGeom>
            <a:avLst/>
            <a:gdLst/>
            <a:ahLst/>
            <a:cxnLst/>
            <a:rect l="l" t="t" r="r" b="b"/>
            <a:pathLst>
              <a:path w="29844" h="34289">
                <a:moveTo>
                  <a:pt x="0" y="33798"/>
                </a:moveTo>
                <a:lnTo>
                  <a:pt x="29342" y="33798"/>
                </a:lnTo>
                <a:lnTo>
                  <a:pt x="29342" y="0"/>
                </a:lnTo>
                <a:lnTo>
                  <a:pt x="0" y="0"/>
                </a:lnTo>
                <a:lnTo>
                  <a:pt x="0" y="33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00709" y="2066365"/>
            <a:ext cx="29845" cy="34290"/>
          </a:xfrm>
          <a:custGeom>
            <a:avLst/>
            <a:gdLst/>
            <a:ahLst/>
            <a:cxnLst/>
            <a:rect l="l" t="t" r="r" b="b"/>
            <a:pathLst>
              <a:path w="29844" h="34289">
                <a:moveTo>
                  <a:pt x="0" y="33798"/>
                </a:moveTo>
                <a:lnTo>
                  <a:pt x="29342" y="33798"/>
                </a:lnTo>
                <a:lnTo>
                  <a:pt x="29342" y="0"/>
                </a:lnTo>
                <a:lnTo>
                  <a:pt x="0" y="0"/>
                </a:lnTo>
                <a:lnTo>
                  <a:pt x="0" y="33798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511674" y="218339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1674" y="2167277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21476" y="2378311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21476" y="2362198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32247" y="2385364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3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32247" y="2368465"/>
            <a:ext cx="29845" cy="34290"/>
          </a:xfrm>
          <a:custGeom>
            <a:avLst/>
            <a:gdLst/>
            <a:ahLst/>
            <a:cxnLst/>
            <a:rect l="l" t="t" r="r" b="b"/>
            <a:pathLst>
              <a:path w="29844" h="34289">
                <a:moveTo>
                  <a:pt x="0" y="33798"/>
                </a:moveTo>
                <a:lnTo>
                  <a:pt x="29342" y="33798"/>
                </a:lnTo>
                <a:lnTo>
                  <a:pt x="29342" y="0"/>
                </a:lnTo>
                <a:lnTo>
                  <a:pt x="0" y="0"/>
                </a:lnTo>
                <a:lnTo>
                  <a:pt x="0" y="33798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43212" y="248549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953886" y="259908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53886" y="2582846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4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064948" y="272422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064948" y="2708114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75623" y="278103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75623" y="2764926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86685" y="290626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86685" y="2890148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396389" y="298314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96389" y="2966376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07160" y="303277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07160" y="3016658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18125" y="317151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5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18125" y="3154746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5" y="33535"/>
                </a:lnTo>
                <a:lnTo>
                  <a:pt x="29105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728896" y="326591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28896" y="3249145"/>
            <a:ext cx="31115" cy="33655"/>
          </a:xfrm>
          <a:custGeom>
            <a:avLst/>
            <a:gdLst/>
            <a:ahLst/>
            <a:cxnLst/>
            <a:rect l="l" t="t" r="r" b="b"/>
            <a:pathLst>
              <a:path w="31114" h="33654">
                <a:moveTo>
                  <a:pt x="0" y="33535"/>
                </a:moveTo>
                <a:lnTo>
                  <a:pt x="30525" y="33535"/>
                </a:lnTo>
                <a:lnTo>
                  <a:pt x="30525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39862" y="341625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39862" y="3400008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50633" y="3573713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50633" y="3557470"/>
            <a:ext cx="29845" cy="33020"/>
          </a:xfrm>
          <a:custGeom>
            <a:avLst/>
            <a:gdLst/>
            <a:ahLst/>
            <a:cxnLst/>
            <a:rect l="l" t="t" r="r" b="b"/>
            <a:pathLst>
              <a:path w="29845" h="33020">
                <a:moveTo>
                  <a:pt x="0" y="32487"/>
                </a:moveTo>
                <a:lnTo>
                  <a:pt x="29342" y="32487"/>
                </a:lnTo>
                <a:lnTo>
                  <a:pt x="29342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61598" y="373694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61598" y="372017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4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71399" y="401401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5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71399" y="3997897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5" y="32225"/>
                </a:lnTo>
                <a:lnTo>
                  <a:pt x="2910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59227" y="3052209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59227" y="3036096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67510" y="2906901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09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67510" y="2906901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09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76735" y="2875972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5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76735" y="2875972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5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86202" y="2807648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09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86202" y="2807648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09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94253" y="2795808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5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94253" y="2795808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5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03720" y="2715954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03720" y="2715954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11761" y="2733997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11761" y="2733997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21228" y="270626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621228" y="26900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29269" y="264752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629269" y="2647523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638736" y="2622951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638736" y="2622951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647970" y="2610064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647970" y="2610064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673761" y="256418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73761" y="2547942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10" h="33019">
                <a:moveTo>
                  <a:pt x="0" y="32487"/>
                </a:moveTo>
                <a:lnTo>
                  <a:pt x="29106" y="32487"/>
                </a:lnTo>
                <a:lnTo>
                  <a:pt x="29106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00494" y="248420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00494" y="2468089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27469" y="246024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727469" y="2443474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754211" y="2417714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754211" y="240094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780003" y="240416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780003" y="2387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06745" y="240416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06745" y="2387925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80" h="33019">
                <a:moveTo>
                  <a:pt x="0" y="32487"/>
                </a:moveTo>
                <a:lnTo>
                  <a:pt x="30288" y="32487"/>
                </a:lnTo>
                <a:lnTo>
                  <a:pt x="30288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33487" y="238034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33487" y="2363572"/>
            <a:ext cx="29845" cy="33655"/>
          </a:xfrm>
          <a:custGeom>
            <a:avLst/>
            <a:gdLst/>
            <a:ahLst/>
            <a:cxnLst/>
            <a:rect l="l" t="t" r="r" b="b"/>
            <a:pathLst>
              <a:path w="29844" h="33655">
                <a:moveTo>
                  <a:pt x="0" y="33535"/>
                </a:moveTo>
                <a:lnTo>
                  <a:pt x="29342" y="33535"/>
                </a:lnTo>
                <a:lnTo>
                  <a:pt x="29342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60462" y="235500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60462" y="2338893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87204" y="234928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3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87204" y="2332381"/>
            <a:ext cx="29845" cy="34290"/>
          </a:xfrm>
          <a:custGeom>
            <a:avLst/>
            <a:gdLst/>
            <a:ahLst/>
            <a:cxnLst/>
            <a:rect l="l" t="t" r="r" b="b"/>
            <a:pathLst>
              <a:path w="29844" h="34289">
                <a:moveTo>
                  <a:pt x="0" y="33798"/>
                </a:moveTo>
                <a:lnTo>
                  <a:pt x="29342" y="33798"/>
                </a:lnTo>
                <a:lnTo>
                  <a:pt x="29342" y="0"/>
                </a:lnTo>
                <a:lnTo>
                  <a:pt x="0" y="0"/>
                </a:lnTo>
                <a:lnTo>
                  <a:pt x="0" y="33798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12996" y="234928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12996" y="2332381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0" y="33798"/>
                </a:moveTo>
                <a:lnTo>
                  <a:pt x="30288" y="33798"/>
                </a:lnTo>
                <a:lnTo>
                  <a:pt x="30288" y="0"/>
                </a:lnTo>
                <a:lnTo>
                  <a:pt x="0" y="0"/>
                </a:lnTo>
                <a:lnTo>
                  <a:pt x="0" y="33798"/>
                </a:lnTo>
                <a:close/>
              </a:path>
            </a:pathLst>
          </a:custGeom>
          <a:ln w="6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39729" y="229948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39729" y="2283370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0" y="32225"/>
                </a:moveTo>
                <a:lnTo>
                  <a:pt x="30525" y="32225"/>
                </a:lnTo>
                <a:lnTo>
                  <a:pt x="3052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88479" y="2163404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188479" y="214663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89938" y="210261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89938" y="2085851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400709" y="2103868"/>
            <a:ext cx="29845" cy="33020"/>
          </a:xfrm>
          <a:custGeom>
            <a:avLst/>
            <a:gdLst/>
            <a:ahLst/>
            <a:cxnLst/>
            <a:rect l="l" t="t" r="r" b="b"/>
            <a:pathLst>
              <a:path w="29844" h="33019">
                <a:moveTo>
                  <a:pt x="0" y="32487"/>
                </a:moveTo>
                <a:lnTo>
                  <a:pt x="29342" y="32487"/>
                </a:lnTo>
                <a:lnTo>
                  <a:pt x="29342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400709" y="2103868"/>
            <a:ext cx="29845" cy="33020"/>
          </a:xfrm>
          <a:custGeom>
            <a:avLst/>
            <a:gdLst/>
            <a:ahLst/>
            <a:cxnLst/>
            <a:rect l="l" t="t" r="r" b="b"/>
            <a:pathLst>
              <a:path w="29844" h="33019">
                <a:moveTo>
                  <a:pt x="0" y="32487"/>
                </a:moveTo>
                <a:lnTo>
                  <a:pt x="29342" y="32487"/>
                </a:lnTo>
                <a:lnTo>
                  <a:pt x="29342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511674" y="21324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511674" y="2115707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621476" y="2132475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621476" y="2115707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80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32247" y="210714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32247" y="2091027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4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843212" y="2076211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53886" y="208326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37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53886" y="2066365"/>
            <a:ext cx="31115" cy="34290"/>
          </a:xfrm>
          <a:custGeom>
            <a:avLst/>
            <a:gdLst/>
            <a:ahLst/>
            <a:cxnLst/>
            <a:rect l="l" t="t" r="r" b="b"/>
            <a:pathLst>
              <a:path w="31114" h="34289">
                <a:moveTo>
                  <a:pt x="0" y="33798"/>
                </a:moveTo>
                <a:lnTo>
                  <a:pt x="30525" y="33798"/>
                </a:lnTo>
                <a:lnTo>
                  <a:pt x="30525" y="0"/>
                </a:lnTo>
                <a:lnTo>
                  <a:pt x="0" y="0"/>
                </a:lnTo>
                <a:lnTo>
                  <a:pt x="0" y="33798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64948" y="207621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64948" y="2060098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75623" y="206458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2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75623" y="2048345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4" h="33019">
                <a:moveTo>
                  <a:pt x="0" y="32487"/>
                </a:moveTo>
                <a:lnTo>
                  <a:pt x="30525" y="32487"/>
                </a:lnTo>
                <a:lnTo>
                  <a:pt x="30525" y="0"/>
                </a:lnTo>
                <a:lnTo>
                  <a:pt x="0" y="0"/>
                </a:lnTo>
                <a:lnTo>
                  <a:pt x="0" y="32487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286685" y="205225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286685" y="2035483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6" y="33535"/>
                </a:lnTo>
                <a:lnTo>
                  <a:pt x="29106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96389" y="202723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6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396389" y="2011126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6" y="32225"/>
                </a:lnTo>
                <a:lnTo>
                  <a:pt x="29106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507160" y="204528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507160" y="2029168"/>
            <a:ext cx="30480" cy="32384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0" y="32225"/>
                </a:moveTo>
                <a:lnTo>
                  <a:pt x="30288" y="32225"/>
                </a:lnTo>
                <a:lnTo>
                  <a:pt x="30288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618125" y="203420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5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618125" y="2017441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0" y="33535"/>
                </a:moveTo>
                <a:lnTo>
                  <a:pt x="29105" y="33535"/>
                </a:lnTo>
                <a:lnTo>
                  <a:pt x="29105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728896" y="202132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25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728896" y="2004554"/>
            <a:ext cx="31115" cy="33655"/>
          </a:xfrm>
          <a:custGeom>
            <a:avLst/>
            <a:gdLst/>
            <a:ahLst/>
            <a:cxnLst/>
            <a:rect l="l" t="t" r="r" b="b"/>
            <a:pathLst>
              <a:path w="31114" h="33655">
                <a:moveTo>
                  <a:pt x="0" y="33535"/>
                </a:moveTo>
                <a:lnTo>
                  <a:pt x="30525" y="33535"/>
                </a:lnTo>
                <a:lnTo>
                  <a:pt x="30525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839862" y="203420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39862" y="2017441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950633" y="1996095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42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950633" y="1979982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5" h="32385">
                <a:moveTo>
                  <a:pt x="0" y="32225"/>
                </a:moveTo>
                <a:lnTo>
                  <a:pt x="29342" y="32225"/>
                </a:lnTo>
                <a:lnTo>
                  <a:pt x="29342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061598" y="202132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88" y="0"/>
                </a:lnTo>
              </a:path>
            </a:pathLst>
          </a:custGeom>
          <a:ln w="33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061598" y="2004554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5">
                <a:moveTo>
                  <a:pt x="0" y="33535"/>
                </a:moveTo>
                <a:lnTo>
                  <a:pt x="30288" y="33535"/>
                </a:lnTo>
                <a:lnTo>
                  <a:pt x="30288" y="0"/>
                </a:lnTo>
                <a:lnTo>
                  <a:pt x="0" y="0"/>
                </a:lnTo>
                <a:lnTo>
                  <a:pt x="0" y="3353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171399" y="198449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105" y="0"/>
                </a:lnTo>
              </a:path>
            </a:pathLst>
          </a:custGeom>
          <a:ln w="3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171399" y="1968383"/>
            <a:ext cx="29209" cy="32384"/>
          </a:xfrm>
          <a:custGeom>
            <a:avLst/>
            <a:gdLst/>
            <a:ahLst/>
            <a:cxnLst/>
            <a:rect l="l" t="t" r="r" b="b"/>
            <a:pathLst>
              <a:path w="29210" h="32385">
                <a:moveTo>
                  <a:pt x="0" y="32225"/>
                </a:moveTo>
                <a:lnTo>
                  <a:pt x="29105" y="32225"/>
                </a:lnTo>
                <a:lnTo>
                  <a:pt x="29105" y="0"/>
                </a:lnTo>
                <a:lnTo>
                  <a:pt x="0" y="0"/>
                </a:lnTo>
                <a:lnTo>
                  <a:pt x="0" y="32225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14977" y="3069611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558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8352"/>
                </a:lnTo>
                <a:lnTo>
                  <a:pt x="7100" y="36191"/>
                </a:lnTo>
                <a:lnTo>
                  <a:pt x="25558" y="36191"/>
                </a:lnTo>
                <a:lnTo>
                  <a:pt x="32659" y="28352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14977" y="3069611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352"/>
                </a:lnTo>
                <a:lnTo>
                  <a:pt x="7100" y="36191"/>
                </a:lnTo>
                <a:lnTo>
                  <a:pt x="16334" y="36191"/>
                </a:lnTo>
                <a:lnTo>
                  <a:pt x="25558" y="36191"/>
                </a:lnTo>
                <a:lnTo>
                  <a:pt x="32659" y="28352"/>
                </a:lnTo>
                <a:lnTo>
                  <a:pt x="32659" y="18042"/>
                </a:lnTo>
                <a:lnTo>
                  <a:pt x="32659" y="7839"/>
                </a:lnTo>
                <a:lnTo>
                  <a:pt x="25558" y="0"/>
                </a:lnTo>
                <a:lnTo>
                  <a:pt x="1633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17343" y="300259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67" y="0"/>
                </a:lnTo>
                <a:lnTo>
                  <a:pt x="0" y="7517"/>
                </a:lnTo>
                <a:lnTo>
                  <a:pt x="0" y="26955"/>
                </a:lnTo>
                <a:lnTo>
                  <a:pt x="6867" y="34795"/>
                </a:lnTo>
                <a:lnTo>
                  <a:pt x="25558" y="34795"/>
                </a:lnTo>
                <a:lnTo>
                  <a:pt x="32659" y="26955"/>
                </a:lnTo>
                <a:lnTo>
                  <a:pt x="32659" y="7517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17343" y="300259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6867" y="34795"/>
                </a:lnTo>
                <a:lnTo>
                  <a:pt x="16324" y="34795"/>
                </a:lnTo>
                <a:lnTo>
                  <a:pt x="25558" y="34795"/>
                </a:lnTo>
                <a:lnTo>
                  <a:pt x="32659" y="26955"/>
                </a:lnTo>
                <a:lnTo>
                  <a:pt x="32659" y="16753"/>
                </a:lnTo>
                <a:lnTo>
                  <a:pt x="32659" y="7517"/>
                </a:lnTo>
                <a:lnTo>
                  <a:pt x="25558" y="0"/>
                </a:lnTo>
                <a:lnTo>
                  <a:pt x="16324" y="0"/>
                </a:lnTo>
                <a:lnTo>
                  <a:pt x="6867" y="0"/>
                </a:lnTo>
                <a:lnTo>
                  <a:pt x="0" y="7517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518527" y="2974030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558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8566"/>
                </a:lnTo>
                <a:lnTo>
                  <a:pt x="6867" y="36084"/>
                </a:lnTo>
                <a:lnTo>
                  <a:pt x="25558" y="36084"/>
                </a:lnTo>
                <a:lnTo>
                  <a:pt x="32659" y="28566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18527" y="2974030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6867" y="36084"/>
                </a:lnTo>
                <a:lnTo>
                  <a:pt x="16324" y="36084"/>
                </a:lnTo>
                <a:lnTo>
                  <a:pt x="25558" y="36084"/>
                </a:lnTo>
                <a:lnTo>
                  <a:pt x="32659" y="28566"/>
                </a:lnTo>
                <a:lnTo>
                  <a:pt x="32659" y="18042"/>
                </a:lnTo>
                <a:lnTo>
                  <a:pt x="32659" y="7839"/>
                </a:lnTo>
                <a:lnTo>
                  <a:pt x="25558" y="0"/>
                </a:lnTo>
                <a:lnTo>
                  <a:pt x="16324" y="0"/>
                </a:lnTo>
                <a:lnTo>
                  <a:pt x="686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520893" y="290690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7278"/>
                </a:lnTo>
                <a:lnTo>
                  <a:pt x="6867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520893" y="290690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6867" y="34903"/>
                </a:lnTo>
                <a:lnTo>
                  <a:pt x="16324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558" y="0"/>
                </a:lnTo>
                <a:lnTo>
                  <a:pt x="16324" y="0"/>
                </a:lnTo>
                <a:lnTo>
                  <a:pt x="686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522077" y="2878664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517"/>
                </a:lnTo>
                <a:lnTo>
                  <a:pt x="0" y="26955"/>
                </a:lnTo>
                <a:lnTo>
                  <a:pt x="6867" y="34795"/>
                </a:lnTo>
                <a:lnTo>
                  <a:pt x="24375" y="34795"/>
                </a:lnTo>
                <a:lnTo>
                  <a:pt x="31475" y="26955"/>
                </a:lnTo>
                <a:lnTo>
                  <a:pt x="31475" y="7517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22077" y="2878664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67" y="34795"/>
                </a:lnTo>
                <a:lnTo>
                  <a:pt x="15141" y="34795"/>
                </a:lnTo>
                <a:lnTo>
                  <a:pt x="24375" y="34795"/>
                </a:lnTo>
                <a:lnTo>
                  <a:pt x="31475" y="26955"/>
                </a:lnTo>
                <a:lnTo>
                  <a:pt x="31475" y="16753"/>
                </a:lnTo>
                <a:lnTo>
                  <a:pt x="31475" y="7517"/>
                </a:lnTo>
                <a:lnTo>
                  <a:pt x="24375" y="0"/>
                </a:lnTo>
                <a:lnTo>
                  <a:pt x="15141" y="0"/>
                </a:lnTo>
                <a:lnTo>
                  <a:pt x="6867" y="0"/>
                </a:lnTo>
                <a:lnTo>
                  <a:pt x="0" y="7517"/>
                </a:lnTo>
                <a:lnTo>
                  <a:pt x="0" y="16753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524211" y="285009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608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8566"/>
                </a:lnTo>
                <a:lnTo>
                  <a:pt x="7100" y="36084"/>
                </a:lnTo>
                <a:lnTo>
                  <a:pt x="24608" y="36084"/>
                </a:lnTo>
                <a:lnTo>
                  <a:pt x="31708" y="28566"/>
                </a:lnTo>
                <a:lnTo>
                  <a:pt x="31708" y="7839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24211" y="285009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566"/>
                </a:lnTo>
                <a:lnTo>
                  <a:pt x="7100" y="36084"/>
                </a:lnTo>
                <a:lnTo>
                  <a:pt x="15374" y="36084"/>
                </a:lnTo>
                <a:lnTo>
                  <a:pt x="24608" y="36084"/>
                </a:lnTo>
                <a:lnTo>
                  <a:pt x="31708" y="28566"/>
                </a:lnTo>
                <a:lnTo>
                  <a:pt x="31708" y="18042"/>
                </a:lnTo>
                <a:lnTo>
                  <a:pt x="31708" y="7839"/>
                </a:lnTo>
                <a:lnTo>
                  <a:pt x="24608" y="0"/>
                </a:lnTo>
                <a:lnTo>
                  <a:pt x="1537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25394" y="2816483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08" y="0"/>
                </a:moveTo>
                <a:lnTo>
                  <a:pt x="7100" y="0"/>
                </a:lnTo>
                <a:lnTo>
                  <a:pt x="0" y="7947"/>
                </a:lnTo>
                <a:lnTo>
                  <a:pt x="0" y="27278"/>
                </a:lnTo>
                <a:lnTo>
                  <a:pt x="7100" y="34903"/>
                </a:lnTo>
                <a:lnTo>
                  <a:pt x="24608" y="34903"/>
                </a:lnTo>
                <a:lnTo>
                  <a:pt x="31708" y="27278"/>
                </a:lnTo>
                <a:lnTo>
                  <a:pt x="31708" y="7947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25394" y="2816483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860"/>
                </a:moveTo>
                <a:lnTo>
                  <a:pt x="0" y="27278"/>
                </a:lnTo>
                <a:lnTo>
                  <a:pt x="7100" y="34903"/>
                </a:lnTo>
                <a:lnTo>
                  <a:pt x="15141" y="34903"/>
                </a:lnTo>
                <a:lnTo>
                  <a:pt x="24608" y="34903"/>
                </a:lnTo>
                <a:lnTo>
                  <a:pt x="31708" y="27278"/>
                </a:lnTo>
                <a:lnTo>
                  <a:pt x="31708" y="16860"/>
                </a:lnTo>
                <a:lnTo>
                  <a:pt x="31708" y="7947"/>
                </a:lnTo>
                <a:lnTo>
                  <a:pt x="24608" y="0"/>
                </a:lnTo>
                <a:lnTo>
                  <a:pt x="15141" y="0"/>
                </a:lnTo>
                <a:lnTo>
                  <a:pt x="7100" y="0"/>
                </a:lnTo>
                <a:lnTo>
                  <a:pt x="0" y="7947"/>
                </a:lnTo>
                <a:lnTo>
                  <a:pt x="0" y="16860"/>
                </a:lnTo>
                <a:close/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27761" y="278952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608" y="0"/>
                </a:moveTo>
                <a:lnTo>
                  <a:pt x="7090" y="0"/>
                </a:lnTo>
                <a:lnTo>
                  <a:pt x="0" y="7624"/>
                </a:lnTo>
                <a:lnTo>
                  <a:pt x="0" y="28352"/>
                </a:lnTo>
                <a:lnTo>
                  <a:pt x="7090" y="36191"/>
                </a:lnTo>
                <a:lnTo>
                  <a:pt x="24608" y="36191"/>
                </a:lnTo>
                <a:lnTo>
                  <a:pt x="31465" y="28352"/>
                </a:lnTo>
                <a:lnTo>
                  <a:pt x="31465" y="7624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27761" y="278952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352"/>
                </a:lnTo>
                <a:lnTo>
                  <a:pt x="7090" y="36191"/>
                </a:lnTo>
                <a:lnTo>
                  <a:pt x="15141" y="36191"/>
                </a:lnTo>
                <a:lnTo>
                  <a:pt x="24608" y="36191"/>
                </a:lnTo>
                <a:lnTo>
                  <a:pt x="31465" y="28352"/>
                </a:lnTo>
                <a:lnTo>
                  <a:pt x="31465" y="18042"/>
                </a:lnTo>
                <a:lnTo>
                  <a:pt x="31465" y="7624"/>
                </a:lnTo>
                <a:lnTo>
                  <a:pt x="24608" y="0"/>
                </a:lnTo>
                <a:lnTo>
                  <a:pt x="15141" y="0"/>
                </a:lnTo>
                <a:lnTo>
                  <a:pt x="709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528944" y="2744206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090" y="0"/>
                </a:lnTo>
                <a:lnTo>
                  <a:pt x="0" y="7839"/>
                </a:lnTo>
                <a:lnTo>
                  <a:pt x="0" y="28566"/>
                </a:lnTo>
                <a:lnTo>
                  <a:pt x="7090" y="36191"/>
                </a:lnTo>
                <a:lnTo>
                  <a:pt x="25791" y="36191"/>
                </a:lnTo>
                <a:lnTo>
                  <a:pt x="32649" y="28566"/>
                </a:lnTo>
                <a:lnTo>
                  <a:pt x="3264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528944" y="2744206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7090" y="36191"/>
                </a:lnTo>
                <a:lnTo>
                  <a:pt x="16324" y="36191"/>
                </a:lnTo>
                <a:lnTo>
                  <a:pt x="25791" y="36191"/>
                </a:lnTo>
                <a:lnTo>
                  <a:pt x="32649" y="28566"/>
                </a:lnTo>
                <a:lnTo>
                  <a:pt x="32649" y="18042"/>
                </a:lnTo>
                <a:lnTo>
                  <a:pt x="32649" y="7839"/>
                </a:lnTo>
                <a:lnTo>
                  <a:pt x="25791" y="0"/>
                </a:lnTo>
                <a:lnTo>
                  <a:pt x="16324" y="0"/>
                </a:lnTo>
                <a:lnTo>
                  <a:pt x="709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531311" y="2715962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090" y="0"/>
                </a:lnTo>
                <a:lnTo>
                  <a:pt x="0" y="7517"/>
                </a:lnTo>
                <a:lnTo>
                  <a:pt x="0" y="26955"/>
                </a:lnTo>
                <a:lnTo>
                  <a:pt x="7090" y="34795"/>
                </a:lnTo>
                <a:lnTo>
                  <a:pt x="25791" y="34795"/>
                </a:lnTo>
                <a:lnTo>
                  <a:pt x="32649" y="26955"/>
                </a:lnTo>
                <a:lnTo>
                  <a:pt x="32649" y="7517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531311" y="2715962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7090" y="34795"/>
                </a:lnTo>
                <a:lnTo>
                  <a:pt x="16324" y="34795"/>
                </a:lnTo>
                <a:lnTo>
                  <a:pt x="25791" y="34795"/>
                </a:lnTo>
                <a:lnTo>
                  <a:pt x="32649" y="26955"/>
                </a:lnTo>
                <a:lnTo>
                  <a:pt x="32649" y="16753"/>
                </a:lnTo>
                <a:lnTo>
                  <a:pt x="32649" y="7517"/>
                </a:lnTo>
                <a:lnTo>
                  <a:pt x="25791" y="0"/>
                </a:lnTo>
                <a:lnTo>
                  <a:pt x="16324" y="0"/>
                </a:lnTo>
                <a:lnTo>
                  <a:pt x="7090" y="0"/>
                </a:lnTo>
                <a:lnTo>
                  <a:pt x="0" y="7517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533668" y="2693946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558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8566"/>
                </a:lnTo>
                <a:lnTo>
                  <a:pt x="6867" y="36084"/>
                </a:lnTo>
                <a:lnTo>
                  <a:pt x="25558" y="36084"/>
                </a:lnTo>
                <a:lnTo>
                  <a:pt x="32659" y="28566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533668" y="2693946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6867" y="36084"/>
                </a:lnTo>
                <a:lnTo>
                  <a:pt x="16334" y="36084"/>
                </a:lnTo>
                <a:lnTo>
                  <a:pt x="25558" y="36084"/>
                </a:lnTo>
                <a:lnTo>
                  <a:pt x="32659" y="28566"/>
                </a:lnTo>
                <a:lnTo>
                  <a:pt x="32659" y="18042"/>
                </a:lnTo>
                <a:lnTo>
                  <a:pt x="32659" y="7839"/>
                </a:lnTo>
                <a:lnTo>
                  <a:pt x="25558" y="0"/>
                </a:lnTo>
                <a:lnTo>
                  <a:pt x="16334" y="0"/>
                </a:lnTo>
                <a:lnTo>
                  <a:pt x="686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534851" y="265378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67" y="0"/>
                </a:lnTo>
                <a:lnTo>
                  <a:pt x="0" y="7947"/>
                </a:lnTo>
                <a:lnTo>
                  <a:pt x="0" y="27278"/>
                </a:lnTo>
                <a:lnTo>
                  <a:pt x="6867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7947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534851" y="265378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860"/>
                </a:moveTo>
                <a:lnTo>
                  <a:pt x="0" y="27278"/>
                </a:lnTo>
                <a:lnTo>
                  <a:pt x="6867" y="34903"/>
                </a:lnTo>
                <a:lnTo>
                  <a:pt x="16334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16860"/>
                </a:lnTo>
                <a:lnTo>
                  <a:pt x="32659" y="7947"/>
                </a:lnTo>
                <a:lnTo>
                  <a:pt x="25558" y="0"/>
                </a:lnTo>
                <a:lnTo>
                  <a:pt x="16334" y="0"/>
                </a:lnTo>
                <a:lnTo>
                  <a:pt x="6867" y="0"/>
                </a:lnTo>
                <a:lnTo>
                  <a:pt x="0" y="7947"/>
                </a:lnTo>
                <a:lnTo>
                  <a:pt x="0" y="16860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537218" y="2637027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7278"/>
                </a:lnTo>
                <a:lnTo>
                  <a:pt x="6867" y="34903"/>
                </a:lnTo>
                <a:lnTo>
                  <a:pt x="24375" y="34903"/>
                </a:lnTo>
                <a:lnTo>
                  <a:pt x="31475" y="27278"/>
                </a:lnTo>
                <a:lnTo>
                  <a:pt x="31475" y="7839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537218" y="2637027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278"/>
                </a:lnTo>
                <a:lnTo>
                  <a:pt x="6867" y="34903"/>
                </a:lnTo>
                <a:lnTo>
                  <a:pt x="15151" y="34903"/>
                </a:lnTo>
                <a:lnTo>
                  <a:pt x="24375" y="34903"/>
                </a:lnTo>
                <a:lnTo>
                  <a:pt x="31475" y="27278"/>
                </a:lnTo>
                <a:lnTo>
                  <a:pt x="31475" y="16753"/>
                </a:lnTo>
                <a:lnTo>
                  <a:pt x="31475" y="7839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538401" y="2626825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624"/>
                </a:lnTo>
                <a:lnTo>
                  <a:pt x="0" y="26955"/>
                </a:lnTo>
                <a:lnTo>
                  <a:pt x="6867" y="34903"/>
                </a:lnTo>
                <a:lnTo>
                  <a:pt x="24375" y="34903"/>
                </a:lnTo>
                <a:lnTo>
                  <a:pt x="31475" y="26955"/>
                </a:lnTo>
                <a:lnTo>
                  <a:pt x="31475" y="7624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538401" y="2626825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67" y="34903"/>
                </a:lnTo>
                <a:lnTo>
                  <a:pt x="15151" y="34903"/>
                </a:lnTo>
                <a:lnTo>
                  <a:pt x="24375" y="34903"/>
                </a:lnTo>
                <a:lnTo>
                  <a:pt x="31475" y="26955"/>
                </a:lnTo>
                <a:lnTo>
                  <a:pt x="31475" y="16753"/>
                </a:lnTo>
                <a:lnTo>
                  <a:pt x="31475" y="7624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540535" y="263208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608" y="0"/>
                </a:moveTo>
                <a:lnTo>
                  <a:pt x="7100" y="0"/>
                </a:lnTo>
                <a:lnTo>
                  <a:pt x="0" y="7624"/>
                </a:lnTo>
                <a:lnTo>
                  <a:pt x="0" y="28244"/>
                </a:lnTo>
                <a:lnTo>
                  <a:pt x="7100" y="36191"/>
                </a:lnTo>
                <a:lnTo>
                  <a:pt x="24608" y="36191"/>
                </a:lnTo>
                <a:lnTo>
                  <a:pt x="31708" y="28244"/>
                </a:lnTo>
                <a:lnTo>
                  <a:pt x="31708" y="7624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540535" y="263208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244"/>
                </a:lnTo>
                <a:lnTo>
                  <a:pt x="7100" y="36191"/>
                </a:lnTo>
                <a:lnTo>
                  <a:pt x="15383" y="36191"/>
                </a:lnTo>
                <a:lnTo>
                  <a:pt x="24608" y="36191"/>
                </a:lnTo>
                <a:lnTo>
                  <a:pt x="31708" y="28244"/>
                </a:lnTo>
                <a:lnTo>
                  <a:pt x="31708" y="18042"/>
                </a:lnTo>
                <a:lnTo>
                  <a:pt x="31708" y="7624"/>
                </a:lnTo>
                <a:lnTo>
                  <a:pt x="24608" y="0"/>
                </a:lnTo>
                <a:lnTo>
                  <a:pt x="15383" y="0"/>
                </a:lnTo>
                <a:lnTo>
                  <a:pt x="710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545269" y="2576564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100" y="0"/>
                </a:lnTo>
                <a:lnTo>
                  <a:pt x="0" y="7517"/>
                </a:lnTo>
                <a:lnTo>
                  <a:pt x="0" y="26955"/>
                </a:lnTo>
                <a:lnTo>
                  <a:pt x="7100" y="34795"/>
                </a:lnTo>
                <a:lnTo>
                  <a:pt x="25791" y="34795"/>
                </a:lnTo>
                <a:lnTo>
                  <a:pt x="32649" y="26955"/>
                </a:lnTo>
                <a:lnTo>
                  <a:pt x="32649" y="7517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45269" y="2576564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7100" y="34795"/>
                </a:lnTo>
                <a:lnTo>
                  <a:pt x="16324" y="34795"/>
                </a:lnTo>
                <a:lnTo>
                  <a:pt x="25791" y="34795"/>
                </a:lnTo>
                <a:lnTo>
                  <a:pt x="32649" y="26955"/>
                </a:lnTo>
                <a:lnTo>
                  <a:pt x="32649" y="16753"/>
                </a:lnTo>
                <a:lnTo>
                  <a:pt x="32649" y="7517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517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551186" y="2509443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57" y="0"/>
                </a:lnTo>
                <a:lnTo>
                  <a:pt x="0" y="7624"/>
                </a:lnTo>
                <a:lnTo>
                  <a:pt x="0" y="26955"/>
                </a:lnTo>
                <a:lnTo>
                  <a:pt x="6857" y="34903"/>
                </a:lnTo>
                <a:lnTo>
                  <a:pt x="24375" y="34903"/>
                </a:lnTo>
                <a:lnTo>
                  <a:pt x="31465" y="26955"/>
                </a:lnTo>
                <a:lnTo>
                  <a:pt x="31465" y="7624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551186" y="2509443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57" y="34903"/>
                </a:lnTo>
                <a:lnTo>
                  <a:pt x="15141" y="34903"/>
                </a:lnTo>
                <a:lnTo>
                  <a:pt x="24375" y="34903"/>
                </a:lnTo>
                <a:lnTo>
                  <a:pt x="31465" y="26955"/>
                </a:lnTo>
                <a:lnTo>
                  <a:pt x="31465" y="16753"/>
                </a:lnTo>
                <a:lnTo>
                  <a:pt x="31465" y="7624"/>
                </a:lnTo>
                <a:lnTo>
                  <a:pt x="24375" y="0"/>
                </a:lnTo>
                <a:lnTo>
                  <a:pt x="15141" y="0"/>
                </a:lnTo>
                <a:lnTo>
                  <a:pt x="6857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55919" y="2491401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65" y="0"/>
                </a:moveTo>
                <a:lnTo>
                  <a:pt x="6857" y="0"/>
                </a:lnTo>
                <a:lnTo>
                  <a:pt x="0" y="7624"/>
                </a:lnTo>
                <a:lnTo>
                  <a:pt x="0" y="28244"/>
                </a:lnTo>
                <a:lnTo>
                  <a:pt x="6857" y="35869"/>
                </a:lnTo>
                <a:lnTo>
                  <a:pt x="24365" y="35869"/>
                </a:lnTo>
                <a:lnTo>
                  <a:pt x="31465" y="28244"/>
                </a:lnTo>
                <a:lnTo>
                  <a:pt x="31465" y="7624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555919" y="2491401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244"/>
                </a:lnTo>
                <a:lnTo>
                  <a:pt x="6857" y="35869"/>
                </a:lnTo>
                <a:lnTo>
                  <a:pt x="15141" y="35869"/>
                </a:lnTo>
                <a:lnTo>
                  <a:pt x="24365" y="35869"/>
                </a:lnTo>
                <a:lnTo>
                  <a:pt x="31465" y="28244"/>
                </a:lnTo>
                <a:lnTo>
                  <a:pt x="31465" y="18042"/>
                </a:lnTo>
                <a:lnTo>
                  <a:pt x="31465" y="7624"/>
                </a:lnTo>
                <a:lnTo>
                  <a:pt x="24365" y="0"/>
                </a:lnTo>
                <a:lnTo>
                  <a:pt x="15141" y="0"/>
                </a:lnTo>
                <a:lnTo>
                  <a:pt x="6857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561594" y="244736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6955"/>
                </a:lnTo>
                <a:lnTo>
                  <a:pt x="7100" y="34795"/>
                </a:lnTo>
                <a:lnTo>
                  <a:pt x="25791" y="34795"/>
                </a:lnTo>
                <a:lnTo>
                  <a:pt x="32659" y="26955"/>
                </a:lnTo>
                <a:lnTo>
                  <a:pt x="3265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561594" y="244736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7100" y="34795"/>
                </a:lnTo>
                <a:lnTo>
                  <a:pt x="16324" y="34795"/>
                </a:lnTo>
                <a:lnTo>
                  <a:pt x="25791" y="34795"/>
                </a:lnTo>
                <a:lnTo>
                  <a:pt x="32659" y="26955"/>
                </a:lnTo>
                <a:lnTo>
                  <a:pt x="32659" y="16753"/>
                </a:lnTo>
                <a:lnTo>
                  <a:pt x="32659" y="7839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566327" y="242406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608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8566"/>
                </a:lnTo>
                <a:lnTo>
                  <a:pt x="7100" y="36191"/>
                </a:lnTo>
                <a:lnTo>
                  <a:pt x="24608" y="36191"/>
                </a:lnTo>
                <a:lnTo>
                  <a:pt x="31475" y="28566"/>
                </a:lnTo>
                <a:lnTo>
                  <a:pt x="31475" y="7839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566327" y="242406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566"/>
                </a:lnTo>
                <a:lnTo>
                  <a:pt x="7100" y="36191"/>
                </a:lnTo>
                <a:lnTo>
                  <a:pt x="15141" y="36191"/>
                </a:lnTo>
                <a:lnTo>
                  <a:pt x="24608" y="36191"/>
                </a:lnTo>
                <a:lnTo>
                  <a:pt x="31475" y="28566"/>
                </a:lnTo>
                <a:lnTo>
                  <a:pt x="31475" y="18042"/>
                </a:lnTo>
                <a:lnTo>
                  <a:pt x="31475" y="7839"/>
                </a:lnTo>
                <a:lnTo>
                  <a:pt x="24608" y="0"/>
                </a:lnTo>
                <a:lnTo>
                  <a:pt x="15141" y="0"/>
                </a:lnTo>
                <a:lnTo>
                  <a:pt x="710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575561" y="2380248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090" y="0"/>
                </a:lnTo>
                <a:lnTo>
                  <a:pt x="0" y="7624"/>
                </a:lnTo>
                <a:lnTo>
                  <a:pt x="0" y="28352"/>
                </a:lnTo>
                <a:lnTo>
                  <a:pt x="7090" y="36191"/>
                </a:lnTo>
                <a:lnTo>
                  <a:pt x="25791" y="36191"/>
                </a:lnTo>
                <a:lnTo>
                  <a:pt x="32891" y="28352"/>
                </a:lnTo>
                <a:lnTo>
                  <a:pt x="32891" y="7624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575561" y="2380248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149"/>
                </a:moveTo>
                <a:lnTo>
                  <a:pt x="0" y="28352"/>
                </a:lnTo>
                <a:lnTo>
                  <a:pt x="7090" y="36191"/>
                </a:lnTo>
                <a:lnTo>
                  <a:pt x="16324" y="36191"/>
                </a:lnTo>
                <a:lnTo>
                  <a:pt x="25791" y="36191"/>
                </a:lnTo>
                <a:lnTo>
                  <a:pt x="32891" y="28352"/>
                </a:lnTo>
                <a:lnTo>
                  <a:pt x="32891" y="18149"/>
                </a:lnTo>
                <a:lnTo>
                  <a:pt x="32891" y="7624"/>
                </a:lnTo>
                <a:lnTo>
                  <a:pt x="25791" y="0"/>
                </a:lnTo>
                <a:lnTo>
                  <a:pt x="16324" y="0"/>
                </a:lnTo>
                <a:lnTo>
                  <a:pt x="7090" y="0"/>
                </a:lnTo>
                <a:lnTo>
                  <a:pt x="0" y="7624"/>
                </a:lnTo>
                <a:lnTo>
                  <a:pt x="0" y="18149"/>
                </a:lnTo>
                <a:close/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585018" y="2340190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7278"/>
                </a:lnTo>
                <a:lnTo>
                  <a:pt x="6867" y="34903"/>
                </a:lnTo>
                <a:lnTo>
                  <a:pt x="24375" y="34903"/>
                </a:lnTo>
                <a:lnTo>
                  <a:pt x="31475" y="27278"/>
                </a:lnTo>
                <a:lnTo>
                  <a:pt x="31475" y="7839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585018" y="2340190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278"/>
                </a:lnTo>
                <a:lnTo>
                  <a:pt x="6867" y="34903"/>
                </a:lnTo>
                <a:lnTo>
                  <a:pt x="15151" y="34903"/>
                </a:lnTo>
                <a:lnTo>
                  <a:pt x="24375" y="34903"/>
                </a:lnTo>
                <a:lnTo>
                  <a:pt x="31475" y="27278"/>
                </a:lnTo>
                <a:lnTo>
                  <a:pt x="31475" y="16753"/>
                </a:lnTo>
                <a:lnTo>
                  <a:pt x="31475" y="7839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593069" y="2284667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8566"/>
                </a:lnTo>
                <a:lnTo>
                  <a:pt x="7100" y="36191"/>
                </a:lnTo>
                <a:lnTo>
                  <a:pt x="25791" y="36191"/>
                </a:lnTo>
                <a:lnTo>
                  <a:pt x="32891" y="28566"/>
                </a:lnTo>
                <a:lnTo>
                  <a:pt x="32891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593069" y="2284667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7100" y="36191"/>
                </a:lnTo>
                <a:lnTo>
                  <a:pt x="16324" y="36191"/>
                </a:lnTo>
                <a:lnTo>
                  <a:pt x="25791" y="36191"/>
                </a:lnTo>
                <a:lnTo>
                  <a:pt x="32891" y="28566"/>
                </a:lnTo>
                <a:lnTo>
                  <a:pt x="32891" y="18042"/>
                </a:lnTo>
                <a:lnTo>
                  <a:pt x="32891" y="7839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602536" y="224460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49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7170"/>
                </a:lnTo>
                <a:lnTo>
                  <a:pt x="6857" y="34795"/>
                </a:lnTo>
                <a:lnTo>
                  <a:pt x="25549" y="34795"/>
                </a:lnTo>
                <a:lnTo>
                  <a:pt x="32649" y="27170"/>
                </a:lnTo>
                <a:lnTo>
                  <a:pt x="32649" y="7839"/>
                </a:lnTo>
                <a:lnTo>
                  <a:pt x="2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602536" y="224460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170"/>
                </a:lnTo>
                <a:lnTo>
                  <a:pt x="6857" y="34795"/>
                </a:lnTo>
                <a:lnTo>
                  <a:pt x="16324" y="34795"/>
                </a:lnTo>
                <a:lnTo>
                  <a:pt x="25549" y="34795"/>
                </a:lnTo>
                <a:lnTo>
                  <a:pt x="32649" y="27170"/>
                </a:lnTo>
                <a:lnTo>
                  <a:pt x="32649" y="16753"/>
                </a:lnTo>
                <a:lnTo>
                  <a:pt x="32649" y="7839"/>
                </a:lnTo>
                <a:lnTo>
                  <a:pt x="25549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622411" y="222785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7170"/>
                </a:lnTo>
                <a:lnTo>
                  <a:pt x="6857" y="34795"/>
                </a:lnTo>
                <a:lnTo>
                  <a:pt x="25558" y="34795"/>
                </a:lnTo>
                <a:lnTo>
                  <a:pt x="32649" y="27170"/>
                </a:lnTo>
                <a:lnTo>
                  <a:pt x="3264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622411" y="222785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170"/>
                </a:lnTo>
                <a:lnTo>
                  <a:pt x="6857" y="34795"/>
                </a:lnTo>
                <a:lnTo>
                  <a:pt x="16324" y="34795"/>
                </a:lnTo>
                <a:lnTo>
                  <a:pt x="25558" y="34795"/>
                </a:lnTo>
                <a:lnTo>
                  <a:pt x="32649" y="27170"/>
                </a:lnTo>
                <a:lnTo>
                  <a:pt x="32649" y="16753"/>
                </a:lnTo>
                <a:lnTo>
                  <a:pt x="32649" y="7839"/>
                </a:lnTo>
                <a:lnTo>
                  <a:pt x="25558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639919" y="216073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75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8566"/>
                </a:lnTo>
                <a:lnTo>
                  <a:pt x="6867" y="36191"/>
                </a:lnTo>
                <a:lnTo>
                  <a:pt x="24375" y="36191"/>
                </a:lnTo>
                <a:lnTo>
                  <a:pt x="31475" y="28566"/>
                </a:lnTo>
                <a:lnTo>
                  <a:pt x="31475" y="7839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639919" y="216073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566"/>
                </a:lnTo>
                <a:lnTo>
                  <a:pt x="6867" y="36191"/>
                </a:lnTo>
                <a:lnTo>
                  <a:pt x="15141" y="36191"/>
                </a:lnTo>
                <a:lnTo>
                  <a:pt x="24375" y="36191"/>
                </a:lnTo>
                <a:lnTo>
                  <a:pt x="31475" y="28566"/>
                </a:lnTo>
                <a:lnTo>
                  <a:pt x="31475" y="18042"/>
                </a:lnTo>
                <a:lnTo>
                  <a:pt x="31475" y="7839"/>
                </a:lnTo>
                <a:lnTo>
                  <a:pt x="24375" y="0"/>
                </a:lnTo>
                <a:lnTo>
                  <a:pt x="15141" y="0"/>
                </a:lnTo>
                <a:lnTo>
                  <a:pt x="686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657427" y="212722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75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8244"/>
                </a:lnTo>
                <a:lnTo>
                  <a:pt x="6867" y="36084"/>
                </a:lnTo>
                <a:lnTo>
                  <a:pt x="24375" y="36084"/>
                </a:lnTo>
                <a:lnTo>
                  <a:pt x="31475" y="28244"/>
                </a:lnTo>
                <a:lnTo>
                  <a:pt x="31475" y="7839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657427" y="2127227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244"/>
                </a:lnTo>
                <a:lnTo>
                  <a:pt x="6867" y="36084"/>
                </a:lnTo>
                <a:lnTo>
                  <a:pt x="15151" y="36084"/>
                </a:lnTo>
                <a:lnTo>
                  <a:pt x="24375" y="36084"/>
                </a:lnTo>
                <a:lnTo>
                  <a:pt x="31475" y="28244"/>
                </a:lnTo>
                <a:lnTo>
                  <a:pt x="31475" y="18042"/>
                </a:lnTo>
                <a:lnTo>
                  <a:pt x="31475" y="7839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674945" y="2054843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49" y="0"/>
                </a:moveTo>
                <a:lnTo>
                  <a:pt x="6857" y="0"/>
                </a:lnTo>
                <a:lnTo>
                  <a:pt x="0" y="7947"/>
                </a:lnTo>
                <a:lnTo>
                  <a:pt x="0" y="27278"/>
                </a:lnTo>
                <a:lnTo>
                  <a:pt x="6857" y="34903"/>
                </a:lnTo>
                <a:lnTo>
                  <a:pt x="25549" y="34903"/>
                </a:lnTo>
                <a:lnTo>
                  <a:pt x="32649" y="27278"/>
                </a:lnTo>
                <a:lnTo>
                  <a:pt x="32649" y="7947"/>
                </a:lnTo>
                <a:lnTo>
                  <a:pt x="2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674945" y="2054843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860"/>
                </a:moveTo>
                <a:lnTo>
                  <a:pt x="0" y="27278"/>
                </a:lnTo>
                <a:lnTo>
                  <a:pt x="6857" y="34903"/>
                </a:lnTo>
                <a:lnTo>
                  <a:pt x="16324" y="34903"/>
                </a:lnTo>
                <a:lnTo>
                  <a:pt x="25549" y="34903"/>
                </a:lnTo>
                <a:lnTo>
                  <a:pt x="32649" y="27278"/>
                </a:lnTo>
                <a:lnTo>
                  <a:pt x="32649" y="16860"/>
                </a:lnTo>
                <a:lnTo>
                  <a:pt x="32649" y="7947"/>
                </a:lnTo>
                <a:lnTo>
                  <a:pt x="25549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947"/>
                </a:lnTo>
                <a:lnTo>
                  <a:pt x="0" y="16860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692453" y="2038090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7278"/>
                </a:lnTo>
                <a:lnTo>
                  <a:pt x="6857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692453" y="2038090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6857" y="34903"/>
                </a:lnTo>
                <a:lnTo>
                  <a:pt x="16324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558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735520" y="2004583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100" y="0"/>
                </a:lnTo>
                <a:lnTo>
                  <a:pt x="0" y="7624"/>
                </a:lnTo>
                <a:lnTo>
                  <a:pt x="0" y="28352"/>
                </a:lnTo>
                <a:lnTo>
                  <a:pt x="7100" y="36191"/>
                </a:lnTo>
                <a:lnTo>
                  <a:pt x="25791" y="36191"/>
                </a:lnTo>
                <a:lnTo>
                  <a:pt x="32659" y="28352"/>
                </a:lnTo>
                <a:lnTo>
                  <a:pt x="32659" y="7624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735520" y="2004583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352"/>
                </a:lnTo>
                <a:lnTo>
                  <a:pt x="7100" y="36191"/>
                </a:lnTo>
                <a:lnTo>
                  <a:pt x="16324" y="36191"/>
                </a:lnTo>
                <a:lnTo>
                  <a:pt x="25791" y="36191"/>
                </a:lnTo>
                <a:lnTo>
                  <a:pt x="32659" y="28352"/>
                </a:lnTo>
                <a:lnTo>
                  <a:pt x="32659" y="18042"/>
                </a:lnTo>
                <a:lnTo>
                  <a:pt x="32659" y="7624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780003" y="1987829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558" y="0"/>
                </a:moveTo>
                <a:lnTo>
                  <a:pt x="6867" y="0"/>
                </a:lnTo>
                <a:lnTo>
                  <a:pt x="0" y="7624"/>
                </a:lnTo>
                <a:lnTo>
                  <a:pt x="0" y="28244"/>
                </a:lnTo>
                <a:lnTo>
                  <a:pt x="6867" y="36191"/>
                </a:lnTo>
                <a:lnTo>
                  <a:pt x="25558" y="36191"/>
                </a:lnTo>
                <a:lnTo>
                  <a:pt x="32659" y="28244"/>
                </a:lnTo>
                <a:lnTo>
                  <a:pt x="32659" y="7624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780003" y="1987829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244"/>
                </a:lnTo>
                <a:lnTo>
                  <a:pt x="6867" y="36191"/>
                </a:lnTo>
                <a:lnTo>
                  <a:pt x="16334" y="36191"/>
                </a:lnTo>
                <a:lnTo>
                  <a:pt x="25558" y="36191"/>
                </a:lnTo>
                <a:lnTo>
                  <a:pt x="32659" y="28244"/>
                </a:lnTo>
                <a:lnTo>
                  <a:pt x="32659" y="18042"/>
                </a:lnTo>
                <a:lnTo>
                  <a:pt x="32659" y="7624"/>
                </a:lnTo>
                <a:lnTo>
                  <a:pt x="25558" y="0"/>
                </a:lnTo>
                <a:lnTo>
                  <a:pt x="16334" y="0"/>
                </a:lnTo>
                <a:lnTo>
                  <a:pt x="6867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824253" y="2004583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100" y="0"/>
                </a:lnTo>
                <a:lnTo>
                  <a:pt x="0" y="7624"/>
                </a:lnTo>
                <a:lnTo>
                  <a:pt x="0" y="28352"/>
                </a:lnTo>
                <a:lnTo>
                  <a:pt x="7100" y="36191"/>
                </a:lnTo>
                <a:lnTo>
                  <a:pt x="25791" y="36191"/>
                </a:lnTo>
                <a:lnTo>
                  <a:pt x="32659" y="28352"/>
                </a:lnTo>
                <a:lnTo>
                  <a:pt x="32659" y="7624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824253" y="2004583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352"/>
                </a:lnTo>
                <a:lnTo>
                  <a:pt x="7100" y="36191"/>
                </a:lnTo>
                <a:lnTo>
                  <a:pt x="16334" y="36191"/>
                </a:lnTo>
                <a:lnTo>
                  <a:pt x="25791" y="36191"/>
                </a:lnTo>
                <a:lnTo>
                  <a:pt x="32659" y="28352"/>
                </a:lnTo>
                <a:lnTo>
                  <a:pt x="32659" y="18042"/>
                </a:lnTo>
                <a:lnTo>
                  <a:pt x="32659" y="7624"/>
                </a:lnTo>
                <a:lnTo>
                  <a:pt x="25791" y="0"/>
                </a:lnTo>
                <a:lnTo>
                  <a:pt x="16334" y="0"/>
                </a:lnTo>
                <a:lnTo>
                  <a:pt x="710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868503" y="1987829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100" y="0"/>
                </a:lnTo>
                <a:lnTo>
                  <a:pt x="0" y="7624"/>
                </a:lnTo>
                <a:lnTo>
                  <a:pt x="0" y="28244"/>
                </a:lnTo>
                <a:lnTo>
                  <a:pt x="7100" y="36191"/>
                </a:lnTo>
                <a:lnTo>
                  <a:pt x="25791" y="36191"/>
                </a:lnTo>
                <a:lnTo>
                  <a:pt x="32891" y="28244"/>
                </a:lnTo>
                <a:lnTo>
                  <a:pt x="32891" y="7624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868503" y="1987829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244"/>
                </a:lnTo>
                <a:lnTo>
                  <a:pt x="7100" y="36191"/>
                </a:lnTo>
                <a:lnTo>
                  <a:pt x="16334" y="36191"/>
                </a:lnTo>
                <a:lnTo>
                  <a:pt x="25791" y="36191"/>
                </a:lnTo>
                <a:lnTo>
                  <a:pt x="32891" y="28244"/>
                </a:lnTo>
                <a:lnTo>
                  <a:pt x="32891" y="18042"/>
                </a:lnTo>
                <a:lnTo>
                  <a:pt x="32891" y="7624"/>
                </a:lnTo>
                <a:lnTo>
                  <a:pt x="25791" y="0"/>
                </a:lnTo>
                <a:lnTo>
                  <a:pt x="16334" y="0"/>
                </a:lnTo>
                <a:lnTo>
                  <a:pt x="710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912996" y="197633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65" y="0"/>
                </a:moveTo>
                <a:lnTo>
                  <a:pt x="6857" y="0"/>
                </a:lnTo>
                <a:lnTo>
                  <a:pt x="0" y="7517"/>
                </a:lnTo>
                <a:lnTo>
                  <a:pt x="0" y="26955"/>
                </a:lnTo>
                <a:lnTo>
                  <a:pt x="6857" y="34795"/>
                </a:lnTo>
                <a:lnTo>
                  <a:pt x="24365" y="34795"/>
                </a:lnTo>
                <a:lnTo>
                  <a:pt x="31465" y="26955"/>
                </a:lnTo>
                <a:lnTo>
                  <a:pt x="31465" y="7517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912996" y="197633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57" y="34795"/>
                </a:lnTo>
                <a:lnTo>
                  <a:pt x="15141" y="34795"/>
                </a:lnTo>
                <a:lnTo>
                  <a:pt x="24365" y="34795"/>
                </a:lnTo>
                <a:lnTo>
                  <a:pt x="31465" y="26955"/>
                </a:lnTo>
                <a:lnTo>
                  <a:pt x="31465" y="16753"/>
                </a:lnTo>
                <a:lnTo>
                  <a:pt x="31465" y="7517"/>
                </a:lnTo>
                <a:lnTo>
                  <a:pt x="24365" y="0"/>
                </a:lnTo>
                <a:lnTo>
                  <a:pt x="15141" y="0"/>
                </a:lnTo>
                <a:lnTo>
                  <a:pt x="6857" y="0"/>
                </a:lnTo>
                <a:lnTo>
                  <a:pt x="0" y="7517"/>
                </a:lnTo>
                <a:lnTo>
                  <a:pt x="0" y="16753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957246" y="2004583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608" y="0"/>
                </a:moveTo>
                <a:lnTo>
                  <a:pt x="7090" y="0"/>
                </a:lnTo>
                <a:lnTo>
                  <a:pt x="0" y="7624"/>
                </a:lnTo>
                <a:lnTo>
                  <a:pt x="0" y="28352"/>
                </a:lnTo>
                <a:lnTo>
                  <a:pt x="7090" y="36191"/>
                </a:lnTo>
                <a:lnTo>
                  <a:pt x="24608" y="36191"/>
                </a:lnTo>
                <a:lnTo>
                  <a:pt x="31465" y="28352"/>
                </a:lnTo>
                <a:lnTo>
                  <a:pt x="31465" y="7624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57246" y="2004583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352"/>
                </a:lnTo>
                <a:lnTo>
                  <a:pt x="7090" y="36191"/>
                </a:lnTo>
                <a:lnTo>
                  <a:pt x="15141" y="36191"/>
                </a:lnTo>
                <a:lnTo>
                  <a:pt x="24608" y="36191"/>
                </a:lnTo>
                <a:lnTo>
                  <a:pt x="31465" y="28352"/>
                </a:lnTo>
                <a:lnTo>
                  <a:pt x="31465" y="18042"/>
                </a:lnTo>
                <a:lnTo>
                  <a:pt x="31465" y="7624"/>
                </a:lnTo>
                <a:lnTo>
                  <a:pt x="24608" y="0"/>
                </a:lnTo>
                <a:lnTo>
                  <a:pt x="15141" y="0"/>
                </a:lnTo>
                <a:lnTo>
                  <a:pt x="709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134742" y="2014785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540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8566"/>
                </a:lnTo>
                <a:lnTo>
                  <a:pt x="7080" y="36191"/>
                </a:lnTo>
                <a:lnTo>
                  <a:pt x="24540" y="36191"/>
                </a:lnTo>
                <a:lnTo>
                  <a:pt x="31427" y="28566"/>
                </a:lnTo>
                <a:lnTo>
                  <a:pt x="31427" y="7839"/>
                </a:lnTo>
                <a:lnTo>
                  <a:pt x="2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134742" y="2014785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149"/>
                </a:moveTo>
                <a:lnTo>
                  <a:pt x="0" y="28566"/>
                </a:lnTo>
                <a:lnTo>
                  <a:pt x="7080" y="36191"/>
                </a:lnTo>
                <a:lnTo>
                  <a:pt x="15131" y="36191"/>
                </a:lnTo>
                <a:lnTo>
                  <a:pt x="24540" y="36191"/>
                </a:lnTo>
                <a:lnTo>
                  <a:pt x="31427" y="28566"/>
                </a:lnTo>
                <a:lnTo>
                  <a:pt x="31427" y="18149"/>
                </a:lnTo>
                <a:lnTo>
                  <a:pt x="31427" y="7839"/>
                </a:lnTo>
                <a:lnTo>
                  <a:pt x="24540" y="0"/>
                </a:lnTo>
                <a:lnTo>
                  <a:pt x="15131" y="0"/>
                </a:lnTo>
                <a:lnTo>
                  <a:pt x="7080" y="0"/>
                </a:lnTo>
                <a:lnTo>
                  <a:pt x="0" y="7839"/>
                </a:lnTo>
                <a:lnTo>
                  <a:pt x="0" y="18149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23495" y="2043352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46" y="0"/>
                </a:moveTo>
                <a:lnTo>
                  <a:pt x="6789" y="0"/>
                </a:lnTo>
                <a:lnTo>
                  <a:pt x="0" y="7624"/>
                </a:lnTo>
                <a:lnTo>
                  <a:pt x="0" y="26955"/>
                </a:lnTo>
                <a:lnTo>
                  <a:pt x="6789" y="34903"/>
                </a:lnTo>
                <a:lnTo>
                  <a:pt x="24346" y="34903"/>
                </a:lnTo>
                <a:lnTo>
                  <a:pt x="31427" y="26955"/>
                </a:lnTo>
                <a:lnTo>
                  <a:pt x="31427" y="7624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23495" y="2043352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789" y="34903"/>
                </a:lnTo>
                <a:lnTo>
                  <a:pt x="15131" y="34903"/>
                </a:lnTo>
                <a:lnTo>
                  <a:pt x="24346" y="34903"/>
                </a:lnTo>
                <a:lnTo>
                  <a:pt x="31427" y="26955"/>
                </a:lnTo>
                <a:lnTo>
                  <a:pt x="31427" y="16753"/>
                </a:lnTo>
                <a:lnTo>
                  <a:pt x="31427" y="7624"/>
                </a:lnTo>
                <a:lnTo>
                  <a:pt x="24346" y="0"/>
                </a:lnTo>
                <a:lnTo>
                  <a:pt x="15131" y="0"/>
                </a:lnTo>
                <a:lnTo>
                  <a:pt x="6789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312151" y="207685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607" y="0"/>
                </a:moveTo>
                <a:lnTo>
                  <a:pt x="6886" y="0"/>
                </a:lnTo>
                <a:lnTo>
                  <a:pt x="0" y="7624"/>
                </a:lnTo>
                <a:lnTo>
                  <a:pt x="0" y="27063"/>
                </a:lnTo>
                <a:lnTo>
                  <a:pt x="6886" y="34903"/>
                </a:lnTo>
                <a:lnTo>
                  <a:pt x="25607" y="34903"/>
                </a:lnTo>
                <a:lnTo>
                  <a:pt x="32688" y="27063"/>
                </a:lnTo>
                <a:lnTo>
                  <a:pt x="32688" y="7624"/>
                </a:lnTo>
                <a:lnTo>
                  <a:pt x="25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312151" y="207685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860"/>
                </a:moveTo>
                <a:lnTo>
                  <a:pt x="0" y="27063"/>
                </a:lnTo>
                <a:lnTo>
                  <a:pt x="6886" y="34903"/>
                </a:lnTo>
                <a:lnTo>
                  <a:pt x="16392" y="34903"/>
                </a:lnTo>
                <a:lnTo>
                  <a:pt x="25607" y="34903"/>
                </a:lnTo>
                <a:lnTo>
                  <a:pt x="32688" y="27063"/>
                </a:lnTo>
                <a:lnTo>
                  <a:pt x="32688" y="16860"/>
                </a:lnTo>
                <a:lnTo>
                  <a:pt x="32688" y="7624"/>
                </a:lnTo>
                <a:lnTo>
                  <a:pt x="25607" y="0"/>
                </a:lnTo>
                <a:lnTo>
                  <a:pt x="16392" y="0"/>
                </a:lnTo>
                <a:lnTo>
                  <a:pt x="6886" y="0"/>
                </a:lnTo>
                <a:lnTo>
                  <a:pt x="0" y="7624"/>
                </a:lnTo>
                <a:lnTo>
                  <a:pt x="0" y="16860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00709" y="2138718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7278"/>
                </a:lnTo>
                <a:lnTo>
                  <a:pt x="7080" y="34903"/>
                </a:lnTo>
                <a:lnTo>
                  <a:pt x="25801" y="34903"/>
                </a:lnTo>
                <a:lnTo>
                  <a:pt x="32882" y="27278"/>
                </a:lnTo>
                <a:lnTo>
                  <a:pt x="32882" y="7839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00709" y="2138718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7080" y="34903"/>
                </a:lnTo>
                <a:lnTo>
                  <a:pt x="16586" y="34903"/>
                </a:lnTo>
                <a:lnTo>
                  <a:pt x="25801" y="34903"/>
                </a:lnTo>
                <a:lnTo>
                  <a:pt x="32882" y="27278"/>
                </a:lnTo>
                <a:lnTo>
                  <a:pt x="32882" y="16753"/>
                </a:lnTo>
                <a:lnTo>
                  <a:pt x="32882" y="7839"/>
                </a:lnTo>
                <a:lnTo>
                  <a:pt x="25801" y="0"/>
                </a:lnTo>
                <a:lnTo>
                  <a:pt x="16586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89462" y="222785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7170"/>
                </a:lnTo>
                <a:lnTo>
                  <a:pt x="7080" y="34795"/>
                </a:lnTo>
                <a:lnTo>
                  <a:pt x="25801" y="34795"/>
                </a:lnTo>
                <a:lnTo>
                  <a:pt x="32591" y="27170"/>
                </a:lnTo>
                <a:lnTo>
                  <a:pt x="32591" y="7839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489462" y="222785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170"/>
                </a:lnTo>
                <a:lnTo>
                  <a:pt x="7080" y="34795"/>
                </a:lnTo>
                <a:lnTo>
                  <a:pt x="16295" y="34795"/>
                </a:lnTo>
                <a:lnTo>
                  <a:pt x="25801" y="34795"/>
                </a:lnTo>
                <a:lnTo>
                  <a:pt x="32591" y="27170"/>
                </a:lnTo>
                <a:lnTo>
                  <a:pt x="32591" y="16753"/>
                </a:lnTo>
                <a:lnTo>
                  <a:pt x="32591" y="7839"/>
                </a:lnTo>
                <a:lnTo>
                  <a:pt x="25801" y="0"/>
                </a:lnTo>
                <a:lnTo>
                  <a:pt x="16295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78118" y="228992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177" y="0"/>
                </a:lnTo>
                <a:lnTo>
                  <a:pt x="0" y="7624"/>
                </a:lnTo>
                <a:lnTo>
                  <a:pt x="0" y="26955"/>
                </a:lnTo>
                <a:lnTo>
                  <a:pt x="7177" y="34795"/>
                </a:lnTo>
                <a:lnTo>
                  <a:pt x="25801" y="34795"/>
                </a:lnTo>
                <a:lnTo>
                  <a:pt x="32688" y="26955"/>
                </a:lnTo>
                <a:lnTo>
                  <a:pt x="32688" y="7624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578118" y="228992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7177" y="34795"/>
                </a:lnTo>
                <a:lnTo>
                  <a:pt x="16392" y="34795"/>
                </a:lnTo>
                <a:lnTo>
                  <a:pt x="25801" y="34795"/>
                </a:lnTo>
                <a:lnTo>
                  <a:pt x="32688" y="26955"/>
                </a:lnTo>
                <a:lnTo>
                  <a:pt x="32688" y="16753"/>
                </a:lnTo>
                <a:lnTo>
                  <a:pt x="32688" y="7624"/>
                </a:lnTo>
                <a:lnTo>
                  <a:pt x="25801" y="0"/>
                </a:lnTo>
                <a:lnTo>
                  <a:pt x="16392" y="0"/>
                </a:lnTo>
                <a:lnTo>
                  <a:pt x="7177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666870" y="2323436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6955"/>
                </a:lnTo>
                <a:lnTo>
                  <a:pt x="7080" y="34903"/>
                </a:lnTo>
                <a:lnTo>
                  <a:pt x="25801" y="34903"/>
                </a:lnTo>
                <a:lnTo>
                  <a:pt x="32688" y="26955"/>
                </a:lnTo>
                <a:lnTo>
                  <a:pt x="32688" y="7839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666870" y="2323436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7080" y="34903"/>
                </a:lnTo>
                <a:lnTo>
                  <a:pt x="16392" y="34903"/>
                </a:lnTo>
                <a:lnTo>
                  <a:pt x="25801" y="34903"/>
                </a:lnTo>
                <a:lnTo>
                  <a:pt x="32688" y="26955"/>
                </a:lnTo>
                <a:lnTo>
                  <a:pt x="32688" y="16753"/>
                </a:lnTo>
                <a:lnTo>
                  <a:pt x="32688" y="7839"/>
                </a:lnTo>
                <a:lnTo>
                  <a:pt x="25801" y="0"/>
                </a:lnTo>
                <a:lnTo>
                  <a:pt x="16392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755623" y="2368542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46" y="0"/>
                </a:moveTo>
                <a:lnTo>
                  <a:pt x="6886" y="0"/>
                </a:lnTo>
                <a:lnTo>
                  <a:pt x="0" y="7839"/>
                </a:lnTo>
                <a:lnTo>
                  <a:pt x="0" y="27170"/>
                </a:lnTo>
                <a:lnTo>
                  <a:pt x="6886" y="34795"/>
                </a:lnTo>
                <a:lnTo>
                  <a:pt x="24346" y="34795"/>
                </a:lnTo>
                <a:lnTo>
                  <a:pt x="31524" y="27170"/>
                </a:lnTo>
                <a:lnTo>
                  <a:pt x="31524" y="7839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755623" y="2368542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170"/>
                </a:lnTo>
                <a:lnTo>
                  <a:pt x="6886" y="34795"/>
                </a:lnTo>
                <a:lnTo>
                  <a:pt x="15131" y="34795"/>
                </a:lnTo>
                <a:lnTo>
                  <a:pt x="24346" y="34795"/>
                </a:lnTo>
                <a:lnTo>
                  <a:pt x="31524" y="27170"/>
                </a:lnTo>
                <a:lnTo>
                  <a:pt x="31524" y="16753"/>
                </a:lnTo>
                <a:lnTo>
                  <a:pt x="31524" y="7839"/>
                </a:lnTo>
                <a:lnTo>
                  <a:pt x="24346" y="0"/>
                </a:lnTo>
                <a:lnTo>
                  <a:pt x="15131" y="0"/>
                </a:lnTo>
                <a:lnTo>
                  <a:pt x="6886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844376" y="2440818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46" y="0"/>
                </a:moveTo>
                <a:lnTo>
                  <a:pt x="6886" y="0"/>
                </a:lnTo>
                <a:lnTo>
                  <a:pt x="0" y="7839"/>
                </a:lnTo>
                <a:lnTo>
                  <a:pt x="0" y="28566"/>
                </a:lnTo>
                <a:lnTo>
                  <a:pt x="6886" y="36191"/>
                </a:lnTo>
                <a:lnTo>
                  <a:pt x="24346" y="36191"/>
                </a:lnTo>
                <a:lnTo>
                  <a:pt x="31427" y="28566"/>
                </a:lnTo>
                <a:lnTo>
                  <a:pt x="31427" y="7839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844376" y="2440818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566"/>
                </a:lnTo>
                <a:lnTo>
                  <a:pt x="6886" y="36191"/>
                </a:lnTo>
                <a:lnTo>
                  <a:pt x="15131" y="36191"/>
                </a:lnTo>
                <a:lnTo>
                  <a:pt x="24346" y="36191"/>
                </a:lnTo>
                <a:lnTo>
                  <a:pt x="31427" y="28566"/>
                </a:lnTo>
                <a:lnTo>
                  <a:pt x="31427" y="18042"/>
                </a:lnTo>
                <a:lnTo>
                  <a:pt x="31427" y="7839"/>
                </a:lnTo>
                <a:lnTo>
                  <a:pt x="24346" y="0"/>
                </a:lnTo>
                <a:lnTo>
                  <a:pt x="15131" y="0"/>
                </a:lnTo>
                <a:lnTo>
                  <a:pt x="6886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66112" y="2710700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46" y="0"/>
                </a:moveTo>
                <a:lnTo>
                  <a:pt x="6886" y="0"/>
                </a:lnTo>
                <a:lnTo>
                  <a:pt x="0" y="7839"/>
                </a:lnTo>
                <a:lnTo>
                  <a:pt x="0" y="28566"/>
                </a:lnTo>
                <a:lnTo>
                  <a:pt x="6886" y="36084"/>
                </a:lnTo>
                <a:lnTo>
                  <a:pt x="24346" y="36084"/>
                </a:lnTo>
                <a:lnTo>
                  <a:pt x="31427" y="28566"/>
                </a:lnTo>
                <a:lnTo>
                  <a:pt x="31427" y="7839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66112" y="2710700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566"/>
                </a:lnTo>
                <a:lnTo>
                  <a:pt x="6886" y="36084"/>
                </a:lnTo>
                <a:lnTo>
                  <a:pt x="15131" y="36084"/>
                </a:lnTo>
                <a:lnTo>
                  <a:pt x="24346" y="36084"/>
                </a:lnTo>
                <a:lnTo>
                  <a:pt x="31427" y="28566"/>
                </a:lnTo>
                <a:lnTo>
                  <a:pt x="31427" y="18042"/>
                </a:lnTo>
                <a:lnTo>
                  <a:pt x="31427" y="7839"/>
                </a:lnTo>
                <a:lnTo>
                  <a:pt x="24346" y="0"/>
                </a:lnTo>
                <a:lnTo>
                  <a:pt x="15131" y="0"/>
                </a:lnTo>
                <a:lnTo>
                  <a:pt x="6886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287849" y="279972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25510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7278"/>
                </a:lnTo>
                <a:lnTo>
                  <a:pt x="7080" y="34903"/>
                </a:lnTo>
                <a:lnTo>
                  <a:pt x="25510" y="34903"/>
                </a:lnTo>
                <a:lnTo>
                  <a:pt x="32591" y="27278"/>
                </a:lnTo>
                <a:lnTo>
                  <a:pt x="32591" y="7839"/>
                </a:lnTo>
                <a:lnTo>
                  <a:pt x="2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287849" y="279972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0" y="16753"/>
                </a:moveTo>
                <a:lnTo>
                  <a:pt x="0" y="27278"/>
                </a:lnTo>
                <a:lnTo>
                  <a:pt x="7080" y="34903"/>
                </a:lnTo>
                <a:lnTo>
                  <a:pt x="16295" y="34903"/>
                </a:lnTo>
                <a:lnTo>
                  <a:pt x="25510" y="34903"/>
                </a:lnTo>
                <a:lnTo>
                  <a:pt x="32591" y="27278"/>
                </a:lnTo>
                <a:lnTo>
                  <a:pt x="32591" y="16753"/>
                </a:lnTo>
                <a:lnTo>
                  <a:pt x="32591" y="7839"/>
                </a:lnTo>
                <a:lnTo>
                  <a:pt x="25510" y="0"/>
                </a:lnTo>
                <a:lnTo>
                  <a:pt x="16295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509585" y="3041366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540" y="0"/>
                </a:moveTo>
                <a:lnTo>
                  <a:pt x="7080" y="0"/>
                </a:lnTo>
                <a:lnTo>
                  <a:pt x="0" y="7517"/>
                </a:lnTo>
                <a:lnTo>
                  <a:pt x="0" y="28244"/>
                </a:lnTo>
                <a:lnTo>
                  <a:pt x="7080" y="36084"/>
                </a:lnTo>
                <a:lnTo>
                  <a:pt x="24540" y="36084"/>
                </a:lnTo>
                <a:lnTo>
                  <a:pt x="31427" y="28244"/>
                </a:lnTo>
                <a:lnTo>
                  <a:pt x="31427" y="7517"/>
                </a:lnTo>
                <a:lnTo>
                  <a:pt x="2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509585" y="3041366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244"/>
                </a:lnTo>
                <a:lnTo>
                  <a:pt x="7080" y="36084"/>
                </a:lnTo>
                <a:lnTo>
                  <a:pt x="15131" y="36084"/>
                </a:lnTo>
                <a:lnTo>
                  <a:pt x="24540" y="36084"/>
                </a:lnTo>
                <a:lnTo>
                  <a:pt x="31427" y="28244"/>
                </a:lnTo>
                <a:lnTo>
                  <a:pt x="31427" y="18042"/>
                </a:lnTo>
                <a:lnTo>
                  <a:pt x="31427" y="7517"/>
                </a:lnTo>
                <a:lnTo>
                  <a:pt x="24540" y="0"/>
                </a:lnTo>
                <a:lnTo>
                  <a:pt x="15131" y="0"/>
                </a:lnTo>
                <a:lnTo>
                  <a:pt x="7080" y="0"/>
                </a:lnTo>
                <a:lnTo>
                  <a:pt x="0" y="7517"/>
                </a:lnTo>
                <a:lnTo>
                  <a:pt x="0" y="18042"/>
                </a:lnTo>
                <a:close/>
              </a:path>
            </a:pathLst>
          </a:custGeom>
          <a:ln w="6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731224" y="3310926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37" y="0"/>
                </a:moveTo>
                <a:lnTo>
                  <a:pt x="7177" y="0"/>
                </a:lnTo>
                <a:lnTo>
                  <a:pt x="0" y="7839"/>
                </a:lnTo>
                <a:lnTo>
                  <a:pt x="0" y="27278"/>
                </a:lnTo>
                <a:lnTo>
                  <a:pt x="7177" y="34795"/>
                </a:lnTo>
                <a:lnTo>
                  <a:pt x="24637" y="34795"/>
                </a:lnTo>
                <a:lnTo>
                  <a:pt x="31524" y="27278"/>
                </a:lnTo>
                <a:lnTo>
                  <a:pt x="31524" y="7839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731224" y="3310926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278"/>
                </a:lnTo>
                <a:lnTo>
                  <a:pt x="7177" y="34795"/>
                </a:lnTo>
                <a:lnTo>
                  <a:pt x="15228" y="34795"/>
                </a:lnTo>
                <a:lnTo>
                  <a:pt x="24637" y="34795"/>
                </a:lnTo>
                <a:lnTo>
                  <a:pt x="31524" y="27278"/>
                </a:lnTo>
                <a:lnTo>
                  <a:pt x="31524" y="16753"/>
                </a:lnTo>
                <a:lnTo>
                  <a:pt x="31524" y="7839"/>
                </a:lnTo>
                <a:lnTo>
                  <a:pt x="24637" y="0"/>
                </a:lnTo>
                <a:lnTo>
                  <a:pt x="15228" y="0"/>
                </a:lnTo>
                <a:lnTo>
                  <a:pt x="717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952961" y="356271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25801" y="0"/>
                </a:moveTo>
                <a:lnTo>
                  <a:pt x="7080" y="0"/>
                </a:lnTo>
                <a:lnTo>
                  <a:pt x="0" y="7861"/>
                </a:lnTo>
                <a:lnTo>
                  <a:pt x="0" y="27245"/>
                </a:lnTo>
                <a:lnTo>
                  <a:pt x="7080" y="34849"/>
                </a:lnTo>
                <a:lnTo>
                  <a:pt x="25801" y="34849"/>
                </a:lnTo>
                <a:lnTo>
                  <a:pt x="32688" y="27245"/>
                </a:lnTo>
                <a:lnTo>
                  <a:pt x="32688" y="7861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952961" y="356271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0" y="16764"/>
                </a:moveTo>
                <a:lnTo>
                  <a:pt x="0" y="27245"/>
                </a:lnTo>
                <a:lnTo>
                  <a:pt x="7080" y="34849"/>
                </a:lnTo>
                <a:lnTo>
                  <a:pt x="16392" y="34849"/>
                </a:lnTo>
                <a:lnTo>
                  <a:pt x="25801" y="34849"/>
                </a:lnTo>
                <a:lnTo>
                  <a:pt x="32688" y="27245"/>
                </a:lnTo>
                <a:lnTo>
                  <a:pt x="32688" y="16764"/>
                </a:lnTo>
                <a:lnTo>
                  <a:pt x="32688" y="7861"/>
                </a:lnTo>
                <a:lnTo>
                  <a:pt x="25801" y="0"/>
                </a:lnTo>
                <a:lnTo>
                  <a:pt x="16392" y="0"/>
                </a:lnTo>
                <a:lnTo>
                  <a:pt x="7080" y="0"/>
                </a:lnTo>
                <a:lnTo>
                  <a:pt x="0" y="7861"/>
                </a:lnTo>
                <a:lnTo>
                  <a:pt x="0" y="16764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174697" y="413466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25801" y="0"/>
                </a:moveTo>
                <a:lnTo>
                  <a:pt x="7080" y="0"/>
                </a:lnTo>
                <a:lnTo>
                  <a:pt x="0" y="7861"/>
                </a:lnTo>
                <a:lnTo>
                  <a:pt x="0" y="26988"/>
                </a:lnTo>
                <a:lnTo>
                  <a:pt x="7080" y="34849"/>
                </a:lnTo>
                <a:lnTo>
                  <a:pt x="25801" y="34849"/>
                </a:lnTo>
                <a:lnTo>
                  <a:pt x="32688" y="26988"/>
                </a:lnTo>
                <a:lnTo>
                  <a:pt x="32688" y="7861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174697" y="413466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0" y="16764"/>
                </a:moveTo>
                <a:lnTo>
                  <a:pt x="0" y="26988"/>
                </a:lnTo>
                <a:lnTo>
                  <a:pt x="7080" y="34849"/>
                </a:lnTo>
                <a:lnTo>
                  <a:pt x="16295" y="34849"/>
                </a:lnTo>
                <a:lnTo>
                  <a:pt x="25801" y="34849"/>
                </a:lnTo>
                <a:lnTo>
                  <a:pt x="32688" y="26988"/>
                </a:lnTo>
                <a:lnTo>
                  <a:pt x="32688" y="16764"/>
                </a:lnTo>
                <a:lnTo>
                  <a:pt x="32688" y="7861"/>
                </a:lnTo>
                <a:lnTo>
                  <a:pt x="25801" y="0"/>
                </a:lnTo>
                <a:lnTo>
                  <a:pt x="16295" y="0"/>
                </a:lnTo>
                <a:lnTo>
                  <a:pt x="7080" y="0"/>
                </a:lnTo>
                <a:lnTo>
                  <a:pt x="0" y="7861"/>
                </a:lnTo>
                <a:lnTo>
                  <a:pt x="0" y="16764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527761" y="314059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08" y="0"/>
                </a:moveTo>
                <a:lnTo>
                  <a:pt x="7090" y="0"/>
                </a:lnTo>
                <a:lnTo>
                  <a:pt x="0" y="7839"/>
                </a:lnTo>
                <a:lnTo>
                  <a:pt x="0" y="27063"/>
                </a:lnTo>
                <a:lnTo>
                  <a:pt x="7090" y="34903"/>
                </a:lnTo>
                <a:lnTo>
                  <a:pt x="24608" y="34903"/>
                </a:lnTo>
                <a:lnTo>
                  <a:pt x="31465" y="27063"/>
                </a:lnTo>
                <a:lnTo>
                  <a:pt x="31465" y="7839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527761" y="314059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063"/>
                </a:lnTo>
                <a:lnTo>
                  <a:pt x="7090" y="34903"/>
                </a:lnTo>
                <a:lnTo>
                  <a:pt x="15141" y="34903"/>
                </a:lnTo>
                <a:lnTo>
                  <a:pt x="24608" y="34903"/>
                </a:lnTo>
                <a:lnTo>
                  <a:pt x="31465" y="27063"/>
                </a:lnTo>
                <a:lnTo>
                  <a:pt x="31465" y="16753"/>
                </a:lnTo>
                <a:lnTo>
                  <a:pt x="31465" y="7839"/>
                </a:lnTo>
                <a:lnTo>
                  <a:pt x="24608" y="0"/>
                </a:lnTo>
                <a:lnTo>
                  <a:pt x="15141" y="0"/>
                </a:lnTo>
                <a:lnTo>
                  <a:pt x="709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528944" y="3152197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090" y="0"/>
                </a:lnTo>
                <a:lnTo>
                  <a:pt x="0" y="7839"/>
                </a:lnTo>
                <a:lnTo>
                  <a:pt x="0" y="28566"/>
                </a:lnTo>
                <a:lnTo>
                  <a:pt x="7090" y="36084"/>
                </a:lnTo>
                <a:lnTo>
                  <a:pt x="25791" y="36084"/>
                </a:lnTo>
                <a:lnTo>
                  <a:pt x="32649" y="28566"/>
                </a:lnTo>
                <a:lnTo>
                  <a:pt x="3264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28944" y="3152197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7090" y="36084"/>
                </a:lnTo>
                <a:lnTo>
                  <a:pt x="16324" y="36084"/>
                </a:lnTo>
                <a:lnTo>
                  <a:pt x="25791" y="36084"/>
                </a:lnTo>
                <a:lnTo>
                  <a:pt x="32649" y="28566"/>
                </a:lnTo>
                <a:lnTo>
                  <a:pt x="32649" y="18042"/>
                </a:lnTo>
                <a:lnTo>
                  <a:pt x="32649" y="7839"/>
                </a:lnTo>
                <a:lnTo>
                  <a:pt x="25791" y="0"/>
                </a:lnTo>
                <a:lnTo>
                  <a:pt x="16324" y="0"/>
                </a:lnTo>
                <a:lnTo>
                  <a:pt x="709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31311" y="3118583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090" y="0"/>
                </a:lnTo>
                <a:lnTo>
                  <a:pt x="0" y="7947"/>
                </a:lnTo>
                <a:lnTo>
                  <a:pt x="0" y="28566"/>
                </a:lnTo>
                <a:lnTo>
                  <a:pt x="7090" y="36191"/>
                </a:lnTo>
                <a:lnTo>
                  <a:pt x="25791" y="36191"/>
                </a:lnTo>
                <a:lnTo>
                  <a:pt x="32649" y="28566"/>
                </a:lnTo>
                <a:lnTo>
                  <a:pt x="32649" y="7947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31311" y="3118583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149"/>
                </a:moveTo>
                <a:lnTo>
                  <a:pt x="0" y="28566"/>
                </a:lnTo>
                <a:lnTo>
                  <a:pt x="7090" y="36191"/>
                </a:lnTo>
                <a:lnTo>
                  <a:pt x="16324" y="36191"/>
                </a:lnTo>
                <a:lnTo>
                  <a:pt x="25791" y="36191"/>
                </a:lnTo>
                <a:lnTo>
                  <a:pt x="32649" y="28566"/>
                </a:lnTo>
                <a:lnTo>
                  <a:pt x="32649" y="18149"/>
                </a:lnTo>
                <a:lnTo>
                  <a:pt x="32649" y="7947"/>
                </a:lnTo>
                <a:lnTo>
                  <a:pt x="25791" y="0"/>
                </a:lnTo>
                <a:lnTo>
                  <a:pt x="16324" y="0"/>
                </a:lnTo>
                <a:lnTo>
                  <a:pt x="7090" y="0"/>
                </a:lnTo>
                <a:lnTo>
                  <a:pt x="0" y="7947"/>
                </a:lnTo>
                <a:lnTo>
                  <a:pt x="0" y="18149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33668" y="3100540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558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8566"/>
                </a:lnTo>
                <a:lnTo>
                  <a:pt x="6867" y="36191"/>
                </a:lnTo>
                <a:lnTo>
                  <a:pt x="25558" y="36191"/>
                </a:lnTo>
                <a:lnTo>
                  <a:pt x="32659" y="28566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533668" y="3100540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6867" y="36191"/>
                </a:lnTo>
                <a:lnTo>
                  <a:pt x="16334" y="36191"/>
                </a:lnTo>
                <a:lnTo>
                  <a:pt x="25558" y="36191"/>
                </a:lnTo>
                <a:lnTo>
                  <a:pt x="32659" y="28566"/>
                </a:lnTo>
                <a:lnTo>
                  <a:pt x="32659" y="18042"/>
                </a:lnTo>
                <a:lnTo>
                  <a:pt x="32659" y="7839"/>
                </a:lnTo>
                <a:lnTo>
                  <a:pt x="25558" y="0"/>
                </a:lnTo>
                <a:lnTo>
                  <a:pt x="16334" y="0"/>
                </a:lnTo>
                <a:lnTo>
                  <a:pt x="686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534851" y="306177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7278"/>
                </a:lnTo>
                <a:lnTo>
                  <a:pt x="6867" y="34795"/>
                </a:lnTo>
                <a:lnTo>
                  <a:pt x="25558" y="34795"/>
                </a:lnTo>
                <a:lnTo>
                  <a:pt x="32659" y="27278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534851" y="306177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6867" y="34795"/>
                </a:lnTo>
                <a:lnTo>
                  <a:pt x="16334" y="34795"/>
                </a:lnTo>
                <a:lnTo>
                  <a:pt x="25558" y="34795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558" y="0"/>
                </a:lnTo>
                <a:lnTo>
                  <a:pt x="16334" y="0"/>
                </a:lnTo>
                <a:lnTo>
                  <a:pt x="686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537218" y="3021928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75" y="0"/>
                </a:moveTo>
                <a:lnTo>
                  <a:pt x="6867" y="0"/>
                </a:lnTo>
                <a:lnTo>
                  <a:pt x="0" y="7624"/>
                </a:lnTo>
                <a:lnTo>
                  <a:pt x="0" y="28352"/>
                </a:lnTo>
                <a:lnTo>
                  <a:pt x="6867" y="36191"/>
                </a:lnTo>
                <a:lnTo>
                  <a:pt x="24375" y="36191"/>
                </a:lnTo>
                <a:lnTo>
                  <a:pt x="31475" y="28352"/>
                </a:lnTo>
                <a:lnTo>
                  <a:pt x="31475" y="7624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537218" y="3021928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352"/>
                </a:lnTo>
                <a:lnTo>
                  <a:pt x="6867" y="36191"/>
                </a:lnTo>
                <a:lnTo>
                  <a:pt x="15151" y="36191"/>
                </a:lnTo>
                <a:lnTo>
                  <a:pt x="24375" y="36191"/>
                </a:lnTo>
                <a:lnTo>
                  <a:pt x="31475" y="28352"/>
                </a:lnTo>
                <a:lnTo>
                  <a:pt x="31475" y="18042"/>
                </a:lnTo>
                <a:lnTo>
                  <a:pt x="31475" y="7624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538401" y="301011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75" y="0"/>
                </a:moveTo>
                <a:lnTo>
                  <a:pt x="6867" y="0"/>
                </a:lnTo>
                <a:lnTo>
                  <a:pt x="0" y="7947"/>
                </a:lnTo>
                <a:lnTo>
                  <a:pt x="0" y="28566"/>
                </a:lnTo>
                <a:lnTo>
                  <a:pt x="6867" y="36191"/>
                </a:lnTo>
                <a:lnTo>
                  <a:pt x="24375" y="36191"/>
                </a:lnTo>
                <a:lnTo>
                  <a:pt x="31475" y="28566"/>
                </a:lnTo>
                <a:lnTo>
                  <a:pt x="31475" y="7947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538401" y="301011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149"/>
                </a:moveTo>
                <a:lnTo>
                  <a:pt x="0" y="28566"/>
                </a:lnTo>
                <a:lnTo>
                  <a:pt x="6867" y="36191"/>
                </a:lnTo>
                <a:lnTo>
                  <a:pt x="15151" y="36191"/>
                </a:lnTo>
                <a:lnTo>
                  <a:pt x="24375" y="36191"/>
                </a:lnTo>
                <a:lnTo>
                  <a:pt x="31475" y="28566"/>
                </a:lnTo>
                <a:lnTo>
                  <a:pt x="31475" y="18149"/>
                </a:lnTo>
                <a:lnTo>
                  <a:pt x="31475" y="7947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947"/>
                </a:lnTo>
                <a:lnTo>
                  <a:pt x="0" y="18149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540535" y="2919796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08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7170"/>
                </a:lnTo>
                <a:lnTo>
                  <a:pt x="7100" y="34795"/>
                </a:lnTo>
                <a:lnTo>
                  <a:pt x="24608" y="34795"/>
                </a:lnTo>
                <a:lnTo>
                  <a:pt x="31708" y="27170"/>
                </a:lnTo>
                <a:lnTo>
                  <a:pt x="31708" y="7839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40535" y="2919796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170"/>
                </a:lnTo>
                <a:lnTo>
                  <a:pt x="7100" y="34795"/>
                </a:lnTo>
                <a:lnTo>
                  <a:pt x="15383" y="34795"/>
                </a:lnTo>
                <a:lnTo>
                  <a:pt x="24608" y="34795"/>
                </a:lnTo>
                <a:lnTo>
                  <a:pt x="31708" y="27170"/>
                </a:lnTo>
                <a:lnTo>
                  <a:pt x="31708" y="16753"/>
                </a:lnTo>
                <a:lnTo>
                  <a:pt x="31708" y="7839"/>
                </a:lnTo>
                <a:lnTo>
                  <a:pt x="24608" y="0"/>
                </a:lnTo>
                <a:lnTo>
                  <a:pt x="15383" y="0"/>
                </a:lnTo>
                <a:lnTo>
                  <a:pt x="710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545269" y="2919796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7170"/>
                </a:lnTo>
                <a:lnTo>
                  <a:pt x="7100" y="34795"/>
                </a:lnTo>
                <a:lnTo>
                  <a:pt x="25791" y="34795"/>
                </a:lnTo>
                <a:lnTo>
                  <a:pt x="32649" y="27170"/>
                </a:lnTo>
                <a:lnTo>
                  <a:pt x="3264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545269" y="2919796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170"/>
                </a:lnTo>
                <a:lnTo>
                  <a:pt x="7100" y="34795"/>
                </a:lnTo>
                <a:lnTo>
                  <a:pt x="16324" y="34795"/>
                </a:lnTo>
                <a:lnTo>
                  <a:pt x="25791" y="34795"/>
                </a:lnTo>
                <a:lnTo>
                  <a:pt x="32649" y="27170"/>
                </a:lnTo>
                <a:lnTo>
                  <a:pt x="32649" y="16753"/>
                </a:lnTo>
                <a:lnTo>
                  <a:pt x="32649" y="7839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551186" y="2864488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75" y="0"/>
                </a:moveTo>
                <a:lnTo>
                  <a:pt x="6857" y="0"/>
                </a:lnTo>
                <a:lnTo>
                  <a:pt x="0" y="7624"/>
                </a:lnTo>
                <a:lnTo>
                  <a:pt x="0" y="28244"/>
                </a:lnTo>
                <a:lnTo>
                  <a:pt x="6857" y="35869"/>
                </a:lnTo>
                <a:lnTo>
                  <a:pt x="24375" y="35869"/>
                </a:lnTo>
                <a:lnTo>
                  <a:pt x="31465" y="28244"/>
                </a:lnTo>
                <a:lnTo>
                  <a:pt x="31465" y="7624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551186" y="2864488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7827"/>
                </a:moveTo>
                <a:lnTo>
                  <a:pt x="0" y="28244"/>
                </a:lnTo>
                <a:lnTo>
                  <a:pt x="6857" y="35869"/>
                </a:lnTo>
                <a:lnTo>
                  <a:pt x="15141" y="35869"/>
                </a:lnTo>
                <a:lnTo>
                  <a:pt x="24375" y="35869"/>
                </a:lnTo>
                <a:lnTo>
                  <a:pt x="31465" y="28244"/>
                </a:lnTo>
                <a:lnTo>
                  <a:pt x="31465" y="17827"/>
                </a:lnTo>
                <a:lnTo>
                  <a:pt x="31465" y="7624"/>
                </a:lnTo>
                <a:lnTo>
                  <a:pt x="24375" y="0"/>
                </a:lnTo>
                <a:lnTo>
                  <a:pt x="15141" y="0"/>
                </a:lnTo>
                <a:lnTo>
                  <a:pt x="6857" y="0"/>
                </a:lnTo>
                <a:lnTo>
                  <a:pt x="0" y="7624"/>
                </a:lnTo>
                <a:lnTo>
                  <a:pt x="0" y="17827"/>
                </a:lnTo>
                <a:close/>
              </a:path>
            </a:pathLst>
          </a:custGeom>
          <a:ln w="6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555919" y="2852675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65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8566"/>
                </a:lnTo>
                <a:lnTo>
                  <a:pt x="6857" y="36191"/>
                </a:lnTo>
                <a:lnTo>
                  <a:pt x="24365" y="36191"/>
                </a:lnTo>
                <a:lnTo>
                  <a:pt x="31465" y="28566"/>
                </a:lnTo>
                <a:lnTo>
                  <a:pt x="31465" y="7839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555919" y="2852675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566"/>
                </a:lnTo>
                <a:lnTo>
                  <a:pt x="6857" y="36191"/>
                </a:lnTo>
                <a:lnTo>
                  <a:pt x="15141" y="36191"/>
                </a:lnTo>
                <a:lnTo>
                  <a:pt x="24365" y="36191"/>
                </a:lnTo>
                <a:lnTo>
                  <a:pt x="31465" y="28566"/>
                </a:lnTo>
                <a:lnTo>
                  <a:pt x="31465" y="18042"/>
                </a:lnTo>
                <a:lnTo>
                  <a:pt x="31465" y="7839"/>
                </a:lnTo>
                <a:lnTo>
                  <a:pt x="24365" y="0"/>
                </a:lnTo>
                <a:lnTo>
                  <a:pt x="15141" y="0"/>
                </a:lnTo>
                <a:lnTo>
                  <a:pt x="685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561594" y="281261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7278"/>
                </a:lnTo>
                <a:lnTo>
                  <a:pt x="7100" y="34795"/>
                </a:lnTo>
                <a:lnTo>
                  <a:pt x="25791" y="34795"/>
                </a:lnTo>
                <a:lnTo>
                  <a:pt x="32659" y="27278"/>
                </a:lnTo>
                <a:lnTo>
                  <a:pt x="3265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561594" y="281261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7100" y="34795"/>
                </a:lnTo>
                <a:lnTo>
                  <a:pt x="16324" y="34795"/>
                </a:lnTo>
                <a:lnTo>
                  <a:pt x="25791" y="34795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566327" y="2807569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08" y="0"/>
                </a:moveTo>
                <a:lnTo>
                  <a:pt x="7100" y="0"/>
                </a:lnTo>
                <a:lnTo>
                  <a:pt x="0" y="7624"/>
                </a:lnTo>
                <a:lnTo>
                  <a:pt x="0" y="27063"/>
                </a:lnTo>
                <a:lnTo>
                  <a:pt x="7100" y="34903"/>
                </a:lnTo>
                <a:lnTo>
                  <a:pt x="24608" y="34903"/>
                </a:lnTo>
                <a:lnTo>
                  <a:pt x="31475" y="27063"/>
                </a:lnTo>
                <a:lnTo>
                  <a:pt x="31475" y="7624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566327" y="2807569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860"/>
                </a:moveTo>
                <a:lnTo>
                  <a:pt x="0" y="27063"/>
                </a:lnTo>
                <a:lnTo>
                  <a:pt x="7100" y="34903"/>
                </a:lnTo>
                <a:lnTo>
                  <a:pt x="15141" y="34903"/>
                </a:lnTo>
                <a:lnTo>
                  <a:pt x="24608" y="34903"/>
                </a:lnTo>
                <a:lnTo>
                  <a:pt x="31475" y="27063"/>
                </a:lnTo>
                <a:lnTo>
                  <a:pt x="31475" y="16860"/>
                </a:lnTo>
                <a:lnTo>
                  <a:pt x="31475" y="7624"/>
                </a:lnTo>
                <a:lnTo>
                  <a:pt x="24608" y="0"/>
                </a:lnTo>
                <a:lnTo>
                  <a:pt x="15141" y="0"/>
                </a:lnTo>
                <a:lnTo>
                  <a:pt x="7100" y="0"/>
                </a:lnTo>
                <a:lnTo>
                  <a:pt x="0" y="7624"/>
                </a:lnTo>
                <a:lnTo>
                  <a:pt x="0" y="16860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575561" y="276224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090" y="0"/>
                </a:lnTo>
                <a:lnTo>
                  <a:pt x="0" y="7947"/>
                </a:lnTo>
                <a:lnTo>
                  <a:pt x="0" y="27278"/>
                </a:lnTo>
                <a:lnTo>
                  <a:pt x="7090" y="34903"/>
                </a:lnTo>
                <a:lnTo>
                  <a:pt x="25791" y="34903"/>
                </a:lnTo>
                <a:lnTo>
                  <a:pt x="32891" y="27278"/>
                </a:lnTo>
                <a:lnTo>
                  <a:pt x="32891" y="7947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75561" y="276224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860"/>
                </a:moveTo>
                <a:lnTo>
                  <a:pt x="0" y="27278"/>
                </a:lnTo>
                <a:lnTo>
                  <a:pt x="7090" y="34903"/>
                </a:lnTo>
                <a:lnTo>
                  <a:pt x="16324" y="34903"/>
                </a:lnTo>
                <a:lnTo>
                  <a:pt x="25791" y="34903"/>
                </a:lnTo>
                <a:lnTo>
                  <a:pt x="32891" y="27278"/>
                </a:lnTo>
                <a:lnTo>
                  <a:pt x="32891" y="16860"/>
                </a:lnTo>
                <a:lnTo>
                  <a:pt x="32891" y="7947"/>
                </a:lnTo>
                <a:lnTo>
                  <a:pt x="25791" y="0"/>
                </a:lnTo>
                <a:lnTo>
                  <a:pt x="16324" y="0"/>
                </a:lnTo>
                <a:lnTo>
                  <a:pt x="7090" y="0"/>
                </a:lnTo>
                <a:lnTo>
                  <a:pt x="0" y="7947"/>
                </a:lnTo>
                <a:lnTo>
                  <a:pt x="0" y="16860"/>
                </a:lnTo>
                <a:close/>
              </a:path>
            </a:pathLst>
          </a:custGeom>
          <a:ln w="62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85018" y="2745495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7278"/>
                </a:lnTo>
                <a:lnTo>
                  <a:pt x="6867" y="34903"/>
                </a:lnTo>
                <a:lnTo>
                  <a:pt x="24375" y="34903"/>
                </a:lnTo>
                <a:lnTo>
                  <a:pt x="31475" y="27278"/>
                </a:lnTo>
                <a:lnTo>
                  <a:pt x="31475" y="7839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585018" y="2745495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278"/>
                </a:lnTo>
                <a:lnTo>
                  <a:pt x="6867" y="34903"/>
                </a:lnTo>
                <a:lnTo>
                  <a:pt x="15151" y="34903"/>
                </a:lnTo>
                <a:lnTo>
                  <a:pt x="24375" y="34903"/>
                </a:lnTo>
                <a:lnTo>
                  <a:pt x="31475" y="27278"/>
                </a:lnTo>
                <a:lnTo>
                  <a:pt x="31475" y="16753"/>
                </a:lnTo>
                <a:lnTo>
                  <a:pt x="31475" y="7839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593069" y="274549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7278"/>
                </a:lnTo>
                <a:lnTo>
                  <a:pt x="7100" y="34903"/>
                </a:lnTo>
                <a:lnTo>
                  <a:pt x="25791" y="34903"/>
                </a:lnTo>
                <a:lnTo>
                  <a:pt x="32891" y="27278"/>
                </a:lnTo>
                <a:lnTo>
                  <a:pt x="32891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593069" y="274549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7100" y="34903"/>
                </a:lnTo>
                <a:lnTo>
                  <a:pt x="16324" y="34903"/>
                </a:lnTo>
                <a:lnTo>
                  <a:pt x="25791" y="34903"/>
                </a:lnTo>
                <a:lnTo>
                  <a:pt x="32891" y="27278"/>
                </a:lnTo>
                <a:lnTo>
                  <a:pt x="32891" y="16753"/>
                </a:lnTo>
                <a:lnTo>
                  <a:pt x="32891" y="7839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02536" y="2728742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549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8566"/>
                </a:lnTo>
                <a:lnTo>
                  <a:pt x="6857" y="36191"/>
                </a:lnTo>
                <a:lnTo>
                  <a:pt x="25549" y="36191"/>
                </a:lnTo>
                <a:lnTo>
                  <a:pt x="32649" y="28566"/>
                </a:lnTo>
                <a:lnTo>
                  <a:pt x="32649" y="7839"/>
                </a:lnTo>
                <a:lnTo>
                  <a:pt x="2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602536" y="2728742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6857" y="36191"/>
                </a:lnTo>
                <a:lnTo>
                  <a:pt x="16324" y="36191"/>
                </a:lnTo>
                <a:lnTo>
                  <a:pt x="25549" y="36191"/>
                </a:lnTo>
                <a:lnTo>
                  <a:pt x="32649" y="28566"/>
                </a:lnTo>
                <a:lnTo>
                  <a:pt x="32649" y="18042"/>
                </a:lnTo>
                <a:lnTo>
                  <a:pt x="32649" y="7839"/>
                </a:lnTo>
                <a:lnTo>
                  <a:pt x="25549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622411" y="261007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57" y="0"/>
                </a:lnTo>
                <a:lnTo>
                  <a:pt x="0" y="7624"/>
                </a:lnTo>
                <a:lnTo>
                  <a:pt x="0" y="26955"/>
                </a:lnTo>
                <a:lnTo>
                  <a:pt x="6857" y="34795"/>
                </a:lnTo>
                <a:lnTo>
                  <a:pt x="25558" y="34795"/>
                </a:lnTo>
                <a:lnTo>
                  <a:pt x="32649" y="26955"/>
                </a:lnTo>
                <a:lnTo>
                  <a:pt x="32649" y="7624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22411" y="261007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6857" y="34795"/>
                </a:lnTo>
                <a:lnTo>
                  <a:pt x="16324" y="34795"/>
                </a:lnTo>
                <a:lnTo>
                  <a:pt x="25558" y="34795"/>
                </a:lnTo>
                <a:lnTo>
                  <a:pt x="32649" y="26955"/>
                </a:lnTo>
                <a:lnTo>
                  <a:pt x="32649" y="16753"/>
                </a:lnTo>
                <a:lnTo>
                  <a:pt x="32649" y="7624"/>
                </a:lnTo>
                <a:lnTo>
                  <a:pt x="25558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39919" y="2559811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517"/>
                </a:lnTo>
                <a:lnTo>
                  <a:pt x="0" y="26955"/>
                </a:lnTo>
                <a:lnTo>
                  <a:pt x="6867" y="34795"/>
                </a:lnTo>
                <a:lnTo>
                  <a:pt x="24375" y="34795"/>
                </a:lnTo>
                <a:lnTo>
                  <a:pt x="31475" y="26955"/>
                </a:lnTo>
                <a:lnTo>
                  <a:pt x="31475" y="7517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639919" y="2559811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67" y="34795"/>
                </a:lnTo>
                <a:lnTo>
                  <a:pt x="15141" y="34795"/>
                </a:lnTo>
                <a:lnTo>
                  <a:pt x="24375" y="34795"/>
                </a:lnTo>
                <a:lnTo>
                  <a:pt x="31475" y="26955"/>
                </a:lnTo>
                <a:lnTo>
                  <a:pt x="31475" y="16753"/>
                </a:lnTo>
                <a:lnTo>
                  <a:pt x="31475" y="7517"/>
                </a:lnTo>
                <a:lnTo>
                  <a:pt x="24375" y="0"/>
                </a:lnTo>
                <a:lnTo>
                  <a:pt x="15141" y="0"/>
                </a:lnTo>
                <a:lnTo>
                  <a:pt x="6867" y="0"/>
                </a:lnTo>
                <a:lnTo>
                  <a:pt x="0" y="7517"/>
                </a:lnTo>
                <a:lnTo>
                  <a:pt x="0" y="16753"/>
                </a:lnTo>
                <a:close/>
              </a:path>
            </a:pathLst>
          </a:custGeom>
          <a:ln w="6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57427" y="252490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75" y="0"/>
                </a:moveTo>
                <a:lnTo>
                  <a:pt x="6867" y="0"/>
                </a:lnTo>
                <a:lnTo>
                  <a:pt x="0" y="7624"/>
                </a:lnTo>
                <a:lnTo>
                  <a:pt x="0" y="26955"/>
                </a:lnTo>
                <a:lnTo>
                  <a:pt x="6867" y="34903"/>
                </a:lnTo>
                <a:lnTo>
                  <a:pt x="24375" y="34903"/>
                </a:lnTo>
                <a:lnTo>
                  <a:pt x="31475" y="26955"/>
                </a:lnTo>
                <a:lnTo>
                  <a:pt x="31475" y="7624"/>
                </a:lnTo>
                <a:lnTo>
                  <a:pt x="24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657427" y="252490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67" y="34903"/>
                </a:lnTo>
                <a:lnTo>
                  <a:pt x="15151" y="34903"/>
                </a:lnTo>
                <a:lnTo>
                  <a:pt x="24375" y="34903"/>
                </a:lnTo>
                <a:lnTo>
                  <a:pt x="31475" y="26955"/>
                </a:lnTo>
                <a:lnTo>
                  <a:pt x="31475" y="16753"/>
                </a:lnTo>
                <a:lnTo>
                  <a:pt x="31475" y="7624"/>
                </a:lnTo>
                <a:lnTo>
                  <a:pt x="24375" y="0"/>
                </a:lnTo>
                <a:lnTo>
                  <a:pt x="15151" y="0"/>
                </a:lnTo>
                <a:lnTo>
                  <a:pt x="6867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74945" y="2514490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49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7170"/>
                </a:lnTo>
                <a:lnTo>
                  <a:pt x="6857" y="34795"/>
                </a:lnTo>
                <a:lnTo>
                  <a:pt x="25549" y="34795"/>
                </a:lnTo>
                <a:lnTo>
                  <a:pt x="32649" y="27170"/>
                </a:lnTo>
                <a:lnTo>
                  <a:pt x="32649" y="7839"/>
                </a:lnTo>
                <a:lnTo>
                  <a:pt x="2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674945" y="2514490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170"/>
                </a:lnTo>
                <a:lnTo>
                  <a:pt x="6857" y="34795"/>
                </a:lnTo>
                <a:lnTo>
                  <a:pt x="16324" y="34795"/>
                </a:lnTo>
                <a:lnTo>
                  <a:pt x="25549" y="34795"/>
                </a:lnTo>
                <a:lnTo>
                  <a:pt x="32649" y="27170"/>
                </a:lnTo>
                <a:lnTo>
                  <a:pt x="32649" y="16753"/>
                </a:lnTo>
                <a:lnTo>
                  <a:pt x="32649" y="7839"/>
                </a:lnTo>
                <a:lnTo>
                  <a:pt x="25549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92453" y="249634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57" y="0"/>
                </a:lnTo>
                <a:lnTo>
                  <a:pt x="0" y="7839"/>
                </a:lnTo>
                <a:lnTo>
                  <a:pt x="0" y="27278"/>
                </a:lnTo>
                <a:lnTo>
                  <a:pt x="6857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692453" y="2496341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6857" y="34903"/>
                </a:lnTo>
                <a:lnTo>
                  <a:pt x="16324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558" y="0"/>
                </a:lnTo>
                <a:lnTo>
                  <a:pt x="16324" y="0"/>
                </a:lnTo>
                <a:lnTo>
                  <a:pt x="685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735520" y="2424064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8566"/>
                </a:lnTo>
                <a:lnTo>
                  <a:pt x="7100" y="36191"/>
                </a:lnTo>
                <a:lnTo>
                  <a:pt x="25791" y="36191"/>
                </a:lnTo>
                <a:lnTo>
                  <a:pt x="32659" y="28566"/>
                </a:lnTo>
                <a:lnTo>
                  <a:pt x="3265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35520" y="2424064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7100" y="36191"/>
                </a:lnTo>
                <a:lnTo>
                  <a:pt x="16324" y="36191"/>
                </a:lnTo>
                <a:lnTo>
                  <a:pt x="25791" y="36191"/>
                </a:lnTo>
                <a:lnTo>
                  <a:pt x="32659" y="28566"/>
                </a:lnTo>
                <a:lnTo>
                  <a:pt x="32659" y="18042"/>
                </a:lnTo>
                <a:lnTo>
                  <a:pt x="32659" y="7839"/>
                </a:lnTo>
                <a:lnTo>
                  <a:pt x="25791" y="0"/>
                </a:lnTo>
                <a:lnTo>
                  <a:pt x="1632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80003" y="2372408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558" y="0"/>
                </a:moveTo>
                <a:lnTo>
                  <a:pt x="6867" y="0"/>
                </a:lnTo>
                <a:lnTo>
                  <a:pt x="0" y="7839"/>
                </a:lnTo>
                <a:lnTo>
                  <a:pt x="0" y="27278"/>
                </a:lnTo>
                <a:lnTo>
                  <a:pt x="6867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7839"/>
                </a:lnTo>
                <a:lnTo>
                  <a:pt x="25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80003" y="2372408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6867" y="34903"/>
                </a:lnTo>
                <a:lnTo>
                  <a:pt x="16334" y="34903"/>
                </a:lnTo>
                <a:lnTo>
                  <a:pt x="25558" y="34903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558" y="0"/>
                </a:lnTo>
                <a:lnTo>
                  <a:pt x="16334" y="0"/>
                </a:lnTo>
                <a:lnTo>
                  <a:pt x="686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824253" y="232214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7278"/>
                </a:lnTo>
                <a:lnTo>
                  <a:pt x="7100" y="34795"/>
                </a:lnTo>
                <a:lnTo>
                  <a:pt x="25791" y="34795"/>
                </a:lnTo>
                <a:lnTo>
                  <a:pt x="32659" y="27278"/>
                </a:lnTo>
                <a:lnTo>
                  <a:pt x="32659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824253" y="232214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7100" y="34795"/>
                </a:lnTo>
                <a:lnTo>
                  <a:pt x="16334" y="34795"/>
                </a:lnTo>
                <a:lnTo>
                  <a:pt x="25791" y="34795"/>
                </a:lnTo>
                <a:lnTo>
                  <a:pt x="32659" y="27278"/>
                </a:lnTo>
                <a:lnTo>
                  <a:pt x="32659" y="16753"/>
                </a:lnTo>
                <a:lnTo>
                  <a:pt x="32659" y="7839"/>
                </a:lnTo>
                <a:lnTo>
                  <a:pt x="25791" y="0"/>
                </a:lnTo>
                <a:lnTo>
                  <a:pt x="1633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868503" y="2315596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791" y="0"/>
                </a:moveTo>
                <a:lnTo>
                  <a:pt x="7100" y="0"/>
                </a:lnTo>
                <a:lnTo>
                  <a:pt x="0" y="7839"/>
                </a:lnTo>
                <a:lnTo>
                  <a:pt x="0" y="28566"/>
                </a:lnTo>
                <a:lnTo>
                  <a:pt x="7100" y="36191"/>
                </a:lnTo>
                <a:lnTo>
                  <a:pt x="25791" y="36191"/>
                </a:lnTo>
                <a:lnTo>
                  <a:pt x="32891" y="28566"/>
                </a:lnTo>
                <a:lnTo>
                  <a:pt x="32891" y="7839"/>
                </a:lnTo>
                <a:lnTo>
                  <a:pt x="25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868503" y="2315596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042"/>
                </a:moveTo>
                <a:lnTo>
                  <a:pt x="0" y="28566"/>
                </a:lnTo>
                <a:lnTo>
                  <a:pt x="7100" y="36191"/>
                </a:lnTo>
                <a:lnTo>
                  <a:pt x="16334" y="36191"/>
                </a:lnTo>
                <a:lnTo>
                  <a:pt x="25791" y="36191"/>
                </a:lnTo>
                <a:lnTo>
                  <a:pt x="32891" y="28566"/>
                </a:lnTo>
                <a:lnTo>
                  <a:pt x="32891" y="18042"/>
                </a:lnTo>
                <a:lnTo>
                  <a:pt x="32891" y="7839"/>
                </a:lnTo>
                <a:lnTo>
                  <a:pt x="25791" y="0"/>
                </a:lnTo>
                <a:lnTo>
                  <a:pt x="16334" y="0"/>
                </a:lnTo>
                <a:lnTo>
                  <a:pt x="7100" y="0"/>
                </a:lnTo>
                <a:lnTo>
                  <a:pt x="0" y="7839"/>
                </a:lnTo>
                <a:lnTo>
                  <a:pt x="0" y="18042"/>
                </a:lnTo>
                <a:close/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912996" y="226522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65" y="0"/>
                </a:moveTo>
                <a:lnTo>
                  <a:pt x="6857" y="0"/>
                </a:lnTo>
                <a:lnTo>
                  <a:pt x="0" y="7947"/>
                </a:lnTo>
                <a:lnTo>
                  <a:pt x="0" y="27278"/>
                </a:lnTo>
                <a:lnTo>
                  <a:pt x="6857" y="34903"/>
                </a:lnTo>
                <a:lnTo>
                  <a:pt x="24365" y="34903"/>
                </a:lnTo>
                <a:lnTo>
                  <a:pt x="31465" y="27278"/>
                </a:lnTo>
                <a:lnTo>
                  <a:pt x="31465" y="7947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12996" y="2265228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860"/>
                </a:moveTo>
                <a:lnTo>
                  <a:pt x="0" y="27278"/>
                </a:lnTo>
                <a:lnTo>
                  <a:pt x="6857" y="34903"/>
                </a:lnTo>
                <a:lnTo>
                  <a:pt x="15141" y="34903"/>
                </a:lnTo>
                <a:lnTo>
                  <a:pt x="24365" y="34903"/>
                </a:lnTo>
                <a:lnTo>
                  <a:pt x="31465" y="27278"/>
                </a:lnTo>
                <a:lnTo>
                  <a:pt x="31465" y="16860"/>
                </a:lnTo>
                <a:lnTo>
                  <a:pt x="31465" y="7947"/>
                </a:lnTo>
                <a:lnTo>
                  <a:pt x="24365" y="0"/>
                </a:lnTo>
                <a:lnTo>
                  <a:pt x="15141" y="0"/>
                </a:lnTo>
                <a:lnTo>
                  <a:pt x="6857" y="0"/>
                </a:lnTo>
                <a:lnTo>
                  <a:pt x="0" y="7947"/>
                </a:lnTo>
                <a:lnTo>
                  <a:pt x="0" y="16860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957246" y="2248475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08" y="0"/>
                </a:moveTo>
                <a:lnTo>
                  <a:pt x="7090" y="0"/>
                </a:lnTo>
                <a:lnTo>
                  <a:pt x="0" y="7947"/>
                </a:lnTo>
                <a:lnTo>
                  <a:pt x="0" y="27278"/>
                </a:lnTo>
                <a:lnTo>
                  <a:pt x="7090" y="34903"/>
                </a:lnTo>
                <a:lnTo>
                  <a:pt x="24608" y="34903"/>
                </a:lnTo>
                <a:lnTo>
                  <a:pt x="31465" y="27278"/>
                </a:lnTo>
                <a:lnTo>
                  <a:pt x="31465" y="7947"/>
                </a:lnTo>
                <a:lnTo>
                  <a:pt x="24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957246" y="2248475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278"/>
                </a:lnTo>
                <a:lnTo>
                  <a:pt x="7090" y="34903"/>
                </a:lnTo>
                <a:lnTo>
                  <a:pt x="15141" y="34903"/>
                </a:lnTo>
                <a:lnTo>
                  <a:pt x="24608" y="34903"/>
                </a:lnTo>
                <a:lnTo>
                  <a:pt x="31465" y="27278"/>
                </a:lnTo>
                <a:lnTo>
                  <a:pt x="31465" y="16753"/>
                </a:lnTo>
                <a:lnTo>
                  <a:pt x="31465" y="7947"/>
                </a:lnTo>
                <a:lnTo>
                  <a:pt x="24608" y="0"/>
                </a:lnTo>
                <a:lnTo>
                  <a:pt x="15141" y="0"/>
                </a:lnTo>
                <a:lnTo>
                  <a:pt x="7090" y="0"/>
                </a:lnTo>
                <a:lnTo>
                  <a:pt x="0" y="7947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045989" y="2220230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637" y="0"/>
                </a:moveTo>
                <a:lnTo>
                  <a:pt x="7080" y="0"/>
                </a:lnTo>
                <a:lnTo>
                  <a:pt x="0" y="7624"/>
                </a:lnTo>
                <a:lnTo>
                  <a:pt x="0" y="28244"/>
                </a:lnTo>
                <a:lnTo>
                  <a:pt x="7080" y="36191"/>
                </a:lnTo>
                <a:lnTo>
                  <a:pt x="24637" y="36191"/>
                </a:lnTo>
                <a:lnTo>
                  <a:pt x="31427" y="28244"/>
                </a:lnTo>
                <a:lnTo>
                  <a:pt x="31427" y="7624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045989" y="2220230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244"/>
                </a:lnTo>
                <a:lnTo>
                  <a:pt x="7080" y="36191"/>
                </a:lnTo>
                <a:lnTo>
                  <a:pt x="15131" y="36191"/>
                </a:lnTo>
                <a:lnTo>
                  <a:pt x="24637" y="36191"/>
                </a:lnTo>
                <a:lnTo>
                  <a:pt x="31427" y="28244"/>
                </a:lnTo>
                <a:lnTo>
                  <a:pt x="31427" y="18042"/>
                </a:lnTo>
                <a:lnTo>
                  <a:pt x="31427" y="7624"/>
                </a:lnTo>
                <a:lnTo>
                  <a:pt x="24637" y="0"/>
                </a:lnTo>
                <a:lnTo>
                  <a:pt x="15131" y="0"/>
                </a:lnTo>
                <a:lnTo>
                  <a:pt x="708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134742" y="2180172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540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7170"/>
                </a:lnTo>
                <a:lnTo>
                  <a:pt x="7080" y="34795"/>
                </a:lnTo>
                <a:lnTo>
                  <a:pt x="24540" y="34795"/>
                </a:lnTo>
                <a:lnTo>
                  <a:pt x="31427" y="27170"/>
                </a:lnTo>
                <a:lnTo>
                  <a:pt x="31427" y="7839"/>
                </a:lnTo>
                <a:lnTo>
                  <a:pt x="2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134742" y="2180172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170"/>
                </a:lnTo>
                <a:lnTo>
                  <a:pt x="7080" y="34795"/>
                </a:lnTo>
                <a:lnTo>
                  <a:pt x="15131" y="34795"/>
                </a:lnTo>
                <a:lnTo>
                  <a:pt x="24540" y="34795"/>
                </a:lnTo>
                <a:lnTo>
                  <a:pt x="31427" y="27170"/>
                </a:lnTo>
                <a:lnTo>
                  <a:pt x="31427" y="16753"/>
                </a:lnTo>
                <a:lnTo>
                  <a:pt x="31427" y="7839"/>
                </a:lnTo>
                <a:lnTo>
                  <a:pt x="24540" y="0"/>
                </a:lnTo>
                <a:lnTo>
                  <a:pt x="15131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223495" y="2163311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46" y="0"/>
                </a:moveTo>
                <a:lnTo>
                  <a:pt x="6789" y="0"/>
                </a:lnTo>
                <a:lnTo>
                  <a:pt x="0" y="7947"/>
                </a:lnTo>
                <a:lnTo>
                  <a:pt x="0" y="27063"/>
                </a:lnTo>
                <a:lnTo>
                  <a:pt x="6789" y="34903"/>
                </a:lnTo>
                <a:lnTo>
                  <a:pt x="24346" y="34903"/>
                </a:lnTo>
                <a:lnTo>
                  <a:pt x="31427" y="27063"/>
                </a:lnTo>
                <a:lnTo>
                  <a:pt x="31427" y="7947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223495" y="2163311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860"/>
                </a:moveTo>
                <a:lnTo>
                  <a:pt x="0" y="27063"/>
                </a:lnTo>
                <a:lnTo>
                  <a:pt x="6789" y="34903"/>
                </a:lnTo>
                <a:lnTo>
                  <a:pt x="15131" y="34903"/>
                </a:lnTo>
                <a:lnTo>
                  <a:pt x="24346" y="34903"/>
                </a:lnTo>
                <a:lnTo>
                  <a:pt x="31427" y="27063"/>
                </a:lnTo>
                <a:lnTo>
                  <a:pt x="31427" y="16860"/>
                </a:lnTo>
                <a:lnTo>
                  <a:pt x="31427" y="7947"/>
                </a:lnTo>
                <a:lnTo>
                  <a:pt x="24346" y="0"/>
                </a:lnTo>
                <a:lnTo>
                  <a:pt x="15131" y="0"/>
                </a:lnTo>
                <a:lnTo>
                  <a:pt x="6789" y="0"/>
                </a:lnTo>
                <a:lnTo>
                  <a:pt x="0" y="7947"/>
                </a:lnTo>
                <a:lnTo>
                  <a:pt x="0" y="16860"/>
                </a:lnTo>
                <a:close/>
              </a:path>
            </a:pathLst>
          </a:custGeom>
          <a:ln w="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312151" y="213506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607" y="0"/>
                </a:moveTo>
                <a:lnTo>
                  <a:pt x="6886" y="0"/>
                </a:lnTo>
                <a:lnTo>
                  <a:pt x="0" y="7624"/>
                </a:lnTo>
                <a:lnTo>
                  <a:pt x="0" y="26955"/>
                </a:lnTo>
                <a:lnTo>
                  <a:pt x="6886" y="34795"/>
                </a:lnTo>
                <a:lnTo>
                  <a:pt x="25607" y="34795"/>
                </a:lnTo>
                <a:lnTo>
                  <a:pt x="32688" y="26955"/>
                </a:lnTo>
                <a:lnTo>
                  <a:pt x="32688" y="7624"/>
                </a:lnTo>
                <a:lnTo>
                  <a:pt x="25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312151" y="2135067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6886" y="34795"/>
                </a:lnTo>
                <a:lnTo>
                  <a:pt x="16392" y="34795"/>
                </a:lnTo>
                <a:lnTo>
                  <a:pt x="25607" y="34795"/>
                </a:lnTo>
                <a:lnTo>
                  <a:pt x="32688" y="26955"/>
                </a:lnTo>
                <a:lnTo>
                  <a:pt x="32688" y="16753"/>
                </a:lnTo>
                <a:lnTo>
                  <a:pt x="32688" y="7624"/>
                </a:lnTo>
                <a:lnTo>
                  <a:pt x="25607" y="0"/>
                </a:lnTo>
                <a:lnTo>
                  <a:pt x="16392" y="0"/>
                </a:lnTo>
                <a:lnTo>
                  <a:pt x="6886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400709" y="2129804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25801" y="0"/>
                </a:moveTo>
                <a:lnTo>
                  <a:pt x="7080" y="0"/>
                </a:lnTo>
                <a:lnTo>
                  <a:pt x="0" y="7624"/>
                </a:lnTo>
                <a:lnTo>
                  <a:pt x="0" y="28352"/>
                </a:lnTo>
                <a:lnTo>
                  <a:pt x="7080" y="36191"/>
                </a:lnTo>
                <a:lnTo>
                  <a:pt x="25801" y="36191"/>
                </a:lnTo>
                <a:lnTo>
                  <a:pt x="32882" y="28352"/>
                </a:lnTo>
                <a:lnTo>
                  <a:pt x="32882" y="7624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400709" y="2129804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19" h="36194">
                <a:moveTo>
                  <a:pt x="0" y="18149"/>
                </a:moveTo>
                <a:lnTo>
                  <a:pt x="0" y="28352"/>
                </a:lnTo>
                <a:lnTo>
                  <a:pt x="7080" y="36191"/>
                </a:lnTo>
                <a:lnTo>
                  <a:pt x="16586" y="36191"/>
                </a:lnTo>
                <a:lnTo>
                  <a:pt x="25801" y="36191"/>
                </a:lnTo>
                <a:lnTo>
                  <a:pt x="32882" y="28352"/>
                </a:lnTo>
                <a:lnTo>
                  <a:pt x="32882" y="18149"/>
                </a:lnTo>
                <a:lnTo>
                  <a:pt x="32882" y="7624"/>
                </a:lnTo>
                <a:lnTo>
                  <a:pt x="25801" y="0"/>
                </a:lnTo>
                <a:lnTo>
                  <a:pt x="16586" y="0"/>
                </a:lnTo>
                <a:lnTo>
                  <a:pt x="7080" y="0"/>
                </a:lnTo>
                <a:lnTo>
                  <a:pt x="0" y="7624"/>
                </a:lnTo>
                <a:lnTo>
                  <a:pt x="0" y="18149"/>
                </a:lnTo>
                <a:close/>
              </a:path>
            </a:pathLst>
          </a:custGeom>
          <a:ln w="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489462" y="2107788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7278"/>
                </a:lnTo>
                <a:lnTo>
                  <a:pt x="7080" y="34903"/>
                </a:lnTo>
                <a:lnTo>
                  <a:pt x="25801" y="34903"/>
                </a:lnTo>
                <a:lnTo>
                  <a:pt x="32591" y="27278"/>
                </a:lnTo>
                <a:lnTo>
                  <a:pt x="32591" y="7839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489462" y="2107788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7080" y="34903"/>
                </a:lnTo>
                <a:lnTo>
                  <a:pt x="16295" y="34903"/>
                </a:lnTo>
                <a:lnTo>
                  <a:pt x="25801" y="34903"/>
                </a:lnTo>
                <a:lnTo>
                  <a:pt x="32591" y="27278"/>
                </a:lnTo>
                <a:lnTo>
                  <a:pt x="32591" y="16753"/>
                </a:lnTo>
                <a:lnTo>
                  <a:pt x="32591" y="7839"/>
                </a:lnTo>
                <a:lnTo>
                  <a:pt x="25801" y="0"/>
                </a:lnTo>
                <a:lnTo>
                  <a:pt x="16295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578118" y="205623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177" y="0"/>
                </a:lnTo>
                <a:lnTo>
                  <a:pt x="0" y="7839"/>
                </a:lnTo>
                <a:lnTo>
                  <a:pt x="0" y="26955"/>
                </a:lnTo>
                <a:lnTo>
                  <a:pt x="7177" y="34795"/>
                </a:lnTo>
                <a:lnTo>
                  <a:pt x="25801" y="34795"/>
                </a:lnTo>
                <a:lnTo>
                  <a:pt x="32688" y="26955"/>
                </a:lnTo>
                <a:lnTo>
                  <a:pt x="32688" y="7839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578118" y="2056239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6955"/>
                </a:lnTo>
                <a:lnTo>
                  <a:pt x="7177" y="34795"/>
                </a:lnTo>
                <a:lnTo>
                  <a:pt x="16392" y="34795"/>
                </a:lnTo>
                <a:lnTo>
                  <a:pt x="25801" y="34795"/>
                </a:lnTo>
                <a:lnTo>
                  <a:pt x="32688" y="26955"/>
                </a:lnTo>
                <a:lnTo>
                  <a:pt x="32688" y="16753"/>
                </a:lnTo>
                <a:lnTo>
                  <a:pt x="32688" y="7839"/>
                </a:lnTo>
                <a:lnTo>
                  <a:pt x="25801" y="0"/>
                </a:lnTo>
                <a:lnTo>
                  <a:pt x="16392" y="0"/>
                </a:lnTo>
                <a:lnTo>
                  <a:pt x="7177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666870" y="2089746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25801" y="0"/>
                </a:moveTo>
                <a:lnTo>
                  <a:pt x="7080" y="0"/>
                </a:lnTo>
                <a:lnTo>
                  <a:pt x="0" y="7839"/>
                </a:lnTo>
                <a:lnTo>
                  <a:pt x="0" y="27278"/>
                </a:lnTo>
                <a:lnTo>
                  <a:pt x="7080" y="34795"/>
                </a:lnTo>
                <a:lnTo>
                  <a:pt x="25801" y="34795"/>
                </a:lnTo>
                <a:lnTo>
                  <a:pt x="32688" y="27278"/>
                </a:lnTo>
                <a:lnTo>
                  <a:pt x="32688" y="7839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666870" y="2089746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19" h="34925">
                <a:moveTo>
                  <a:pt x="0" y="16753"/>
                </a:moveTo>
                <a:lnTo>
                  <a:pt x="0" y="27278"/>
                </a:lnTo>
                <a:lnTo>
                  <a:pt x="7080" y="34795"/>
                </a:lnTo>
                <a:lnTo>
                  <a:pt x="16392" y="34795"/>
                </a:lnTo>
                <a:lnTo>
                  <a:pt x="25801" y="34795"/>
                </a:lnTo>
                <a:lnTo>
                  <a:pt x="32688" y="27278"/>
                </a:lnTo>
                <a:lnTo>
                  <a:pt x="32688" y="16753"/>
                </a:lnTo>
                <a:lnTo>
                  <a:pt x="32688" y="7839"/>
                </a:lnTo>
                <a:lnTo>
                  <a:pt x="25801" y="0"/>
                </a:lnTo>
                <a:lnTo>
                  <a:pt x="16392" y="0"/>
                </a:lnTo>
                <a:lnTo>
                  <a:pt x="7080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755623" y="207954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24346" y="0"/>
                </a:moveTo>
                <a:lnTo>
                  <a:pt x="6886" y="0"/>
                </a:lnTo>
                <a:lnTo>
                  <a:pt x="0" y="7624"/>
                </a:lnTo>
                <a:lnTo>
                  <a:pt x="0" y="28244"/>
                </a:lnTo>
                <a:lnTo>
                  <a:pt x="6886" y="36084"/>
                </a:lnTo>
                <a:lnTo>
                  <a:pt x="24346" y="36084"/>
                </a:lnTo>
                <a:lnTo>
                  <a:pt x="31524" y="28244"/>
                </a:lnTo>
                <a:lnTo>
                  <a:pt x="31524" y="7624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755623" y="2079544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4">
                <a:moveTo>
                  <a:pt x="0" y="18042"/>
                </a:moveTo>
                <a:lnTo>
                  <a:pt x="0" y="28244"/>
                </a:lnTo>
                <a:lnTo>
                  <a:pt x="6886" y="36084"/>
                </a:lnTo>
                <a:lnTo>
                  <a:pt x="15131" y="36084"/>
                </a:lnTo>
                <a:lnTo>
                  <a:pt x="24346" y="36084"/>
                </a:lnTo>
                <a:lnTo>
                  <a:pt x="31524" y="28244"/>
                </a:lnTo>
                <a:lnTo>
                  <a:pt x="31524" y="18042"/>
                </a:lnTo>
                <a:lnTo>
                  <a:pt x="31524" y="7624"/>
                </a:lnTo>
                <a:lnTo>
                  <a:pt x="24346" y="0"/>
                </a:lnTo>
                <a:lnTo>
                  <a:pt x="15131" y="0"/>
                </a:lnTo>
                <a:lnTo>
                  <a:pt x="6886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844376" y="2072993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46" y="0"/>
                </a:moveTo>
                <a:lnTo>
                  <a:pt x="6886" y="0"/>
                </a:lnTo>
                <a:lnTo>
                  <a:pt x="0" y="7839"/>
                </a:lnTo>
                <a:lnTo>
                  <a:pt x="0" y="27170"/>
                </a:lnTo>
                <a:lnTo>
                  <a:pt x="6886" y="34795"/>
                </a:lnTo>
                <a:lnTo>
                  <a:pt x="24346" y="34795"/>
                </a:lnTo>
                <a:lnTo>
                  <a:pt x="31427" y="27170"/>
                </a:lnTo>
                <a:lnTo>
                  <a:pt x="31427" y="7839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844376" y="2072993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170"/>
                </a:lnTo>
                <a:lnTo>
                  <a:pt x="6886" y="34795"/>
                </a:lnTo>
                <a:lnTo>
                  <a:pt x="15131" y="34795"/>
                </a:lnTo>
                <a:lnTo>
                  <a:pt x="24346" y="34795"/>
                </a:lnTo>
                <a:lnTo>
                  <a:pt x="31427" y="27170"/>
                </a:lnTo>
                <a:lnTo>
                  <a:pt x="31427" y="16753"/>
                </a:lnTo>
                <a:lnTo>
                  <a:pt x="31427" y="7839"/>
                </a:lnTo>
                <a:lnTo>
                  <a:pt x="24346" y="0"/>
                </a:lnTo>
                <a:lnTo>
                  <a:pt x="15131" y="0"/>
                </a:lnTo>
                <a:lnTo>
                  <a:pt x="6886" y="0"/>
                </a:lnTo>
                <a:lnTo>
                  <a:pt x="0" y="7839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066112" y="2027887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346" y="0"/>
                </a:moveTo>
                <a:lnTo>
                  <a:pt x="6886" y="0"/>
                </a:lnTo>
                <a:lnTo>
                  <a:pt x="0" y="7624"/>
                </a:lnTo>
                <a:lnTo>
                  <a:pt x="0" y="26955"/>
                </a:lnTo>
                <a:lnTo>
                  <a:pt x="6886" y="34903"/>
                </a:lnTo>
                <a:lnTo>
                  <a:pt x="24346" y="34903"/>
                </a:lnTo>
                <a:lnTo>
                  <a:pt x="31427" y="26955"/>
                </a:lnTo>
                <a:lnTo>
                  <a:pt x="31427" y="7624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066112" y="2027887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6886" y="34903"/>
                </a:lnTo>
                <a:lnTo>
                  <a:pt x="15131" y="34903"/>
                </a:lnTo>
                <a:lnTo>
                  <a:pt x="24346" y="34903"/>
                </a:lnTo>
                <a:lnTo>
                  <a:pt x="31427" y="26955"/>
                </a:lnTo>
                <a:lnTo>
                  <a:pt x="31427" y="16753"/>
                </a:lnTo>
                <a:lnTo>
                  <a:pt x="31427" y="7624"/>
                </a:lnTo>
                <a:lnTo>
                  <a:pt x="24346" y="0"/>
                </a:lnTo>
                <a:lnTo>
                  <a:pt x="15131" y="0"/>
                </a:lnTo>
                <a:lnTo>
                  <a:pt x="6886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287849" y="202262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25510" y="0"/>
                </a:moveTo>
                <a:lnTo>
                  <a:pt x="7080" y="0"/>
                </a:lnTo>
                <a:lnTo>
                  <a:pt x="0" y="7624"/>
                </a:lnTo>
                <a:lnTo>
                  <a:pt x="0" y="27063"/>
                </a:lnTo>
                <a:lnTo>
                  <a:pt x="7080" y="34903"/>
                </a:lnTo>
                <a:lnTo>
                  <a:pt x="25510" y="34903"/>
                </a:lnTo>
                <a:lnTo>
                  <a:pt x="32591" y="27063"/>
                </a:lnTo>
                <a:lnTo>
                  <a:pt x="32591" y="7624"/>
                </a:lnTo>
                <a:lnTo>
                  <a:pt x="2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287849" y="2022625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0" y="16860"/>
                </a:moveTo>
                <a:lnTo>
                  <a:pt x="0" y="27063"/>
                </a:lnTo>
                <a:lnTo>
                  <a:pt x="7080" y="34903"/>
                </a:lnTo>
                <a:lnTo>
                  <a:pt x="16295" y="34903"/>
                </a:lnTo>
                <a:lnTo>
                  <a:pt x="25510" y="34903"/>
                </a:lnTo>
                <a:lnTo>
                  <a:pt x="32591" y="27063"/>
                </a:lnTo>
                <a:lnTo>
                  <a:pt x="32591" y="16860"/>
                </a:lnTo>
                <a:lnTo>
                  <a:pt x="32591" y="7624"/>
                </a:lnTo>
                <a:lnTo>
                  <a:pt x="25510" y="0"/>
                </a:lnTo>
                <a:lnTo>
                  <a:pt x="16295" y="0"/>
                </a:lnTo>
                <a:lnTo>
                  <a:pt x="7080" y="0"/>
                </a:lnTo>
                <a:lnTo>
                  <a:pt x="0" y="7624"/>
                </a:lnTo>
                <a:lnTo>
                  <a:pt x="0" y="16860"/>
                </a:lnTo>
                <a:close/>
              </a:path>
            </a:pathLst>
          </a:custGeom>
          <a:ln w="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509585" y="2011134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540" y="0"/>
                </a:moveTo>
                <a:lnTo>
                  <a:pt x="7080" y="0"/>
                </a:lnTo>
                <a:lnTo>
                  <a:pt x="0" y="7624"/>
                </a:lnTo>
                <a:lnTo>
                  <a:pt x="0" y="26955"/>
                </a:lnTo>
                <a:lnTo>
                  <a:pt x="7080" y="34795"/>
                </a:lnTo>
                <a:lnTo>
                  <a:pt x="24540" y="34795"/>
                </a:lnTo>
                <a:lnTo>
                  <a:pt x="31427" y="26955"/>
                </a:lnTo>
                <a:lnTo>
                  <a:pt x="31427" y="7624"/>
                </a:lnTo>
                <a:lnTo>
                  <a:pt x="2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509585" y="2011134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6955"/>
                </a:lnTo>
                <a:lnTo>
                  <a:pt x="7080" y="34795"/>
                </a:lnTo>
                <a:lnTo>
                  <a:pt x="15131" y="34795"/>
                </a:lnTo>
                <a:lnTo>
                  <a:pt x="24540" y="34795"/>
                </a:lnTo>
                <a:lnTo>
                  <a:pt x="31427" y="26955"/>
                </a:lnTo>
                <a:lnTo>
                  <a:pt x="31427" y="16753"/>
                </a:lnTo>
                <a:lnTo>
                  <a:pt x="31427" y="7624"/>
                </a:lnTo>
                <a:lnTo>
                  <a:pt x="24540" y="0"/>
                </a:lnTo>
                <a:lnTo>
                  <a:pt x="15131" y="0"/>
                </a:lnTo>
                <a:lnTo>
                  <a:pt x="7080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731224" y="2005871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24637" y="0"/>
                </a:moveTo>
                <a:lnTo>
                  <a:pt x="7177" y="0"/>
                </a:lnTo>
                <a:lnTo>
                  <a:pt x="0" y="7624"/>
                </a:lnTo>
                <a:lnTo>
                  <a:pt x="0" y="27063"/>
                </a:lnTo>
                <a:lnTo>
                  <a:pt x="7177" y="34903"/>
                </a:lnTo>
                <a:lnTo>
                  <a:pt x="24637" y="34903"/>
                </a:lnTo>
                <a:lnTo>
                  <a:pt x="31524" y="27063"/>
                </a:lnTo>
                <a:lnTo>
                  <a:pt x="31524" y="7624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731224" y="2005871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0" y="16753"/>
                </a:moveTo>
                <a:lnTo>
                  <a:pt x="0" y="27063"/>
                </a:lnTo>
                <a:lnTo>
                  <a:pt x="7177" y="34903"/>
                </a:lnTo>
                <a:lnTo>
                  <a:pt x="15228" y="34903"/>
                </a:lnTo>
                <a:lnTo>
                  <a:pt x="24637" y="34903"/>
                </a:lnTo>
                <a:lnTo>
                  <a:pt x="31524" y="27063"/>
                </a:lnTo>
                <a:lnTo>
                  <a:pt x="31524" y="16753"/>
                </a:lnTo>
                <a:lnTo>
                  <a:pt x="31524" y="7624"/>
                </a:lnTo>
                <a:lnTo>
                  <a:pt x="24637" y="0"/>
                </a:lnTo>
                <a:lnTo>
                  <a:pt x="15228" y="0"/>
                </a:lnTo>
                <a:lnTo>
                  <a:pt x="7177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952961" y="1994380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25801" y="0"/>
                </a:moveTo>
                <a:lnTo>
                  <a:pt x="7080" y="0"/>
                </a:lnTo>
                <a:lnTo>
                  <a:pt x="0" y="7624"/>
                </a:lnTo>
                <a:lnTo>
                  <a:pt x="0" y="26955"/>
                </a:lnTo>
                <a:lnTo>
                  <a:pt x="7080" y="34795"/>
                </a:lnTo>
                <a:lnTo>
                  <a:pt x="25801" y="34795"/>
                </a:lnTo>
                <a:lnTo>
                  <a:pt x="32688" y="26955"/>
                </a:lnTo>
                <a:lnTo>
                  <a:pt x="32688" y="7624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952961" y="1994380"/>
            <a:ext cx="33020" cy="34925"/>
          </a:xfrm>
          <a:custGeom>
            <a:avLst/>
            <a:gdLst/>
            <a:ahLst/>
            <a:cxnLst/>
            <a:rect l="l" t="t" r="r" b="b"/>
            <a:pathLst>
              <a:path w="33020" h="34925">
                <a:moveTo>
                  <a:pt x="0" y="16753"/>
                </a:moveTo>
                <a:lnTo>
                  <a:pt x="0" y="26955"/>
                </a:lnTo>
                <a:lnTo>
                  <a:pt x="7080" y="34795"/>
                </a:lnTo>
                <a:lnTo>
                  <a:pt x="16392" y="34795"/>
                </a:lnTo>
                <a:lnTo>
                  <a:pt x="25801" y="34795"/>
                </a:lnTo>
                <a:lnTo>
                  <a:pt x="32688" y="26955"/>
                </a:lnTo>
                <a:lnTo>
                  <a:pt x="32688" y="16753"/>
                </a:lnTo>
                <a:lnTo>
                  <a:pt x="32688" y="7624"/>
                </a:lnTo>
                <a:lnTo>
                  <a:pt x="25801" y="0"/>
                </a:lnTo>
                <a:lnTo>
                  <a:pt x="16392" y="0"/>
                </a:lnTo>
                <a:lnTo>
                  <a:pt x="7080" y="0"/>
                </a:lnTo>
                <a:lnTo>
                  <a:pt x="0" y="7624"/>
                </a:lnTo>
                <a:lnTo>
                  <a:pt x="0" y="16753"/>
                </a:lnTo>
                <a:close/>
              </a:path>
            </a:pathLst>
          </a:custGeom>
          <a:ln w="6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174697" y="1972364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20" h="36194">
                <a:moveTo>
                  <a:pt x="25801" y="0"/>
                </a:moveTo>
                <a:lnTo>
                  <a:pt x="7080" y="0"/>
                </a:lnTo>
                <a:lnTo>
                  <a:pt x="0" y="7624"/>
                </a:lnTo>
                <a:lnTo>
                  <a:pt x="0" y="28244"/>
                </a:lnTo>
                <a:lnTo>
                  <a:pt x="7080" y="36191"/>
                </a:lnTo>
                <a:lnTo>
                  <a:pt x="25801" y="36191"/>
                </a:lnTo>
                <a:lnTo>
                  <a:pt x="32688" y="28244"/>
                </a:lnTo>
                <a:lnTo>
                  <a:pt x="32688" y="7624"/>
                </a:lnTo>
                <a:lnTo>
                  <a:pt x="25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174697" y="1972364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20" h="36194">
                <a:moveTo>
                  <a:pt x="0" y="18042"/>
                </a:moveTo>
                <a:lnTo>
                  <a:pt x="0" y="28244"/>
                </a:lnTo>
                <a:lnTo>
                  <a:pt x="7080" y="36191"/>
                </a:lnTo>
                <a:lnTo>
                  <a:pt x="16295" y="36191"/>
                </a:lnTo>
                <a:lnTo>
                  <a:pt x="25801" y="36191"/>
                </a:lnTo>
                <a:lnTo>
                  <a:pt x="32688" y="28244"/>
                </a:lnTo>
                <a:lnTo>
                  <a:pt x="32688" y="18042"/>
                </a:lnTo>
                <a:lnTo>
                  <a:pt x="32688" y="7624"/>
                </a:lnTo>
                <a:lnTo>
                  <a:pt x="25801" y="0"/>
                </a:lnTo>
                <a:lnTo>
                  <a:pt x="16295" y="0"/>
                </a:lnTo>
                <a:lnTo>
                  <a:pt x="7080" y="0"/>
                </a:lnTo>
                <a:lnTo>
                  <a:pt x="0" y="7624"/>
                </a:lnTo>
                <a:lnTo>
                  <a:pt x="0" y="18042"/>
                </a:lnTo>
                <a:close/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676128" y="2135067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365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676128" y="2135067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365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842954" y="2027887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365" y="0"/>
                </a:moveTo>
                <a:lnTo>
                  <a:pt x="0" y="47683"/>
                </a:lnTo>
                <a:lnTo>
                  <a:pt x="48974" y="47683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842954" y="2027887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365" y="0"/>
                </a:lnTo>
                <a:lnTo>
                  <a:pt x="48974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08587" y="197998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17" y="0"/>
                </a:moveTo>
                <a:lnTo>
                  <a:pt x="0" y="47897"/>
                </a:lnTo>
                <a:lnTo>
                  <a:pt x="48944" y="47897"/>
                </a:lnTo>
                <a:lnTo>
                  <a:pt x="246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08587" y="197998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897"/>
                </a:moveTo>
                <a:lnTo>
                  <a:pt x="24617" y="0"/>
                </a:lnTo>
                <a:lnTo>
                  <a:pt x="48944" y="47897"/>
                </a:lnTo>
                <a:lnTo>
                  <a:pt x="0" y="47897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75675" y="207557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346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75675" y="207557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346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341250" y="221239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37" y="0"/>
                </a:moveTo>
                <a:lnTo>
                  <a:pt x="0" y="47897"/>
                </a:lnTo>
                <a:lnTo>
                  <a:pt x="48983" y="47897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41250" y="221239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897"/>
                </a:moveTo>
                <a:lnTo>
                  <a:pt x="24637" y="0"/>
                </a:lnTo>
                <a:lnTo>
                  <a:pt x="48983" y="47897"/>
                </a:lnTo>
                <a:lnTo>
                  <a:pt x="0" y="47897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508086" y="229648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508086" y="229648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673951" y="243448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443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673951" y="243448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443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840787" y="2487427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443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840787" y="2487427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443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007623" y="268503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007623" y="268503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173489" y="2864488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443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173489" y="2864488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443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340324" y="297134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443" y="0"/>
                </a:moveTo>
                <a:lnTo>
                  <a:pt x="0" y="48005"/>
                </a:lnTo>
                <a:lnTo>
                  <a:pt x="48983" y="48005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340324" y="297134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8005"/>
                </a:moveTo>
                <a:lnTo>
                  <a:pt x="24443" y="0"/>
                </a:lnTo>
                <a:lnTo>
                  <a:pt x="48983" y="48005"/>
                </a:lnTo>
                <a:lnTo>
                  <a:pt x="0" y="48005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505996" y="313275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637" y="0"/>
                </a:moveTo>
                <a:lnTo>
                  <a:pt x="0" y="48005"/>
                </a:lnTo>
                <a:lnTo>
                  <a:pt x="48983" y="48005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505996" y="313275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8005"/>
                </a:moveTo>
                <a:lnTo>
                  <a:pt x="24637" y="0"/>
                </a:lnTo>
                <a:lnTo>
                  <a:pt x="48983" y="48005"/>
                </a:lnTo>
                <a:lnTo>
                  <a:pt x="0" y="48005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673026" y="325926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443" y="0"/>
                </a:moveTo>
                <a:lnTo>
                  <a:pt x="0" y="48005"/>
                </a:lnTo>
                <a:lnTo>
                  <a:pt x="48983" y="48005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673026" y="325926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8005"/>
                </a:moveTo>
                <a:lnTo>
                  <a:pt x="24443" y="0"/>
                </a:lnTo>
                <a:lnTo>
                  <a:pt x="48983" y="48005"/>
                </a:lnTo>
                <a:lnTo>
                  <a:pt x="0" y="48005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838697" y="3503483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346" y="0"/>
                </a:moveTo>
                <a:lnTo>
                  <a:pt x="0" y="47693"/>
                </a:lnTo>
                <a:lnTo>
                  <a:pt x="48983" y="47693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838697" y="3503483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693"/>
                </a:moveTo>
                <a:lnTo>
                  <a:pt x="24346" y="0"/>
                </a:lnTo>
                <a:lnTo>
                  <a:pt x="48983" y="47693"/>
                </a:lnTo>
                <a:lnTo>
                  <a:pt x="0" y="4769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005533" y="386218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637" y="0"/>
                </a:moveTo>
                <a:lnTo>
                  <a:pt x="0" y="47940"/>
                </a:lnTo>
                <a:lnTo>
                  <a:pt x="48983" y="47940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005533" y="3862180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940"/>
                </a:moveTo>
                <a:lnTo>
                  <a:pt x="24637" y="0"/>
                </a:lnTo>
                <a:lnTo>
                  <a:pt x="48983" y="47940"/>
                </a:lnTo>
                <a:lnTo>
                  <a:pt x="0" y="47940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171399" y="412548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346" y="0"/>
                </a:moveTo>
                <a:lnTo>
                  <a:pt x="0" y="47940"/>
                </a:lnTo>
                <a:lnTo>
                  <a:pt x="48983" y="47940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171399" y="4125489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940"/>
                </a:moveTo>
                <a:lnTo>
                  <a:pt x="24346" y="0"/>
                </a:lnTo>
                <a:lnTo>
                  <a:pt x="48983" y="47940"/>
                </a:lnTo>
                <a:lnTo>
                  <a:pt x="0" y="47940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76128" y="255712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365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676128" y="255712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365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842954" y="2359628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365" y="0"/>
                </a:moveTo>
                <a:lnTo>
                  <a:pt x="0" y="47683"/>
                </a:lnTo>
                <a:lnTo>
                  <a:pt x="48974" y="47683"/>
                </a:lnTo>
                <a:lnTo>
                  <a:pt x="24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842954" y="2359628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365" y="0"/>
                </a:lnTo>
                <a:lnTo>
                  <a:pt x="48974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008587" y="223827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17" y="0"/>
                </a:moveTo>
                <a:lnTo>
                  <a:pt x="0" y="47683"/>
                </a:lnTo>
                <a:lnTo>
                  <a:pt x="48944" y="47683"/>
                </a:lnTo>
                <a:lnTo>
                  <a:pt x="246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008587" y="223827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617" y="0"/>
                </a:lnTo>
                <a:lnTo>
                  <a:pt x="48944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175675" y="2199503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346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75675" y="2199503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346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341250" y="214269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341250" y="2142692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508086" y="213635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508086" y="213635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673951" y="2072993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443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673951" y="2072993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443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840787" y="204732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443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840787" y="204732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443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007623" y="200200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007623" y="200200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173489" y="201478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24443" y="0"/>
                </a:moveTo>
                <a:lnTo>
                  <a:pt x="0" y="48005"/>
                </a:lnTo>
                <a:lnTo>
                  <a:pt x="48983" y="48005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173489" y="201478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60">
                <a:moveTo>
                  <a:pt x="0" y="48005"/>
                </a:moveTo>
                <a:lnTo>
                  <a:pt x="24443" y="0"/>
                </a:lnTo>
                <a:lnTo>
                  <a:pt x="48983" y="48005"/>
                </a:lnTo>
                <a:lnTo>
                  <a:pt x="0" y="48005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340324" y="200855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443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340324" y="200855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683"/>
                </a:moveTo>
                <a:lnTo>
                  <a:pt x="24443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505996" y="202133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505996" y="202133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673026" y="1995454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443" y="0"/>
                </a:moveTo>
                <a:lnTo>
                  <a:pt x="0" y="47897"/>
                </a:lnTo>
                <a:lnTo>
                  <a:pt x="48983" y="47897"/>
                </a:lnTo>
                <a:lnTo>
                  <a:pt x="24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673026" y="1995454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897"/>
                </a:moveTo>
                <a:lnTo>
                  <a:pt x="24443" y="0"/>
                </a:lnTo>
                <a:lnTo>
                  <a:pt x="48983" y="47897"/>
                </a:lnTo>
                <a:lnTo>
                  <a:pt x="0" y="47897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838697" y="198385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346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838697" y="198385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683"/>
                </a:moveTo>
                <a:lnTo>
                  <a:pt x="24346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005533" y="196452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637" y="0"/>
                </a:moveTo>
                <a:lnTo>
                  <a:pt x="0" y="47683"/>
                </a:lnTo>
                <a:lnTo>
                  <a:pt x="48983" y="47683"/>
                </a:lnTo>
                <a:lnTo>
                  <a:pt x="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005533" y="196452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7683"/>
                </a:moveTo>
                <a:lnTo>
                  <a:pt x="24637" y="0"/>
                </a:lnTo>
                <a:lnTo>
                  <a:pt x="48983" y="47683"/>
                </a:lnTo>
                <a:lnTo>
                  <a:pt x="0" y="47683"/>
                </a:lnTo>
                <a:close/>
              </a:path>
            </a:pathLst>
          </a:custGeom>
          <a:ln w="6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171399" y="197730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24346" y="0"/>
                </a:moveTo>
                <a:lnTo>
                  <a:pt x="0" y="48005"/>
                </a:lnTo>
                <a:lnTo>
                  <a:pt x="48983" y="48005"/>
                </a:lnTo>
                <a:lnTo>
                  <a:pt x="24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171399" y="1977305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29" h="48260">
                <a:moveTo>
                  <a:pt x="0" y="48005"/>
                </a:moveTo>
                <a:lnTo>
                  <a:pt x="24346" y="0"/>
                </a:lnTo>
                <a:lnTo>
                  <a:pt x="48983" y="48005"/>
                </a:lnTo>
                <a:lnTo>
                  <a:pt x="0" y="48005"/>
                </a:lnTo>
                <a:close/>
              </a:path>
            </a:pathLst>
          </a:custGeom>
          <a:ln w="6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536035" y="3043729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17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507876" y="3043729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84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36035" y="3114716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507876" y="3141887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684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538401" y="297531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66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507876" y="2975319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041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538401" y="304759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507876" y="3074873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041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541719" y="288124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507876" y="288124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92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541719" y="2952229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507876" y="297918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592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545269" y="282443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507876" y="2824430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42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545269" y="289541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507876" y="292366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142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548819" y="276224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66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509060" y="2762249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548819" y="283463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509060" y="2861803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552369" y="268997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278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512610" y="268997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552369" y="276096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566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512610" y="278952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555919" y="2628113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516160" y="262811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555919" y="269910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516160" y="272745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559227" y="259954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66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519710" y="259954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559227" y="267193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519710" y="269910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566327" y="254928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66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526577" y="254928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566327" y="262156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526577" y="2648841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576735" y="246541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537218" y="246541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576735" y="253639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537218" y="256475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587385" y="239839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547636" y="239839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587385" y="246938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547636" y="249762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606086" y="231430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17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566327" y="231430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606086" y="238529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566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566327" y="241386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623594" y="221894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583835" y="221894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623594" y="228992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583835" y="231817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660744" y="213506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621228" y="21350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660744" y="220605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621228" y="223440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695761" y="202788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52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656244" y="202788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695761" y="2100164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63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656244" y="212722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756578" y="1989118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75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756578" y="204968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716828" y="207685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845311" y="1989118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75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845311" y="204968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805562" y="207685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934054" y="2021336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978305" y="1989118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675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978305" y="204968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938545" y="207685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155791" y="198911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16022" y="198911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155791" y="206010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16022" y="208845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333005" y="205097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278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293527" y="205097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333005" y="212196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293527" y="214924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510511" y="220218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470742" y="2202188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37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510511" y="227317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470742" y="2301420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37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687919" y="2297554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17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648247" y="229755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687919" y="236854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566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648247" y="23971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865230" y="241515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825656" y="241515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865230" y="248613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308897" y="277406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269128" y="277406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308897" y="284505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269128" y="287340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752370" y="328397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244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712601" y="3283970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440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195745" y="4108725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0"/>
                </a:moveTo>
                <a:lnTo>
                  <a:pt x="0" y="2724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155976" y="410872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734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548819" y="3114716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17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509060" y="311471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548819" y="3185704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509060" y="3212982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552369" y="309162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52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12610" y="309162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552369" y="3163903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63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512610" y="319096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555919" y="3036104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516160" y="303610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555919" y="310709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516160" y="313404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559227" y="298444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519710" y="298444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559227" y="305543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352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519710" y="308378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566327" y="2894129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526577" y="2894129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566327" y="296511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526577" y="2993361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576735" y="282700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537218" y="282700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576735" y="289799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537218" y="292495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587385" y="278168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278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547636" y="278168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587385" y="285267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547636" y="287995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606086" y="271982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566327" y="271982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606086" y="2790816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63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566327" y="281787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623594" y="2701786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244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583835" y="270178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623594" y="2774062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583835" y="280101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660744" y="25325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66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621228" y="253253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660744" y="2604809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621228" y="263208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6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695761" y="248742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52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656244" y="248742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695761" y="255981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656244" y="25867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56578" y="239710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244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716828" y="2397108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756578" y="246938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716828" y="2496341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845311" y="229519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244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805562" y="22951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845311" y="236746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805562" y="239442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934054" y="2239561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894295" y="223956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934054" y="2310656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6955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894295" y="233761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7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978305" y="2222808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3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938545" y="2222808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978305" y="2293795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63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938545" y="232085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8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155791" y="2154183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278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116022" y="215418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155791" y="222517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566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116022" y="225373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333005" y="210907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278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293527" y="210907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333005" y="218017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293527" y="220841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510511" y="208083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244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470742" y="208083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37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510511" y="2153109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63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70742" y="2180172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37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865230" y="2047326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6955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865230" y="211831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44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825656" y="214655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308897" y="1996743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278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269128" y="199674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308897" y="206773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269128" y="209500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6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752370" y="1989118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42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752370" y="2050977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278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712601" y="2078255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440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195745" y="201747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170"/>
                </a:moveTo>
                <a:lnTo>
                  <a:pt x="0" y="0"/>
                </a:lnTo>
              </a:path>
            </a:pathLst>
          </a:custGeom>
          <a:ln w="3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155976" y="2044641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6734" y="0"/>
                </a:lnTo>
              </a:path>
            </a:pathLst>
          </a:custGeom>
          <a:ln w="3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002332" y="2092539"/>
            <a:ext cx="52705" cy="31750"/>
          </a:xfrm>
          <a:custGeom>
            <a:avLst/>
            <a:gdLst/>
            <a:ahLst/>
            <a:cxnLst/>
            <a:rect l="l" t="t" r="r" b="b"/>
            <a:pathLst>
              <a:path w="52704" h="31750">
                <a:moveTo>
                  <a:pt x="0" y="0"/>
                </a:moveTo>
                <a:lnTo>
                  <a:pt x="0" y="31144"/>
                </a:lnTo>
                <a:lnTo>
                  <a:pt x="52572" y="153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002332" y="2092539"/>
            <a:ext cx="52705" cy="31750"/>
          </a:xfrm>
          <a:custGeom>
            <a:avLst/>
            <a:gdLst/>
            <a:ahLst/>
            <a:cxnLst/>
            <a:rect l="l" t="t" r="r" b="b"/>
            <a:pathLst>
              <a:path w="52704" h="31750">
                <a:moveTo>
                  <a:pt x="0" y="31144"/>
                </a:moveTo>
                <a:lnTo>
                  <a:pt x="52572" y="15357"/>
                </a:lnTo>
                <a:lnTo>
                  <a:pt x="0" y="0"/>
                </a:lnTo>
                <a:lnTo>
                  <a:pt x="0" y="3114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396389" y="2102526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5439" y="0"/>
                </a:lnTo>
              </a:path>
            </a:pathLst>
          </a:custGeom>
          <a:ln w="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335721" y="2926454"/>
            <a:ext cx="52705" cy="31750"/>
          </a:xfrm>
          <a:custGeom>
            <a:avLst/>
            <a:gdLst/>
            <a:ahLst/>
            <a:cxnLst/>
            <a:rect l="l" t="t" r="r" b="b"/>
            <a:pathLst>
              <a:path w="52705" h="31750">
                <a:moveTo>
                  <a:pt x="52572" y="0"/>
                </a:moveTo>
                <a:lnTo>
                  <a:pt x="0" y="15464"/>
                </a:lnTo>
                <a:lnTo>
                  <a:pt x="52572" y="31144"/>
                </a:lnTo>
                <a:lnTo>
                  <a:pt x="5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335721" y="2926454"/>
            <a:ext cx="52705" cy="31750"/>
          </a:xfrm>
          <a:custGeom>
            <a:avLst/>
            <a:gdLst/>
            <a:ahLst/>
            <a:cxnLst/>
            <a:rect l="l" t="t" r="r" b="b"/>
            <a:pathLst>
              <a:path w="52705" h="31750">
                <a:moveTo>
                  <a:pt x="52572" y="0"/>
                </a:moveTo>
                <a:lnTo>
                  <a:pt x="0" y="15464"/>
                </a:lnTo>
                <a:lnTo>
                  <a:pt x="52572" y="31144"/>
                </a:lnTo>
                <a:lnTo>
                  <a:pt x="5257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 txBox="1"/>
          <p:nvPr/>
        </p:nvSpPr>
        <p:spPr>
          <a:xfrm>
            <a:off x="4276551" y="1950586"/>
            <a:ext cx="15875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1</a:t>
            </a:r>
            <a:r>
              <a:rPr sz="700" spc="-30" dirty="0"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495"/>
              </a:spcBef>
            </a:pPr>
            <a:r>
              <a:rPr sz="900" spc="-20" dirty="0">
                <a:latin typeface="Arial"/>
                <a:cs typeface="Arial"/>
              </a:rPr>
              <a:t>l</a:t>
            </a:r>
            <a:r>
              <a:rPr sz="900" spc="-15" dirty="0">
                <a:latin typeface="Arial"/>
                <a:cs typeface="Arial"/>
              </a:rPr>
              <a:t>/</a:t>
            </a:r>
            <a:r>
              <a:rPr sz="900" spc="-20" dirty="0">
                <a:latin typeface="Arial"/>
                <a:cs typeface="Arial"/>
              </a:rPr>
              <a:t>l</a:t>
            </a:r>
            <a:r>
              <a:rPr sz="825" spc="-37" baseline="55555" dirty="0">
                <a:latin typeface="Arial"/>
                <a:cs typeface="Arial"/>
              </a:rPr>
              <a:t>*</a:t>
            </a:r>
            <a:endParaRPr sz="825" baseline="55555">
              <a:latin typeface="Arial"/>
              <a:cs typeface="Arial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1247901" y="1950586"/>
            <a:ext cx="20764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algn="ctr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1</a:t>
            </a:r>
            <a:r>
              <a:rPr sz="700" spc="-30" dirty="0"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900" spc="-25" dirty="0">
                <a:latin typeface="Arial"/>
                <a:cs typeface="Arial"/>
              </a:rPr>
              <a:t>L/</a:t>
            </a:r>
            <a:r>
              <a:rPr sz="900" spc="-35" dirty="0">
                <a:latin typeface="Arial"/>
                <a:cs typeface="Arial"/>
              </a:rPr>
              <a:t>L</a:t>
            </a:r>
            <a:r>
              <a:rPr sz="825" spc="-37" baseline="55555" dirty="0">
                <a:latin typeface="Arial"/>
                <a:cs typeface="Arial"/>
              </a:rPr>
              <a:t>*</a:t>
            </a:r>
            <a:endParaRPr sz="825" baseline="55555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  <a:spcBef>
                <a:spcPts val="940"/>
              </a:spcBef>
            </a:pPr>
            <a:r>
              <a:rPr sz="700" spc="-45" dirty="0">
                <a:latin typeface="Arial"/>
                <a:cs typeface="Arial"/>
              </a:rPr>
              <a:t>0</a:t>
            </a:r>
            <a:r>
              <a:rPr sz="700" spc="-30" dirty="0">
                <a:latin typeface="Arial"/>
                <a:cs typeface="Arial"/>
              </a:rPr>
              <a:t>.8</a:t>
            </a:r>
            <a:endParaRPr sz="700">
              <a:latin typeface="Arial"/>
              <a:cs typeface="Arial"/>
            </a:endParaRPr>
          </a:p>
        </p:txBody>
      </p:sp>
      <p:sp>
        <p:nvSpPr>
          <p:cNvPr id="709" name="object 709"/>
          <p:cNvSpPr txBox="1"/>
          <p:nvPr/>
        </p:nvSpPr>
        <p:spPr>
          <a:xfrm>
            <a:off x="2635547" y="2100012"/>
            <a:ext cx="120014" cy="9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680" algn="l"/>
              </a:tabLst>
            </a:pPr>
            <a:r>
              <a:rPr sz="550" u="sng" spc="-20" dirty="0">
                <a:latin typeface="Arial"/>
                <a:cs typeface="Arial"/>
              </a:rPr>
              <a:t> 	</a:t>
            </a:r>
            <a:endParaRPr sz="550">
              <a:latin typeface="Arial"/>
              <a:cs typeface="Arial"/>
            </a:endParaRPr>
          </a:p>
        </p:txBody>
      </p:sp>
      <p:sp>
        <p:nvSpPr>
          <p:cNvPr id="710" name="object 710"/>
          <p:cNvSpPr txBox="1"/>
          <p:nvPr/>
        </p:nvSpPr>
        <p:spPr>
          <a:xfrm>
            <a:off x="2795496" y="4401309"/>
            <a:ext cx="14097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latin typeface="Arial"/>
                <a:cs typeface="Arial"/>
              </a:rPr>
              <a:t>t/</a:t>
            </a:r>
            <a:r>
              <a:rPr sz="900" spc="-10" dirty="0">
                <a:latin typeface="Arial"/>
                <a:cs typeface="Arial"/>
              </a:rPr>
              <a:t>t</a:t>
            </a:r>
            <a:r>
              <a:rPr sz="825" spc="-37" baseline="55555" dirty="0">
                <a:latin typeface="Arial"/>
                <a:cs typeface="Arial"/>
              </a:rPr>
              <a:t>*</a:t>
            </a:r>
            <a:endParaRPr sz="825" baseline="55555">
              <a:latin typeface="Arial"/>
              <a:cs typeface="Arial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5103225" y="4256794"/>
            <a:ext cx="1600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latin typeface="Arial"/>
                <a:cs typeface="Arial"/>
              </a:rPr>
              <a:t>0</a:t>
            </a:r>
            <a:r>
              <a:rPr sz="700" spc="10" dirty="0">
                <a:latin typeface="Arial"/>
                <a:cs typeface="Arial"/>
              </a:rPr>
              <a:t>.</a:t>
            </a:r>
            <a:r>
              <a:rPr sz="700" spc="3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5756488" y="4256794"/>
            <a:ext cx="1600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latin typeface="Arial"/>
                <a:cs typeface="Arial"/>
              </a:rPr>
              <a:t>0</a:t>
            </a:r>
            <a:r>
              <a:rPr sz="700" spc="10" dirty="0">
                <a:latin typeface="Arial"/>
                <a:cs typeface="Arial"/>
              </a:rPr>
              <a:t>.</a:t>
            </a:r>
            <a:r>
              <a:rPr sz="700" spc="3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713" name="object 713"/>
          <p:cNvSpPr txBox="1"/>
          <p:nvPr/>
        </p:nvSpPr>
        <p:spPr>
          <a:xfrm>
            <a:off x="6410031" y="4256794"/>
            <a:ext cx="1600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latin typeface="Arial"/>
                <a:cs typeface="Arial"/>
              </a:rPr>
              <a:t>0</a:t>
            </a:r>
            <a:r>
              <a:rPr sz="700" spc="10" dirty="0">
                <a:latin typeface="Arial"/>
                <a:cs typeface="Arial"/>
              </a:rPr>
              <a:t>.</a:t>
            </a:r>
            <a:r>
              <a:rPr sz="700" spc="35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714" name="object 714"/>
          <p:cNvSpPr txBox="1"/>
          <p:nvPr/>
        </p:nvSpPr>
        <p:spPr>
          <a:xfrm>
            <a:off x="7064746" y="4256794"/>
            <a:ext cx="1600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latin typeface="Arial"/>
                <a:cs typeface="Arial"/>
              </a:rPr>
              <a:t>0</a:t>
            </a:r>
            <a:r>
              <a:rPr sz="700" spc="10" dirty="0">
                <a:latin typeface="Arial"/>
                <a:cs typeface="Arial"/>
              </a:rPr>
              <a:t>.</a:t>
            </a:r>
            <a:r>
              <a:rPr sz="700" spc="35" dirty="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715" name="object 715"/>
          <p:cNvSpPr txBox="1"/>
          <p:nvPr/>
        </p:nvSpPr>
        <p:spPr>
          <a:xfrm>
            <a:off x="7718290" y="4256794"/>
            <a:ext cx="1600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latin typeface="Arial"/>
                <a:cs typeface="Arial"/>
              </a:rPr>
              <a:t>0</a:t>
            </a:r>
            <a:r>
              <a:rPr sz="700" spc="10" dirty="0">
                <a:latin typeface="Arial"/>
                <a:cs typeface="Arial"/>
              </a:rPr>
              <a:t>.</a:t>
            </a:r>
            <a:r>
              <a:rPr sz="700" spc="35" dirty="0"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8371833" y="4256794"/>
            <a:ext cx="1600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latin typeface="Arial"/>
                <a:cs typeface="Arial"/>
              </a:rPr>
              <a:t>1</a:t>
            </a:r>
            <a:r>
              <a:rPr sz="700" spc="10" dirty="0">
                <a:latin typeface="Arial"/>
                <a:cs typeface="Arial"/>
              </a:rPr>
              <a:t>.</a:t>
            </a:r>
            <a:r>
              <a:rPr sz="700" spc="3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5036981" y="4141446"/>
            <a:ext cx="800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5036981" y="3706251"/>
            <a:ext cx="800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719" name="object 719"/>
          <p:cNvSpPr txBox="1"/>
          <p:nvPr/>
        </p:nvSpPr>
        <p:spPr>
          <a:xfrm>
            <a:off x="5036981" y="3270777"/>
            <a:ext cx="800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5036981" y="2835562"/>
            <a:ext cx="800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721" name="object 721"/>
          <p:cNvSpPr txBox="1"/>
          <p:nvPr/>
        </p:nvSpPr>
        <p:spPr>
          <a:xfrm>
            <a:off x="5036981" y="2400453"/>
            <a:ext cx="800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722" name="object 722"/>
          <p:cNvSpPr txBox="1"/>
          <p:nvPr/>
        </p:nvSpPr>
        <p:spPr>
          <a:xfrm>
            <a:off x="5036981" y="1964915"/>
            <a:ext cx="8001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5183304" y="42017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0801" y="42017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18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836836" y="42017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164076" y="42017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18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490146" y="42017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817620" y="42017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18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145094" y="42017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470930" y="42017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18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798403" y="42017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8124473" y="42017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18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451947" y="42017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183304" y="4201772"/>
            <a:ext cx="3268979" cy="0"/>
          </a:xfrm>
          <a:custGeom>
            <a:avLst/>
            <a:gdLst/>
            <a:ahLst/>
            <a:cxnLst/>
            <a:rect l="l" t="t" r="r" b="b"/>
            <a:pathLst>
              <a:path w="3268979">
                <a:moveTo>
                  <a:pt x="0" y="0"/>
                </a:moveTo>
                <a:lnTo>
                  <a:pt x="3268643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135622" y="420177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159323" y="398417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135622" y="3766577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159323" y="354902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135622" y="333141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159323" y="311348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135622" y="2895877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159323" y="267837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135622" y="2460769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159323" y="2243161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135622" y="202555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681" y="0"/>
                </a:lnTo>
              </a:path>
            </a:pathLst>
          </a:custGeom>
          <a:ln w="89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183304" y="2025553"/>
            <a:ext cx="0" cy="2176780"/>
          </a:xfrm>
          <a:custGeom>
            <a:avLst/>
            <a:gdLst/>
            <a:ahLst/>
            <a:cxnLst/>
            <a:rect l="l" t="t" r="r" b="b"/>
            <a:pathLst>
              <a:path h="2176779">
                <a:moveTo>
                  <a:pt x="0" y="2176218"/>
                </a:moveTo>
                <a:lnTo>
                  <a:pt x="0" y="0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170746" y="237071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2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170746" y="2354590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29" h="32385">
                <a:moveTo>
                  <a:pt x="0" y="32245"/>
                </a:moveTo>
                <a:lnTo>
                  <a:pt x="36546" y="32245"/>
                </a:lnTo>
                <a:lnTo>
                  <a:pt x="36546" y="0"/>
                </a:lnTo>
                <a:lnTo>
                  <a:pt x="0" y="0"/>
                </a:lnTo>
                <a:lnTo>
                  <a:pt x="0" y="32245"/>
                </a:lnTo>
                <a:close/>
              </a:path>
            </a:pathLst>
          </a:custGeom>
          <a:ln w="6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180448" y="265891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9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180448" y="2642134"/>
            <a:ext cx="35560" cy="33655"/>
          </a:xfrm>
          <a:custGeom>
            <a:avLst/>
            <a:gdLst/>
            <a:ahLst/>
            <a:cxnLst/>
            <a:rect l="l" t="t" r="r" b="b"/>
            <a:pathLst>
              <a:path w="35560" h="33655">
                <a:moveTo>
                  <a:pt x="0" y="33556"/>
                </a:moveTo>
                <a:lnTo>
                  <a:pt x="35119" y="33556"/>
                </a:lnTo>
                <a:lnTo>
                  <a:pt x="35119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191871" y="285578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60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191871" y="2839001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5">
                <a:moveTo>
                  <a:pt x="0" y="33556"/>
                </a:moveTo>
                <a:lnTo>
                  <a:pt x="36260" y="33556"/>
                </a:lnTo>
                <a:lnTo>
                  <a:pt x="36260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203002" y="298990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2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203002" y="2973779"/>
            <a:ext cx="36830" cy="32384"/>
          </a:xfrm>
          <a:custGeom>
            <a:avLst/>
            <a:gdLst/>
            <a:ahLst/>
            <a:cxnLst/>
            <a:rect l="l" t="t" r="r" b="b"/>
            <a:pathLst>
              <a:path w="36829" h="32385">
                <a:moveTo>
                  <a:pt x="0" y="32245"/>
                </a:moveTo>
                <a:lnTo>
                  <a:pt x="36546" y="32245"/>
                </a:lnTo>
                <a:lnTo>
                  <a:pt x="36546" y="0"/>
                </a:lnTo>
                <a:lnTo>
                  <a:pt x="0" y="0"/>
                </a:lnTo>
                <a:lnTo>
                  <a:pt x="0" y="32245"/>
                </a:lnTo>
                <a:close/>
              </a:path>
            </a:pathLst>
          </a:custGeom>
          <a:ln w="6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214144" y="309810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9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214144" y="3081325"/>
            <a:ext cx="35560" cy="33655"/>
          </a:xfrm>
          <a:custGeom>
            <a:avLst/>
            <a:gdLst/>
            <a:ahLst/>
            <a:cxnLst/>
            <a:rect l="l" t="t" r="r" b="b"/>
            <a:pathLst>
              <a:path w="35560" h="33655">
                <a:moveTo>
                  <a:pt x="0" y="33556"/>
                </a:moveTo>
                <a:lnTo>
                  <a:pt x="35119" y="33556"/>
                </a:lnTo>
                <a:lnTo>
                  <a:pt x="35119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224139" y="317319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224139" y="3156286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235269" y="326004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235269" y="3243269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246399" y="332858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246399" y="3311674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257822" y="3377762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257822" y="3377762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267537" y="3412949"/>
            <a:ext cx="35560" cy="33655"/>
          </a:xfrm>
          <a:custGeom>
            <a:avLst/>
            <a:gdLst/>
            <a:ahLst/>
            <a:cxnLst/>
            <a:rect l="l" t="t" r="r" b="b"/>
            <a:pathLst>
              <a:path w="35560" h="33654">
                <a:moveTo>
                  <a:pt x="0" y="33556"/>
                </a:moveTo>
                <a:lnTo>
                  <a:pt x="35119" y="33556"/>
                </a:lnTo>
                <a:lnTo>
                  <a:pt x="35119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267537" y="3412949"/>
            <a:ext cx="35560" cy="33655"/>
          </a:xfrm>
          <a:custGeom>
            <a:avLst/>
            <a:gdLst/>
            <a:ahLst/>
            <a:cxnLst/>
            <a:rect l="l" t="t" r="r" b="b"/>
            <a:pathLst>
              <a:path w="35560" h="33654">
                <a:moveTo>
                  <a:pt x="0" y="33556"/>
                </a:moveTo>
                <a:lnTo>
                  <a:pt x="35119" y="33556"/>
                </a:lnTo>
                <a:lnTo>
                  <a:pt x="35119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278948" y="3455611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278948" y="3455611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290090" y="3494464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290090" y="3494464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301220" y="3528276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0" y="32245"/>
                </a:moveTo>
                <a:lnTo>
                  <a:pt x="35119" y="32245"/>
                </a:lnTo>
                <a:lnTo>
                  <a:pt x="35119" y="0"/>
                </a:lnTo>
                <a:lnTo>
                  <a:pt x="0" y="0"/>
                </a:lnTo>
                <a:lnTo>
                  <a:pt x="0" y="32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301220" y="3528276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0" y="32245"/>
                </a:moveTo>
                <a:lnTo>
                  <a:pt x="35119" y="32245"/>
                </a:lnTo>
                <a:lnTo>
                  <a:pt x="35119" y="0"/>
                </a:lnTo>
                <a:lnTo>
                  <a:pt x="0" y="0"/>
                </a:lnTo>
                <a:lnTo>
                  <a:pt x="0" y="32245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311216" y="3551573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311216" y="3551573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322358" y="3586466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322358" y="3586466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354613" y="365830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25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354613" y="3642051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20">
                <a:moveTo>
                  <a:pt x="0" y="32507"/>
                </a:moveTo>
                <a:lnTo>
                  <a:pt x="36546" y="32507"/>
                </a:lnTo>
                <a:lnTo>
                  <a:pt x="36546" y="0"/>
                </a:lnTo>
                <a:lnTo>
                  <a:pt x="0" y="0"/>
                </a:lnTo>
                <a:lnTo>
                  <a:pt x="0" y="32507"/>
                </a:lnTo>
                <a:close/>
              </a:path>
            </a:pathLst>
          </a:custGeom>
          <a:ln w="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388590" y="373026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60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388590" y="3713351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260" y="33818"/>
                </a:lnTo>
                <a:lnTo>
                  <a:pt x="36260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420857" y="375229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9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420857" y="3735380"/>
            <a:ext cx="35560" cy="34290"/>
          </a:xfrm>
          <a:custGeom>
            <a:avLst/>
            <a:gdLst/>
            <a:ahLst/>
            <a:cxnLst/>
            <a:rect l="l" t="t" r="r" b="b"/>
            <a:pathLst>
              <a:path w="35560" h="34289">
                <a:moveTo>
                  <a:pt x="0" y="33818"/>
                </a:moveTo>
                <a:lnTo>
                  <a:pt x="35119" y="33818"/>
                </a:lnTo>
                <a:lnTo>
                  <a:pt x="35119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453125" y="3783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9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453125" y="3766570"/>
            <a:ext cx="35560" cy="33655"/>
          </a:xfrm>
          <a:custGeom>
            <a:avLst/>
            <a:gdLst/>
            <a:ahLst/>
            <a:cxnLst/>
            <a:rect l="l" t="t" r="r" b="b"/>
            <a:pathLst>
              <a:path w="35560" h="33654">
                <a:moveTo>
                  <a:pt x="0" y="33556"/>
                </a:moveTo>
                <a:lnTo>
                  <a:pt x="35119" y="33556"/>
                </a:lnTo>
                <a:lnTo>
                  <a:pt x="35119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485381" y="379501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485381" y="3778107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517648" y="381704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517648" y="3800137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551344" y="382739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551344" y="3810618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583892" y="385334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583892" y="3836570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616160" y="386108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616160" y="3844174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648416" y="387668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648416" y="3859910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682111" y="388441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682111" y="3867503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714379" y="388953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714379" y="3872752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767783" y="390316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25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767783" y="3886911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20">
                <a:moveTo>
                  <a:pt x="0" y="32507"/>
                </a:moveTo>
                <a:lnTo>
                  <a:pt x="36546" y="32507"/>
                </a:lnTo>
                <a:lnTo>
                  <a:pt x="36546" y="0"/>
                </a:lnTo>
                <a:lnTo>
                  <a:pt x="0" y="0"/>
                </a:lnTo>
                <a:lnTo>
                  <a:pt x="0" y="32507"/>
                </a:lnTo>
                <a:close/>
              </a:path>
            </a:pathLst>
          </a:custGeom>
          <a:ln w="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822557" y="390775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822557" y="3890844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877448" y="392583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9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877448" y="3908930"/>
            <a:ext cx="35560" cy="34290"/>
          </a:xfrm>
          <a:custGeom>
            <a:avLst/>
            <a:gdLst/>
            <a:ahLst/>
            <a:cxnLst/>
            <a:rect l="l" t="t" r="r" b="b"/>
            <a:pathLst>
              <a:path w="35560" h="34289">
                <a:moveTo>
                  <a:pt x="0" y="33818"/>
                </a:moveTo>
                <a:lnTo>
                  <a:pt x="35119" y="33818"/>
                </a:lnTo>
                <a:lnTo>
                  <a:pt x="35119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932223" y="392072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932223" y="3903948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985592" y="393239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985592" y="3915485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110706" y="39414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110706" y="3924655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247174" y="395572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247174" y="3938815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383406" y="396792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25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383406" y="3951667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20">
                <a:moveTo>
                  <a:pt x="0" y="32507"/>
                </a:moveTo>
                <a:lnTo>
                  <a:pt x="36546" y="32507"/>
                </a:lnTo>
                <a:lnTo>
                  <a:pt x="36546" y="0"/>
                </a:lnTo>
                <a:lnTo>
                  <a:pt x="0" y="0"/>
                </a:lnTo>
                <a:lnTo>
                  <a:pt x="0" y="32507"/>
                </a:lnTo>
                <a:close/>
              </a:path>
            </a:pathLst>
          </a:custGeom>
          <a:ln w="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519522" y="397250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519522" y="3955600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54585" y="397892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54585" y="3962148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790818" y="395821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790818" y="3941441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927285" y="396608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927285" y="3949307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063518" y="396346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063518" y="3946685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198581" y="396346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198581" y="3946685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334697" y="398023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334697" y="3963460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470930" y="396739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470930" y="3950618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607396" y="395690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7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607396" y="3940130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7" y="33556"/>
                </a:lnTo>
                <a:lnTo>
                  <a:pt x="36547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742108" y="396215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742108" y="3945374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878692" y="392321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7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878692" y="3906308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7" y="33818"/>
                </a:lnTo>
                <a:lnTo>
                  <a:pt x="36547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014808" y="395244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7" y="0"/>
                </a:lnTo>
              </a:path>
            </a:pathLst>
          </a:custGeom>
          <a:ln w="325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014808" y="3936192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20">
                <a:moveTo>
                  <a:pt x="0" y="32507"/>
                </a:moveTo>
                <a:lnTo>
                  <a:pt x="36547" y="32507"/>
                </a:lnTo>
                <a:lnTo>
                  <a:pt x="36547" y="0"/>
                </a:lnTo>
                <a:lnTo>
                  <a:pt x="0" y="0"/>
                </a:lnTo>
                <a:lnTo>
                  <a:pt x="0" y="32507"/>
                </a:lnTo>
                <a:close/>
              </a:path>
            </a:pathLst>
          </a:custGeom>
          <a:ln w="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151275" y="393108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60" y="0"/>
                </a:lnTo>
              </a:path>
            </a:pathLst>
          </a:custGeom>
          <a:ln w="338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151275" y="3914174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260" y="33818"/>
                </a:lnTo>
                <a:lnTo>
                  <a:pt x="36260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286104" y="40114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7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286104" y="3994655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7" y="33556"/>
                </a:lnTo>
                <a:lnTo>
                  <a:pt x="36547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422220" y="40114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46" y="0"/>
                </a:lnTo>
              </a:path>
            </a:pathLst>
          </a:custGeom>
          <a:ln w="33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422220" y="3994655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33556"/>
                </a:moveTo>
                <a:lnTo>
                  <a:pt x="36546" y="33556"/>
                </a:lnTo>
                <a:lnTo>
                  <a:pt x="36546" y="0"/>
                </a:lnTo>
                <a:lnTo>
                  <a:pt x="0" y="0"/>
                </a:lnTo>
                <a:lnTo>
                  <a:pt x="0" y="3355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160751" y="2133014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18269" y="0"/>
                </a:moveTo>
                <a:lnTo>
                  <a:pt x="11321" y="1356"/>
                </a:lnTo>
                <a:lnTo>
                  <a:pt x="5496" y="5131"/>
                </a:lnTo>
                <a:lnTo>
                  <a:pt x="1490" y="10880"/>
                </a:lnTo>
                <a:lnTo>
                  <a:pt x="0" y="18160"/>
                </a:lnTo>
                <a:lnTo>
                  <a:pt x="1490" y="25288"/>
                </a:lnTo>
                <a:lnTo>
                  <a:pt x="5496" y="31015"/>
                </a:lnTo>
                <a:lnTo>
                  <a:pt x="11321" y="34829"/>
                </a:lnTo>
                <a:lnTo>
                  <a:pt x="18269" y="36214"/>
                </a:lnTo>
                <a:lnTo>
                  <a:pt x="26166" y="34829"/>
                </a:lnTo>
                <a:lnTo>
                  <a:pt x="32402" y="31015"/>
                </a:lnTo>
                <a:lnTo>
                  <a:pt x="36495" y="25288"/>
                </a:lnTo>
                <a:lnTo>
                  <a:pt x="37967" y="18160"/>
                </a:lnTo>
                <a:lnTo>
                  <a:pt x="36495" y="10880"/>
                </a:lnTo>
                <a:lnTo>
                  <a:pt x="32402" y="5131"/>
                </a:lnTo>
                <a:lnTo>
                  <a:pt x="26166" y="1356"/>
                </a:lnTo>
                <a:lnTo>
                  <a:pt x="1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160751" y="2133014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0" y="18160"/>
                </a:moveTo>
                <a:lnTo>
                  <a:pt x="1490" y="25288"/>
                </a:lnTo>
                <a:lnTo>
                  <a:pt x="5496" y="31015"/>
                </a:lnTo>
                <a:lnTo>
                  <a:pt x="11321" y="34829"/>
                </a:lnTo>
                <a:lnTo>
                  <a:pt x="18269" y="36214"/>
                </a:lnTo>
                <a:lnTo>
                  <a:pt x="26166" y="34829"/>
                </a:lnTo>
                <a:lnTo>
                  <a:pt x="32402" y="31015"/>
                </a:lnTo>
                <a:lnTo>
                  <a:pt x="36495" y="25288"/>
                </a:lnTo>
                <a:lnTo>
                  <a:pt x="37967" y="18160"/>
                </a:lnTo>
                <a:lnTo>
                  <a:pt x="36495" y="10880"/>
                </a:lnTo>
                <a:lnTo>
                  <a:pt x="32402" y="5131"/>
                </a:lnTo>
                <a:lnTo>
                  <a:pt x="26166" y="1356"/>
                </a:lnTo>
                <a:lnTo>
                  <a:pt x="18269" y="0"/>
                </a:lnTo>
                <a:lnTo>
                  <a:pt x="11321" y="1356"/>
                </a:lnTo>
                <a:lnTo>
                  <a:pt x="5496" y="5131"/>
                </a:lnTo>
                <a:lnTo>
                  <a:pt x="1490" y="10880"/>
                </a:lnTo>
                <a:lnTo>
                  <a:pt x="0" y="18160"/>
                </a:lnTo>
                <a:close/>
              </a:path>
            </a:pathLst>
          </a:custGeom>
          <a:ln w="6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162179" y="2291088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18269" y="0"/>
                </a:moveTo>
                <a:lnTo>
                  <a:pt x="11321" y="1356"/>
                </a:lnTo>
                <a:lnTo>
                  <a:pt x="5496" y="5131"/>
                </a:lnTo>
                <a:lnTo>
                  <a:pt x="1490" y="10880"/>
                </a:lnTo>
                <a:lnTo>
                  <a:pt x="0" y="18160"/>
                </a:lnTo>
                <a:lnTo>
                  <a:pt x="1490" y="25288"/>
                </a:lnTo>
                <a:lnTo>
                  <a:pt x="5496" y="31015"/>
                </a:lnTo>
                <a:lnTo>
                  <a:pt x="11321" y="34829"/>
                </a:lnTo>
                <a:lnTo>
                  <a:pt x="18269" y="36214"/>
                </a:lnTo>
                <a:lnTo>
                  <a:pt x="26166" y="34829"/>
                </a:lnTo>
                <a:lnTo>
                  <a:pt x="32402" y="31015"/>
                </a:lnTo>
                <a:lnTo>
                  <a:pt x="36495" y="25288"/>
                </a:lnTo>
                <a:lnTo>
                  <a:pt x="37967" y="18160"/>
                </a:lnTo>
                <a:lnTo>
                  <a:pt x="36495" y="10880"/>
                </a:lnTo>
                <a:lnTo>
                  <a:pt x="32402" y="5131"/>
                </a:lnTo>
                <a:lnTo>
                  <a:pt x="26166" y="1356"/>
                </a:lnTo>
                <a:lnTo>
                  <a:pt x="1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162179" y="2291088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0" y="18160"/>
                </a:moveTo>
                <a:lnTo>
                  <a:pt x="1490" y="25288"/>
                </a:lnTo>
                <a:lnTo>
                  <a:pt x="5496" y="31015"/>
                </a:lnTo>
                <a:lnTo>
                  <a:pt x="11321" y="34829"/>
                </a:lnTo>
                <a:lnTo>
                  <a:pt x="18269" y="36214"/>
                </a:lnTo>
                <a:lnTo>
                  <a:pt x="26166" y="34829"/>
                </a:lnTo>
                <a:lnTo>
                  <a:pt x="32402" y="31015"/>
                </a:lnTo>
                <a:lnTo>
                  <a:pt x="36495" y="25288"/>
                </a:lnTo>
                <a:lnTo>
                  <a:pt x="37967" y="18160"/>
                </a:lnTo>
                <a:lnTo>
                  <a:pt x="36495" y="10880"/>
                </a:lnTo>
                <a:lnTo>
                  <a:pt x="32402" y="5131"/>
                </a:lnTo>
                <a:lnTo>
                  <a:pt x="26166" y="1356"/>
                </a:lnTo>
                <a:lnTo>
                  <a:pt x="18269" y="0"/>
                </a:lnTo>
                <a:lnTo>
                  <a:pt x="11321" y="1356"/>
                </a:lnTo>
                <a:lnTo>
                  <a:pt x="5496" y="5131"/>
                </a:lnTo>
                <a:lnTo>
                  <a:pt x="1490" y="10880"/>
                </a:lnTo>
                <a:lnTo>
                  <a:pt x="0" y="18160"/>
                </a:lnTo>
                <a:close/>
              </a:path>
            </a:pathLst>
          </a:custGeom>
          <a:ln w="6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165034" y="2324724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4">
                <a:moveTo>
                  <a:pt x="19697" y="0"/>
                </a:moveTo>
                <a:lnTo>
                  <a:pt x="11924" y="1385"/>
                </a:lnTo>
                <a:lnTo>
                  <a:pt x="5674" y="5198"/>
                </a:lnTo>
                <a:lnTo>
                  <a:pt x="1512" y="10925"/>
                </a:lnTo>
                <a:lnTo>
                  <a:pt x="0" y="18053"/>
                </a:lnTo>
                <a:lnTo>
                  <a:pt x="1512" y="25271"/>
                </a:lnTo>
                <a:lnTo>
                  <a:pt x="5674" y="30988"/>
                </a:lnTo>
                <a:lnTo>
                  <a:pt x="11924" y="34751"/>
                </a:lnTo>
                <a:lnTo>
                  <a:pt x="19697" y="36106"/>
                </a:lnTo>
                <a:lnTo>
                  <a:pt x="27470" y="34751"/>
                </a:lnTo>
                <a:lnTo>
                  <a:pt x="33720" y="30988"/>
                </a:lnTo>
                <a:lnTo>
                  <a:pt x="37882" y="25271"/>
                </a:lnTo>
                <a:lnTo>
                  <a:pt x="39395" y="18053"/>
                </a:lnTo>
                <a:lnTo>
                  <a:pt x="37882" y="10925"/>
                </a:lnTo>
                <a:lnTo>
                  <a:pt x="33720" y="5198"/>
                </a:lnTo>
                <a:lnTo>
                  <a:pt x="27470" y="138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165034" y="2324724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4">
                <a:moveTo>
                  <a:pt x="0" y="18053"/>
                </a:moveTo>
                <a:lnTo>
                  <a:pt x="1512" y="25271"/>
                </a:lnTo>
                <a:lnTo>
                  <a:pt x="5674" y="30988"/>
                </a:lnTo>
                <a:lnTo>
                  <a:pt x="11924" y="34751"/>
                </a:lnTo>
                <a:lnTo>
                  <a:pt x="19697" y="36106"/>
                </a:lnTo>
                <a:lnTo>
                  <a:pt x="27470" y="34751"/>
                </a:lnTo>
                <a:lnTo>
                  <a:pt x="33720" y="30988"/>
                </a:lnTo>
                <a:lnTo>
                  <a:pt x="37882" y="25271"/>
                </a:lnTo>
                <a:lnTo>
                  <a:pt x="39395" y="18053"/>
                </a:lnTo>
                <a:lnTo>
                  <a:pt x="37882" y="10925"/>
                </a:lnTo>
                <a:lnTo>
                  <a:pt x="33720" y="5198"/>
                </a:lnTo>
                <a:lnTo>
                  <a:pt x="27470" y="1385"/>
                </a:lnTo>
                <a:lnTo>
                  <a:pt x="19697" y="0"/>
                </a:lnTo>
                <a:lnTo>
                  <a:pt x="11924" y="1385"/>
                </a:lnTo>
                <a:lnTo>
                  <a:pt x="5674" y="5198"/>
                </a:lnTo>
                <a:lnTo>
                  <a:pt x="1512" y="10925"/>
                </a:lnTo>
                <a:lnTo>
                  <a:pt x="0" y="18053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66462" y="2425844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800" y="1356"/>
                </a:lnTo>
                <a:lnTo>
                  <a:pt x="5565" y="5131"/>
                </a:lnTo>
                <a:lnTo>
                  <a:pt x="1471" y="10880"/>
                </a:lnTo>
                <a:lnTo>
                  <a:pt x="0" y="18160"/>
                </a:lnTo>
                <a:lnTo>
                  <a:pt x="1471" y="25288"/>
                </a:lnTo>
                <a:lnTo>
                  <a:pt x="5565" y="31015"/>
                </a:lnTo>
                <a:lnTo>
                  <a:pt x="11800" y="34829"/>
                </a:lnTo>
                <a:lnTo>
                  <a:pt x="19697" y="36214"/>
                </a:lnTo>
                <a:lnTo>
                  <a:pt x="27470" y="34829"/>
                </a:lnTo>
                <a:lnTo>
                  <a:pt x="33720" y="31015"/>
                </a:lnTo>
                <a:lnTo>
                  <a:pt x="37882" y="25288"/>
                </a:lnTo>
                <a:lnTo>
                  <a:pt x="39395" y="18160"/>
                </a:lnTo>
                <a:lnTo>
                  <a:pt x="37882" y="10880"/>
                </a:lnTo>
                <a:lnTo>
                  <a:pt x="33720" y="5131"/>
                </a:lnTo>
                <a:lnTo>
                  <a:pt x="27470" y="1356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166462" y="2425844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160"/>
                </a:moveTo>
                <a:lnTo>
                  <a:pt x="1471" y="25288"/>
                </a:lnTo>
                <a:lnTo>
                  <a:pt x="5565" y="31015"/>
                </a:lnTo>
                <a:lnTo>
                  <a:pt x="11800" y="34829"/>
                </a:lnTo>
                <a:lnTo>
                  <a:pt x="19697" y="36214"/>
                </a:lnTo>
                <a:lnTo>
                  <a:pt x="27470" y="34829"/>
                </a:lnTo>
                <a:lnTo>
                  <a:pt x="33720" y="31015"/>
                </a:lnTo>
                <a:lnTo>
                  <a:pt x="37882" y="25288"/>
                </a:lnTo>
                <a:lnTo>
                  <a:pt x="39395" y="18160"/>
                </a:lnTo>
                <a:lnTo>
                  <a:pt x="37882" y="10880"/>
                </a:lnTo>
                <a:lnTo>
                  <a:pt x="33720" y="5131"/>
                </a:lnTo>
                <a:lnTo>
                  <a:pt x="27470" y="1356"/>
                </a:lnTo>
                <a:lnTo>
                  <a:pt x="19697" y="0"/>
                </a:lnTo>
                <a:lnTo>
                  <a:pt x="11800" y="1356"/>
                </a:lnTo>
                <a:lnTo>
                  <a:pt x="5565" y="5131"/>
                </a:lnTo>
                <a:lnTo>
                  <a:pt x="1471" y="10880"/>
                </a:lnTo>
                <a:lnTo>
                  <a:pt x="0" y="18160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169318" y="2481401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800" y="1402"/>
                </a:lnTo>
                <a:lnTo>
                  <a:pt x="5565" y="5252"/>
                </a:lnTo>
                <a:lnTo>
                  <a:pt x="1471" y="11016"/>
                </a:lnTo>
                <a:lnTo>
                  <a:pt x="0" y="18160"/>
                </a:lnTo>
                <a:lnTo>
                  <a:pt x="1471" y="25379"/>
                </a:lnTo>
                <a:lnTo>
                  <a:pt x="5565" y="31096"/>
                </a:lnTo>
                <a:lnTo>
                  <a:pt x="11800" y="34859"/>
                </a:lnTo>
                <a:lnTo>
                  <a:pt x="19697" y="36214"/>
                </a:lnTo>
                <a:lnTo>
                  <a:pt x="27470" y="34859"/>
                </a:lnTo>
                <a:lnTo>
                  <a:pt x="33720" y="31096"/>
                </a:lnTo>
                <a:lnTo>
                  <a:pt x="37882" y="25379"/>
                </a:lnTo>
                <a:lnTo>
                  <a:pt x="39395" y="18160"/>
                </a:lnTo>
                <a:lnTo>
                  <a:pt x="37882" y="11016"/>
                </a:lnTo>
                <a:lnTo>
                  <a:pt x="33720" y="5252"/>
                </a:lnTo>
                <a:lnTo>
                  <a:pt x="27470" y="1402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169318" y="2481401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160"/>
                </a:moveTo>
                <a:lnTo>
                  <a:pt x="1471" y="25379"/>
                </a:lnTo>
                <a:lnTo>
                  <a:pt x="5565" y="31096"/>
                </a:lnTo>
                <a:lnTo>
                  <a:pt x="11800" y="34859"/>
                </a:lnTo>
                <a:lnTo>
                  <a:pt x="19697" y="36214"/>
                </a:lnTo>
                <a:lnTo>
                  <a:pt x="27470" y="34859"/>
                </a:lnTo>
                <a:lnTo>
                  <a:pt x="33720" y="31096"/>
                </a:lnTo>
                <a:lnTo>
                  <a:pt x="37882" y="25379"/>
                </a:lnTo>
                <a:lnTo>
                  <a:pt x="39395" y="18160"/>
                </a:lnTo>
                <a:lnTo>
                  <a:pt x="37882" y="11016"/>
                </a:lnTo>
                <a:lnTo>
                  <a:pt x="33720" y="5252"/>
                </a:lnTo>
                <a:lnTo>
                  <a:pt x="27470" y="1402"/>
                </a:lnTo>
                <a:lnTo>
                  <a:pt x="19697" y="0"/>
                </a:lnTo>
                <a:lnTo>
                  <a:pt x="11800" y="1402"/>
                </a:lnTo>
                <a:lnTo>
                  <a:pt x="5565" y="5252"/>
                </a:lnTo>
                <a:lnTo>
                  <a:pt x="1471" y="11016"/>
                </a:lnTo>
                <a:lnTo>
                  <a:pt x="0" y="18160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70746" y="2504828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4">
                <a:moveTo>
                  <a:pt x="19697" y="0"/>
                </a:moveTo>
                <a:lnTo>
                  <a:pt x="11800" y="1385"/>
                </a:lnTo>
                <a:lnTo>
                  <a:pt x="5565" y="5198"/>
                </a:lnTo>
                <a:lnTo>
                  <a:pt x="1471" y="10925"/>
                </a:lnTo>
                <a:lnTo>
                  <a:pt x="0" y="18053"/>
                </a:lnTo>
                <a:lnTo>
                  <a:pt x="1471" y="25271"/>
                </a:lnTo>
                <a:lnTo>
                  <a:pt x="5565" y="30988"/>
                </a:lnTo>
                <a:lnTo>
                  <a:pt x="11800" y="34751"/>
                </a:lnTo>
                <a:lnTo>
                  <a:pt x="19697" y="36106"/>
                </a:lnTo>
                <a:lnTo>
                  <a:pt x="27427" y="34751"/>
                </a:lnTo>
                <a:lnTo>
                  <a:pt x="33579" y="30988"/>
                </a:lnTo>
                <a:lnTo>
                  <a:pt x="37645" y="25271"/>
                </a:lnTo>
                <a:lnTo>
                  <a:pt x="39114" y="18053"/>
                </a:lnTo>
                <a:lnTo>
                  <a:pt x="37645" y="10925"/>
                </a:lnTo>
                <a:lnTo>
                  <a:pt x="33579" y="5198"/>
                </a:lnTo>
                <a:lnTo>
                  <a:pt x="27427" y="138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170746" y="2504828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4">
                <a:moveTo>
                  <a:pt x="0" y="18053"/>
                </a:moveTo>
                <a:lnTo>
                  <a:pt x="1471" y="25271"/>
                </a:lnTo>
                <a:lnTo>
                  <a:pt x="5565" y="30988"/>
                </a:lnTo>
                <a:lnTo>
                  <a:pt x="11800" y="34751"/>
                </a:lnTo>
                <a:lnTo>
                  <a:pt x="19697" y="36106"/>
                </a:lnTo>
                <a:lnTo>
                  <a:pt x="27427" y="34751"/>
                </a:lnTo>
                <a:lnTo>
                  <a:pt x="33579" y="30988"/>
                </a:lnTo>
                <a:lnTo>
                  <a:pt x="37645" y="25271"/>
                </a:lnTo>
                <a:lnTo>
                  <a:pt x="39114" y="18053"/>
                </a:lnTo>
                <a:lnTo>
                  <a:pt x="37645" y="10925"/>
                </a:lnTo>
                <a:lnTo>
                  <a:pt x="33579" y="5198"/>
                </a:lnTo>
                <a:lnTo>
                  <a:pt x="27427" y="1385"/>
                </a:lnTo>
                <a:lnTo>
                  <a:pt x="19697" y="0"/>
                </a:lnTo>
                <a:lnTo>
                  <a:pt x="11800" y="1385"/>
                </a:lnTo>
                <a:lnTo>
                  <a:pt x="5565" y="5198"/>
                </a:lnTo>
                <a:lnTo>
                  <a:pt x="1471" y="10925"/>
                </a:lnTo>
                <a:lnTo>
                  <a:pt x="0" y="18053"/>
                </a:lnTo>
                <a:close/>
              </a:path>
            </a:pathLst>
          </a:custGeom>
          <a:ln w="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73602" y="2573495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4">
                <a:moveTo>
                  <a:pt x="19405" y="0"/>
                </a:moveTo>
                <a:lnTo>
                  <a:pt x="11677" y="1339"/>
                </a:lnTo>
                <a:lnTo>
                  <a:pt x="5528" y="5077"/>
                </a:lnTo>
                <a:lnTo>
                  <a:pt x="1466" y="10789"/>
                </a:lnTo>
                <a:lnTo>
                  <a:pt x="0" y="18053"/>
                </a:lnTo>
                <a:lnTo>
                  <a:pt x="1466" y="25317"/>
                </a:lnTo>
                <a:lnTo>
                  <a:pt x="5528" y="31029"/>
                </a:lnTo>
                <a:lnTo>
                  <a:pt x="11677" y="34766"/>
                </a:lnTo>
                <a:lnTo>
                  <a:pt x="19405" y="36106"/>
                </a:lnTo>
                <a:lnTo>
                  <a:pt x="27303" y="34766"/>
                </a:lnTo>
                <a:lnTo>
                  <a:pt x="33543" y="31029"/>
                </a:lnTo>
                <a:lnTo>
                  <a:pt x="37641" y="25317"/>
                </a:lnTo>
                <a:lnTo>
                  <a:pt x="39114" y="18053"/>
                </a:lnTo>
                <a:lnTo>
                  <a:pt x="37641" y="10789"/>
                </a:lnTo>
                <a:lnTo>
                  <a:pt x="33543" y="5077"/>
                </a:lnTo>
                <a:lnTo>
                  <a:pt x="27303" y="1339"/>
                </a:lnTo>
                <a:lnTo>
                  <a:pt x="19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173602" y="2573495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4">
                <a:moveTo>
                  <a:pt x="0" y="18053"/>
                </a:moveTo>
                <a:lnTo>
                  <a:pt x="1466" y="25317"/>
                </a:lnTo>
                <a:lnTo>
                  <a:pt x="5528" y="31029"/>
                </a:lnTo>
                <a:lnTo>
                  <a:pt x="11677" y="34766"/>
                </a:lnTo>
                <a:lnTo>
                  <a:pt x="19405" y="36106"/>
                </a:lnTo>
                <a:lnTo>
                  <a:pt x="27303" y="34766"/>
                </a:lnTo>
                <a:lnTo>
                  <a:pt x="33543" y="31029"/>
                </a:lnTo>
                <a:lnTo>
                  <a:pt x="37641" y="25317"/>
                </a:lnTo>
                <a:lnTo>
                  <a:pt x="39114" y="18053"/>
                </a:lnTo>
                <a:lnTo>
                  <a:pt x="37641" y="10789"/>
                </a:lnTo>
                <a:lnTo>
                  <a:pt x="33543" y="5077"/>
                </a:lnTo>
                <a:lnTo>
                  <a:pt x="27303" y="1339"/>
                </a:lnTo>
                <a:lnTo>
                  <a:pt x="19405" y="0"/>
                </a:lnTo>
                <a:lnTo>
                  <a:pt x="11677" y="1339"/>
                </a:lnTo>
                <a:lnTo>
                  <a:pt x="5528" y="5077"/>
                </a:lnTo>
                <a:lnTo>
                  <a:pt x="1466" y="10789"/>
                </a:lnTo>
                <a:lnTo>
                  <a:pt x="0" y="18053"/>
                </a:lnTo>
                <a:close/>
              </a:path>
            </a:pathLst>
          </a:custGeom>
          <a:ln w="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174737" y="2605733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924" y="1390"/>
                </a:lnTo>
                <a:lnTo>
                  <a:pt x="5674" y="5238"/>
                </a:lnTo>
                <a:lnTo>
                  <a:pt x="1512" y="11061"/>
                </a:lnTo>
                <a:lnTo>
                  <a:pt x="0" y="18375"/>
                </a:lnTo>
                <a:lnTo>
                  <a:pt x="1512" y="25503"/>
                </a:lnTo>
                <a:lnTo>
                  <a:pt x="5674" y="31230"/>
                </a:lnTo>
                <a:lnTo>
                  <a:pt x="11924" y="35043"/>
                </a:lnTo>
                <a:lnTo>
                  <a:pt x="19697" y="36429"/>
                </a:lnTo>
                <a:lnTo>
                  <a:pt x="27596" y="35043"/>
                </a:lnTo>
                <a:lnTo>
                  <a:pt x="33835" y="31230"/>
                </a:lnTo>
                <a:lnTo>
                  <a:pt x="37933" y="25503"/>
                </a:lnTo>
                <a:lnTo>
                  <a:pt x="39406" y="18375"/>
                </a:lnTo>
                <a:lnTo>
                  <a:pt x="37933" y="11061"/>
                </a:lnTo>
                <a:lnTo>
                  <a:pt x="33835" y="5238"/>
                </a:lnTo>
                <a:lnTo>
                  <a:pt x="27596" y="1390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174737" y="2605733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375"/>
                </a:moveTo>
                <a:lnTo>
                  <a:pt x="1512" y="25503"/>
                </a:lnTo>
                <a:lnTo>
                  <a:pt x="5674" y="31230"/>
                </a:lnTo>
                <a:lnTo>
                  <a:pt x="11924" y="35043"/>
                </a:lnTo>
                <a:lnTo>
                  <a:pt x="19697" y="36429"/>
                </a:lnTo>
                <a:lnTo>
                  <a:pt x="27596" y="35043"/>
                </a:lnTo>
                <a:lnTo>
                  <a:pt x="33835" y="31230"/>
                </a:lnTo>
                <a:lnTo>
                  <a:pt x="37933" y="25503"/>
                </a:lnTo>
                <a:lnTo>
                  <a:pt x="39406" y="18375"/>
                </a:lnTo>
                <a:lnTo>
                  <a:pt x="37933" y="11061"/>
                </a:lnTo>
                <a:lnTo>
                  <a:pt x="33835" y="5238"/>
                </a:lnTo>
                <a:lnTo>
                  <a:pt x="27596" y="1390"/>
                </a:lnTo>
                <a:lnTo>
                  <a:pt x="19697" y="0"/>
                </a:lnTo>
                <a:lnTo>
                  <a:pt x="11924" y="1390"/>
                </a:lnTo>
                <a:lnTo>
                  <a:pt x="5674" y="5238"/>
                </a:lnTo>
                <a:lnTo>
                  <a:pt x="1512" y="11061"/>
                </a:lnTo>
                <a:lnTo>
                  <a:pt x="0" y="1837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177592" y="2678377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18269" y="0"/>
                </a:moveTo>
                <a:lnTo>
                  <a:pt x="8567" y="0"/>
                </a:lnTo>
                <a:lnTo>
                  <a:pt x="0" y="7844"/>
                </a:lnTo>
                <a:lnTo>
                  <a:pt x="0" y="16763"/>
                </a:lnTo>
                <a:lnTo>
                  <a:pt x="1490" y="24032"/>
                </a:lnTo>
                <a:lnTo>
                  <a:pt x="5496" y="29860"/>
                </a:lnTo>
                <a:lnTo>
                  <a:pt x="11321" y="33734"/>
                </a:lnTo>
                <a:lnTo>
                  <a:pt x="18269" y="35139"/>
                </a:lnTo>
                <a:lnTo>
                  <a:pt x="26168" y="33734"/>
                </a:lnTo>
                <a:lnTo>
                  <a:pt x="32407" y="29860"/>
                </a:lnTo>
                <a:lnTo>
                  <a:pt x="36505" y="24032"/>
                </a:lnTo>
                <a:lnTo>
                  <a:pt x="37979" y="16763"/>
                </a:lnTo>
                <a:lnTo>
                  <a:pt x="36505" y="10381"/>
                </a:lnTo>
                <a:lnTo>
                  <a:pt x="32407" y="5037"/>
                </a:lnTo>
                <a:lnTo>
                  <a:pt x="26168" y="1365"/>
                </a:lnTo>
                <a:lnTo>
                  <a:pt x="1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177592" y="2678377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0" y="16763"/>
                </a:moveTo>
                <a:lnTo>
                  <a:pt x="1490" y="24032"/>
                </a:lnTo>
                <a:lnTo>
                  <a:pt x="5496" y="29860"/>
                </a:lnTo>
                <a:lnTo>
                  <a:pt x="11321" y="33734"/>
                </a:lnTo>
                <a:lnTo>
                  <a:pt x="18269" y="35139"/>
                </a:lnTo>
                <a:lnTo>
                  <a:pt x="26168" y="33734"/>
                </a:lnTo>
                <a:lnTo>
                  <a:pt x="32407" y="29860"/>
                </a:lnTo>
                <a:lnTo>
                  <a:pt x="36505" y="24032"/>
                </a:lnTo>
                <a:lnTo>
                  <a:pt x="37979" y="16763"/>
                </a:lnTo>
                <a:lnTo>
                  <a:pt x="36505" y="10381"/>
                </a:lnTo>
                <a:lnTo>
                  <a:pt x="32407" y="5037"/>
                </a:lnTo>
                <a:lnTo>
                  <a:pt x="26168" y="1365"/>
                </a:lnTo>
                <a:lnTo>
                  <a:pt x="18269" y="0"/>
                </a:lnTo>
                <a:lnTo>
                  <a:pt x="8567" y="0"/>
                </a:lnTo>
                <a:lnTo>
                  <a:pt x="0" y="7844"/>
                </a:lnTo>
                <a:lnTo>
                  <a:pt x="0" y="16763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180448" y="2728883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924" y="1356"/>
                </a:lnTo>
                <a:lnTo>
                  <a:pt x="5674" y="5131"/>
                </a:lnTo>
                <a:lnTo>
                  <a:pt x="1512" y="10880"/>
                </a:lnTo>
                <a:lnTo>
                  <a:pt x="0" y="18160"/>
                </a:lnTo>
                <a:lnTo>
                  <a:pt x="1512" y="25379"/>
                </a:lnTo>
                <a:lnTo>
                  <a:pt x="5674" y="31096"/>
                </a:lnTo>
                <a:lnTo>
                  <a:pt x="11924" y="34859"/>
                </a:lnTo>
                <a:lnTo>
                  <a:pt x="19697" y="36214"/>
                </a:lnTo>
                <a:lnTo>
                  <a:pt x="27477" y="34859"/>
                </a:lnTo>
                <a:lnTo>
                  <a:pt x="33730" y="31096"/>
                </a:lnTo>
                <a:lnTo>
                  <a:pt x="37894" y="25379"/>
                </a:lnTo>
                <a:lnTo>
                  <a:pt x="39406" y="18160"/>
                </a:lnTo>
                <a:lnTo>
                  <a:pt x="37894" y="10880"/>
                </a:lnTo>
                <a:lnTo>
                  <a:pt x="33730" y="5131"/>
                </a:lnTo>
                <a:lnTo>
                  <a:pt x="27477" y="1356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180448" y="2728883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160"/>
                </a:moveTo>
                <a:lnTo>
                  <a:pt x="1512" y="25379"/>
                </a:lnTo>
                <a:lnTo>
                  <a:pt x="5674" y="31096"/>
                </a:lnTo>
                <a:lnTo>
                  <a:pt x="11924" y="34859"/>
                </a:lnTo>
                <a:lnTo>
                  <a:pt x="19697" y="36214"/>
                </a:lnTo>
                <a:lnTo>
                  <a:pt x="27477" y="34859"/>
                </a:lnTo>
                <a:lnTo>
                  <a:pt x="33730" y="31096"/>
                </a:lnTo>
                <a:lnTo>
                  <a:pt x="37894" y="25379"/>
                </a:lnTo>
                <a:lnTo>
                  <a:pt x="39406" y="18160"/>
                </a:lnTo>
                <a:lnTo>
                  <a:pt x="37894" y="10880"/>
                </a:lnTo>
                <a:lnTo>
                  <a:pt x="33730" y="5131"/>
                </a:lnTo>
                <a:lnTo>
                  <a:pt x="27477" y="1356"/>
                </a:lnTo>
                <a:lnTo>
                  <a:pt x="19697" y="0"/>
                </a:lnTo>
                <a:lnTo>
                  <a:pt x="11924" y="1356"/>
                </a:lnTo>
                <a:lnTo>
                  <a:pt x="5674" y="5131"/>
                </a:lnTo>
                <a:lnTo>
                  <a:pt x="1512" y="10880"/>
                </a:lnTo>
                <a:lnTo>
                  <a:pt x="0" y="18160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181876" y="2759832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924" y="1405"/>
                </a:lnTo>
                <a:lnTo>
                  <a:pt x="5674" y="5279"/>
                </a:lnTo>
                <a:lnTo>
                  <a:pt x="1512" y="11107"/>
                </a:lnTo>
                <a:lnTo>
                  <a:pt x="0" y="18375"/>
                </a:lnTo>
                <a:lnTo>
                  <a:pt x="1512" y="25503"/>
                </a:lnTo>
                <a:lnTo>
                  <a:pt x="5674" y="31230"/>
                </a:lnTo>
                <a:lnTo>
                  <a:pt x="11924" y="35043"/>
                </a:lnTo>
                <a:lnTo>
                  <a:pt x="19697" y="36429"/>
                </a:lnTo>
                <a:lnTo>
                  <a:pt x="27477" y="35043"/>
                </a:lnTo>
                <a:lnTo>
                  <a:pt x="33730" y="31230"/>
                </a:lnTo>
                <a:lnTo>
                  <a:pt x="37894" y="25503"/>
                </a:lnTo>
                <a:lnTo>
                  <a:pt x="39406" y="18375"/>
                </a:lnTo>
                <a:lnTo>
                  <a:pt x="37894" y="11107"/>
                </a:lnTo>
                <a:lnTo>
                  <a:pt x="33730" y="5279"/>
                </a:lnTo>
                <a:lnTo>
                  <a:pt x="27477" y="140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181876" y="2759832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375"/>
                </a:moveTo>
                <a:lnTo>
                  <a:pt x="1512" y="25503"/>
                </a:lnTo>
                <a:lnTo>
                  <a:pt x="5674" y="31230"/>
                </a:lnTo>
                <a:lnTo>
                  <a:pt x="11924" y="35043"/>
                </a:lnTo>
                <a:lnTo>
                  <a:pt x="19697" y="36429"/>
                </a:lnTo>
                <a:lnTo>
                  <a:pt x="27477" y="35043"/>
                </a:lnTo>
                <a:lnTo>
                  <a:pt x="33730" y="31230"/>
                </a:lnTo>
                <a:lnTo>
                  <a:pt x="37894" y="25503"/>
                </a:lnTo>
                <a:lnTo>
                  <a:pt x="39406" y="18375"/>
                </a:lnTo>
                <a:lnTo>
                  <a:pt x="37894" y="11107"/>
                </a:lnTo>
                <a:lnTo>
                  <a:pt x="33730" y="5279"/>
                </a:lnTo>
                <a:lnTo>
                  <a:pt x="27477" y="1405"/>
                </a:lnTo>
                <a:lnTo>
                  <a:pt x="19697" y="0"/>
                </a:lnTo>
                <a:lnTo>
                  <a:pt x="11924" y="1405"/>
                </a:lnTo>
                <a:lnTo>
                  <a:pt x="5674" y="5279"/>
                </a:lnTo>
                <a:lnTo>
                  <a:pt x="1512" y="11107"/>
                </a:lnTo>
                <a:lnTo>
                  <a:pt x="0" y="1837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184732" y="2802601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800" y="1390"/>
                </a:lnTo>
                <a:lnTo>
                  <a:pt x="5565" y="5238"/>
                </a:lnTo>
                <a:lnTo>
                  <a:pt x="1471" y="11061"/>
                </a:lnTo>
                <a:lnTo>
                  <a:pt x="0" y="18375"/>
                </a:lnTo>
                <a:lnTo>
                  <a:pt x="1471" y="25503"/>
                </a:lnTo>
                <a:lnTo>
                  <a:pt x="5565" y="31230"/>
                </a:lnTo>
                <a:lnTo>
                  <a:pt x="11800" y="35043"/>
                </a:lnTo>
                <a:lnTo>
                  <a:pt x="19697" y="36429"/>
                </a:lnTo>
                <a:lnTo>
                  <a:pt x="27477" y="35043"/>
                </a:lnTo>
                <a:lnTo>
                  <a:pt x="33730" y="31230"/>
                </a:lnTo>
                <a:lnTo>
                  <a:pt x="37894" y="25503"/>
                </a:lnTo>
                <a:lnTo>
                  <a:pt x="39406" y="18375"/>
                </a:lnTo>
                <a:lnTo>
                  <a:pt x="37894" y="11061"/>
                </a:lnTo>
                <a:lnTo>
                  <a:pt x="33730" y="5238"/>
                </a:lnTo>
                <a:lnTo>
                  <a:pt x="27477" y="1390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184732" y="2802601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375"/>
                </a:moveTo>
                <a:lnTo>
                  <a:pt x="1471" y="25503"/>
                </a:lnTo>
                <a:lnTo>
                  <a:pt x="5565" y="31230"/>
                </a:lnTo>
                <a:lnTo>
                  <a:pt x="11800" y="35043"/>
                </a:lnTo>
                <a:lnTo>
                  <a:pt x="19697" y="36429"/>
                </a:lnTo>
                <a:lnTo>
                  <a:pt x="27477" y="35043"/>
                </a:lnTo>
                <a:lnTo>
                  <a:pt x="33730" y="31230"/>
                </a:lnTo>
                <a:lnTo>
                  <a:pt x="37894" y="25503"/>
                </a:lnTo>
                <a:lnTo>
                  <a:pt x="39406" y="18375"/>
                </a:lnTo>
                <a:lnTo>
                  <a:pt x="37894" y="11061"/>
                </a:lnTo>
                <a:lnTo>
                  <a:pt x="33730" y="5238"/>
                </a:lnTo>
                <a:lnTo>
                  <a:pt x="27477" y="1390"/>
                </a:lnTo>
                <a:lnTo>
                  <a:pt x="19697" y="0"/>
                </a:lnTo>
                <a:lnTo>
                  <a:pt x="11800" y="1390"/>
                </a:lnTo>
                <a:lnTo>
                  <a:pt x="5565" y="5238"/>
                </a:lnTo>
                <a:lnTo>
                  <a:pt x="1471" y="11061"/>
                </a:lnTo>
                <a:lnTo>
                  <a:pt x="0" y="1837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186160" y="284558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800" y="1355"/>
                </a:lnTo>
                <a:lnTo>
                  <a:pt x="5565" y="5117"/>
                </a:lnTo>
                <a:lnTo>
                  <a:pt x="1471" y="10835"/>
                </a:lnTo>
                <a:lnTo>
                  <a:pt x="0" y="18053"/>
                </a:lnTo>
                <a:lnTo>
                  <a:pt x="1471" y="25243"/>
                </a:lnTo>
                <a:lnTo>
                  <a:pt x="5565" y="31002"/>
                </a:lnTo>
                <a:lnTo>
                  <a:pt x="11800" y="34827"/>
                </a:lnTo>
                <a:lnTo>
                  <a:pt x="19697" y="36214"/>
                </a:lnTo>
                <a:lnTo>
                  <a:pt x="27477" y="34827"/>
                </a:lnTo>
                <a:lnTo>
                  <a:pt x="33730" y="31002"/>
                </a:lnTo>
                <a:lnTo>
                  <a:pt x="37894" y="25243"/>
                </a:lnTo>
                <a:lnTo>
                  <a:pt x="39406" y="18053"/>
                </a:lnTo>
                <a:lnTo>
                  <a:pt x="37894" y="10835"/>
                </a:lnTo>
                <a:lnTo>
                  <a:pt x="33730" y="5117"/>
                </a:lnTo>
                <a:lnTo>
                  <a:pt x="27477" y="135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186160" y="284558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053"/>
                </a:moveTo>
                <a:lnTo>
                  <a:pt x="1471" y="25243"/>
                </a:lnTo>
                <a:lnTo>
                  <a:pt x="5565" y="31002"/>
                </a:lnTo>
                <a:lnTo>
                  <a:pt x="11800" y="34827"/>
                </a:lnTo>
                <a:lnTo>
                  <a:pt x="19697" y="36214"/>
                </a:lnTo>
                <a:lnTo>
                  <a:pt x="27477" y="34827"/>
                </a:lnTo>
                <a:lnTo>
                  <a:pt x="33730" y="31002"/>
                </a:lnTo>
                <a:lnTo>
                  <a:pt x="37894" y="25243"/>
                </a:lnTo>
                <a:lnTo>
                  <a:pt x="39406" y="18053"/>
                </a:lnTo>
                <a:lnTo>
                  <a:pt x="37894" y="10835"/>
                </a:lnTo>
                <a:lnTo>
                  <a:pt x="33730" y="5117"/>
                </a:lnTo>
                <a:lnTo>
                  <a:pt x="27477" y="1355"/>
                </a:lnTo>
                <a:lnTo>
                  <a:pt x="19697" y="0"/>
                </a:lnTo>
                <a:lnTo>
                  <a:pt x="11800" y="1355"/>
                </a:lnTo>
                <a:lnTo>
                  <a:pt x="5565" y="5117"/>
                </a:lnTo>
                <a:lnTo>
                  <a:pt x="1471" y="10835"/>
                </a:lnTo>
                <a:lnTo>
                  <a:pt x="0" y="18053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189015" y="2884379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30">
                <a:moveTo>
                  <a:pt x="19697" y="0"/>
                </a:moveTo>
                <a:lnTo>
                  <a:pt x="11800" y="1355"/>
                </a:lnTo>
                <a:lnTo>
                  <a:pt x="5565" y="5117"/>
                </a:lnTo>
                <a:lnTo>
                  <a:pt x="1471" y="10835"/>
                </a:lnTo>
                <a:lnTo>
                  <a:pt x="0" y="18053"/>
                </a:lnTo>
                <a:lnTo>
                  <a:pt x="1471" y="25243"/>
                </a:lnTo>
                <a:lnTo>
                  <a:pt x="5565" y="31002"/>
                </a:lnTo>
                <a:lnTo>
                  <a:pt x="11800" y="34827"/>
                </a:lnTo>
                <a:lnTo>
                  <a:pt x="19697" y="36214"/>
                </a:lnTo>
                <a:lnTo>
                  <a:pt x="27432" y="34827"/>
                </a:lnTo>
                <a:lnTo>
                  <a:pt x="33584" y="31002"/>
                </a:lnTo>
                <a:lnTo>
                  <a:pt x="37647" y="25243"/>
                </a:lnTo>
                <a:lnTo>
                  <a:pt x="39114" y="18053"/>
                </a:lnTo>
                <a:lnTo>
                  <a:pt x="37647" y="10835"/>
                </a:lnTo>
                <a:lnTo>
                  <a:pt x="33584" y="5117"/>
                </a:lnTo>
                <a:lnTo>
                  <a:pt x="27432" y="135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189015" y="2884379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30">
                <a:moveTo>
                  <a:pt x="0" y="18053"/>
                </a:moveTo>
                <a:lnTo>
                  <a:pt x="1471" y="25243"/>
                </a:lnTo>
                <a:lnTo>
                  <a:pt x="5565" y="31002"/>
                </a:lnTo>
                <a:lnTo>
                  <a:pt x="11800" y="34827"/>
                </a:lnTo>
                <a:lnTo>
                  <a:pt x="19697" y="36214"/>
                </a:lnTo>
                <a:lnTo>
                  <a:pt x="27432" y="34827"/>
                </a:lnTo>
                <a:lnTo>
                  <a:pt x="33584" y="31002"/>
                </a:lnTo>
                <a:lnTo>
                  <a:pt x="37647" y="25243"/>
                </a:lnTo>
                <a:lnTo>
                  <a:pt x="39114" y="18053"/>
                </a:lnTo>
                <a:lnTo>
                  <a:pt x="37647" y="10835"/>
                </a:lnTo>
                <a:lnTo>
                  <a:pt x="33584" y="5117"/>
                </a:lnTo>
                <a:lnTo>
                  <a:pt x="27432" y="1355"/>
                </a:lnTo>
                <a:lnTo>
                  <a:pt x="19697" y="0"/>
                </a:lnTo>
                <a:lnTo>
                  <a:pt x="11800" y="1355"/>
                </a:lnTo>
                <a:lnTo>
                  <a:pt x="5565" y="5117"/>
                </a:lnTo>
                <a:lnTo>
                  <a:pt x="1471" y="10835"/>
                </a:lnTo>
                <a:lnTo>
                  <a:pt x="0" y="18053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190444" y="2901143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30">
                <a:moveTo>
                  <a:pt x="19416" y="0"/>
                </a:moveTo>
                <a:lnTo>
                  <a:pt x="11682" y="1386"/>
                </a:lnTo>
                <a:lnTo>
                  <a:pt x="5530" y="5211"/>
                </a:lnTo>
                <a:lnTo>
                  <a:pt x="1467" y="10971"/>
                </a:lnTo>
                <a:lnTo>
                  <a:pt x="0" y="18160"/>
                </a:lnTo>
                <a:lnTo>
                  <a:pt x="1467" y="25379"/>
                </a:lnTo>
                <a:lnTo>
                  <a:pt x="5530" y="31096"/>
                </a:lnTo>
                <a:lnTo>
                  <a:pt x="11682" y="34859"/>
                </a:lnTo>
                <a:lnTo>
                  <a:pt x="19416" y="36214"/>
                </a:lnTo>
                <a:lnTo>
                  <a:pt x="27313" y="34859"/>
                </a:lnTo>
                <a:lnTo>
                  <a:pt x="33549" y="31096"/>
                </a:lnTo>
                <a:lnTo>
                  <a:pt x="37642" y="25379"/>
                </a:lnTo>
                <a:lnTo>
                  <a:pt x="39114" y="18160"/>
                </a:lnTo>
                <a:lnTo>
                  <a:pt x="37642" y="10971"/>
                </a:lnTo>
                <a:lnTo>
                  <a:pt x="33549" y="5211"/>
                </a:lnTo>
                <a:lnTo>
                  <a:pt x="27313" y="1386"/>
                </a:lnTo>
                <a:lnTo>
                  <a:pt x="19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190444" y="2901143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30">
                <a:moveTo>
                  <a:pt x="0" y="18160"/>
                </a:moveTo>
                <a:lnTo>
                  <a:pt x="1467" y="25379"/>
                </a:lnTo>
                <a:lnTo>
                  <a:pt x="5530" y="31096"/>
                </a:lnTo>
                <a:lnTo>
                  <a:pt x="11682" y="34859"/>
                </a:lnTo>
                <a:lnTo>
                  <a:pt x="19416" y="36214"/>
                </a:lnTo>
                <a:lnTo>
                  <a:pt x="27313" y="34859"/>
                </a:lnTo>
                <a:lnTo>
                  <a:pt x="33549" y="31096"/>
                </a:lnTo>
                <a:lnTo>
                  <a:pt x="37642" y="25379"/>
                </a:lnTo>
                <a:lnTo>
                  <a:pt x="39114" y="18160"/>
                </a:lnTo>
                <a:lnTo>
                  <a:pt x="37642" y="10971"/>
                </a:lnTo>
                <a:lnTo>
                  <a:pt x="33549" y="5211"/>
                </a:lnTo>
                <a:lnTo>
                  <a:pt x="27313" y="1386"/>
                </a:lnTo>
                <a:lnTo>
                  <a:pt x="19416" y="0"/>
                </a:lnTo>
                <a:lnTo>
                  <a:pt x="11682" y="1386"/>
                </a:lnTo>
                <a:lnTo>
                  <a:pt x="5530" y="5211"/>
                </a:lnTo>
                <a:lnTo>
                  <a:pt x="1467" y="10971"/>
                </a:lnTo>
                <a:lnTo>
                  <a:pt x="0" y="18160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197290" y="297507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709" y="0"/>
                </a:moveTo>
                <a:lnTo>
                  <a:pt x="11929" y="1356"/>
                </a:lnTo>
                <a:lnTo>
                  <a:pt x="5676" y="5131"/>
                </a:lnTo>
                <a:lnTo>
                  <a:pt x="1512" y="10880"/>
                </a:lnTo>
                <a:lnTo>
                  <a:pt x="0" y="18160"/>
                </a:lnTo>
                <a:lnTo>
                  <a:pt x="1512" y="25288"/>
                </a:lnTo>
                <a:lnTo>
                  <a:pt x="5676" y="31015"/>
                </a:lnTo>
                <a:lnTo>
                  <a:pt x="11929" y="34829"/>
                </a:lnTo>
                <a:lnTo>
                  <a:pt x="19709" y="36214"/>
                </a:lnTo>
                <a:lnTo>
                  <a:pt x="27482" y="34829"/>
                </a:lnTo>
                <a:lnTo>
                  <a:pt x="33731" y="31015"/>
                </a:lnTo>
                <a:lnTo>
                  <a:pt x="37894" y="25288"/>
                </a:lnTo>
                <a:lnTo>
                  <a:pt x="39406" y="18160"/>
                </a:lnTo>
                <a:lnTo>
                  <a:pt x="37894" y="10880"/>
                </a:lnTo>
                <a:lnTo>
                  <a:pt x="33731" y="5131"/>
                </a:lnTo>
                <a:lnTo>
                  <a:pt x="27482" y="1356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197290" y="297507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160"/>
                </a:moveTo>
                <a:lnTo>
                  <a:pt x="1512" y="25288"/>
                </a:lnTo>
                <a:lnTo>
                  <a:pt x="5676" y="31015"/>
                </a:lnTo>
                <a:lnTo>
                  <a:pt x="11929" y="34829"/>
                </a:lnTo>
                <a:lnTo>
                  <a:pt x="19709" y="36214"/>
                </a:lnTo>
                <a:lnTo>
                  <a:pt x="27482" y="34829"/>
                </a:lnTo>
                <a:lnTo>
                  <a:pt x="33731" y="31015"/>
                </a:lnTo>
                <a:lnTo>
                  <a:pt x="37894" y="25288"/>
                </a:lnTo>
                <a:lnTo>
                  <a:pt x="39406" y="18160"/>
                </a:lnTo>
                <a:lnTo>
                  <a:pt x="37894" y="10880"/>
                </a:lnTo>
                <a:lnTo>
                  <a:pt x="33731" y="5131"/>
                </a:lnTo>
                <a:lnTo>
                  <a:pt x="27482" y="1356"/>
                </a:lnTo>
                <a:lnTo>
                  <a:pt x="19709" y="0"/>
                </a:lnTo>
                <a:lnTo>
                  <a:pt x="11929" y="1356"/>
                </a:lnTo>
                <a:lnTo>
                  <a:pt x="5676" y="5131"/>
                </a:lnTo>
                <a:lnTo>
                  <a:pt x="1512" y="10880"/>
                </a:lnTo>
                <a:lnTo>
                  <a:pt x="0" y="18160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204430" y="3030633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709" y="0"/>
                </a:moveTo>
                <a:lnTo>
                  <a:pt x="11810" y="1402"/>
                </a:lnTo>
                <a:lnTo>
                  <a:pt x="5571" y="5252"/>
                </a:lnTo>
                <a:lnTo>
                  <a:pt x="1473" y="11016"/>
                </a:lnTo>
                <a:lnTo>
                  <a:pt x="0" y="18160"/>
                </a:lnTo>
                <a:lnTo>
                  <a:pt x="1473" y="25429"/>
                </a:lnTo>
                <a:lnTo>
                  <a:pt x="5571" y="31257"/>
                </a:lnTo>
                <a:lnTo>
                  <a:pt x="11810" y="35131"/>
                </a:lnTo>
                <a:lnTo>
                  <a:pt x="19709" y="36536"/>
                </a:lnTo>
                <a:lnTo>
                  <a:pt x="27482" y="35131"/>
                </a:lnTo>
                <a:lnTo>
                  <a:pt x="33731" y="31257"/>
                </a:lnTo>
                <a:lnTo>
                  <a:pt x="37894" y="25429"/>
                </a:lnTo>
                <a:lnTo>
                  <a:pt x="39406" y="18160"/>
                </a:lnTo>
                <a:lnTo>
                  <a:pt x="37894" y="11016"/>
                </a:lnTo>
                <a:lnTo>
                  <a:pt x="33731" y="5252"/>
                </a:lnTo>
                <a:lnTo>
                  <a:pt x="27482" y="1402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204430" y="3030633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160"/>
                </a:moveTo>
                <a:lnTo>
                  <a:pt x="1473" y="25429"/>
                </a:lnTo>
                <a:lnTo>
                  <a:pt x="5571" y="31257"/>
                </a:lnTo>
                <a:lnTo>
                  <a:pt x="11810" y="35131"/>
                </a:lnTo>
                <a:lnTo>
                  <a:pt x="19709" y="36536"/>
                </a:lnTo>
                <a:lnTo>
                  <a:pt x="27482" y="35131"/>
                </a:lnTo>
                <a:lnTo>
                  <a:pt x="33731" y="31257"/>
                </a:lnTo>
                <a:lnTo>
                  <a:pt x="37894" y="25429"/>
                </a:lnTo>
                <a:lnTo>
                  <a:pt x="39406" y="18160"/>
                </a:lnTo>
                <a:lnTo>
                  <a:pt x="37894" y="11016"/>
                </a:lnTo>
                <a:lnTo>
                  <a:pt x="33731" y="5252"/>
                </a:lnTo>
                <a:lnTo>
                  <a:pt x="27482" y="1402"/>
                </a:lnTo>
                <a:lnTo>
                  <a:pt x="19709" y="0"/>
                </a:lnTo>
                <a:lnTo>
                  <a:pt x="11810" y="1402"/>
                </a:lnTo>
                <a:lnTo>
                  <a:pt x="5571" y="5252"/>
                </a:lnTo>
                <a:lnTo>
                  <a:pt x="1473" y="11016"/>
                </a:lnTo>
                <a:lnTo>
                  <a:pt x="0" y="18160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209860" y="308393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4">
                <a:moveTo>
                  <a:pt x="19697" y="0"/>
                </a:moveTo>
                <a:lnTo>
                  <a:pt x="11924" y="1339"/>
                </a:lnTo>
                <a:lnTo>
                  <a:pt x="5674" y="5077"/>
                </a:lnTo>
                <a:lnTo>
                  <a:pt x="1512" y="10789"/>
                </a:lnTo>
                <a:lnTo>
                  <a:pt x="0" y="18053"/>
                </a:lnTo>
                <a:lnTo>
                  <a:pt x="1512" y="25181"/>
                </a:lnTo>
                <a:lnTo>
                  <a:pt x="5674" y="30908"/>
                </a:lnTo>
                <a:lnTo>
                  <a:pt x="11924" y="34721"/>
                </a:lnTo>
                <a:lnTo>
                  <a:pt x="19697" y="36106"/>
                </a:lnTo>
                <a:lnTo>
                  <a:pt x="27594" y="34721"/>
                </a:lnTo>
                <a:lnTo>
                  <a:pt x="33830" y="30908"/>
                </a:lnTo>
                <a:lnTo>
                  <a:pt x="37923" y="25181"/>
                </a:lnTo>
                <a:lnTo>
                  <a:pt x="39395" y="18053"/>
                </a:lnTo>
                <a:lnTo>
                  <a:pt x="37923" y="10789"/>
                </a:lnTo>
                <a:lnTo>
                  <a:pt x="33830" y="5077"/>
                </a:lnTo>
                <a:lnTo>
                  <a:pt x="27594" y="1339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209860" y="308393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4">
                <a:moveTo>
                  <a:pt x="0" y="18053"/>
                </a:moveTo>
                <a:lnTo>
                  <a:pt x="1512" y="25181"/>
                </a:lnTo>
                <a:lnTo>
                  <a:pt x="5674" y="30908"/>
                </a:lnTo>
                <a:lnTo>
                  <a:pt x="11924" y="34721"/>
                </a:lnTo>
                <a:lnTo>
                  <a:pt x="19697" y="36106"/>
                </a:lnTo>
                <a:lnTo>
                  <a:pt x="27594" y="34721"/>
                </a:lnTo>
                <a:lnTo>
                  <a:pt x="33830" y="30908"/>
                </a:lnTo>
                <a:lnTo>
                  <a:pt x="37923" y="25181"/>
                </a:lnTo>
                <a:lnTo>
                  <a:pt x="39395" y="18053"/>
                </a:lnTo>
                <a:lnTo>
                  <a:pt x="37923" y="10789"/>
                </a:lnTo>
                <a:lnTo>
                  <a:pt x="33830" y="5077"/>
                </a:lnTo>
                <a:lnTo>
                  <a:pt x="27594" y="1339"/>
                </a:lnTo>
                <a:lnTo>
                  <a:pt x="19697" y="0"/>
                </a:lnTo>
                <a:lnTo>
                  <a:pt x="11924" y="1339"/>
                </a:lnTo>
                <a:lnTo>
                  <a:pt x="5674" y="5077"/>
                </a:lnTo>
                <a:lnTo>
                  <a:pt x="1512" y="10789"/>
                </a:lnTo>
                <a:lnTo>
                  <a:pt x="0" y="18053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216999" y="314604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19697" y="0"/>
                </a:moveTo>
                <a:lnTo>
                  <a:pt x="11924" y="1385"/>
                </a:lnTo>
                <a:lnTo>
                  <a:pt x="5674" y="5198"/>
                </a:lnTo>
                <a:lnTo>
                  <a:pt x="1512" y="10925"/>
                </a:lnTo>
                <a:lnTo>
                  <a:pt x="0" y="18053"/>
                </a:lnTo>
                <a:lnTo>
                  <a:pt x="1512" y="25333"/>
                </a:lnTo>
                <a:lnTo>
                  <a:pt x="5674" y="31083"/>
                </a:lnTo>
                <a:lnTo>
                  <a:pt x="11924" y="34857"/>
                </a:lnTo>
                <a:lnTo>
                  <a:pt x="19697" y="36214"/>
                </a:lnTo>
                <a:lnTo>
                  <a:pt x="27470" y="34857"/>
                </a:lnTo>
                <a:lnTo>
                  <a:pt x="33720" y="31083"/>
                </a:lnTo>
                <a:lnTo>
                  <a:pt x="37882" y="25333"/>
                </a:lnTo>
                <a:lnTo>
                  <a:pt x="39395" y="18053"/>
                </a:lnTo>
                <a:lnTo>
                  <a:pt x="37882" y="10925"/>
                </a:lnTo>
                <a:lnTo>
                  <a:pt x="33720" y="5198"/>
                </a:lnTo>
                <a:lnTo>
                  <a:pt x="27470" y="138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216999" y="314604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30">
                <a:moveTo>
                  <a:pt x="0" y="18053"/>
                </a:moveTo>
                <a:lnTo>
                  <a:pt x="1512" y="25333"/>
                </a:lnTo>
                <a:lnTo>
                  <a:pt x="5674" y="31083"/>
                </a:lnTo>
                <a:lnTo>
                  <a:pt x="11924" y="34857"/>
                </a:lnTo>
                <a:lnTo>
                  <a:pt x="19697" y="36214"/>
                </a:lnTo>
                <a:lnTo>
                  <a:pt x="27470" y="34857"/>
                </a:lnTo>
                <a:lnTo>
                  <a:pt x="33720" y="31083"/>
                </a:lnTo>
                <a:lnTo>
                  <a:pt x="37882" y="25333"/>
                </a:lnTo>
                <a:lnTo>
                  <a:pt x="39395" y="18053"/>
                </a:lnTo>
                <a:lnTo>
                  <a:pt x="37882" y="10925"/>
                </a:lnTo>
                <a:lnTo>
                  <a:pt x="33720" y="5198"/>
                </a:lnTo>
                <a:lnTo>
                  <a:pt x="27470" y="1385"/>
                </a:lnTo>
                <a:lnTo>
                  <a:pt x="19697" y="0"/>
                </a:lnTo>
                <a:lnTo>
                  <a:pt x="11924" y="1385"/>
                </a:lnTo>
                <a:lnTo>
                  <a:pt x="5674" y="5198"/>
                </a:lnTo>
                <a:lnTo>
                  <a:pt x="1512" y="10925"/>
                </a:lnTo>
                <a:lnTo>
                  <a:pt x="0" y="18053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224139" y="3195370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4">
                <a:moveTo>
                  <a:pt x="19697" y="0"/>
                </a:moveTo>
                <a:lnTo>
                  <a:pt x="11800" y="1339"/>
                </a:lnTo>
                <a:lnTo>
                  <a:pt x="5565" y="5077"/>
                </a:lnTo>
                <a:lnTo>
                  <a:pt x="1471" y="10789"/>
                </a:lnTo>
                <a:lnTo>
                  <a:pt x="0" y="18053"/>
                </a:lnTo>
                <a:lnTo>
                  <a:pt x="1471" y="25181"/>
                </a:lnTo>
                <a:lnTo>
                  <a:pt x="5565" y="30908"/>
                </a:lnTo>
                <a:lnTo>
                  <a:pt x="11800" y="34721"/>
                </a:lnTo>
                <a:lnTo>
                  <a:pt x="19697" y="36106"/>
                </a:lnTo>
                <a:lnTo>
                  <a:pt x="27470" y="34721"/>
                </a:lnTo>
                <a:lnTo>
                  <a:pt x="33720" y="30908"/>
                </a:lnTo>
                <a:lnTo>
                  <a:pt x="37882" y="25181"/>
                </a:lnTo>
                <a:lnTo>
                  <a:pt x="39395" y="18053"/>
                </a:lnTo>
                <a:lnTo>
                  <a:pt x="37882" y="10789"/>
                </a:lnTo>
                <a:lnTo>
                  <a:pt x="33720" y="5077"/>
                </a:lnTo>
                <a:lnTo>
                  <a:pt x="27470" y="1339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224139" y="3195370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4">
                <a:moveTo>
                  <a:pt x="0" y="18053"/>
                </a:moveTo>
                <a:lnTo>
                  <a:pt x="1471" y="25181"/>
                </a:lnTo>
                <a:lnTo>
                  <a:pt x="5565" y="30908"/>
                </a:lnTo>
                <a:lnTo>
                  <a:pt x="11800" y="34721"/>
                </a:lnTo>
                <a:lnTo>
                  <a:pt x="19697" y="36106"/>
                </a:lnTo>
                <a:lnTo>
                  <a:pt x="27470" y="34721"/>
                </a:lnTo>
                <a:lnTo>
                  <a:pt x="33720" y="30908"/>
                </a:lnTo>
                <a:lnTo>
                  <a:pt x="37882" y="25181"/>
                </a:lnTo>
                <a:lnTo>
                  <a:pt x="39395" y="18053"/>
                </a:lnTo>
                <a:lnTo>
                  <a:pt x="37882" y="10789"/>
                </a:lnTo>
                <a:lnTo>
                  <a:pt x="33720" y="5077"/>
                </a:lnTo>
                <a:lnTo>
                  <a:pt x="27470" y="1339"/>
                </a:lnTo>
                <a:lnTo>
                  <a:pt x="19697" y="0"/>
                </a:lnTo>
                <a:lnTo>
                  <a:pt x="11800" y="1339"/>
                </a:lnTo>
                <a:lnTo>
                  <a:pt x="5565" y="5077"/>
                </a:lnTo>
                <a:lnTo>
                  <a:pt x="1471" y="10789"/>
                </a:lnTo>
                <a:lnTo>
                  <a:pt x="0" y="18053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233841" y="327811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697" y="0"/>
                </a:moveTo>
                <a:lnTo>
                  <a:pt x="11924" y="1402"/>
                </a:lnTo>
                <a:lnTo>
                  <a:pt x="5674" y="5252"/>
                </a:lnTo>
                <a:lnTo>
                  <a:pt x="1512" y="11016"/>
                </a:lnTo>
                <a:lnTo>
                  <a:pt x="0" y="18160"/>
                </a:lnTo>
                <a:lnTo>
                  <a:pt x="1512" y="25379"/>
                </a:lnTo>
                <a:lnTo>
                  <a:pt x="5674" y="31096"/>
                </a:lnTo>
                <a:lnTo>
                  <a:pt x="11924" y="34859"/>
                </a:lnTo>
                <a:lnTo>
                  <a:pt x="19697" y="36214"/>
                </a:lnTo>
                <a:lnTo>
                  <a:pt x="27477" y="34859"/>
                </a:lnTo>
                <a:lnTo>
                  <a:pt x="33730" y="31096"/>
                </a:lnTo>
                <a:lnTo>
                  <a:pt x="37894" y="25379"/>
                </a:lnTo>
                <a:lnTo>
                  <a:pt x="39406" y="18160"/>
                </a:lnTo>
                <a:lnTo>
                  <a:pt x="37894" y="11016"/>
                </a:lnTo>
                <a:lnTo>
                  <a:pt x="33730" y="5252"/>
                </a:lnTo>
                <a:lnTo>
                  <a:pt x="27477" y="1402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233841" y="327811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160"/>
                </a:moveTo>
                <a:lnTo>
                  <a:pt x="1512" y="25379"/>
                </a:lnTo>
                <a:lnTo>
                  <a:pt x="5674" y="31096"/>
                </a:lnTo>
                <a:lnTo>
                  <a:pt x="11924" y="34859"/>
                </a:lnTo>
                <a:lnTo>
                  <a:pt x="19697" y="36214"/>
                </a:lnTo>
                <a:lnTo>
                  <a:pt x="27477" y="34859"/>
                </a:lnTo>
                <a:lnTo>
                  <a:pt x="33730" y="31096"/>
                </a:lnTo>
                <a:lnTo>
                  <a:pt x="37894" y="25379"/>
                </a:lnTo>
                <a:lnTo>
                  <a:pt x="39406" y="18160"/>
                </a:lnTo>
                <a:lnTo>
                  <a:pt x="37894" y="11016"/>
                </a:lnTo>
                <a:lnTo>
                  <a:pt x="33730" y="5252"/>
                </a:lnTo>
                <a:lnTo>
                  <a:pt x="27477" y="1402"/>
                </a:lnTo>
                <a:lnTo>
                  <a:pt x="19697" y="0"/>
                </a:lnTo>
                <a:lnTo>
                  <a:pt x="11924" y="1402"/>
                </a:lnTo>
                <a:lnTo>
                  <a:pt x="5674" y="5252"/>
                </a:lnTo>
                <a:lnTo>
                  <a:pt x="1512" y="11016"/>
                </a:lnTo>
                <a:lnTo>
                  <a:pt x="0" y="18160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245264" y="3318305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18269" y="0"/>
                </a:moveTo>
                <a:lnTo>
                  <a:pt x="11198" y="1385"/>
                </a:lnTo>
                <a:lnTo>
                  <a:pt x="5386" y="5198"/>
                </a:lnTo>
                <a:lnTo>
                  <a:pt x="1449" y="10925"/>
                </a:lnTo>
                <a:lnTo>
                  <a:pt x="0" y="18053"/>
                </a:lnTo>
                <a:lnTo>
                  <a:pt x="1449" y="25317"/>
                </a:lnTo>
                <a:lnTo>
                  <a:pt x="5386" y="31029"/>
                </a:lnTo>
                <a:lnTo>
                  <a:pt x="11198" y="34766"/>
                </a:lnTo>
                <a:lnTo>
                  <a:pt x="18269" y="36106"/>
                </a:lnTo>
                <a:lnTo>
                  <a:pt x="26004" y="34766"/>
                </a:lnTo>
                <a:lnTo>
                  <a:pt x="32156" y="31029"/>
                </a:lnTo>
                <a:lnTo>
                  <a:pt x="36219" y="25317"/>
                </a:lnTo>
                <a:lnTo>
                  <a:pt x="37686" y="18053"/>
                </a:lnTo>
                <a:lnTo>
                  <a:pt x="36219" y="10925"/>
                </a:lnTo>
                <a:lnTo>
                  <a:pt x="32156" y="5198"/>
                </a:lnTo>
                <a:lnTo>
                  <a:pt x="26004" y="1385"/>
                </a:lnTo>
                <a:lnTo>
                  <a:pt x="1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245264" y="3318305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18053"/>
                </a:moveTo>
                <a:lnTo>
                  <a:pt x="1449" y="25317"/>
                </a:lnTo>
                <a:lnTo>
                  <a:pt x="5386" y="31029"/>
                </a:lnTo>
                <a:lnTo>
                  <a:pt x="11198" y="34766"/>
                </a:lnTo>
                <a:lnTo>
                  <a:pt x="18269" y="36106"/>
                </a:lnTo>
                <a:lnTo>
                  <a:pt x="26004" y="34766"/>
                </a:lnTo>
                <a:lnTo>
                  <a:pt x="32156" y="31029"/>
                </a:lnTo>
                <a:lnTo>
                  <a:pt x="36219" y="25317"/>
                </a:lnTo>
                <a:lnTo>
                  <a:pt x="37686" y="18053"/>
                </a:lnTo>
                <a:lnTo>
                  <a:pt x="36219" y="10925"/>
                </a:lnTo>
                <a:lnTo>
                  <a:pt x="32156" y="5198"/>
                </a:lnTo>
                <a:lnTo>
                  <a:pt x="26004" y="1385"/>
                </a:lnTo>
                <a:lnTo>
                  <a:pt x="18269" y="0"/>
                </a:lnTo>
                <a:lnTo>
                  <a:pt x="11198" y="1385"/>
                </a:lnTo>
                <a:lnTo>
                  <a:pt x="5386" y="5198"/>
                </a:lnTo>
                <a:lnTo>
                  <a:pt x="1449" y="10925"/>
                </a:lnTo>
                <a:lnTo>
                  <a:pt x="0" y="18053"/>
                </a:lnTo>
                <a:close/>
              </a:path>
            </a:pathLst>
          </a:custGeom>
          <a:ln w="6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256395" y="338568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709" y="0"/>
                </a:moveTo>
                <a:lnTo>
                  <a:pt x="11810" y="1385"/>
                </a:lnTo>
                <a:lnTo>
                  <a:pt x="5571" y="5198"/>
                </a:lnTo>
                <a:lnTo>
                  <a:pt x="1473" y="10925"/>
                </a:lnTo>
                <a:lnTo>
                  <a:pt x="0" y="18053"/>
                </a:lnTo>
                <a:lnTo>
                  <a:pt x="1473" y="25317"/>
                </a:lnTo>
                <a:lnTo>
                  <a:pt x="5571" y="31029"/>
                </a:lnTo>
                <a:lnTo>
                  <a:pt x="11810" y="34766"/>
                </a:lnTo>
                <a:lnTo>
                  <a:pt x="19709" y="36106"/>
                </a:lnTo>
                <a:lnTo>
                  <a:pt x="27482" y="34766"/>
                </a:lnTo>
                <a:lnTo>
                  <a:pt x="33731" y="31029"/>
                </a:lnTo>
                <a:lnTo>
                  <a:pt x="37894" y="25317"/>
                </a:lnTo>
                <a:lnTo>
                  <a:pt x="39406" y="18053"/>
                </a:lnTo>
                <a:lnTo>
                  <a:pt x="37894" y="10925"/>
                </a:lnTo>
                <a:lnTo>
                  <a:pt x="33731" y="5198"/>
                </a:lnTo>
                <a:lnTo>
                  <a:pt x="27482" y="1385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56395" y="338568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53"/>
                </a:moveTo>
                <a:lnTo>
                  <a:pt x="1473" y="25317"/>
                </a:lnTo>
                <a:lnTo>
                  <a:pt x="5571" y="31029"/>
                </a:lnTo>
                <a:lnTo>
                  <a:pt x="11810" y="34766"/>
                </a:lnTo>
                <a:lnTo>
                  <a:pt x="19709" y="36106"/>
                </a:lnTo>
                <a:lnTo>
                  <a:pt x="27482" y="34766"/>
                </a:lnTo>
                <a:lnTo>
                  <a:pt x="33731" y="31029"/>
                </a:lnTo>
                <a:lnTo>
                  <a:pt x="37894" y="25317"/>
                </a:lnTo>
                <a:lnTo>
                  <a:pt x="39406" y="18053"/>
                </a:lnTo>
                <a:lnTo>
                  <a:pt x="37894" y="10925"/>
                </a:lnTo>
                <a:lnTo>
                  <a:pt x="33731" y="5198"/>
                </a:lnTo>
                <a:lnTo>
                  <a:pt x="27482" y="1385"/>
                </a:lnTo>
                <a:lnTo>
                  <a:pt x="19709" y="0"/>
                </a:lnTo>
                <a:lnTo>
                  <a:pt x="11810" y="1385"/>
                </a:lnTo>
                <a:lnTo>
                  <a:pt x="5571" y="5198"/>
                </a:lnTo>
                <a:lnTo>
                  <a:pt x="1473" y="10925"/>
                </a:lnTo>
                <a:lnTo>
                  <a:pt x="0" y="18053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67537" y="3421790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697" y="0"/>
                </a:moveTo>
                <a:lnTo>
                  <a:pt x="11924" y="1405"/>
                </a:lnTo>
                <a:lnTo>
                  <a:pt x="5674" y="5279"/>
                </a:lnTo>
                <a:lnTo>
                  <a:pt x="1512" y="11107"/>
                </a:lnTo>
                <a:lnTo>
                  <a:pt x="0" y="18375"/>
                </a:lnTo>
                <a:lnTo>
                  <a:pt x="1512" y="25503"/>
                </a:lnTo>
                <a:lnTo>
                  <a:pt x="5674" y="31230"/>
                </a:lnTo>
                <a:lnTo>
                  <a:pt x="11924" y="35043"/>
                </a:lnTo>
                <a:lnTo>
                  <a:pt x="19697" y="36429"/>
                </a:lnTo>
                <a:lnTo>
                  <a:pt x="27594" y="35043"/>
                </a:lnTo>
                <a:lnTo>
                  <a:pt x="33830" y="31230"/>
                </a:lnTo>
                <a:lnTo>
                  <a:pt x="37923" y="25503"/>
                </a:lnTo>
                <a:lnTo>
                  <a:pt x="39395" y="18375"/>
                </a:lnTo>
                <a:lnTo>
                  <a:pt x="37923" y="11107"/>
                </a:lnTo>
                <a:lnTo>
                  <a:pt x="33830" y="5279"/>
                </a:lnTo>
                <a:lnTo>
                  <a:pt x="27594" y="140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67537" y="3421790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375"/>
                </a:moveTo>
                <a:lnTo>
                  <a:pt x="1512" y="25503"/>
                </a:lnTo>
                <a:lnTo>
                  <a:pt x="5674" y="31230"/>
                </a:lnTo>
                <a:lnTo>
                  <a:pt x="11924" y="35043"/>
                </a:lnTo>
                <a:lnTo>
                  <a:pt x="19697" y="36429"/>
                </a:lnTo>
                <a:lnTo>
                  <a:pt x="27594" y="35043"/>
                </a:lnTo>
                <a:lnTo>
                  <a:pt x="33830" y="31230"/>
                </a:lnTo>
                <a:lnTo>
                  <a:pt x="37923" y="25503"/>
                </a:lnTo>
                <a:lnTo>
                  <a:pt x="39395" y="18375"/>
                </a:lnTo>
                <a:lnTo>
                  <a:pt x="37923" y="11107"/>
                </a:lnTo>
                <a:lnTo>
                  <a:pt x="33830" y="5279"/>
                </a:lnTo>
                <a:lnTo>
                  <a:pt x="27594" y="1405"/>
                </a:lnTo>
                <a:lnTo>
                  <a:pt x="19697" y="0"/>
                </a:lnTo>
                <a:lnTo>
                  <a:pt x="11924" y="1405"/>
                </a:lnTo>
                <a:lnTo>
                  <a:pt x="5674" y="5279"/>
                </a:lnTo>
                <a:lnTo>
                  <a:pt x="1512" y="11107"/>
                </a:lnTo>
                <a:lnTo>
                  <a:pt x="0" y="1837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291518" y="3489168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697" y="0"/>
                </a:moveTo>
                <a:lnTo>
                  <a:pt x="11800" y="1405"/>
                </a:lnTo>
                <a:lnTo>
                  <a:pt x="5565" y="5279"/>
                </a:lnTo>
                <a:lnTo>
                  <a:pt x="1471" y="11107"/>
                </a:lnTo>
                <a:lnTo>
                  <a:pt x="0" y="18375"/>
                </a:lnTo>
                <a:lnTo>
                  <a:pt x="1471" y="25503"/>
                </a:lnTo>
                <a:lnTo>
                  <a:pt x="5565" y="31230"/>
                </a:lnTo>
                <a:lnTo>
                  <a:pt x="11800" y="35043"/>
                </a:lnTo>
                <a:lnTo>
                  <a:pt x="19697" y="36429"/>
                </a:lnTo>
                <a:lnTo>
                  <a:pt x="27475" y="35043"/>
                </a:lnTo>
                <a:lnTo>
                  <a:pt x="33724" y="31230"/>
                </a:lnTo>
                <a:lnTo>
                  <a:pt x="37884" y="25503"/>
                </a:lnTo>
                <a:lnTo>
                  <a:pt x="39395" y="18375"/>
                </a:lnTo>
                <a:lnTo>
                  <a:pt x="37884" y="11107"/>
                </a:lnTo>
                <a:lnTo>
                  <a:pt x="33724" y="5279"/>
                </a:lnTo>
                <a:lnTo>
                  <a:pt x="27475" y="140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291518" y="3489168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375"/>
                </a:moveTo>
                <a:lnTo>
                  <a:pt x="1471" y="25503"/>
                </a:lnTo>
                <a:lnTo>
                  <a:pt x="5565" y="31230"/>
                </a:lnTo>
                <a:lnTo>
                  <a:pt x="11800" y="35043"/>
                </a:lnTo>
                <a:lnTo>
                  <a:pt x="19697" y="36429"/>
                </a:lnTo>
                <a:lnTo>
                  <a:pt x="27475" y="35043"/>
                </a:lnTo>
                <a:lnTo>
                  <a:pt x="33724" y="31230"/>
                </a:lnTo>
                <a:lnTo>
                  <a:pt x="37884" y="25503"/>
                </a:lnTo>
                <a:lnTo>
                  <a:pt x="39395" y="18375"/>
                </a:lnTo>
                <a:lnTo>
                  <a:pt x="37884" y="11107"/>
                </a:lnTo>
                <a:lnTo>
                  <a:pt x="33724" y="5279"/>
                </a:lnTo>
                <a:lnTo>
                  <a:pt x="27475" y="1405"/>
                </a:lnTo>
                <a:lnTo>
                  <a:pt x="19697" y="0"/>
                </a:lnTo>
                <a:lnTo>
                  <a:pt x="11800" y="1405"/>
                </a:lnTo>
                <a:lnTo>
                  <a:pt x="5565" y="5279"/>
                </a:lnTo>
                <a:lnTo>
                  <a:pt x="1471" y="11107"/>
                </a:lnTo>
                <a:lnTo>
                  <a:pt x="0" y="1837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12643" y="3560522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697" y="0"/>
                </a:moveTo>
                <a:lnTo>
                  <a:pt x="11805" y="1385"/>
                </a:lnTo>
                <a:lnTo>
                  <a:pt x="5569" y="5198"/>
                </a:lnTo>
                <a:lnTo>
                  <a:pt x="1473" y="10925"/>
                </a:lnTo>
                <a:lnTo>
                  <a:pt x="0" y="18053"/>
                </a:lnTo>
                <a:lnTo>
                  <a:pt x="1473" y="25358"/>
                </a:lnTo>
                <a:lnTo>
                  <a:pt x="5569" y="31182"/>
                </a:lnTo>
                <a:lnTo>
                  <a:pt x="11805" y="35035"/>
                </a:lnTo>
                <a:lnTo>
                  <a:pt x="19697" y="36429"/>
                </a:lnTo>
                <a:lnTo>
                  <a:pt x="27477" y="35035"/>
                </a:lnTo>
                <a:lnTo>
                  <a:pt x="33730" y="31182"/>
                </a:lnTo>
                <a:lnTo>
                  <a:pt x="37894" y="25358"/>
                </a:lnTo>
                <a:lnTo>
                  <a:pt x="39406" y="18053"/>
                </a:lnTo>
                <a:lnTo>
                  <a:pt x="37894" y="10925"/>
                </a:lnTo>
                <a:lnTo>
                  <a:pt x="33730" y="5198"/>
                </a:lnTo>
                <a:lnTo>
                  <a:pt x="27477" y="1385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312643" y="3560522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053"/>
                </a:moveTo>
                <a:lnTo>
                  <a:pt x="1473" y="25358"/>
                </a:lnTo>
                <a:lnTo>
                  <a:pt x="5569" y="31182"/>
                </a:lnTo>
                <a:lnTo>
                  <a:pt x="11805" y="35035"/>
                </a:lnTo>
                <a:lnTo>
                  <a:pt x="19697" y="36429"/>
                </a:lnTo>
                <a:lnTo>
                  <a:pt x="27477" y="35035"/>
                </a:lnTo>
                <a:lnTo>
                  <a:pt x="33730" y="31182"/>
                </a:lnTo>
                <a:lnTo>
                  <a:pt x="37894" y="25358"/>
                </a:lnTo>
                <a:lnTo>
                  <a:pt x="39406" y="18053"/>
                </a:lnTo>
                <a:lnTo>
                  <a:pt x="37894" y="10925"/>
                </a:lnTo>
                <a:lnTo>
                  <a:pt x="33730" y="5198"/>
                </a:lnTo>
                <a:lnTo>
                  <a:pt x="27477" y="1385"/>
                </a:lnTo>
                <a:lnTo>
                  <a:pt x="19697" y="0"/>
                </a:lnTo>
                <a:lnTo>
                  <a:pt x="11805" y="1385"/>
                </a:lnTo>
                <a:lnTo>
                  <a:pt x="5569" y="5198"/>
                </a:lnTo>
                <a:lnTo>
                  <a:pt x="1473" y="10925"/>
                </a:lnTo>
                <a:lnTo>
                  <a:pt x="0" y="18053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335197" y="3608492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19416" y="0"/>
                </a:moveTo>
                <a:lnTo>
                  <a:pt x="11687" y="1388"/>
                </a:lnTo>
                <a:lnTo>
                  <a:pt x="5534" y="5210"/>
                </a:lnTo>
                <a:lnTo>
                  <a:pt x="1468" y="10948"/>
                </a:lnTo>
                <a:lnTo>
                  <a:pt x="0" y="18085"/>
                </a:lnTo>
                <a:lnTo>
                  <a:pt x="1468" y="25336"/>
                </a:lnTo>
                <a:lnTo>
                  <a:pt x="5534" y="31061"/>
                </a:lnTo>
                <a:lnTo>
                  <a:pt x="11687" y="34820"/>
                </a:lnTo>
                <a:lnTo>
                  <a:pt x="19416" y="36171"/>
                </a:lnTo>
                <a:lnTo>
                  <a:pt x="27315" y="34820"/>
                </a:lnTo>
                <a:lnTo>
                  <a:pt x="33554" y="31061"/>
                </a:lnTo>
                <a:lnTo>
                  <a:pt x="37652" y="25336"/>
                </a:lnTo>
                <a:lnTo>
                  <a:pt x="39126" y="18085"/>
                </a:lnTo>
                <a:lnTo>
                  <a:pt x="37652" y="10948"/>
                </a:lnTo>
                <a:lnTo>
                  <a:pt x="33554" y="5210"/>
                </a:lnTo>
                <a:lnTo>
                  <a:pt x="27315" y="1388"/>
                </a:lnTo>
                <a:lnTo>
                  <a:pt x="19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335197" y="3608492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0" y="18085"/>
                </a:moveTo>
                <a:lnTo>
                  <a:pt x="1468" y="25336"/>
                </a:lnTo>
                <a:lnTo>
                  <a:pt x="5534" y="31061"/>
                </a:lnTo>
                <a:lnTo>
                  <a:pt x="11687" y="34820"/>
                </a:lnTo>
                <a:lnTo>
                  <a:pt x="19416" y="36171"/>
                </a:lnTo>
                <a:lnTo>
                  <a:pt x="27315" y="34820"/>
                </a:lnTo>
                <a:lnTo>
                  <a:pt x="33554" y="31061"/>
                </a:lnTo>
                <a:lnTo>
                  <a:pt x="37652" y="25336"/>
                </a:lnTo>
                <a:lnTo>
                  <a:pt x="39126" y="18085"/>
                </a:lnTo>
                <a:lnTo>
                  <a:pt x="37652" y="10948"/>
                </a:lnTo>
                <a:lnTo>
                  <a:pt x="33554" y="5210"/>
                </a:lnTo>
                <a:lnTo>
                  <a:pt x="27315" y="1388"/>
                </a:lnTo>
                <a:lnTo>
                  <a:pt x="19416" y="0"/>
                </a:lnTo>
                <a:lnTo>
                  <a:pt x="11687" y="1388"/>
                </a:lnTo>
                <a:lnTo>
                  <a:pt x="5534" y="5210"/>
                </a:lnTo>
                <a:lnTo>
                  <a:pt x="1468" y="10948"/>
                </a:lnTo>
                <a:lnTo>
                  <a:pt x="0" y="1808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356041" y="3653840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709" y="0"/>
                </a:moveTo>
                <a:lnTo>
                  <a:pt x="11929" y="1388"/>
                </a:lnTo>
                <a:lnTo>
                  <a:pt x="5676" y="5211"/>
                </a:lnTo>
                <a:lnTo>
                  <a:pt x="1512" y="10952"/>
                </a:lnTo>
                <a:lnTo>
                  <a:pt x="0" y="18096"/>
                </a:lnTo>
                <a:lnTo>
                  <a:pt x="1512" y="25346"/>
                </a:lnTo>
                <a:lnTo>
                  <a:pt x="5676" y="31072"/>
                </a:lnTo>
                <a:lnTo>
                  <a:pt x="11929" y="34831"/>
                </a:lnTo>
                <a:lnTo>
                  <a:pt x="19709" y="36182"/>
                </a:lnTo>
                <a:lnTo>
                  <a:pt x="27601" y="34831"/>
                </a:lnTo>
                <a:lnTo>
                  <a:pt x="33837" y="31072"/>
                </a:lnTo>
                <a:lnTo>
                  <a:pt x="37933" y="25346"/>
                </a:lnTo>
                <a:lnTo>
                  <a:pt x="39406" y="18096"/>
                </a:lnTo>
                <a:lnTo>
                  <a:pt x="37933" y="10952"/>
                </a:lnTo>
                <a:lnTo>
                  <a:pt x="33837" y="5211"/>
                </a:lnTo>
                <a:lnTo>
                  <a:pt x="27601" y="1388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356041" y="3653840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96"/>
                </a:moveTo>
                <a:lnTo>
                  <a:pt x="1512" y="25346"/>
                </a:lnTo>
                <a:lnTo>
                  <a:pt x="5676" y="31072"/>
                </a:lnTo>
                <a:lnTo>
                  <a:pt x="11929" y="34831"/>
                </a:lnTo>
                <a:lnTo>
                  <a:pt x="19709" y="36182"/>
                </a:lnTo>
                <a:lnTo>
                  <a:pt x="27601" y="34831"/>
                </a:lnTo>
                <a:lnTo>
                  <a:pt x="33837" y="31072"/>
                </a:lnTo>
                <a:lnTo>
                  <a:pt x="37933" y="25346"/>
                </a:lnTo>
                <a:lnTo>
                  <a:pt x="39406" y="18096"/>
                </a:lnTo>
                <a:lnTo>
                  <a:pt x="37933" y="10952"/>
                </a:lnTo>
                <a:lnTo>
                  <a:pt x="33837" y="5211"/>
                </a:lnTo>
                <a:lnTo>
                  <a:pt x="27601" y="1388"/>
                </a:lnTo>
                <a:lnTo>
                  <a:pt x="19709" y="0"/>
                </a:lnTo>
                <a:lnTo>
                  <a:pt x="11929" y="1388"/>
                </a:lnTo>
                <a:lnTo>
                  <a:pt x="5676" y="5211"/>
                </a:lnTo>
                <a:lnTo>
                  <a:pt x="1512" y="10952"/>
                </a:lnTo>
                <a:lnTo>
                  <a:pt x="0" y="18096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378606" y="367980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697" y="0"/>
                </a:moveTo>
                <a:lnTo>
                  <a:pt x="11919" y="1350"/>
                </a:lnTo>
                <a:lnTo>
                  <a:pt x="5670" y="5109"/>
                </a:lnTo>
                <a:lnTo>
                  <a:pt x="1510" y="10835"/>
                </a:lnTo>
                <a:lnTo>
                  <a:pt x="0" y="18085"/>
                </a:lnTo>
                <a:lnTo>
                  <a:pt x="1510" y="25222"/>
                </a:lnTo>
                <a:lnTo>
                  <a:pt x="5670" y="30960"/>
                </a:lnTo>
                <a:lnTo>
                  <a:pt x="11919" y="34782"/>
                </a:lnTo>
                <a:lnTo>
                  <a:pt x="19697" y="36171"/>
                </a:lnTo>
                <a:lnTo>
                  <a:pt x="27470" y="34782"/>
                </a:lnTo>
                <a:lnTo>
                  <a:pt x="33720" y="30960"/>
                </a:lnTo>
                <a:lnTo>
                  <a:pt x="37882" y="25222"/>
                </a:lnTo>
                <a:lnTo>
                  <a:pt x="39395" y="18085"/>
                </a:lnTo>
                <a:lnTo>
                  <a:pt x="37882" y="10835"/>
                </a:lnTo>
                <a:lnTo>
                  <a:pt x="33720" y="5109"/>
                </a:lnTo>
                <a:lnTo>
                  <a:pt x="27470" y="1350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378606" y="3679803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510" y="25222"/>
                </a:lnTo>
                <a:lnTo>
                  <a:pt x="5670" y="30960"/>
                </a:lnTo>
                <a:lnTo>
                  <a:pt x="11919" y="34782"/>
                </a:lnTo>
                <a:lnTo>
                  <a:pt x="19697" y="36171"/>
                </a:lnTo>
                <a:lnTo>
                  <a:pt x="27470" y="34782"/>
                </a:lnTo>
                <a:lnTo>
                  <a:pt x="33720" y="30960"/>
                </a:lnTo>
                <a:lnTo>
                  <a:pt x="37882" y="25222"/>
                </a:lnTo>
                <a:lnTo>
                  <a:pt x="39395" y="18085"/>
                </a:lnTo>
                <a:lnTo>
                  <a:pt x="37882" y="10835"/>
                </a:lnTo>
                <a:lnTo>
                  <a:pt x="33720" y="5109"/>
                </a:lnTo>
                <a:lnTo>
                  <a:pt x="27470" y="1350"/>
                </a:lnTo>
                <a:lnTo>
                  <a:pt x="19697" y="0"/>
                </a:lnTo>
                <a:lnTo>
                  <a:pt x="11919" y="1350"/>
                </a:lnTo>
                <a:lnTo>
                  <a:pt x="5670" y="5109"/>
                </a:lnTo>
                <a:lnTo>
                  <a:pt x="1510" y="10835"/>
                </a:lnTo>
                <a:lnTo>
                  <a:pt x="0" y="18085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430572" y="373931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697" y="0"/>
                </a:moveTo>
                <a:lnTo>
                  <a:pt x="11919" y="1387"/>
                </a:lnTo>
                <a:lnTo>
                  <a:pt x="5670" y="5206"/>
                </a:lnTo>
                <a:lnTo>
                  <a:pt x="1510" y="10943"/>
                </a:lnTo>
                <a:lnTo>
                  <a:pt x="0" y="18085"/>
                </a:lnTo>
                <a:lnTo>
                  <a:pt x="1510" y="25336"/>
                </a:lnTo>
                <a:lnTo>
                  <a:pt x="5670" y="31061"/>
                </a:lnTo>
                <a:lnTo>
                  <a:pt x="11919" y="34820"/>
                </a:lnTo>
                <a:lnTo>
                  <a:pt x="19697" y="36171"/>
                </a:lnTo>
                <a:lnTo>
                  <a:pt x="27470" y="34820"/>
                </a:lnTo>
                <a:lnTo>
                  <a:pt x="33720" y="31061"/>
                </a:lnTo>
                <a:lnTo>
                  <a:pt x="37882" y="25336"/>
                </a:lnTo>
                <a:lnTo>
                  <a:pt x="39395" y="18085"/>
                </a:lnTo>
                <a:lnTo>
                  <a:pt x="37882" y="10943"/>
                </a:lnTo>
                <a:lnTo>
                  <a:pt x="33720" y="5206"/>
                </a:lnTo>
                <a:lnTo>
                  <a:pt x="27470" y="1387"/>
                </a:lnTo>
                <a:lnTo>
                  <a:pt x="19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430572" y="373931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510" y="25336"/>
                </a:lnTo>
                <a:lnTo>
                  <a:pt x="5670" y="31061"/>
                </a:lnTo>
                <a:lnTo>
                  <a:pt x="11919" y="34820"/>
                </a:lnTo>
                <a:lnTo>
                  <a:pt x="19697" y="36171"/>
                </a:lnTo>
                <a:lnTo>
                  <a:pt x="27470" y="34820"/>
                </a:lnTo>
                <a:lnTo>
                  <a:pt x="33720" y="31061"/>
                </a:lnTo>
                <a:lnTo>
                  <a:pt x="37882" y="25336"/>
                </a:lnTo>
                <a:lnTo>
                  <a:pt x="39395" y="18085"/>
                </a:lnTo>
                <a:lnTo>
                  <a:pt x="37882" y="10943"/>
                </a:lnTo>
                <a:lnTo>
                  <a:pt x="33720" y="5206"/>
                </a:lnTo>
                <a:lnTo>
                  <a:pt x="27470" y="1387"/>
                </a:lnTo>
                <a:lnTo>
                  <a:pt x="19697" y="0"/>
                </a:lnTo>
                <a:lnTo>
                  <a:pt x="11919" y="1387"/>
                </a:lnTo>
                <a:lnTo>
                  <a:pt x="5670" y="5206"/>
                </a:lnTo>
                <a:lnTo>
                  <a:pt x="1510" y="10943"/>
                </a:lnTo>
                <a:lnTo>
                  <a:pt x="0" y="18085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485381" y="3780730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18281" y="0"/>
                </a:moveTo>
                <a:lnTo>
                  <a:pt x="11326" y="1388"/>
                </a:lnTo>
                <a:lnTo>
                  <a:pt x="5497" y="5210"/>
                </a:lnTo>
                <a:lnTo>
                  <a:pt x="1490" y="10948"/>
                </a:lnTo>
                <a:lnTo>
                  <a:pt x="0" y="18085"/>
                </a:lnTo>
                <a:lnTo>
                  <a:pt x="1490" y="25378"/>
                </a:lnTo>
                <a:lnTo>
                  <a:pt x="5497" y="31195"/>
                </a:lnTo>
                <a:lnTo>
                  <a:pt x="11326" y="35046"/>
                </a:lnTo>
                <a:lnTo>
                  <a:pt x="18281" y="36439"/>
                </a:lnTo>
                <a:lnTo>
                  <a:pt x="26054" y="35046"/>
                </a:lnTo>
                <a:lnTo>
                  <a:pt x="32304" y="31195"/>
                </a:lnTo>
                <a:lnTo>
                  <a:pt x="36466" y="25378"/>
                </a:lnTo>
                <a:lnTo>
                  <a:pt x="37979" y="18085"/>
                </a:lnTo>
                <a:lnTo>
                  <a:pt x="36466" y="10948"/>
                </a:lnTo>
                <a:lnTo>
                  <a:pt x="32304" y="5210"/>
                </a:lnTo>
                <a:lnTo>
                  <a:pt x="26054" y="1388"/>
                </a:lnTo>
                <a:lnTo>
                  <a:pt x="18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485381" y="3780730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18085"/>
                </a:moveTo>
                <a:lnTo>
                  <a:pt x="1490" y="25378"/>
                </a:lnTo>
                <a:lnTo>
                  <a:pt x="5497" y="31195"/>
                </a:lnTo>
                <a:lnTo>
                  <a:pt x="11326" y="35046"/>
                </a:lnTo>
                <a:lnTo>
                  <a:pt x="18281" y="36439"/>
                </a:lnTo>
                <a:lnTo>
                  <a:pt x="26054" y="35046"/>
                </a:lnTo>
                <a:lnTo>
                  <a:pt x="32304" y="31195"/>
                </a:lnTo>
                <a:lnTo>
                  <a:pt x="36466" y="25378"/>
                </a:lnTo>
                <a:lnTo>
                  <a:pt x="37979" y="18085"/>
                </a:lnTo>
                <a:lnTo>
                  <a:pt x="36466" y="10948"/>
                </a:lnTo>
                <a:lnTo>
                  <a:pt x="32304" y="5210"/>
                </a:lnTo>
                <a:lnTo>
                  <a:pt x="26054" y="1388"/>
                </a:lnTo>
                <a:lnTo>
                  <a:pt x="18281" y="0"/>
                </a:lnTo>
                <a:lnTo>
                  <a:pt x="11326" y="1388"/>
                </a:lnTo>
                <a:lnTo>
                  <a:pt x="5497" y="5210"/>
                </a:lnTo>
                <a:lnTo>
                  <a:pt x="1490" y="10948"/>
                </a:lnTo>
                <a:lnTo>
                  <a:pt x="0" y="18085"/>
                </a:lnTo>
                <a:close/>
              </a:path>
            </a:pathLst>
          </a:custGeom>
          <a:ln w="6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538774" y="382084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709" y="0"/>
                </a:moveTo>
                <a:lnTo>
                  <a:pt x="11929" y="1392"/>
                </a:lnTo>
                <a:lnTo>
                  <a:pt x="5676" y="5242"/>
                </a:lnTo>
                <a:lnTo>
                  <a:pt x="1512" y="11057"/>
                </a:lnTo>
                <a:lnTo>
                  <a:pt x="0" y="18343"/>
                </a:lnTo>
                <a:lnTo>
                  <a:pt x="1512" y="25486"/>
                </a:lnTo>
                <a:lnTo>
                  <a:pt x="5676" y="31228"/>
                </a:lnTo>
                <a:lnTo>
                  <a:pt x="11929" y="35050"/>
                </a:lnTo>
                <a:lnTo>
                  <a:pt x="19709" y="36439"/>
                </a:lnTo>
                <a:lnTo>
                  <a:pt x="27482" y="35050"/>
                </a:lnTo>
                <a:lnTo>
                  <a:pt x="33731" y="31228"/>
                </a:lnTo>
                <a:lnTo>
                  <a:pt x="37894" y="25486"/>
                </a:lnTo>
                <a:lnTo>
                  <a:pt x="39406" y="18343"/>
                </a:lnTo>
                <a:lnTo>
                  <a:pt x="37894" y="11057"/>
                </a:lnTo>
                <a:lnTo>
                  <a:pt x="33731" y="5242"/>
                </a:lnTo>
                <a:lnTo>
                  <a:pt x="27482" y="1392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538774" y="3820845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343"/>
                </a:moveTo>
                <a:lnTo>
                  <a:pt x="1512" y="25486"/>
                </a:lnTo>
                <a:lnTo>
                  <a:pt x="5676" y="31228"/>
                </a:lnTo>
                <a:lnTo>
                  <a:pt x="11929" y="35050"/>
                </a:lnTo>
                <a:lnTo>
                  <a:pt x="19709" y="36439"/>
                </a:lnTo>
                <a:lnTo>
                  <a:pt x="27482" y="35050"/>
                </a:lnTo>
                <a:lnTo>
                  <a:pt x="33731" y="31228"/>
                </a:lnTo>
                <a:lnTo>
                  <a:pt x="37894" y="25486"/>
                </a:lnTo>
                <a:lnTo>
                  <a:pt x="39406" y="18343"/>
                </a:lnTo>
                <a:lnTo>
                  <a:pt x="37894" y="11057"/>
                </a:lnTo>
                <a:lnTo>
                  <a:pt x="33731" y="5242"/>
                </a:lnTo>
                <a:lnTo>
                  <a:pt x="27482" y="1392"/>
                </a:lnTo>
                <a:lnTo>
                  <a:pt x="19709" y="0"/>
                </a:lnTo>
                <a:lnTo>
                  <a:pt x="11929" y="1392"/>
                </a:lnTo>
                <a:lnTo>
                  <a:pt x="5676" y="5242"/>
                </a:lnTo>
                <a:lnTo>
                  <a:pt x="1512" y="11057"/>
                </a:lnTo>
                <a:lnTo>
                  <a:pt x="0" y="18343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593595" y="3828711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709" y="0"/>
                </a:moveTo>
                <a:lnTo>
                  <a:pt x="11929" y="1388"/>
                </a:lnTo>
                <a:lnTo>
                  <a:pt x="5676" y="5210"/>
                </a:lnTo>
                <a:lnTo>
                  <a:pt x="1512" y="10948"/>
                </a:lnTo>
                <a:lnTo>
                  <a:pt x="0" y="18085"/>
                </a:lnTo>
                <a:lnTo>
                  <a:pt x="1512" y="25336"/>
                </a:lnTo>
                <a:lnTo>
                  <a:pt x="5676" y="31061"/>
                </a:lnTo>
                <a:lnTo>
                  <a:pt x="11929" y="34820"/>
                </a:lnTo>
                <a:lnTo>
                  <a:pt x="19709" y="36171"/>
                </a:lnTo>
                <a:lnTo>
                  <a:pt x="27482" y="34820"/>
                </a:lnTo>
                <a:lnTo>
                  <a:pt x="33731" y="31061"/>
                </a:lnTo>
                <a:lnTo>
                  <a:pt x="37894" y="25336"/>
                </a:lnTo>
                <a:lnTo>
                  <a:pt x="39406" y="18085"/>
                </a:lnTo>
                <a:lnTo>
                  <a:pt x="37894" y="10948"/>
                </a:lnTo>
                <a:lnTo>
                  <a:pt x="33731" y="5210"/>
                </a:lnTo>
                <a:lnTo>
                  <a:pt x="27482" y="1388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593595" y="3828711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512" y="25336"/>
                </a:lnTo>
                <a:lnTo>
                  <a:pt x="5676" y="31061"/>
                </a:lnTo>
                <a:lnTo>
                  <a:pt x="11929" y="34820"/>
                </a:lnTo>
                <a:lnTo>
                  <a:pt x="19709" y="36171"/>
                </a:lnTo>
                <a:lnTo>
                  <a:pt x="27482" y="34820"/>
                </a:lnTo>
                <a:lnTo>
                  <a:pt x="33731" y="31061"/>
                </a:lnTo>
                <a:lnTo>
                  <a:pt x="37894" y="25336"/>
                </a:lnTo>
                <a:lnTo>
                  <a:pt x="39406" y="18085"/>
                </a:lnTo>
                <a:lnTo>
                  <a:pt x="37894" y="10948"/>
                </a:lnTo>
                <a:lnTo>
                  <a:pt x="33731" y="5210"/>
                </a:lnTo>
                <a:lnTo>
                  <a:pt x="27482" y="1388"/>
                </a:lnTo>
                <a:lnTo>
                  <a:pt x="19709" y="0"/>
                </a:lnTo>
                <a:lnTo>
                  <a:pt x="11929" y="1388"/>
                </a:lnTo>
                <a:lnTo>
                  <a:pt x="5676" y="5210"/>
                </a:lnTo>
                <a:lnTo>
                  <a:pt x="1512" y="10948"/>
                </a:lnTo>
                <a:lnTo>
                  <a:pt x="0" y="18085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648416" y="385728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709" y="0"/>
                </a:moveTo>
                <a:lnTo>
                  <a:pt x="11929" y="1350"/>
                </a:lnTo>
                <a:lnTo>
                  <a:pt x="5676" y="5109"/>
                </a:lnTo>
                <a:lnTo>
                  <a:pt x="1512" y="10835"/>
                </a:lnTo>
                <a:lnTo>
                  <a:pt x="0" y="18085"/>
                </a:lnTo>
                <a:lnTo>
                  <a:pt x="1512" y="25229"/>
                </a:lnTo>
                <a:lnTo>
                  <a:pt x="5676" y="30970"/>
                </a:lnTo>
                <a:lnTo>
                  <a:pt x="11929" y="34793"/>
                </a:lnTo>
                <a:lnTo>
                  <a:pt x="19709" y="36182"/>
                </a:lnTo>
                <a:lnTo>
                  <a:pt x="27482" y="34793"/>
                </a:lnTo>
                <a:lnTo>
                  <a:pt x="33731" y="30970"/>
                </a:lnTo>
                <a:lnTo>
                  <a:pt x="37894" y="25229"/>
                </a:lnTo>
                <a:lnTo>
                  <a:pt x="39406" y="18085"/>
                </a:lnTo>
                <a:lnTo>
                  <a:pt x="37894" y="10835"/>
                </a:lnTo>
                <a:lnTo>
                  <a:pt x="33731" y="5109"/>
                </a:lnTo>
                <a:lnTo>
                  <a:pt x="27482" y="1350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648416" y="385728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512" y="25229"/>
                </a:lnTo>
                <a:lnTo>
                  <a:pt x="5676" y="30970"/>
                </a:lnTo>
                <a:lnTo>
                  <a:pt x="11929" y="34793"/>
                </a:lnTo>
                <a:lnTo>
                  <a:pt x="19709" y="36182"/>
                </a:lnTo>
                <a:lnTo>
                  <a:pt x="27482" y="34793"/>
                </a:lnTo>
                <a:lnTo>
                  <a:pt x="33731" y="30970"/>
                </a:lnTo>
                <a:lnTo>
                  <a:pt x="37894" y="25229"/>
                </a:lnTo>
                <a:lnTo>
                  <a:pt x="39406" y="18085"/>
                </a:lnTo>
                <a:lnTo>
                  <a:pt x="37894" y="10835"/>
                </a:lnTo>
                <a:lnTo>
                  <a:pt x="33731" y="5109"/>
                </a:lnTo>
                <a:lnTo>
                  <a:pt x="27482" y="1350"/>
                </a:lnTo>
                <a:lnTo>
                  <a:pt x="19709" y="0"/>
                </a:lnTo>
                <a:lnTo>
                  <a:pt x="11929" y="1350"/>
                </a:lnTo>
                <a:lnTo>
                  <a:pt x="5676" y="5109"/>
                </a:lnTo>
                <a:lnTo>
                  <a:pt x="1512" y="10835"/>
                </a:lnTo>
                <a:lnTo>
                  <a:pt x="0" y="18085"/>
                </a:lnTo>
                <a:close/>
              </a:path>
            </a:pathLst>
          </a:custGeom>
          <a:ln w="6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703237" y="386881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709" y="0"/>
                </a:moveTo>
                <a:lnTo>
                  <a:pt x="11929" y="1388"/>
                </a:lnTo>
                <a:lnTo>
                  <a:pt x="5676" y="5211"/>
                </a:lnTo>
                <a:lnTo>
                  <a:pt x="1512" y="10952"/>
                </a:lnTo>
                <a:lnTo>
                  <a:pt x="0" y="18096"/>
                </a:lnTo>
                <a:lnTo>
                  <a:pt x="1512" y="25382"/>
                </a:lnTo>
                <a:lnTo>
                  <a:pt x="5676" y="31197"/>
                </a:lnTo>
                <a:lnTo>
                  <a:pt x="11929" y="35047"/>
                </a:lnTo>
                <a:lnTo>
                  <a:pt x="19709" y="36439"/>
                </a:lnTo>
                <a:lnTo>
                  <a:pt x="27479" y="35047"/>
                </a:lnTo>
                <a:lnTo>
                  <a:pt x="33720" y="31197"/>
                </a:lnTo>
                <a:lnTo>
                  <a:pt x="37874" y="25382"/>
                </a:lnTo>
                <a:lnTo>
                  <a:pt x="39383" y="18096"/>
                </a:lnTo>
                <a:lnTo>
                  <a:pt x="37874" y="10952"/>
                </a:lnTo>
                <a:lnTo>
                  <a:pt x="33720" y="5211"/>
                </a:lnTo>
                <a:lnTo>
                  <a:pt x="27479" y="1388"/>
                </a:lnTo>
                <a:lnTo>
                  <a:pt x="19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703237" y="386881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096"/>
                </a:moveTo>
                <a:lnTo>
                  <a:pt x="1512" y="25382"/>
                </a:lnTo>
                <a:lnTo>
                  <a:pt x="5676" y="31197"/>
                </a:lnTo>
                <a:lnTo>
                  <a:pt x="11929" y="35047"/>
                </a:lnTo>
                <a:lnTo>
                  <a:pt x="19709" y="36439"/>
                </a:lnTo>
                <a:lnTo>
                  <a:pt x="27479" y="35047"/>
                </a:lnTo>
                <a:lnTo>
                  <a:pt x="33720" y="31197"/>
                </a:lnTo>
                <a:lnTo>
                  <a:pt x="37874" y="25382"/>
                </a:lnTo>
                <a:lnTo>
                  <a:pt x="39383" y="18096"/>
                </a:lnTo>
                <a:lnTo>
                  <a:pt x="37874" y="10952"/>
                </a:lnTo>
                <a:lnTo>
                  <a:pt x="33720" y="5211"/>
                </a:lnTo>
                <a:lnTo>
                  <a:pt x="27479" y="1388"/>
                </a:lnTo>
                <a:lnTo>
                  <a:pt x="19709" y="0"/>
                </a:lnTo>
                <a:lnTo>
                  <a:pt x="11929" y="1388"/>
                </a:lnTo>
                <a:lnTo>
                  <a:pt x="5676" y="5211"/>
                </a:lnTo>
                <a:lnTo>
                  <a:pt x="1512" y="10952"/>
                </a:lnTo>
                <a:lnTo>
                  <a:pt x="0" y="18096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811439" y="390394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662" y="0"/>
                </a:moveTo>
                <a:lnTo>
                  <a:pt x="11800" y="1352"/>
                </a:lnTo>
                <a:lnTo>
                  <a:pt x="5573" y="5115"/>
                </a:lnTo>
                <a:lnTo>
                  <a:pt x="1475" y="10844"/>
                </a:lnTo>
                <a:lnTo>
                  <a:pt x="0" y="18096"/>
                </a:lnTo>
                <a:lnTo>
                  <a:pt x="1475" y="25233"/>
                </a:lnTo>
                <a:lnTo>
                  <a:pt x="5573" y="30971"/>
                </a:lnTo>
                <a:lnTo>
                  <a:pt x="11800" y="34793"/>
                </a:lnTo>
                <a:lnTo>
                  <a:pt x="19662" y="36182"/>
                </a:lnTo>
                <a:lnTo>
                  <a:pt x="27493" y="34793"/>
                </a:lnTo>
                <a:lnTo>
                  <a:pt x="33765" y="30971"/>
                </a:lnTo>
                <a:lnTo>
                  <a:pt x="37931" y="25233"/>
                </a:lnTo>
                <a:lnTo>
                  <a:pt x="39442" y="18096"/>
                </a:lnTo>
                <a:lnTo>
                  <a:pt x="37931" y="10844"/>
                </a:lnTo>
                <a:lnTo>
                  <a:pt x="33765" y="5115"/>
                </a:lnTo>
                <a:lnTo>
                  <a:pt x="27493" y="1352"/>
                </a:lnTo>
                <a:lnTo>
                  <a:pt x="19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11439" y="390394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96"/>
                </a:moveTo>
                <a:lnTo>
                  <a:pt x="1475" y="25233"/>
                </a:lnTo>
                <a:lnTo>
                  <a:pt x="5573" y="30971"/>
                </a:lnTo>
                <a:lnTo>
                  <a:pt x="11800" y="34793"/>
                </a:lnTo>
                <a:lnTo>
                  <a:pt x="19662" y="36182"/>
                </a:lnTo>
                <a:lnTo>
                  <a:pt x="27493" y="34793"/>
                </a:lnTo>
                <a:lnTo>
                  <a:pt x="33765" y="30971"/>
                </a:lnTo>
                <a:lnTo>
                  <a:pt x="37931" y="25233"/>
                </a:lnTo>
                <a:lnTo>
                  <a:pt x="39442" y="18096"/>
                </a:lnTo>
                <a:lnTo>
                  <a:pt x="37931" y="10844"/>
                </a:lnTo>
                <a:lnTo>
                  <a:pt x="33765" y="5115"/>
                </a:lnTo>
                <a:lnTo>
                  <a:pt x="27493" y="1352"/>
                </a:lnTo>
                <a:lnTo>
                  <a:pt x="19662" y="0"/>
                </a:lnTo>
                <a:lnTo>
                  <a:pt x="11800" y="1352"/>
                </a:lnTo>
                <a:lnTo>
                  <a:pt x="5573" y="5115"/>
                </a:lnTo>
                <a:lnTo>
                  <a:pt x="1475" y="10844"/>
                </a:lnTo>
                <a:lnTo>
                  <a:pt x="0" y="18096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921104" y="3922041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662" y="0"/>
                </a:moveTo>
                <a:lnTo>
                  <a:pt x="11800" y="1350"/>
                </a:lnTo>
                <a:lnTo>
                  <a:pt x="5573" y="5109"/>
                </a:lnTo>
                <a:lnTo>
                  <a:pt x="1475" y="10835"/>
                </a:lnTo>
                <a:lnTo>
                  <a:pt x="0" y="18085"/>
                </a:lnTo>
                <a:lnTo>
                  <a:pt x="1475" y="25336"/>
                </a:lnTo>
                <a:lnTo>
                  <a:pt x="5573" y="31061"/>
                </a:lnTo>
                <a:lnTo>
                  <a:pt x="11800" y="34820"/>
                </a:lnTo>
                <a:lnTo>
                  <a:pt x="19662" y="36171"/>
                </a:lnTo>
                <a:lnTo>
                  <a:pt x="27443" y="34820"/>
                </a:lnTo>
                <a:lnTo>
                  <a:pt x="33721" y="31061"/>
                </a:lnTo>
                <a:lnTo>
                  <a:pt x="37915" y="25336"/>
                </a:lnTo>
                <a:lnTo>
                  <a:pt x="39442" y="18085"/>
                </a:lnTo>
                <a:lnTo>
                  <a:pt x="37915" y="10835"/>
                </a:lnTo>
                <a:lnTo>
                  <a:pt x="33721" y="5109"/>
                </a:lnTo>
                <a:lnTo>
                  <a:pt x="27443" y="1350"/>
                </a:lnTo>
                <a:lnTo>
                  <a:pt x="19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921104" y="3922041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475" y="25336"/>
                </a:lnTo>
                <a:lnTo>
                  <a:pt x="5573" y="31061"/>
                </a:lnTo>
                <a:lnTo>
                  <a:pt x="11800" y="34820"/>
                </a:lnTo>
                <a:lnTo>
                  <a:pt x="19662" y="36171"/>
                </a:lnTo>
                <a:lnTo>
                  <a:pt x="27443" y="34820"/>
                </a:lnTo>
                <a:lnTo>
                  <a:pt x="33721" y="31061"/>
                </a:lnTo>
                <a:lnTo>
                  <a:pt x="37915" y="25336"/>
                </a:lnTo>
                <a:lnTo>
                  <a:pt x="39442" y="18085"/>
                </a:lnTo>
                <a:lnTo>
                  <a:pt x="37915" y="10835"/>
                </a:lnTo>
                <a:lnTo>
                  <a:pt x="33721" y="5109"/>
                </a:lnTo>
                <a:lnTo>
                  <a:pt x="27443" y="1350"/>
                </a:lnTo>
                <a:lnTo>
                  <a:pt x="19662" y="0"/>
                </a:lnTo>
                <a:lnTo>
                  <a:pt x="11800" y="1350"/>
                </a:lnTo>
                <a:lnTo>
                  <a:pt x="5573" y="5109"/>
                </a:lnTo>
                <a:lnTo>
                  <a:pt x="1475" y="10835"/>
                </a:lnTo>
                <a:lnTo>
                  <a:pt x="0" y="18085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029365" y="3936193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18258" y="0"/>
                </a:moveTo>
                <a:lnTo>
                  <a:pt x="11158" y="1388"/>
                </a:lnTo>
                <a:lnTo>
                  <a:pt x="5354" y="5210"/>
                </a:lnTo>
                <a:lnTo>
                  <a:pt x="1437" y="10948"/>
                </a:lnTo>
                <a:lnTo>
                  <a:pt x="0" y="18085"/>
                </a:lnTo>
                <a:lnTo>
                  <a:pt x="1437" y="25378"/>
                </a:lnTo>
                <a:lnTo>
                  <a:pt x="5354" y="31195"/>
                </a:lnTo>
                <a:lnTo>
                  <a:pt x="11158" y="35046"/>
                </a:lnTo>
                <a:lnTo>
                  <a:pt x="18258" y="36439"/>
                </a:lnTo>
                <a:lnTo>
                  <a:pt x="26020" y="35046"/>
                </a:lnTo>
                <a:lnTo>
                  <a:pt x="32258" y="31195"/>
                </a:lnTo>
                <a:lnTo>
                  <a:pt x="36411" y="25378"/>
                </a:lnTo>
                <a:lnTo>
                  <a:pt x="37920" y="18085"/>
                </a:lnTo>
                <a:lnTo>
                  <a:pt x="36411" y="10948"/>
                </a:lnTo>
                <a:lnTo>
                  <a:pt x="32258" y="5210"/>
                </a:lnTo>
                <a:lnTo>
                  <a:pt x="26020" y="1388"/>
                </a:lnTo>
                <a:lnTo>
                  <a:pt x="18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029365" y="3936193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0" y="18085"/>
                </a:moveTo>
                <a:lnTo>
                  <a:pt x="1437" y="25378"/>
                </a:lnTo>
                <a:lnTo>
                  <a:pt x="5354" y="31195"/>
                </a:lnTo>
                <a:lnTo>
                  <a:pt x="11158" y="35046"/>
                </a:lnTo>
                <a:lnTo>
                  <a:pt x="18258" y="36439"/>
                </a:lnTo>
                <a:lnTo>
                  <a:pt x="26020" y="35046"/>
                </a:lnTo>
                <a:lnTo>
                  <a:pt x="32258" y="31195"/>
                </a:lnTo>
                <a:lnTo>
                  <a:pt x="36411" y="25378"/>
                </a:lnTo>
                <a:lnTo>
                  <a:pt x="37920" y="18085"/>
                </a:lnTo>
                <a:lnTo>
                  <a:pt x="36411" y="10948"/>
                </a:lnTo>
                <a:lnTo>
                  <a:pt x="32258" y="5210"/>
                </a:lnTo>
                <a:lnTo>
                  <a:pt x="26020" y="1388"/>
                </a:lnTo>
                <a:lnTo>
                  <a:pt x="18258" y="0"/>
                </a:lnTo>
                <a:lnTo>
                  <a:pt x="11158" y="1388"/>
                </a:lnTo>
                <a:lnTo>
                  <a:pt x="5354" y="5210"/>
                </a:lnTo>
                <a:lnTo>
                  <a:pt x="1437" y="10948"/>
                </a:lnTo>
                <a:lnTo>
                  <a:pt x="0" y="18085"/>
                </a:lnTo>
                <a:close/>
              </a:path>
            </a:pathLst>
          </a:custGeom>
          <a:ln w="6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138913" y="393750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779" y="0"/>
                </a:moveTo>
                <a:lnTo>
                  <a:pt x="11850" y="1388"/>
                </a:lnTo>
                <a:lnTo>
                  <a:pt x="5588" y="5210"/>
                </a:lnTo>
                <a:lnTo>
                  <a:pt x="1477" y="10948"/>
                </a:lnTo>
                <a:lnTo>
                  <a:pt x="0" y="18085"/>
                </a:lnTo>
                <a:lnTo>
                  <a:pt x="1477" y="25337"/>
                </a:lnTo>
                <a:lnTo>
                  <a:pt x="5588" y="31066"/>
                </a:lnTo>
                <a:lnTo>
                  <a:pt x="11850" y="34829"/>
                </a:lnTo>
                <a:lnTo>
                  <a:pt x="19779" y="36182"/>
                </a:lnTo>
                <a:lnTo>
                  <a:pt x="27542" y="34829"/>
                </a:lnTo>
                <a:lnTo>
                  <a:pt x="33780" y="31066"/>
                </a:lnTo>
                <a:lnTo>
                  <a:pt x="37933" y="25337"/>
                </a:lnTo>
                <a:lnTo>
                  <a:pt x="39442" y="18085"/>
                </a:lnTo>
                <a:lnTo>
                  <a:pt x="37933" y="10948"/>
                </a:lnTo>
                <a:lnTo>
                  <a:pt x="33780" y="5210"/>
                </a:lnTo>
                <a:lnTo>
                  <a:pt x="27542" y="1388"/>
                </a:lnTo>
                <a:lnTo>
                  <a:pt x="19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138913" y="3937505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477" y="25337"/>
                </a:lnTo>
                <a:lnTo>
                  <a:pt x="5588" y="31066"/>
                </a:lnTo>
                <a:lnTo>
                  <a:pt x="11850" y="34829"/>
                </a:lnTo>
                <a:lnTo>
                  <a:pt x="19779" y="36182"/>
                </a:lnTo>
                <a:lnTo>
                  <a:pt x="27542" y="34829"/>
                </a:lnTo>
                <a:lnTo>
                  <a:pt x="33780" y="31066"/>
                </a:lnTo>
                <a:lnTo>
                  <a:pt x="37933" y="25337"/>
                </a:lnTo>
                <a:lnTo>
                  <a:pt x="39442" y="18085"/>
                </a:lnTo>
                <a:lnTo>
                  <a:pt x="37933" y="10948"/>
                </a:lnTo>
                <a:lnTo>
                  <a:pt x="33780" y="5210"/>
                </a:lnTo>
                <a:lnTo>
                  <a:pt x="27542" y="1388"/>
                </a:lnTo>
                <a:lnTo>
                  <a:pt x="19779" y="0"/>
                </a:lnTo>
                <a:lnTo>
                  <a:pt x="11850" y="1388"/>
                </a:lnTo>
                <a:lnTo>
                  <a:pt x="5588" y="5210"/>
                </a:lnTo>
                <a:lnTo>
                  <a:pt x="1477" y="10948"/>
                </a:lnTo>
                <a:lnTo>
                  <a:pt x="0" y="18085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247174" y="3954279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19662" y="0"/>
                </a:moveTo>
                <a:lnTo>
                  <a:pt x="11800" y="1392"/>
                </a:lnTo>
                <a:lnTo>
                  <a:pt x="5573" y="5244"/>
                </a:lnTo>
                <a:lnTo>
                  <a:pt x="1475" y="11061"/>
                </a:lnTo>
                <a:lnTo>
                  <a:pt x="0" y="18354"/>
                </a:lnTo>
                <a:lnTo>
                  <a:pt x="1475" y="25497"/>
                </a:lnTo>
                <a:lnTo>
                  <a:pt x="5573" y="31238"/>
                </a:lnTo>
                <a:lnTo>
                  <a:pt x="11800" y="35061"/>
                </a:lnTo>
                <a:lnTo>
                  <a:pt x="19662" y="36450"/>
                </a:lnTo>
                <a:lnTo>
                  <a:pt x="27388" y="35061"/>
                </a:lnTo>
                <a:lnTo>
                  <a:pt x="33546" y="31238"/>
                </a:lnTo>
                <a:lnTo>
                  <a:pt x="37618" y="25497"/>
                </a:lnTo>
                <a:lnTo>
                  <a:pt x="39090" y="18354"/>
                </a:lnTo>
                <a:lnTo>
                  <a:pt x="37618" y="11061"/>
                </a:lnTo>
                <a:lnTo>
                  <a:pt x="33546" y="5244"/>
                </a:lnTo>
                <a:lnTo>
                  <a:pt x="27388" y="1392"/>
                </a:lnTo>
                <a:lnTo>
                  <a:pt x="19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247174" y="3954279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18354"/>
                </a:moveTo>
                <a:lnTo>
                  <a:pt x="1475" y="25497"/>
                </a:lnTo>
                <a:lnTo>
                  <a:pt x="5573" y="31238"/>
                </a:lnTo>
                <a:lnTo>
                  <a:pt x="11800" y="35061"/>
                </a:lnTo>
                <a:lnTo>
                  <a:pt x="19662" y="36450"/>
                </a:lnTo>
                <a:lnTo>
                  <a:pt x="27388" y="35061"/>
                </a:lnTo>
                <a:lnTo>
                  <a:pt x="33546" y="31238"/>
                </a:lnTo>
                <a:lnTo>
                  <a:pt x="37618" y="25497"/>
                </a:lnTo>
                <a:lnTo>
                  <a:pt x="39090" y="18354"/>
                </a:lnTo>
                <a:lnTo>
                  <a:pt x="37618" y="11061"/>
                </a:lnTo>
                <a:lnTo>
                  <a:pt x="33546" y="5244"/>
                </a:lnTo>
                <a:lnTo>
                  <a:pt x="27388" y="1392"/>
                </a:lnTo>
                <a:lnTo>
                  <a:pt x="19662" y="0"/>
                </a:lnTo>
                <a:lnTo>
                  <a:pt x="11800" y="1392"/>
                </a:lnTo>
                <a:lnTo>
                  <a:pt x="5573" y="5244"/>
                </a:lnTo>
                <a:lnTo>
                  <a:pt x="1475" y="11061"/>
                </a:lnTo>
                <a:lnTo>
                  <a:pt x="0" y="18354"/>
                </a:lnTo>
                <a:close/>
              </a:path>
            </a:pathLst>
          </a:custGeom>
          <a:ln w="65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356839" y="3955590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19428" y="0"/>
                </a:moveTo>
                <a:lnTo>
                  <a:pt x="11652" y="1388"/>
                </a:lnTo>
                <a:lnTo>
                  <a:pt x="5500" y="5211"/>
                </a:lnTo>
                <a:lnTo>
                  <a:pt x="1455" y="10952"/>
                </a:lnTo>
                <a:lnTo>
                  <a:pt x="0" y="18096"/>
                </a:lnTo>
                <a:lnTo>
                  <a:pt x="1455" y="25388"/>
                </a:lnTo>
                <a:lnTo>
                  <a:pt x="5500" y="31206"/>
                </a:lnTo>
                <a:lnTo>
                  <a:pt x="11652" y="35057"/>
                </a:lnTo>
                <a:lnTo>
                  <a:pt x="19428" y="36450"/>
                </a:lnTo>
                <a:lnTo>
                  <a:pt x="27290" y="35057"/>
                </a:lnTo>
                <a:lnTo>
                  <a:pt x="33516" y="31206"/>
                </a:lnTo>
                <a:lnTo>
                  <a:pt x="37615" y="25388"/>
                </a:lnTo>
                <a:lnTo>
                  <a:pt x="39090" y="18096"/>
                </a:lnTo>
                <a:lnTo>
                  <a:pt x="37615" y="10952"/>
                </a:lnTo>
                <a:lnTo>
                  <a:pt x="33516" y="5211"/>
                </a:lnTo>
                <a:lnTo>
                  <a:pt x="27290" y="1388"/>
                </a:lnTo>
                <a:lnTo>
                  <a:pt x="19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356839" y="3955590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18096"/>
                </a:moveTo>
                <a:lnTo>
                  <a:pt x="1455" y="25388"/>
                </a:lnTo>
                <a:lnTo>
                  <a:pt x="5500" y="31206"/>
                </a:lnTo>
                <a:lnTo>
                  <a:pt x="11652" y="35057"/>
                </a:lnTo>
                <a:lnTo>
                  <a:pt x="19428" y="36450"/>
                </a:lnTo>
                <a:lnTo>
                  <a:pt x="27290" y="35057"/>
                </a:lnTo>
                <a:lnTo>
                  <a:pt x="33516" y="31206"/>
                </a:lnTo>
                <a:lnTo>
                  <a:pt x="37615" y="25388"/>
                </a:lnTo>
                <a:lnTo>
                  <a:pt x="39090" y="18096"/>
                </a:lnTo>
                <a:lnTo>
                  <a:pt x="37615" y="10952"/>
                </a:lnTo>
                <a:lnTo>
                  <a:pt x="33516" y="5211"/>
                </a:lnTo>
                <a:lnTo>
                  <a:pt x="27290" y="1388"/>
                </a:lnTo>
                <a:lnTo>
                  <a:pt x="19428" y="0"/>
                </a:lnTo>
                <a:lnTo>
                  <a:pt x="11652" y="1388"/>
                </a:lnTo>
                <a:lnTo>
                  <a:pt x="5500" y="5211"/>
                </a:lnTo>
                <a:lnTo>
                  <a:pt x="1455" y="10952"/>
                </a:lnTo>
                <a:lnTo>
                  <a:pt x="0" y="18096"/>
                </a:lnTo>
                <a:close/>
              </a:path>
            </a:pathLst>
          </a:custGeom>
          <a:ln w="65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464982" y="3967389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19428" y="0"/>
                </a:moveTo>
                <a:lnTo>
                  <a:pt x="11702" y="1352"/>
                </a:lnTo>
                <a:lnTo>
                  <a:pt x="5544" y="5115"/>
                </a:lnTo>
                <a:lnTo>
                  <a:pt x="1472" y="10844"/>
                </a:lnTo>
                <a:lnTo>
                  <a:pt x="0" y="18096"/>
                </a:lnTo>
                <a:lnTo>
                  <a:pt x="1472" y="25233"/>
                </a:lnTo>
                <a:lnTo>
                  <a:pt x="5544" y="30971"/>
                </a:lnTo>
                <a:lnTo>
                  <a:pt x="11702" y="34793"/>
                </a:lnTo>
                <a:lnTo>
                  <a:pt x="19428" y="36182"/>
                </a:lnTo>
                <a:lnTo>
                  <a:pt x="27339" y="34793"/>
                </a:lnTo>
                <a:lnTo>
                  <a:pt x="33560" y="30971"/>
                </a:lnTo>
                <a:lnTo>
                  <a:pt x="37631" y="25233"/>
                </a:lnTo>
                <a:lnTo>
                  <a:pt x="39090" y="18096"/>
                </a:lnTo>
                <a:lnTo>
                  <a:pt x="37631" y="10844"/>
                </a:lnTo>
                <a:lnTo>
                  <a:pt x="33560" y="5115"/>
                </a:lnTo>
                <a:lnTo>
                  <a:pt x="27339" y="1352"/>
                </a:lnTo>
                <a:lnTo>
                  <a:pt x="19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464982" y="3967389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0" y="18096"/>
                </a:moveTo>
                <a:lnTo>
                  <a:pt x="1472" y="25233"/>
                </a:lnTo>
                <a:lnTo>
                  <a:pt x="5544" y="30971"/>
                </a:lnTo>
                <a:lnTo>
                  <a:pt x="11702" y="34793"/>
                </a:lnTo>
                <a:lnTo>
                  <a:pt x="19428" y="36182"/>
                </a:lnTo>
                <a:lnTo>
                  <a:pt x="27339" y="34793"/>
                </a:lnTo>
                <a:lnTo>
                  <a:pt x="33560" y="30971"/>
                </a:lnTo>
                <a:lnTo>
                  <a:pt x="37631" y="25233"/>
                </a:lnTo>
                <a:lnTo>
                  <a:pt x="39090" y="18096"/>
                </a:lnTo>
                <a:lnTo>
                  <a:pt x="37631" y="10844"/>
                </a:lnTo>
                <a:lnTo>
                  <a:pt x="33560" y="5115"/>
                </a:lnTo>
                <a:lnTo>
                  <a:pt x="27339" y="1352"/>
                </a:lnTo>
                <a:lnTo>
                  <a:pt x="19428" y="0"/>
                </a:lnTo>
                <a:lnTo>
                  <a:pt x="11702" y="1352"/>
                </a:lnTo>
                <a:lnTo>
                  <a:pt x="5544" y="5115"/>
                </a:lnTo>
                <a:lnTo>
                  <a:pt x="1472" y="10844"/>
                </a:lnTo>
                <a:lnTo>
                  <a:pt x="0" y="18096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574414" y="3982864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18258" y="0"/>
                </a:moveTo>
                <a:lnTo>
                  <a:pt x="11307" y="1388"/>
                </a:lnTo>
                <a:lnTo>
                  <a:pt x="5486" y="5210"/>
                </a:lnTo>
                <a:lnTo>
                  <a:pt x="1486" y="10948"/>
                </a:lnTo>
                <a:lnTo>
                  <a:pt x="0" y="18085"/>
                </a:lnTo>
                <a:lnTo>
                  <a:pt x="1486" y="25336"/>
                </a:lnTo>
                <a:lnTo>
                  <a:pt x="5486" y="31061"/>
                </a:lnTo>
                <a:lnTo>
                  <a:pt x="11307" y="34820"/>
                </a:lnTo>
                <a:lnTo>
                  <a:pt x="18258" y="36171"/>
                </a:lnTo>
                <a:lnTo>
                  <a:pt x="26119" y="34820"/>
                </a:lnTo>
                <a:lnTo>
                  <a:pt x="32346" y="31061"/>
                </a:lnTo>
                <a:lnTo>
                  <a:pt x="36444" y="25336"/>
                </a:lnTo>
                <a:lnTo>
                  <a:pt x="37920" y="18085"/>
                </a:lnTo>
                <a:lnTo>
                  <a:pt x="36444" y="10948"/>
                </a:lnTo>
                <a:lnTo>
                  <a:pt x="32346" y="5210"/>
                </a:lnTo>
                <a:lnTo>
                  <a:pt x="26119" y="1388"/>
                </a:lnTo>
                <a:lnTo>
                  <a:pt x="18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574414" y="3982864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0" y="18085"/>
                </a:moveTo>
                <a:lnTo>
                  <a:pt x="1486" y="25336"/>
                </a:lnTo>
                <a:lnTo>
                  <a:pt x="5486" y="31061"/>
                </a:lnTo>
                <a:lnTo>
                  <a:pt x="11307" y="34820"/>
                </a:lnTo>
                <a:lnTo>
                  <a:pt x="18258" y="36171"/>
                </a:lnTo>
                <a:lnTo>
                  <a:pt x="26119" y="34820"/>
                </a:lnTo>
                <a:lnTo>
                  <a:pt x="32346" y="31061"/>
                </a:lnTo>
                <a:lnTo>
                  <a:pt x="36444" y="25336"/>
                </a:lnTo>
                <a:lnTo>
                  <a:pt x="37920" y="18085"/>
                </a:lnTo>
                <a:lnTo>
                  <a:pt x="36444" y="10948"/>
                </a:lnTo>
                <a:lnTo>
                  <a:pt x="32346" y="5210"/>
                </a:lnTo>
                <a:lnTo>
                  <a:pt x="26119" y="1388"/>
                </a:lnTo>
                <a:lnTo>
                  <a:pt x="18258" y="0"/>
                </a:lnTo>
                <a:lnTo>
                  <a:pt x="11307" y="1388"/>
                </a:lnTo>
                <a:lnTo>
                  <a:pt x="5486" y="5210"/>
                </a:lnTo>
                <a:lnTo>
                  <a:pt x="1486" y="10948"/>
                </a:lnTo>
                <a:lnTo>
                  <a:pt x="0" y="18085"/>
                </a:lnTo>
                <a:close/>
              </a:path>
            </a:pathLst>
          </a:custGeom>
          <a:ln w="6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682557" y="3998327"/>
            <a:ext cx="40005" cy="35560"/>
          </a:xfrm>
          <a:custGeom>
            <a:avLst/>
            <a:gdLst/>
            <a:ahLst/>
            <a:cxnLst/>
            <a:rect l="l" t="t" r="r" b="b"/>
            <a:pathLst>
              <a:path w="40004" h="35560">
                <a:moveTo>
                  <a:pt x="19779" y="0"/>
                </a:moveTo>
                <a:lnTo>
                  <a:pt x="11948" y="1372"/>
                </a:lnTo>
                <a:lnTo>
                  <a:pt x="5676" y="5080"/>
                </a:lnTo>
                <a:lnTo>
                  <a:pt x="1510" y="10508"/>
                </a:lnTo>
                <a:lnTo>
                  <a:pt x="0" y="17043"/>
                </a:lnTo>
                <a:lnTo>
                  <a:pt x="1510" y="24180"/>
                </a:lnTo>
                <a:lnTo>
                  <a:pt x="5676" y="29918"/>
                </a:lnTo>
                <a:lnTo>
                  <a:pt x="11948" y="33740"/>
                </a:lnTo>
                <a:lnTo>
                  <a:pt x="19779" y="35128"/>
                </a:lnTo>
                <a:lnTo>
                  <a:pt x="27641" y="33740"/>
                </a:lnTo>
                <a:lnTo>
                  <a:pt x="33868" y="29918"/>
                </a:lnTo>
                <a:lnTo>
                  <a:pt x="37966" y="24180"/>
                </a:lnTo>
                <a:lnTo>
                  <a:pt x="39442" y="17043"/>
                </a:lnTo>
                <a:lnTo>
                  <a:pt x="37966" y="10508"/>
                </a:lnTo>
                <a:lnTo>
                  <a:pt x="33868" y="5080"/>
                </a:lnTo>
                <a:lnTo>
                  <a:pt x="27641" y="1372"/>
                </a:lnTo>
                <a:lnTo>
                  <a:pt x="19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682557" y="3998327"/>
            <a:ext cx="40005" cy="35560"/>
          </a:xfrm>
          <a:custGeom>
            <a:avLst/>
            <a:gdLst/>
            <a:ahLst/>
            <a:cxnLst/>
            <a:rect l="l" t="t" r="r" b="b"/>
            <a:pathLst>
              <a:path w="40004" h="35560">
                <a:moveTo>
                  <a:pt x="0" y="17043"/>
                </a:moveTo>
                <a:lnTo>
                  <a:pt x="1510" y="24180"/>
                </a:lnTo>
                <a:lnTo>
                  <a:pt x="5676" y="29918"/>
                </a:lnTo>
                <a:lnTo>
                  <a:pt x="11948" y="33740"/>
                </a:lnTo>
                <a:lnTo>
                  <a:pt x="19779" y="35128"/>
                </a:lnTo>
                <a:lnTo>
                  <a:pt x="27641" y="33740"/>
                </a:lnTo>
                <a:lnTo>
                  <a:pt x="33868" y="29918"/>
                </a:lnTo>
                <a:lnTo>
                  <a:pt x="37966" y="24180"/>
                </a:lnTo>
                <a:lnTo>
                  <a:pt x="39442" y="17043"/>
                </a:lnTo>
                <a:lnTo>
                  <a:pt x="37966" y="10508"/>
                </a:lnTo>
                <a:lnTo>
                  <a:pt x="33868" y="5080"/>
                </a:lnTo>
                <a:lnTo>
                  <a:pt x="27641" y="1372"/>
                </a:lnTo>
                <a:lnTo>
                  <a:pt x="19779" y="0"/>
                </a:lnTo>
                <a:lnTo>
                  <a:pt x="11948" y="1372"/>
                </a:lnTo>
                <a:lnTo>
                  <a:pt x="5676" y="5080"/>
                </a:lnTo>
                <a:lnTo>
                  <a:pt x="1510" y="10508"/>
                </a:lnTo>
                <a:lnTo>
                  <a:pt x="0" y="17043"/>
                </a:lnTo>
                <a:close/>
              </a:path>
            </a:pathLst>
          </a:custGeom>
          <a:ln w="6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792223" y="399701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19662" y="0"/>
                </a:moveTo>
                <a:lnTo>
                  <a:pt x="11899" y="1392"/>
                </a:lnTo>
                <a:lnTo>
                  <a:pt x="5661" y="5244"/>
                </a:lnTo>
                <a:lnTo>
                  <a:pt x="1508" y="11061"/>
                </a:lnTo>
                <a:lnTo>
                  <a:pt x="0" y="18354"/>
                </a:lnTo>
                <a:lnTo>
                  <a:pt x="1508" y="25491"/>
                </a:lnTo>
                <a:lnTo>
                  <a:pt x="5661" y="31229"/>
                </a:lnTo>
                <a:lnTo>
                  <a:pt x="11899" y="35051"/>
                </a:lnTo>
                <a:lnTo>
                  <a:pt x="19662" y="36439"/>
                </a:lnTo>
                <a:lnTo>
                  <a:pt x="27591" y="35051"/>
                </a:lnTo>
                <a:lnTo>
                  <a:pt x="33853" y="31229"/>
                </a:lnTo>
                <a:lnTo>
                  <a:pt x="37964" y="25491"/>
                </a:lnTo>
                <a:lnTo>
                  <a:pt x="39442" y="18354"/>
                </a:lnTo>
                <a:lnTo>
                  <a:pt x="37964" y="11061"/>
                </a:lnTo>
                <a:lnTo>
                  <a:pt x="33853" y="5244"/>
                </a:lnTo>
                <a:lnTo>
                  <a:pt x="27591" y="1392"/>
                </a:lnTo>
                <a:lnTo>
                  <a:pt x="19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792223" y="399701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18354"/>
                </a:moveTo>
                <a:lnTo>
                  <a:pt x="1508" y="25491"/>
                </a:lnTo>
                <a:lnTo>
                  <a:pt x="5661" y="31229"/>
                </a:lnTo>
                <a:lnTo>
                  <a:pt x="11899" y="35051"/>
                </a:lnTo>
                <a:lnTo>
                  <a:pt x="19662" y="36439"/>
                </a:lnTo>
                <a:lnTo>
                  <a:pt x="27591" y="35051"/>
                </a:lnTo>
                <a:lnTo>
                  <a:pt x="33853" y="31229"/>
                </a:lnTo>
                <a:lnTo>
                  <a:pt x="37964" y="25491"/>
                </a:lnTo>
                <a:lnTo>
                  <a:pt x="39442" y="18354"/>
                </a:lnTo>
                <a:lnTo>
                  <a:pt x="37964" y="11061"/>
                </a:lnTo>
                <a:lnTo>
                  <a:pt x="33853" y="5244"/>
                </a:lnTo>
                <a:lnTo>
                  <a:pt x="27591" y="1392"/>
                </a:lnTo>
                <a:lnTo>
                  <a:pt x="19662" y="0"/>
                </a:lnTo>
                <a:lnTo>
                  <a:pt x="11899" y="1392"/>
                </a:lnTo>
                <a:lnTo>
                  <a:pt x="5661" y="5244"/>
                </a:lnTo>
                <a:lnTo>
                  <a:pt x="1508" y="11061"/>
                </a:lnTo>
                <a:lnTo>
                  <a:pt x="0" y="18354"/>
                </a:lnTo>
                <a:close/>
              </a:path>
            </a:pathLst>
          </a:custGeom>
          <a:ln w="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064923" y="3995705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19662" y="0"/>
                </a:moveTo>
                <a:lnTo>
                  <a:pt x="11899" y="1392"/>
                </a:lnTo>
                <a:lnTo>
                  <a:pt x="5661" y="5244"/>
                </a:lnTo>
                <a:lnTo>
                  <a:pt x="1508" y="11061"/>
                </a:lnTo>
                <a:lnTo>
                  <a:pt x="0" y="18354"/>
                </a:lnTo>
                <a:lnTo>
                  <a:pt x="1508" y="25491"/>
                </a:lnTo>
                <a:lnTo>
                  <a:pt x="5661" y="31229"/>
                </a:lnTo>
                <a:lnTo>
                  <a:pt x="11899" y="35051"/>
                </a:lnTo>
                <a:lnTo>
                  <a:pt x="19662" y="36439"/>
                </a:lnTo>
                <a:lnTo>
                  <a:pt x="27425" y="35051"/>
                </a:lnTo>
                <a:lnTo>
                  <a:pt x="33663" y="31229"/>
                </a:lnTo>
                <a:lnTo>
                  <a:pt x="37816" y="25491"/>
                </a:lnTo>
                <a:lnTo>
                  <a:pt x="39324" y="18354"/>
                </a:lnTo>
                <a:lnTo>
                  <a:pt x="37816" y="11061"/>
                </a:lnTo>
                <a:lnTo>
                  <a:pt x="33663" y="5244"/>
                </a:lnTo>
                <a:lnTo>
                  <a:pt x="27425" y="1392"/>
                </a:lnTo>
                <a:lnTo>
                  <a:pt x="19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064923" y="3995705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18354"/>
                </a:moveTo>
                <a:lnTo>
                  <a:pt x="1508" y="25491"/>
                </a:lnTo>
                <a:lnTo>
                  <a:pt x="5661" y="31229"/>
                </a:lnTo>
                <a:lnTo>
                  <a:pt x="11899" y="35051"/>
                </a:lnTo>
                <a:lnTo>
                  <a:pt x="19662" y="36439"/>
                </a:lnTo>
                <a:lnTo>
                  <a:pt x="27425" y="35051"/>
                </a:lnTo>
                <a:lnTo>
                  <a:pt x="33663" y="31229"/>
                </a:lnTo>
                <a:lnTo>
                  <a:pt x="37816" y="25491"/>
                </a:lnTo>
                <a:lnTo>
                  <a:pt x="39324" y="18354"/>
                </a:lnTo>
                <a:lnTo>
                  <a:pt x="37816" y="11061"/>
                </a:lnTo>
                <a:lnTo>
                  <a:pt x="33663" y="5244"/>
                </a:lnTo>
                <a:lnTo>
                  <a:pt x="27425" y="1392"/>
                </a:lnTo>
                <a:lnTo>
                  <a:pt x="19662" y="0"/>
                </a:lnTo>
                <a:lnTo>
                  <a:pt x="11899" y="1392"/>
                </a:lnTo>
                <a:lnTo>
                  <a:pt x="5661" y="5244"/>
                </a:lnTo>
                <a:lnTo>
                  <a:pt x="1508" y="11061"/>
                </a:lnTo>
                <a:lnTo>
                  <a:pt x="0" y="18354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337623" y="4000949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19662" y="0"/>
                </a:moveTo>
                <a:lnTo>
                  <a:pt x="11751" y="1388"/>
                </a:lnTo>
                <a:lnTo>
                  <a:pt x="5530" y="5210"/>
                </a:lnTo>
                <a:lnTo>
                  <a:pt x="1459" y="10948"/>
                </a:lnTo>
                <a:lnTo>
                  <a:pt x="0" y="18085"/>
                </a:lnTo>
                <a:lnTo>
                  <a:pt x="1459" y="25378"/>
                </a:lnTo>
                <a:lnTo>
                  <a:pt x="5530" y="31195"/>
                </a:lnTo>
                <a:lnTo>
                  <a:pt x="11751" y="35046"/>
                </a:lnTo>
                <a:lnTo>
                  <a:pt x="19662" y="36439"/>
                </a:lnTo>
                <a:lnTo>
                  <a:pt x="27425" y="35046"/>
                </a:lnTo>
                <a:lnTo>
                  <a:pt x="33663" y="31195"/>
                </a:lnTo>
                <a:lnTo>
                  <a:pt x="37816" y="25378"/>
                </a:lnTo>
                <a:lnTo>
                  <a:pt x="39324" y="18085"/>
                </a:lnTo>
                <a:lnTo>
                  <a:pt x="37816" y="10948"/>
                </a:lnTo>
                <a:lnTo>
                  <a:pt x="33663" y="5210"/>
                </a:lnTo>
                <a:lnTo>
                  <a:pt x="27425" y="1388"/>
                </a:lnTo>
                <a:lnTo>
                  <a:pt x="19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337623" y="4000949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18085"/>
                </a:moveTo>
                <a:lnTo>
                  <a:pt x="1459" y="25378"/>
                </a:lnTo>
                <a:lnTo>
                  <a:pt x="5530" y="31195"/>
                </a:lnTo>
                <a:lnTo>
                  <a:pt x="11751" y="35046"/>
                </a:lnTo>
                <a:lnTo>
                  <a:pt x="19662" y="36439"/>
                </a:lnTo>
                <a:lnTo>
                  <a:pt x="27425" y="35046"/>
                </a:lnTo>
                <a:lnTo>
                  <a:pt x="33663" y="31195"/>
                </a:lnTo>
                <a:lnTo>
                  <a:pt x="37816" y="25378"/>
                </a:lnTo>
                <a:lnTo>
                  <a:pt x="39324" y="18085"/>
                </a:lnTo>
                <a:lnTo>
                  <a:pt x="37816" y="10948"/>
                </a:lnTo>
                <a:lnTo>
                  <a:pt x="33663" y="5210"/>
                </a:lnTo>
                <a:lnTo>
                  <a:pt x="27425" y="1388"/>
                </a:lnTo>
                <a:lnTo>
                  <a:pt x="19662" y="0"/>
                </a:lnTo>
                <a:lnTo>
                  <a:pt x="11751" y="1388"/>
                </a:lnTo>
                <a:lnTo>
                  <a:pt x="5530" y="5210"/>
                </a:lnTo>
                <a:lnTo>
                  <a:pt x="1459" y="10948"/>
                </a:lnTo>
                <a:lnTo>
                  <a:pt x="0" y="18085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610206" y="4016681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19779" y="0"/>
                </a:moveTo>
                <a:lnTo>
                  <a:pt x="11850" y="1350"/>
                </a:lnTo>
                <a:lnTo>
                  <a:pt x="5588" y="5109"/>
                </a:lnTo>
                <a:lnTo>
                  <a:pt x="1477" y="10835"/>
                </a:lnTo>
                <a:lnTo>
                  <a:pt x="0" y="18085"/>
                </a:lnTo>
                <a:lnTo>
                  <a:pt x="1477" y="25227"/>
                </a:lnTo>
                <a:lnTo>
                  <a:pt x="5588" y="30964"/>
                </a:lnTo>
                <a:lnTo>
                  <a:pt x="11850" y="34784"/>
                </a:lnTo>
                <a:lnTo>
                  <a:pt x="19779" y="36171"/>
                </a:lnTo>
                <a:lnTo>
                  <a:pt x="27505" y="34784"/>
                </a:lnTo>
                <a:lnTo>
                  <a:pt x="33663" y="30964"/>
                </a:lnTo>
                <a:lnTo>
                  <a:pt x="37735" y="25227"/>
                </a:lnTo>
                <a:lnTo>
                  <a:pt x="39207" y="18085"/>
                </a:lnTo>
                <a:lnTo>
                  <a:pt x="37735" y="10835"/>
                </a:lnTo>
                <a:lnTo>
                  <a:pt x="33663" y="5109"/>
                </a:lnTo>
                <a:lnTo>
                  <a:pt x="27505" y="1350"/>
                </a:lnTo>
                <a:lnTo>
                  <a:pt x="19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610206" y="4016681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0" y="18085"/>
                </a:moveTo>
                <a:lnTo>
                  <a:pt x="1477" y="25227"/>
                </a:lnTo>
                <a:lnTo>
                  <a:pt x="5588" y="30964"/>
                </a:lnTo>
                <a:lnTo>
                  <a:pt x="11850" y="34784"/>
                </a:lnTo>
                <a:lnTo>
                  <a:pt x="19779" y="36171"/>
                </a:lnTo>
                <a:lnTo>
                  <a:pt x="27505" y="34784"/>
                </a:lnTo>
                <a:lnTo>
                  <a:pt x="33663" y="30964"/>
                </a:lnTo>
                <a:lnTo>
                  <a:pt x="37735" y="25227"/>
                </a:lnTo>
                <a:lnTo>
                  <a:pt x="39207" y="18085"/>
                </a:lnTo>
                <a:lnTo>
                  <a:pt x="37735" y="10835"/>
                </a:lnTo>
                <a:lnTo>
                  <a:pt x="33663" y="5109"/>
                </a:lnTo>
                <a:lnTo>
                  <a:pt x="27505" y="1350"/>
                </a:lnTo>
                <a:lnTo>
                  <a:pt x="19779" y="0"/>
                </a:lnTo>
                <a:lnTo>
                  <a:pt x="11850" y="1350"/>
                </a:lnTo>
                <a:lnTo>
                  <a:pt x="5588" y="5109"/>
                </a:lnTo>
                <a:lnTo>
                  <a:pt x="1477" y="10835"/>
                </a:lnTo>
                <a:lnTo>
                  <a:pt x="0" y="18085"/>
                </a:lnTo>
                <a:close/>
              </a:path>
            </a:pathLst>
          </a:custGeom>
          <a:ln w="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881501" y="3977620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19428" y="0"/>
                </a:moveTo>
                <a:lnTo>
                  <a:pt x="11702" y="1388"/>
                </a:lnTo>
                <a:lnTo>
                  <a:pt x="5544" y="5210"/>
                </a:lnTo>
                <a:lnTo>
                  <a:pt x="1472" y="10948"/>
                </a:lnTo>
                <a:lnTo>
                  <a:pt x="0" y="18085"/>
                </a:lnTo>
                <a:lnTo>
                  <a:pt x="1472" y="25378"/>
                </a:lnTo>
                <a:lnTo>
                  <a:pt x="5544" y="31195"/>
                </a:lnTo>
                <a:lnTo>
                  <a:pt x="11702" y="35046"/>
                </a:lnTo>
                <a:lnTo>
                  <a:pt x="19428" y="36439"/>
                </a:lnTo>
                <a:lnTo>
                  <a:pt x="27290" y="35046"/>
                </a:lnTo>
                <a:lnTo>
                  <a:pt x="33516" y="31195"/>
                </a:lnTo>
                <a:lnTo>
                  <a:pt x="37615" y="25378"/>
                </a:lnTo>
                <a:lnTo>
                  <a:pt x="39090" y="18085"/>
                </a:lnTo>
                <a:lnTo>
                  <a:pt x="37615" y="10948"/>
                </a:lnTo>
                <a:lnTo>
                  <a:pt x="33516" y="5210"/>
                </a:lnTo>
                <a:lnTo>
                  <a:pt x="27290" y="1388"/>
                </a:lnTo>
                <a:lnTo>
                  <a:pt x="19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881501" y="3977620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18085"/>
                </a:moveTo>
                <a:lnTo>
                  <a:pt x="1472" y="25378"/>
                </a:lnTo>
                <a:lnTo>
                  <a:pt x="5544" y="31195"/>
                </a:lnTo>
                <a:lnTo>
                  <a:pt x="11702" y="35046"/>
                </a:lnTo>
                <a:lnTo>
                  <a:pt x="19428" y="36439"/>
                </a:lnTo>
                <a:lnTo>
                  <a:pt x="27290" y="35046"/>
                </a:lnTo>
                <a:lnTo>
                  <a:pt x="33516" y="31195"/>
                </a:lnTo>
                <a:lnTo>
                  <a:pt x="37615" y="25378"/>
                </a:lnTo>
                <a:lnTo>
                  <a:pt x="39090" y="18085"/>
                </a:lnTo>
                <a:lnTo>
                  <a:pt x="37615" y="10948"/>
                </a:lnTo>
                <a:lnTo>
                  <a:pt x="33516" y="5210"/>
                </a:lnTo>
                <a:lnTo>
                  <a:pt x="27290" y="1388"/>
                </a:lnTo>
                <a:lnTo>
                  <a:pt x="19428" y="0"/>
                </a:lnTo>
                <a:lnTo>
                  <a:pt x="11702" y="1388"/>
                </a:lnTo>
                <a:lnTo>
                  <a:pt x="5544" y="5210"/>
                </a:lnTo>
                <a:lnTo>
                  <a:pt x="1472" y="10948"/>
                </a:lnTo>
                <a:lnTo>
                  <a:pt x="0" y="18085"/>
                </a:lnTo>
                <a:close/>
              </a:path>
            </a:pathLst>
          </a:custGeom>
          <a:ln w="65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153850" y="4012748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19779" y="0"/>
                </a:moveTo>
                <a:lnTo>
                  <a:pt x="11948" y="1350"/>
                </a:lnTo>
                <a:lnTo>
                  <a:pt x="5676" y="5109"/>
                </a:lnTo>
                <a:lnTo>
                  <a:pt x="1510" y="10835"/>
                </a:lnTo>
                <a:lnTo>
                  <a:pt x="0" y="18085"/>
                </a:lnTo>
                <a:lnTo>
                  <a:pt x="1510" y="25227"/>
                </a:lnTo>
                <a:lnTo>
                  <a:pt x="5676" y="30964"/>
                </a:lnTo>
                <a:lnTo>
                  <a:pt x="11948" y="34784"/>
                </a:lnTo>
                <a:lnTo>
                  <a:pt x="19779" y="36171"/>
                </a:lnTo>
                <a:lnTo>
                  <a:pt x="27641" y="34784"/>
                </a:lnTo>
                <a:lnTo>
                  <a:pt x="33868" y="30964"/>
                </a:lnTo>
                <a:lnTo>
                  <a:pt x="37966" y="25227"/>
                </a:lnTo>
                <a:lnTo>
                  <a:pt x="39442" y="18085"/>
                </a:lnTo>
                <a:lnTo>
                  <a:pt x="37966" y="10835"/>
                </a:lnTo>
                <a:lnTo>
                  <a:pt x="33868" y="5109"/>
                </a:lnTo>
                <a:lnTo>
                  <a:pt x="27641" y="1350"/>
                </a:lnTo>
                <a:lnTo>
                  <a:pt x="19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153850" y="4012748"/>
            <a:ext cx="40005" cy="36195"/>
          </a:xfrm>
          <a:custGeom>
            <a:avLst/>
            <a:gdLst/>
            <a:ahLst/>
            <a:cxnLst/>
            <a:rect l="l" t="t" r="r" b="b"/>
            <a:pathLst>
              <a:path w="40004" h="36195">
                <a:moveTo>
                  <a:pt x="0" y="18085"/>
                </a:moveTo>
                <a:lnTo>
                  <a:pt x="1510" y="25227"/>
                </a:lnTo>
                <a:lnTo>
                  <a:pt x="5676" y="30964"/>
                </a:lnTo>
                <a:lnTo>
                  <a:pt x="11948" y="34784"/>
                </a:lnTo>
                <a:lnTo>
                  <a:pt x="19779" y="36171"/>
                </a:lnTo>
                <a:lnTo>
                  <a:pt x="27641" y="34784"/>
                </a:lnTo>
                <a:lnTo>
                  <a:pt x="33868" y="30964"/>
                </a:lnTo>
                <a:lnTo>
                  <a:pt x="37966" y="25227"/>
                </a:lnTo>
                <a:lnTo>
                  <a:pt x="39442" y="18085"/>
                </a:lnTo>
                <a:lnTo>
                  <a:pt x="37966" y="10835"/>
                </a:lnTo>
                <a:lnTo>
                  <a:pt x="33868" y="5109"/>
                </a:lnTo>
                <a:lnTo>
                  <a:pt x="27641" y="1350"/>
                </a:lnTo>
                <a:lnTo>
                  <a:pt x="19779" y="0"/>
                </a:lnTo>
                <a:lnTo>
                  <a:pt x="11948" y="1350"/>
                </a:lnTo>
                <a:lnTo>
                  <a:pt x="5676" y="5109"/>
                </a:lnTo>
                <a:lnTo>
                  <a:pt x="1510" y="10835"/>
                </a:lnTo>
                <a:lnTo>
                  <a:pt x="0" y="18085"/>
                </a:lnTo>
                <a:close/>
              </a:path>
            </a:pathLst>
          </a:custGeom>
          <a:ln w="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584362" y="3938815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29376" y="0"/>
                </a:moveTo>
                <a:lnTo>
                  <a:pt x="0" y="47981"/>
                </a:lnTo>
                <a:lnTo>
                  <a:pt x="59104" y="47981"/>
                </a:lnTo>
                <a:lnTo>
                  <a:pt x="29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84362" y="3938815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0" y="47981"/>
                </a:moveTo>
                <a:lnTo>
                  <a:pt x="29376" y="0"/>
                </a:lnTo>
                <a:lnTo>
                  <a:pt x="59104" y="47981"/>
                </a:lnTo>
                <a:lnTo>
                  <a:pt x="0" y="47981"/>
                </a:lnTo>
                <a:close/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788243" y="3951657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29376" y="0"/>
                </a:moveTo>
                <a:lnTo>
                  <a:pt x="0" y="47981"/>
                </a:lnTo>
                <a:lnTo>
                  <a:pt x="58753" y="47981"/>
                </a:lnTo>
                <a:lnTo>
                  <a:pt x="29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788243" y="3951657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0" y="47981"/>
                </a:moveTo>
                <a:lnTo>
                  <a:pt x="29376" y="0"/>
                </a:lnTo>
                <a:lnTo>
                  <a:pt x="58753" y="47981"/>
                </a:lnTo>
                <a:lnTo>
                  <a:pt x="0" y="47981"/>
                </a:lnTo>
                <a:close/>
              </a:path>
            </a:pathLst>
          </a:custGeom>
          <a:ln w="6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991774" y="3954279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29727" y="0"/>
                </a:moveTo>
                <a:lnTo>
                  <a:pt x="0" y="47981"/>
                </a:lnTo>
                <a:lnTo>
                  <a:pt x="59104" y="47981"/>
                </a:lnTo>
                <a:lnTo>
                  <a:pt x="29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991774" y="3954279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0" y="47981"/>
                </a:moveTo>
                <a:lnTo>
                  <a:pt x="29727" y="0"/>
                </a:lnTo>
                <a:lnTo>
                  <a:pt x="59104" y="47981"/>
                </a:lnTo>
                <a:lnTo>
                  <a:pt x="0" y="47981"/>
                </a:lnTo>
                <a:close/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197059" y="3941438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29493" y="0"/>
                </a:moveTo>
                <a:lnTo>
                  <a:pt x="0" y="47981"/>
                </a:lnTo>
                <a:lnTo>
                  <a:pt x="58870" y="47981"/>
                </a:lnTo>
                <a:lnTo>
                  <a:pt x="294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197059" y="3941438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0" y="47981"/>
                </a:moveTo>
                <a:lnTo>
                  <a:pt x="29493" y="0"/>
                </a:lnTo>
                <a:lnTo>
                  <a:pt x="58870" y="47981"/>
                </a:lnTo>
                <a:lnTo>
                  <a:pt x="0" y="47981"/>
                </a:lnTo>
                <a:close/>
              </a:path>
            </a:pathLst>
          </a:custGeom>
          <a:ln w="6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400707" y="3950615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29610" y="0"/>
                </a:moveTo>
                <a:lnTo>
                  <a:pt x="0" y="47712"/>
                </a:lnTo>
                <a:lnTo>
                  <a:pt x="59104" y="47712"/>
                </a:lnTo>
                <a:lnTo>
                  <a:pt x="29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400707" y="3950615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0" y="47712"/>
                </a:moveTo>
                <a:lnTo>
                  <a:pt x="29610" y="0"/>
                </a:lnTo>
                <a:lnTo>
                  <a:pt x="59104" y="47712"/>
                </a:lnTo>
                <a:lnTo>
                  <a:pt x="0" y="47712"/>
                </a:lnTo>
                <a:close/>
              </a:path>
            </a:pathLst>
          </a:custGeom>
          <a:ln w="6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605992" y="3960834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29376" y="0"/>
                </a:moveTo>
                <a:lnTo>
                  <a:pt x="0" y="47981"/>
                </a:lnTo>
                <a:lnTo>
                  <a:pt x="59104" y="47981"/>
                </a:lnTo>
                <a:lnTo>
                  <a:pt x="29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605992" y="3960834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0" y="47981"/>
                </a:moveTo>
                <a:lnTo>
                  <a:pt x="29376" y="0"/>
                </a:lnTo>
                <a:lnTo>
                  <a:pt x="59104" y="47981"/>
                </a:lnTo>
                <a:lnTo>
                  <a:pt x="0" y="47981"/>
                </a:lnTo>
                <a:close/>
              </a:path>
            </a:pathLst>
          </a:custGeom>
          <a:ln w="6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809873" y="3944060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29376" y="0"/>
                </a:moveTo>
                <a:lnTo>
                  <a:pt x="0" y="47981"/>
                </a:lnTo>
                <a:lnTo>
                  <a:pt x="58753" y="47981"/>
                </a:lnTo>
                <a:lnTo>
                  <a:pt x="29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809873" y="3944060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0" y="47981"/>
                </a:moveTo>
                <a:lnTo>
                  <a:pt x="29376" y="0"/>
                </a:lnTo>
                <a:lnTo>
                  <a:pt x="58753" y="47981"/>
                </a:lnTo>
                <a:lnTo>
                  <a:pt x="0" y="47981"/>
                </a:lnTo>
                <a:close/>
              </a:path>
            </a:pathLst>
          </a:custGeom>
          <a:ln w="6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8013403" y="3947993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29727" y="0"/>
                </a:moveTo>
                <a:lnTo>
                  <a:pt x="0" y="47712"/>
                </a:lnTo>
                <a:lnTo>
                  <a:pt x="59104" y="47712"/>
                </a:lnTo>
                <a:lnTo>
                  <a:pt x="29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8013403" y="3947993"/>
            <a:ext cx="59690" cy="48260"/>
          </a:xfrm>
          <a:custGeom>
            <a:avLst/>
            <a:gdLst/>
            <a:ahLst/>
            <a:cxnLst/>
            <a:rect l="l" t="t" r="r" b="b"/>
            <a:pathLst>
              <a:path w="59690" h="48260">
                <a:moveTo>
                  <a:pt x="0" y="47712"/>
                </a:moveTo>
                <a:lnTo>
                  <a:pt x="29727" y="0"/>
                </a:lnTo>
                <a:lnTo>
                  <a:pt x="59104" y="47712"/>
                </a:lnTo>
                <a:lnTo>
                  <a:pt x="0" y="47712"/>
                </a:lnTo>
                <a:close/>
              </a:path>
            </a:pathLst>
          </a:custGeom>
          <a:ln w="6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8218689" y="3907620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29376" y="0"/>
                </a:moveTo>
                <a:lnTo>
                  <a:pt x="0" y="47970"/>
                </a:lnTo>
                <a:lnTo>
                  <a:pt x="58870" y="47970"/>
                </a:lnTo>
                <a:lnTo>
                  <a:pt x="29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8218689" y="3907620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0" y="47970"/>
                </a:moveTo>
                <a:lnTo>
                  <a:pt x="29376" y="0"/>
                </a:lnTo>
                <a:lnTo>
                  <a:pt x="58870" y="47970"/>
                </a:lnTo>
                <a:lnTo>
                  <a:pt x="0" y="47970"/>
                </a:lnTo>
                <a:close/>
              </a:path>
            </a:pathLst>
          </a:custGeom>
          <a:ln w="6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198718" y="257478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739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3304" y="259552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09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198718" y="2599393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5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183304" y="259939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09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07285" y="2761229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14399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183304" y="277562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62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207285" y="2792393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0"/>
                </a:moveTo>
                <a:lnTo>
                  <a:pt x="0" y="12787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183304" y="2792393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62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215571" y="290243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41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183304" y="291167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229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213573" y="29425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97" y="0"/>
                </a:lnTo>
              </a:path>
            </a:pathLst>
          </a:custGeom>
          <a:ln w="7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183304" y="293864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229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240410" y="31479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194434" y="314862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40410" y="319074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194434" y="319010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279524" y="338434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97" y="0"/>
                </a:lnTo>
              </a:path>
            </a:pathLst>
          </a:custGeom>
          <a:ln w="5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233841" y="338170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279524" y="343366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97" y="0"/>
                </a:lnTo>
              </a:path>
            </a:pathLst>
          </a:custGeom>
          <a:ln w="5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233841" y="343629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360325" y="3599315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488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312643" y="359931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63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360325" y="365384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177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312643" y="366301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63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510801" y="3769200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0"/>
                </a:moveTo>
                <a:lnTo>
                  <a:pt x="0" y="12841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462827" y="376920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510801" y="3826089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99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462827" y="383788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55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728657" y="3855974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0"/>
                </a:moveTo>
                <a:lnTo>
                  <a:pt x="0" y="14152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680683" y="385597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43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28657" y="3914175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15463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680683" y="392963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43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054411" y="3919419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85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006776" y="3919419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054411" y="398155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6774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006776" y="3998327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81885" y="393488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018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334250" y="3934883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381885" y="4000949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18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334250" y="402296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707954" y="3972633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0"/>
                </a:moveTo>
                <a:lnTo>
                  <a:pt x="0" y="27004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660320" y="3972633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707954" y="4043686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51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660320" y="4069638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7090320" y="3958212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8804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7042334" y="395821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090320" y="4041064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39061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042334" y="408012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362669" y="3959523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737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315034" y="3959523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7362669" y="404630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37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315034" y="4090346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635369" y="3959523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20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587734" y="3959523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635369" y="40617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47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587734" y="411891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20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906664" y="3897390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41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858913" y="389739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906664" y="402296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799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858913" y="4104767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8179248" y="388429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769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8131612" y="388429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8179248" y="4058097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822"/>
                </a:moveTo>
                <a:lnTo>
                  <a:pt x="0" y="0"/>
                </a:lnTo>
              </a:path>
            </a:pathLst>
          </a:custGeom>
          <a:ln w="3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8131612" y="418891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386" y="0"/>
                </a:lnTo>
              </a:path>
            </a:pathLst>
          </a:custGeom>
          <a:ln w="3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508850" y="2007199"/>
            <a:ext cx="770255" cy="815340"/>
          </a:xfrm>
          <a:custGeom>
            <a:avLst/>
            <a:gdLst/>
            <a:ahLst/>
            <a:cxnLst/>
            <a:rect l="l" t="t" r="r" b="b"/>
            <a:pathLst>
              <a:path w="770254" h="815339">
                <a:moveTo>
                  <a:pt x="0" y="815067"/>
                </a:moveTo>
                <a:lnTo>
                  <a:pt x="770055" y="815067"/>
                </a:lnTo>
                <a:lnTo>
                  <a:pt x="770055" y="0"/>
                </a:lnTo>
                <a:lnTo>
                  <a:pt x="0" y="0"/>
                </a:lnTo>
                <a:lnTo>
                  <a:pt x="0" y="815067"/>
                </a:lnTo>
                <a:close/>
              </a:path>
            </a:pathLst>
          </a:custGeom>
          <a:ln w="5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733915" y="2152464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29376" y="0"/>
                </a:moveTo>
                <a:lnTo>
                  <a:pt x="0" y="47927"/>
                </a:lnTo>
                <a:lnTo>
                  <a:pt x="58753" y="47927"/>
                </a:lnTo>
                <a:lnTo>
                  <a:pt x="29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733915" y="2152464"/>
            <a:ext cx="59055" cy="48260"/>
          </a:xfrm>
          <a:custGeom>
            <a:avLst/>
            <a:gdLst/>
            <a:ahLst/>
            <a:cxnLst/>
            <a:rect l="l" t="t" r="r" b="b"/>
            <a:pathLst>
              <a:path w="59054" h="48260">
                <a:moveTo>
                  <a:pt x="0" y="47927"/>
                </a:moveTo>
                <a:lnTo>
                  <a:pt x="29376" y="0"/>
                </a:lnTo>
                <a:lnTo>
                  <a:pt x="58753" y="47927"/>
                </a:lnTo>
                <a:lnTo>
                  <a:pt x="0" y="47927"/>
                </a:lnTo>
                <a:close/>
              </a:path>
            </a:pathLst>
          </a:custGeom>
          <a:ln w="6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739299" y="2404921"/>
            <a:ext cx="36830" cy="34290"/>
          </a:xfrm>
          <a:custGeom>
            <a:avLst/>
            <a:gdLst/>
            <a:ahLst/>
            <a:cxnLst/>
            <a:rect l="l" t="t" r="r" b="b"/>
            <a:pathLst>
              <a:path w="36829" h="34289">
                <a:moveTo>
                  <a:pt x="0" y="33818"/>
                </a:moveTo>
                <a:lnTo>
                  <a:pt x="36546" y="33818"/>
                </a:lnTo>
                <a:lnTo>
                  <a:pt x="36546" y="0"/>
                </a:lnTo>
                <a:lnTo>
                  <a:pt x="0" y="0"/>
                </a:lnTo>
                <a:lnTo>
                  <a:pt x="0" y="33818"/>
                </a:lnTo>
                <a:close/>
              </a:path>
            </a:pathLst>
          </a:custGeom>
          <a:ln w="6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7738129" y="2646139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4">
                <a:moveTo>
                  <a:pt x="19428" y="0"/>
                </a:moveTo>
                <a:lnTo>
                  <a:pt x="11702" y="1339"/>
                </a:lnTo>
                <a:lnTo>
                  <a:pt x="5544" y="5077"/>
                </a:lnTo>
                <a:lnTo>
                  <a:pt x="1472" y="10789"/>
                </a:lnTo>
                <a:lnTo>
                  <a:pt x="0" y="18053"/>
                </a:lnTo>
                <a:lnTo>
                  <a:pt x="1472" y="25181"/>
                </a:lnTo>
                <a:lnTo>
                  <a:pt x="5544" y="30908"/>
                </a:lnTo>
                <a:lnTo>
                  <a:pt x="11702" y="34721"/>
                </a:lnTo>
                <a:lnTo>
                  <a:pt x="19428" y="36106"/>
                </a:lnTo>
                <a:lnTo>
                  <a:pt x="27339" y="34721"/>
                </a:lnTo>
                <a:lnTo>
                  <a:pt x="33560" y="30908"/>
                </a:lnTo>
                <a:lnTo>
                  <a:pt x="37631" y="25181"/>
                </a:lnTo>
                <a:lnTo>
                  <a:pt x="39090" y="18053"/>
                </a:lnTo>
                <a:lnTo>
                  <a:pt x="37631" y="10789"/>
                </a:lnTo>
                <a:lnTo>
                  <a:pt x="33560" y="5077"/>
                </a:lnTo>
                <a:lnTo>
                  <a:pt x="27339" y="1339"/>
                </a:lnTo>
                <a:lnTo>
                  <a:pt x="19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7738129" y="2646139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4">
                <a:moveTo>
                  <a:pt x="0" y="18053"/>
                </a:moveTo>
                <a:lnTo>
                  <a:pt x="1472" y="25181"/>
                </a:lnTo>
                <a:lnTo>
                  <a:pt x="5544" y="30908"/>
                </a:lnTo>
                <a:lnTo>
                  <a:pt x="11702" y="34721"/>
                </a:lnTo>
                <a:lnTo>
                  <a:pt x="19428" y="36106"/>
                </a:lnTo>
                <a:lnTo>
                  <a:pt x="27339" y="34721"/>
                </a:lnTo>
                <a:lnTo>
                  <a:pt x="33560" y="30908"/>
                </a:lnTo>
                <a:lnTo>
                  <a:pt x="37631" y="25181"/>
                </a:lnTo>
                <a:lnTo>
                  <a:pt x="39090" y="18053"/>
                </a:lnTo>
                <a:lnTo>
                  <a:pt x="37631" y="10789"/>
                </a:lnTo>
                <a:lnTo>
                  <a:pt x="33560" y="5077"/>
                </a:lnTo>
                <a:lnTo>
                  <a:pt x="27339" y="1339"/>
                </a:lnTo>
                <a:lnTo>
                  <a:pt x="19428" y="0"/>
                </a:lnTo>
                <a:lnTo>
                  <a:pt x="11702" y="1339"/>
                </a:lnTo>
                <a:lnTo>
                  <a:pt x="5544" y="5077"/>
                </a:lnTo>
                <a:lnTo>
                  <a:pt x="1472" y="10789"/>
                </a:lnTo>
                <a:lnTo>
                  <a:pt x="0" y="18053"/>
                </a:lnTo>
                <a:close/>
              </a:path>
            </a:pathLst>
          </a:custGeom>
          <a:ln w="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 txBox="1"/>
          <p:nvPr/>
        </p:nvSpPr>
        <p:spPr>
          <a:xfrm>
            <a:off x="7508850" y="2007199"/>
            <a:ext cx="770255" cy="815340"/>
          </a:xfrm>
          <a:prstGeom prst="rect">
            <a:avLst/>
          </a:prstGeom>
          <a:ln w="523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R="44450" algn="r">
              <a:lnSpc>
                <a:spcPct val="100000"/>
              </a:lnSpc>
              <a:spcBef>
                <a:spcPts val="445"/>
              </a:spcBef>
            </a:pPr>
            <a:r>
              <a:rPr sz="1400" spc="6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R="44450" algn="r">
              <a:lnSpc>
                <a:spcPct val="100000"/>
              </a:lnSpc>
              <a:spcBef>
                <a:spcPts val="225"/>
              </a:spcBef>
            </a:pPr>
            <a:r>
              <a:rPr sz="1400" spc="6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R="44450" algn="r">
              <a:lnSpc>
                <a:spcPct val="100000"/>
              </a:lnSpc>
              <a:spcBef>
                <a:spcPts val="225"/>
              </a:spcBef>
            </a:pPr>
            <a:r>
              <a:rPr sz="1400" spc="6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6" name="object 1036"/>
          <p:cNvSpPr txBox="1"/>
          <p:nvPr/>
        </p:nvSpPr>
        <p:spPr>
          <a:xfrm>
            <a:off x="4792414" y="3078034"/>
            <a:ext cx="179705" cy="257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900" spc="90" dirty="0">
                <a:latin typeface="Symbol"/>
                <a:cs typeface="Symbol"/>
              </a:rPr>
              <a:t></a:t>
            </a:r>
            <a:r>
              <a:rPr sz="900" spc="40" dirty="0">
                <a:latin typeface="Symbol"/>
                <a:cs typeface="Symbol"/>
              </a:rPr>
              <a:t></a:t>
            </a:r>
            <a:r>
              <a:rPr sz="900" spc="90" dirty="0">
                <a:latin typeface="Symbol"/>
                <a:cs typeface="Symbol"/>
              </a:rPr>
              <a:t></a:t>
            </a:r>
            <a:r>
              <a:rPr sz="900" baseline="-32407" dirty="0">
                <a:latin typeface="Arial"/>
                <a:cs typeface="Arial"/>
              </a:rPr>
              <a:t>m</a:t>
            </a:r>
            <a:endParaRPr sz="900" baseline="-32407">
              <a:latin typeface="Arial"/>
              <a:cs typeface="Arial"/>
            </a:endParaRPr>
          </a:p>
        </p:txBody>
      </p:sp>
      <p:sp>
        <p:nvSpPr>
          <p:cNvPr id="1037" name="object 1037"/>
          <p:cNvSpPr txBox="1"/>
          <p:nvPr/>
        </p:nvSpPr>
        <p:spPr>
          <a:xfrm>
            <a:off x="6736102" y="4446369"/>
            <a:ext cx="16510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latin typeface="Arial"/>
                <a:cs typeface="Arial"/>
              </a:rPr>
              <a:t>t/</a:t>
            </a:r>
            <a:r>
              <a:rPr sz="900" spc="35" dirty="0">
                <a:latin typeface="Arial"/>
                <a:cs typeface="Arial"/>
              </a:rPr>
              <a:t>t</a:t>
            </a:r>
            <a:r>
              <a:rPr sz="825" spc="22" baseline="55555" dirty="0">
                <a:latin typeface="Arial"/>
                <a:cs typeface="Arial"/>
              </a:rPr>
              <a:t>*</a:t>
            </a:r>
            <a:endParaRPr sz="825" baseline="55555">
              <a:latin typeface="Arial"/>
              <a:cs typeface="Arial"/>
            </a:endParaRPr>
          </a:p>
        </p:txBody>
      </p:sp>
      <p:sp>
        <p:nvSpPr>
          <p:cNvPr id="1038" name="object 1038"/>
          <p:cNvSpPr txBox="1"/>
          <p:nvPr/>
        </p:nvSpPr>
        <p:spPr>
          <a:xfrm>
            <a:off x="3402250" y="647756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039" name="object 1039"/>
          <p:cNvSpPr txBox="1"/>
          <p:nvPr/>
        </p:nvSpPr>
        <p:spPr>
          <a:xfrm>
            <a:off x="3965210" y="647756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0" name="object 1040"/>
          <p:cNvSpPr txBox="1"/>
          <p:nvPr/>
        </p:nvSpPr>
        <p:spPr>
          <a:xfrm>
            <a:off x="4528149" y="647756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1" name="object 1041"/>
          <p:cNvSpPr txBox="1"/>
          <p:nvPr/>
        </p:nvSpPr>
        <p:spPr>
          <a:xfrm>
            <a:off x="5092327" y="647756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2" name="object 1042"/>
          <p:cNvSpPr txBox="1"/>
          <p:nvPr/>
        </p:nvSpPr>
        <p:spPr>
          <a:xfrm>
            <a:off x="5655297" y="647756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3" name="object 1043"/>
          <p:cNvSpPr txBox="1"/>
          <p:nvPr/>
        </p:nvSpPr>
        <p:spPr>
          <a:xfrm>
            <a:off x="6218267" y="647756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1.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4" name="object 1044"/>
          <p:cNvSpPr txBox="1"/>
          <p:nvPr/>
        </p:nvSpPr>
        <p:spPr>
          <a:xfrm>
            <a:off x="3276301" y="6369756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5" name="object 1045"/>
          <p:cNvSpPr txBox="1"/>
          <p:nvPr/>
        </p:nvSpPr>
        <p:spPr>
          <a:xfrm>
            <a:off x="3276301" y="5971625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6" name="object 1046"/>
          <p:cNvSpPr txBox="1"/>
          <p:nvPr/>
        </p:nvSpPr>
        <p:spPr>
          <a:xfrm>
            <a:off x="3276301" y="5572059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7" name="object 1047"/>
          <p:cNvSpPr txBox="1"/>
          <p:nvPr/>
        </p:nvSpPr>
        <p:spPr>
          <a:xfrm>
            <a:off x="3276301" y="5173869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8" name="object 1048"/>
          <p:cNvSpPr txBox="1"/>
          <p:nvPr/>
        </p:nvSpPr>
        <p:spPr>
          <a:xfrm>
            <a:off x="3276301" y="4774573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0.</a:t>
            </a:r>
            <a:r>
              <a:rPr sz="650" spc="5" dirty="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1049" name="object 1049"/>
          <p:cNvSpPr txBox="1"/>
          <p:nvPr/>
        </p:nvSpPr>
        <p:spPr>
          <a:xfrm>
            <a:off x="3276301" y="4376182"/>
            <a:ext cx="14097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1.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050" name="object 1050"/>
          <p:cNvSpPr/>
          <p:nvPr/>
        </p:nvSpPr>
        <p:spPr>
          <a:xfrm>
            <a:off x="3473139" y="64256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64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755228" y="642560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7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036048" y="64256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64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318238" y="642560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7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599018" y="64256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64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881107" y="642560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7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163297" y="64256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64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4077" y="642560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7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26166" y="64256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64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007047" y="642560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7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6289136" y="64256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64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473139" y="6425602"/>
            <a:ext cx="2816225" cy="0"/>
          </a:xfrm>
          <a:custGeom>
            <a:avLst/>
            <a:gdLst/>
            <a:ahLst/>
            <a:cxnLst/>
            <a:rect l="l" t="t" r="r" b="b"/>
            <a:pathLst>
              <a:path w="2816225">
                <a:moveTo>
                  <a:pt x="0" y="0"/>
                </a:moveTo>
                <a:lnTo>
                  <a:pt x="2815997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431887" y="642560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5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452518" y="62259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0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431887" y="602747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5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452518" y="582784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0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431887" y="562809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5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452518" y="542814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0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431887" y="522970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5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3452518" y="50300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0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3431887" y="483041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5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3452518" y="463196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0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431887" y="443201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251" y="0"/>
                </a:lnTo>
              </a:path>
            </a:pathLst>
          </a:custGeom>
          <a:ln w="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473139" y="4392049"/>
            <a:ext cx="0" cy="2033905"/>
          </a:xfrm>
          <a:custGeom>
            <a:avLst/>
            <a:gdLst/>
            <a:ahLst/>
            <a:cxnLst/>
            <a:rect l="l" t="t" r="r" b="b"/>
            <a:pathLst>
              <a:path h="2033904">
                <a:moveTo>
                  <a:pt x="0" y="2033553"/>
                </a:moveTo>
                <a:lnTo>
                  <a:pt x="0" y="0"/>
                </a:lnTo>
              </a:path>
            </a:pathLst>
          </a:custGeom>
          <a:ln w="8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447607" y="6395464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31" y="0"/>
                </a:moveTo>
                <a:lnTo>
                  <a:pt x="0" y="44840"/>
                </a:lnTo>
                <a:lnTo>
                  <a:pt x="50822" y="44840"/>
                </a:lnTo>
                <a:lnTo>
                  <a:pt x="2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447607" y="6395464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40"/>
                </a:moveTo>
                <a:lnTo>
                  <a:pt x="25531" y="0"/>
                </a:lnTo>
                <a:lnTo>
                  <a:pt x="50822" y="44840"/>
                </a:lnTo>
                <a:lnTo>
                  <a:pt x="0" y="4484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623150" y="5741779"/>
            <a:ext cx="50800" cy="45085"/>
          </a:xfrm>
          <a:custGeom>
            <a:avLst/>
            <a:gdLst/>
            <a:ahLst/>
            <a:cxnLst/>
            <a:rect l="l" t="t" r="r" b="b"/>
            <a:pathLst>
              <a:path w="50800" h="45085">
                <a:moveTo>
                  <a:pt x="25531" y="0"/>
                </a:moveTo>
                <a:lnTo>
                  <a:pt x="0" y="44890"/>
                </a:lnTo>
                <a:lnTo>
                  <a:pt x="50812" y="44890"/>
                </a:lnTo>
                <a:lnTo>
                  <a:pt x="2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3623150" y="5741779"/>
            <a:ext cx="50800" cy="45085"/>
          </a:xfrm>
          <a:custGeom>
            <a:avLst/>
            <a:gdLst/>
            <a:ahLst/>
            <a:cxnLst/>
            <a:rect l="l" t="t" r="r" b="b"/>
            <a:pathLst>
              <a:path w="50800" h="45085">
                <a:moveTo>
                  <a:pt x="0" y="44890"/>
                </a:moveTo>
                <a:lnTo>
                  <a:pt x="25531" y="0"/>
                </a:lnTo>
                <a:lnTo>
                  <a:pt x="50812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3799911" y="5459782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31" y="0"/>
                </a:moveTo>
                <a:lnTo>
                  <a:pt x="0" y="44890"/>
                </a:lnTo>
                <a:lnTo>
                  <a:pt x="50822" y="44890"/>
                </a:lnTo>
                <a:lnTo>
                  <a:pt x="2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3799911" y="5459782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531" y="0"/>
                </a:lnTo>
                <a:lnTo>
                  <a:pt x="50822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3975454" y="5053055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72" y="0"/>
                </a:moveTo>
                <a:lnTo>
                  <a:pt x="0" y="44890"/>
                </a:lnTo>
                <a:lnTo>
                  <a:pt x="50832" y="44890"/>
                </a:lnTo>
                <a:lnTo>
                  <a:pt x="2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3975454" y="5053055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572" y="0"/>
                </a:lnTo>
                <a:lnTo>
                  <a:pt x="50832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152185" y="4816953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62" y="0"/>
                </a:moveTo>
                <a:lnTo>
                  <a:pt x="0" y="44790"/>
                </a:lnTo>
                <a:lnTo>
                  <a:pt x="50822" y="44790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152185" y="4816953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790"/>
                </a:moveTo>
                <a:lnTo>
                  <a:pt x="25562" y="0"/>
                </a:lnTo>
                <a:lnTo>
                  <a:pt x="50822" y="44790"/>
                </a:lnTo>
                <a:lnTo>
                  <a:pt x="0" y="447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327799" y="4602743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461" y="0"/>
                </a:moveTo>
                <a:lnTo>
                  <a:pt x="0" y="44890"/>
                </a:lnTo>
                <a:lnTo>
                  <a:pt x="50822" y="44890"/>
                </a:lnTo>
                <a:lnTo>
                  <a:pt x="25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327799" y="4602743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461" y="0"/>
                </a:lnTo>
                <a:lnTo>
                  <a:pt x="50822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503311" y="4674347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62" y="0"/>
                </a:moveTo>
                <a:lnTo>
                  <a:pt x="0" y="44589"/>
                </a:lnTo>
                <a:lnTo>
                  <a:pt x="50822" y="44589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503311" y="4674347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589"/>
                </a:moveTo>
                <a:lnTo>
                  <a:pt x="25562" y="0"/>
                </a:lnTo>
                <a:lnTo>
                  <a:pt x="50822" y="44589"/>
                </a:lnTo>
                <a:lnTo>
                  <a:pt x="0" y="44589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680032" y="4651249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62" y="0"/>
                </a:moveTo>
                <a:lnTo>
                  <a:pt x="0" y="44589"/>
                </a:lnTo>
                <a:lnTo>
                  <a:pt x="50822" y="44589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680032" y="4651249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589"/>
                </a:moveTo>
                <a:lnTo>
                  <a:pt x="25562" y="0"/>
                </a:lnTo>
                <a:lnTo>
                  <a:pt x="50822" y="44589"/>
                </a:lnTo>
                <a:lnTo>
                  <a:pt x="0" y="44589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855646" y="4607664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461" y="0"/>
                </a:moveTo>
                <a:lnTo>
                  <a:pt x="0" y="44890"/>
                </a:lnTo>
                <a:lnTo>
                  <a:pt x="50822" y="44890"/>
                </a:lnTo>
                <a:lnTo>
                  <a:pt x="25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855646" y="4607664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461" y="0"/>
                </a:lnTo>
                <a:lnTo>
                  <a:pt x="50822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031159" y="4494986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62" y="0"/>
                </a:moveTo>
                <a:lnTo>
                  <a:pt x="0" y="44790"/>
                </a:lnTo>
                <a:lnTo>
                  <a:pt x="51023" y="44790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031159" y="4494986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790"/>
                </a:moveTo>
                <a:lnTo>
                  <a:pt x="25562" y="0"/>
                </a:lnTo>
                <a:lnTo>
                  <a:pt x="51023" y="44790"/>
                </a:lnTo>
                <a:lnTo>
                  <a:pt x="0" y="447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207980" y="4456221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461" y="0"/>
                </a:moveTo>
                <a:lnTo>
                  <a:pt x="0" y="44890"/>
                </a:lnTo>
                <a:lnTo>
                  <a:pt x="51023" y="44890"/>
                </a:lnTo>
                <a:lnTo>
                  <a:pt x="25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07980" y="4456221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461" y="0"/>
                </a:lnTo>
                <a:lnTo>
                  <a:pt x="51023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383493" y="4366842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62" y="0"/>
                </a:moveTo>
                <a:lnTo>
                  <a:pt x="0" y="44589"/>
                </a:lnTo>
                <a:lnTo>
                  <a:pt x="51023" y="44589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383493" y="4366842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589"/>
                </a:moveTo>
                <a:lnTo>
                  <a:pt x="25562" y="0"/>
                </a:lnTo>
                <a:lnTo>
                  <a:pt x="51023" y="44589"/>
                </a:lnTo>
                <a:lnTo>
                  <a:pt x="0" y="44589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60214" y="4405506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562" y="0"/>
                </a:moveTo>
                <a:lnTo>
                  <a:pt x="0" y="44890"/>
                </a:lnTo>
                <a:lnTo>
                  <a:pt x="51124" y="44890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60214" y="4405506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562" y="0"/>
                </a:lnTo>
                <a:lnTo>
                  <a:pt x="51124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736029" y="4396970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260" y="0"/>
                </a:moveTo>
                <a:lnTo>
                  <a:pt x="0" y="44890"/>
                </a:lnTo>
                <a:lnTo>
                  <a:pt x="50822" y="44890"/>
                </a:lnTo>
                <a:lnTo>
                  <a:pt x="25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736029" y="4396970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890"/>
                </a:moveTo>
                <a:lnTo>
                  <a:pt x="25260" y="0"/>
                </a:lnTo>
                <a:lnTo>
                  <a:pt x="50822" y="44890"/>
                </a:lnTo>
                <a:lnTo>
                  <a:pt x="0" y="448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911542" y="4423683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360" y="0"/>
                </a:moveTo>
                <a:lnTo>
                  <a:pt x="0" y="44790"/>
                </a:lnTo>
                <a:lnTo>
                  <a:pt x="50822" y="44790"/>
                </a:lnTo>
                <a:lnTo>
                  <a:pt x="25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911542" y="4423683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790"/>
                </a:moveTo>
                <a:lnTo>
                  <a:pt x="25360" y="0"/>
                </a:lnTo>
                <a:lnTo>
                  <a:pt x="50822" y="44790"/>
                </a:lnTo>
                <a:lnTo>
                  <a:pt x="0" y="44790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088363" y="4389839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25260" y="0"/>
                </a:moveTo>
                <a:lnTo>
                  <a:pt x="0" y="44589"/>
                </a:lnTo>
                <a:lnTo>
                  <a:pt x="50822" y="44589"/>
                </a:lnTo>
                <a:lnTo>
                  <a:pt x="25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6088363" y="4389839"/>
            <a:ext cx="51435" cy="45085"/>
          </a:xfrm>
          <a:custGeom>
            <a:avLst/>
            <a:gdLst/>
            <a:ahLst/>
            <a:cxnLst/>
            <a:rect l="l" t="t" r="r" b="b"/>
            <a:pathLst>
              <a:path w="51435" h="45085">
                <a:moveTo>
                  <a:pt x="0" y="44589"/>
                </a:moveTo>
                <a:lnTo>
                  <a:pt x="25260" y="0"/>
                </a:lnTo>
                <a:lnTo>
                  <a:pt x="50822" y="44589"/>
                </a:lnTo>
                <a:lnTo>
                  <a:pt x="0" y="44589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3499657" y="600811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3499657" y="599243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508241" y="590031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3508241" y="588463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517822" y="597051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8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3517822" y="5954712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605"/>
                </a:moveTo>
                <a:lnTo>
                  <a:pt x="30198" y="31605"/>
                </a:lnTo>
                <a:lnTo>
                  <a:pt x="30198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527393" y="568610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527393" y="567030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670" y="31605"/>
                </a:lnTo>
                <a:lnTo>
                  <a:pt x="31670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537215" y="552153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3537215" y="550585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3545558" y="545735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3545558" y="544167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670" y="31360"/>
                </a:lnTo>
                <a:lnTo>
                  <a:pt x="31670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3555380" y="550945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3555380" y="549365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5" y="31605"/>
                </a:lnTo>
                <a:lnTo>
                  <a:pt x="31425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564961" y="545010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564961" y="543430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670" y="31605"/>
                </a:lnTo>
                <a:lnTo>
                  <a:pt x="31670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574783" y="53351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574783" y="531945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583126" y="546336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583126" y="544755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670" y="31605"/>
                </a:lnTo>
                <a:lnTo>
                  <a:pt x="31670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592948" y="532176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8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3592948" y="5305958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605"/>
                </a:moveTo>
                <a:lnTo>
                  <a:pt x="30198" y="31605"/>
                </a:lnTo>
                <a:lnTo>
                  <a:pt x="30198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3620694" y="545615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3620694" y="544047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649910" y="534475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3649910" y="532895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5" y="31605"/>
                </a:lnTo>
                <a:lnTo>
                  <a:pt x="31425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677646" y="533754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677646" y="53218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705392" y="523832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705392" y="522264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670" y="31360"/>
                </a:lnTo>
                <a:lnTo>
                  <a:pt x="31670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733379" y="520195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733379" y="518614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5" y="31605"/>
                </a:lnTo>
                <a:lnTo>
                  <a:pt x="31425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761125" y="504450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761125" y="502882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790340" y="500463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790340" y="498895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818086" y="496233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8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818086" y="4946532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605"/>
                </a:moveTo>
                <a:lnTo>
                  <a:pt x="30198" y="31605"/>
                </a:lnTo>
                <a:lnTo>
                  <a:pt x="30198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845822" y="496466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845822" y="4948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670" y="31360"/>
                </a:lnTo>
                <a:lnTo>
                  <a:pt x="31670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873810" y="484847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873810" y="483279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902783" y="494900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902783" y="493332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4624379" y="453855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624379" y="45228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670" y="31360"/>
                </a:lnTo>
                <a:lnTo>
                  <a:pt x="31670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4740717" y="458224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4740717" y="456656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858061" y="462211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4858061" y="460643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4975707" y="452889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4975707" y="451309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5" y="31605"/>
                </a:lnTo>
                <a:lnTo>
                  <a:pt x="31425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093051" y="448302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093051" y="446734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209188" y="448902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209188" y="447322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670" y="31605"/>
                </a:lnTo>
                <a:lnTo>
                  <a:pt x="31670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326733" y="446112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326733" y="444544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44077" y="450601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44077" y="449033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561421" y="445146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70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561421" y="443566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670" y="31605"/>
                </a:lnTo>
                <a:lnTo>
                  <a:pt x="31670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77860" y="444654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677860" y="443074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5" y="31605"/>
                </a:lnTo>
                <a:lnTo>
                  <a:pt x="31425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795204" y="446713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6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795204" y="445132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6" y="31605"/>
                </a:lnTo>
                <a:lnTo>
                  <a:pt x="31426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912749" y="440908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6" y="0"/>
                </a:lnTo>
              </a:path>
            </a:pathLst>
          </a:custGeom>
          <a:ln w="316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912749" y="439328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605"/>
                </a:moveTo>
                <a:lnTo>
                  <a:pt x="31426" y="31605"/>
                </a:lnTo>
                <a:lnTo>
                  <a:pt x="31426" y="0"/>
                </a:lnTo>
                <a:lnTo>
                  <a:pt x="0" y="0"/>
                </a:lnTo>
                <a:lnTo>
                  <a:pt x="0" y="31605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030194" y="448543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6030194" y="446975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146331" y="441513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44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146331" y="4399453"/>
            <a:ext cx="30480" cy="31750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0" y="31360"/>
                </a:moveTo>
                <a:lnTo>
                  <a:pt x="30444" y="31360"/>
                </a:lnTo>
                <a:lnTo>
                  <a:pt x="30444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263876" y="449989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25" y="0"/>
                </a:lnTo>
              </a:path>
            </a:pathLst>
          </a:custGeom>
          <a:ln w="31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263876" y="448421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360"/>
                </a:moveTo>
                <a:lnTo>
                  <a:pt x="31425" y="31360"/>
                </a:lnTo>
                <a:lnTo>
                  <a:pt x="31425" y="0"/>
                </a:lnTo>
                <a:lnTo>
                  <a:pt x="0" y="0"/>
                </a:lnTo>
                <a:lnTo>
                  <a:pt x="0" y="31360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475343" y="58748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351"/>
                </a:lnTo>
                <a:lnTo>
                  <a:pt x="0" y="26703"/>
                </a:lnTo>
                <a:lnTo>
                  <a:pt x="7366" y="34054"/>
                </a:lnTo>
                <a:lnTo>
                  <a:pt x="26759" y="34054"/>
                </a:lnTo>
                <a:lnTo>
                  <a:pt x="34126" y="26703"/>
                </a:lnTo>
                <a:lnTo>
                  <a:pt x="34126" y="7351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3475343" y="58748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7152"/>
                </a:moveTo>
                <a:lnTo>
                  <a:pt x="0" y="26703"/>
                </a:lnTo>
                <a:lnTo>
                  <a:pt x="7366" y="34054"/>
                </a:lnTo>
                <a:lnTo>
                  <a:pt x="16947" y="34054"/>
                </a:lnTo>
                <a:lnTo>
                  <a:pt x="26759" y="34054"/>
                </a:lnTo>
                <a:lnTo>
                  <a:pt x="34126" y="26703"/>
                </a:lnTo>
                <a:lnTo>
                  <a:pt x="34126" y="17152"/>
                </a:lnTo>
                <a:lnTo>
                  <a:pt x="34126" y="7351"/>
                </a:lnTo>
                <a:lnTo>
                  <a:pt x="26759" y="0"/>
                </a:lnTo>
                <a:lnTo>
                  <a:pt x="16947" y="0"/>
                </a:lnTo>
                <a:lnTo>
                  <a:pt x="7366" y="0"/>
                </a:lnTo>
                <a:lnTo>
                  <a:pt x="0" y="7351"/>
                </a:lnTo>
                <a:lnTo>
                  <a:pt x="0" y="1715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495973" y="587360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56" y="0"/>
                </a:lnTo>
                <a:lnTo>
                  <a:pt x="0" y="7351"/>
                </a:lnTo>
                <a:lnTo>
                  <a:pt x="0" y="26703"/>
                </a:lnTo>
                <a:lnTo>
                  <a:pt x="7356" y="34054"/>
                </a:lnTo>
                <a:lnTo>
                  <a:pt x="26759" y="34054"/>
                </a:lnTo>
                <a:lnTo>
                  <a:pt x="33874" y="26703"/>
                </a:lnTo>
                <a:lnTo>
                  <a:pt x="33874" y="7351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3495973" y="587360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7152"/>
                </a:moveTo>
                <a:lnTo>
                  <a:pt x="0" y="26703"/>
                </a:lnTo>
                <a:lnTo>
                  <a:pt x="7356" y="34054"/>
                </a:lnTo>
                <a:lnTo>
                  <a:pt x="16937" y="34054"/>
                </a:lnTo>
                <a:lnTo>
                  <a:pt x="26759" y="34054"/>
                </a:lnTo>
                <a:lnTo>
                  <a:pt x="33874" y="26703"/>
                </a:lnTo>
                <a:lnTo>
                  <a:pt x="33874" y="17152"/>
                </a:lnTo>
                <a:lnTo>
                  <a:pt x="33874" y="7351"/>
                </a:lnTo>
                <a:lnTo>
                  <a:pt x="26759" y="0"/>
                </a:lnTo>
                <a:lnTo>
                  <a:pt x="16937" y="0"/>
                </a:lnTo>
                <a:lnTo>
                  <a:pt x="7356" y="0"/>
                </a:lnTo>
                <a:lnTo>
                  <a:pt x="0" y="7351"/>
                </a:lnTo>
                <a:lnTo>
                  <a:pt x="0" y="1715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502102" y="59258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366" y="0"/>
                </a:lnTo>
                <a:lnTo>
                  <a:pt x="0" y="7351"/>
                </a:lnTo>
                <a:lnTo>
                  <a:pt x="0" y="26703"/>
                </a:lnTo>
                <a:lnTo>
                  <a:pt x="7366" y="33803"/>
                </a:lnTo>
                <a:lnTo>
                  <a:pt x="26518" y="33803"/>
                </a:lnTo>
                <a:lnTo>
                  <a:pt x="33884" y="26703"/>
                </a:lnTo>
                <a:lnTo>
                  <a:pt x="33884" y="7351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3502102" y="59258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01"/>
                </a:moveTo>
                <a:lnTo>
                  <a:pt x="0" y="26703"/>
                </a:lnTo>
                <a:lnTo>
                  <a:pt x="7366" y="33803"/>
                </a:lnTo>
                <a:lnTo>
                  <a:pt x="16947" y="33803"/>
                </a:lnTo>
                <a:lnTo>
                  <a:pt x="26518" y="33803"/>
                </a:lnTo>
                <a:lnTo>
                  <a:pt x="33884" y="26703"/>
                </a:lnTo>
                <a:lnTo>
                  <a:pt x="33884" y="16901"/>
                </a:lnTo>
                <a:lnTo>
                  <a:pt x="33884" y="7351"/>
                </a:lnTo>
                <a:lnTo>
                  <a:pt x="26518" y="0"/>
                </a:lnTo>
                <a:lnTo>
                  <a:pt x="16947" y="0"/>
                </a:lnTo>
                <a:lnTo>
                  <a:pt x="7366" y="0"/>
                </a:lnTo>
                <a:lnTo>
                  <a:pt x="0" y="7351"/>
                </a:lnTo>
                <a:lnTo>
                  <a:pt x="0" y="1690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508241" y="570924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125" y="0"/>
                </a:lnTo>
                <a:lnTo>
                  <a:pt x="0" y="7029"/>
                </a:lnTo>
                <a:lnTo>
                  <a:pt x="0" y="26412"/>
                </a:lnTo>
                <a:lnTo>
                  <a:pt x="7125" y="33743"/>
                </a:lnTo>
                <a:lnTo>
                  <a:pt x="26518" y="33743"/>
                </a:lnTo>
                <a:lnTo>
                  <a:pt x="33884" y="26412"/>
                </a:lnTo>
                <a:lnTo>
                  <a:pt x="33884" y="7029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3508241" y="570924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412"/>
                </a:lnTo>
                <a:lnTo>
                  <a:pt x="7125" y="33743"/>
                </a:lnTo>
                <a:lnTo>
                  <a:pt x="16947" y="33743"/>
                </a:lnTo>
                <a:lnTo>
                  <a:pt x="26518" y="33743"/>
                </a:lnTo>
                <a:lnTo>
                  <a:pt x="33884" y="26412"/>
                </a:lnTo>
                <a:lnTo>
                  <a:pt x="33884" y="16871"/>
                </a:lnTo>
                <a:lnTo>
                  <a:pt x="33884" y="7029"/>
                </a:lnTo>
                <a:lnTo>
                  <a:pt x="26518" y="0"/>
                </a:lnTo>
                <a:lnTo>
                  <a:pt x="16947" y="0"/>
                </a:lnTo>
                <a:lnTo>
                  <a:pt x="7125" y="0"/>
                </a:lnTo>
                <a:lnTo>
                  <a:pt x="0" y="7029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3516594" y="552274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130"/>
                </a:lnTo>
                <a:lnTo>
                  <a:pt x="0" y="26512"/>
                </a:lnTo>
                <a:lnTo>
                  <a:pt x="7366" y="33843"/>
                </a:lnTo>
                <a:lnTo>
                  <a:pt x="26759" y="33843"/>
                </a:lnTo>
                <a:lnTo>
                  <a:pt x="33874" y="26512"/>
                </a:lnTo>
                <a:lnTo>
                  <a:pt x="33874" y="7130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3516594" y="552274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512"/>
                </a:lnTo>
                <a:lnTo>
                  <a:pt x="7366" y="33843"/>
                </a:lnTo>
                <a:lnTo>
                  <a:pt x="16937" y="33843"/>
                </a:lnTo>
                <a:lnTo>
                  <a:pt x="26759" y="33843"/>
                </a:lnTo>
                <a:lnTo>
                  <a:pt x="33874" y="26512"/>
                </a:lnTo>
                <a:lnTo>
                  <a:pt x="33874" y="16972"/>
                </a:lnTo>
                <a:lnTo>
                  <a:pt x="33874" y="7130"/>
                </a:lnTo>
                <a:lnTo>
                  <a:pt x="26759" y="0"/>
                </a:lnTo>
                <a:lnTo>
                  <a:pt x="16937" y="0"/>
                </a:lnTo>
                <a:lnTo>
                  <a:pt x="7366" y="0"/>
                </a:lnTo>
                <a:lnTo>
                  <a:pt x="0" y="7130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526416" y="562809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08" y="0"/>
                </a:moveTo>
                <a:lnTo>
                  <a:pt x="7115" y="0"/>
                </a:lnTo>
                <a:lnTo>
                  <a:pt x="0" y="7130"/>
                </a:lnTo>
                <a:lnTo>
                  <a:pt x="0" y="26512"/>
                </a:lnTo>
                <a:lnTo>
                  <a:pt x="7115" y="33843"/>
                </a:lnTo>
                <a:lnTo>
                  <a:pt x="26508" y="33843"/>
                </a:lnTo>
                <a:lnTo>
                  <a:pt x="33874" y="26512"/>
                </a:lnTo>
                <a:lnTo>
                  <a:pt x="33874" y="7130"/>
                </a:lnTo>
                <a:lnTo>
                  <a:pt x="26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3526416" y="562809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512"/>
                </a:lnTo>
                <a:lnTo>
                  <a:pt x="7115" y="33843"/>
                </a:lnTo>
                <a:lnTo>
                  <a:pt x="16937" y="33843"/>
                </a:lnTo>
                <a:lnTo>
                  <a:pt x="26508" y="33843"/>
                </a:lnTo>
                <a:lnTo>
                  <a:pt x="33874" y="26512"/>
                </a:lnTo>
                <a:lnTo>
                  <a:pt x="33874" y="16972"/>
                </a:lnTo>
                <a:lnTo>
                  <a:pt x="33874" y="7130"/>
                </a:lnTo>
                <a:lnTo>
                  <a:pt x="26508" y="0"/>
                </a:lnTo>
                <a:lnTo>
                  <a:pt x="16937" y="0"/>
                </a:lnTo>
                <a:lnTo>
                  <a:pt x="7115" y="0"/>
                </a:lnTo>
                <a:lnTo>
                  <a:pt x="0" y="7130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535987" y="558692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366" y="0"/>
                </a:lnTo>
                <a:lnTo>
                  <a:pt x="0" y="7130"/>
                </a:lnTo>
                <a:lnTo>
                  <a:pt x="0" y="26512"/>
                </a:lnTo>
                <a:lnTo>
                  <a:pt x="7366" y="33843"/>
                </a:lnTo>
                <a:lnTo>
                  <a:pt x="26518" y="33843"/>
                </a:lnTo>
                <a:lnTo>
                  <a:pt x="33884" y="26512"/>
                </a:lnTo>
                <a:lnTo>
                  <a:pt x="33884" y="7130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535987" y="558692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512"/>
                </a:lnTo>
                <a:lnTo>
                  <a:pt x="7366" y="33843"/>
                </a:lnTo>
                <a:lnTo>
                  <a:pt x="16937" y="33843"/>
                </a:lnTo>
                <a:lnTo>
                  <a:pt x="26518" y="33843"/>
                </a:lnTo>
                <a:lnTo>
                  <a:pt x="33884" y="26512"/>
                </a:lnTo>
                <a:lnTo>
                  <a:pt x="33884" y="16972"/>
                </a:lnTo>
                <a:lnTo>
                  <a:pt x="33884" y="7130"/>
                </a:lnTo>
                <a:lnTo>
                  <a:pt x="26518" y="0"/>
                </a:lnTo>
                <a:lnTo>
                  <a:pt x="16937" y="0"/>
                </a:lnTo>
                <a:lnTo>
                  <a:pt x="7366" y="0"/>
                </a:lnTo>
                <a:lnTo>
                  <a:pt x="0" y="7130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3545558" y="5660735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541" y="0"/>
                </a:moveTo>
                <a:lnTo>
                  <a:pt x="7366" y="0"/>
                </a:lnTo>
                <a:lnTo>
                  <a:pt x="0" y="7331"/>
                </a:lnTo>
                <a:lnTo>
                  <a:pt x="0" y="26713"/>
                </a:lnTo>
                <a:lnTo>
                  <a:pt x="7366" y="33743"/>
                </a:lnTo>
                <a:lnTo>
                  <a:pt x="25541" y="33743"/>
                </a:lnTo>
                <a:lnTo>
                  <a:pt x="32908" y="26713"/>
                </a:lnTo>
                <a:lnTo>
                  <a:pt x="32908" y="7331"/>
                </a:lnTo>
                <a:lnTo>
                  <a:pt x="25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3545558" y="5660735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0" y="16871"/>
                </a:moveTo>
                <a:lnTo>
                  <a:pt x="0" y="26713"/>
                </a:lnTo>
                <a:lnTo>
                  <a:pt x="7366" y="33743"/>
                </a:lnTo>
                <a:lnTo>
                  <a:pt x="15961" y="33743"/>
                </a:lnTo>
                <a:lnTo>
                  <a:pt x="25541" y="33743"/>
                </a:lnTo>
                <a:lnTo>
                  <a:pt x="32908" y="26713"/>
                </a:lnTo>
                <a:lnTo>
                  <a:pt x="32908" y="16871"/>
                </a:lnTo>
                <a:lnTo>
                  <a:pt x="32908" y="7331"/>
                </a:lnTo>
                <a:lnTo>
                  <a:pt x="25541" y="0"/>
                </a:lnTo>
                <a:lnTo>
                  <a:pt x="15961" y="0"/>
                </a:lnTo>
                <a:lnTo>
                  <a:pt x="736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3566189" y="540886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331"/>
                </a:lnTo>
                <a:lnTo>
                  <a:pt x="0" y="26713"/>
                </a:lnTo>
                <a:lnTo>
                  <a:pt x="7366" y="34044"/>
                </a:lnTo>
                <a:lnTo>
                  <a:pt x="26759" y="34044"/>
                </a:lnTo>
                <a:lnTo>
                  <a:pt x="33874" y="26713"/>
                </a:lnTo>
                <a:lnTo>
                  <a:pt x="33874" y="7331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3566189" y="540886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366" y="34044"/>
                </a:lnTo>
                <a:lnTo>
                  <a:pt x="16937" y="34044"/>
                </a:lnTo>
                <a:lnTo>
                  <a:pt x="26759" y="34044"/>
                </a:lnTo>
                <a:lnTo>
                  <a:pt x="33874" y="26713"/>
                </a:lnTo>
                <a:lnTo>
                  <a:pt x="33874" y="16871"/>
                </a:lnTo>
                <a:lnTo>
                  <a:pt x="33874" y="7331"/>
                </a:lnTo>
                <a:lnTo>
                  <a:pt x="26759" y="0"/>
                </a:lnTo>
                <a:lnTo>
                  <a:pt x="16937" y="0"/>
                </a:lnTo>
                <a:lnTo>
                  <a:pt x="736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3584354" y="541991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029"/>
                </a:lnTo>
                <a:lnTo>
                  <a:pt x="0" y="26412"/>
                </a:lnTo>
                <a:lnTo>
                  <a:pt x="7366" y="33743"/>
                </a:lnTo>
                <a:lnTo>
                  <a:pt x="26759" y="33743"/>
                </a:lnTo>
                <a:lnTo>
                  <a:pt x="33884" y="26412"/>
                </a:lnTo>
                <a:lnTo>
                  <a:pt x="33884" y="7029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3584354" y="541991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412"/>
                </a:lnTo>
                <a:lnTo>
                  <a:pt x="7366" y="33743"/>
                </a:lnTo>
                <a:lnTo>
                  <a:pt x="16937" y="33743"/>
                </a:lnTo>
                <a:lnTo>
                  <a:pt x="26759" y="33743"/>
                </a:lnTo>
                <a:lnTo>
                  <a:pt x="33884" y="26412"/>
                </a:lnTo>
                <a:lnTo>
                  <a:pt x="33884" y="16871"/>
                </a:lnTo>
                <a:lnTo>
                  <a:pt x="33884" y="7029"/>
                </a:lnTo>
                <a:lnTo>
                  <a:pt x="26759" y="0"/>
                </a:lnTo>
                <a:lnTo>
                  <a:pt x="16937" y="0"/>
                </a:lnTo>
                <a:lnTo>
                  <a:pt x="7366" y="0"/>
                </a:lnTo>
                <a:lnTo>
                  <a:pt x="0" y="7029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3603747" y="532892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431"/>
                </a:lnTo>
                <a:lnTo>
                  <a:pt x="0" y="26713"/>
                </a:lnTo>
                <a:lnTo>
                  <a:pt x="7366" y="34144"/>
                </a:lnTo>
                <a:lnTo>
                  <a:pt x="26759" y="34144"/>
                </a:lnTo>
                <a:lnTo>
                  <a:pt x="33884" y="26713"/>
                </a:lnTo>
                <a:lnTo>
                  <a:pt x="33884" y="7431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3603747" y="532892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713"/>
                </a:lnTo>
                <a:lnTo>
                  <a:pt x="7366" y="34144"/>
                </a:lnTo>
                <a:lnTo>
                  <a:pt x="16947" y="34144"/>
                </a:lnTo>
                <a:lnTo>
                  <a:pt x="26759" y="34144"/>
                </a:lnTo>
                <a:lnTo>
                  <a:pt x="33884" y="26713"/>
                </a:lnTo>
                <a:lnTo>
                  <a:pt x="33884" y="16972"/>
                </a:lnTo>
                <a:lnTo>
                  <a:pt x="33884" y="7431"/>
                </a:lnTo>
                <a:lnTo>
                  <a:pt x="26759" y="0"/>
                </a:lnTo>
                <a:lnTo>
                  <a:pt x="16947" y="0"/>
                </a:lnTo>
                <a:lnTo>
                  <a:pt x="7366" y="0"/>
                </a:lnTo>
                <a:lnTo>
                  <a:pt x="0" y="7431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3621922" y="541127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56" y="0"/>
                </a:lnTo>
                <a:lnTo>
                  <a:pt x="0" y="7331"/>
                </a:lnTo>
                <a:lnTo>
                  <a:pt x="0" y="26713"/>
                </a:lnTo>
                <a:lnTo>
                  <a:pt x="7356" y="34044"/>
                </a:lnTo>
                <a:lnTo>
                  <a:pt x="26759" y="34044"/>
                </a:lnTo>
                <a:lnTo>
                  <a:pt x="33874" y="26713"/>
                </a:lnTo>
                <a:lnTo>
                  <a:pt x="33874" y="7331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3621922" y="541127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356" y="34044"/>
                </a:lnTo>
                <a:lnTo>
                  <a:pt x="16937" y="34044"/>
                </a:lnTo>
                <a:lnTo>
                  <a:pt x="26759" y="34044"/>
                </a:lnTo>
                <a:lnTo>
                  <a:pt x="33874" y="26713"/>
                </a:lnTo>
                <a:lnTo>
                  <a:pt x="33874" y="16871"/>
                </a:lnTo>
                <a:lnTo>
                  <a:pt x="33874" y="7331"/>
                </a:lnTo>
                <a:lnTo>
                  <a:pt x="26759" y="0"/>
                </a:lnTo>
                <a:lnTo>
                  <a:pt x="16937" y="0"/>
                </a:lnTo>
                <a:lnTo>
                  <a:pt x="735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3641315" y="53350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431"/>
                </a:lnTo>
                <a:lnTo>
                  <a:pt x="0" y="26713"/>
                </a:lnTo>
                <a:lnTo>
                  <a:pt x="7366" y="33843"/>
                </a:lnTo>
                <a:lnTo>
                  <a:pt x="26759" y="33843"/>
                </a:lnTo>
                <a:lnTo>
                  <a:pt x="33874" y="26713"/>
                </a:lnTo>
                <a:lnTo>
                  <a:pt x="33874" y="7431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3641315" y="53350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713"/>
                </a:lnTo>
                <a:lnTo>
                  <a:pt x="7366" y="33843"/>
                </a:lnTo>
                <a:lnTo>
                  <a:pt x="16937" y="33843"/>
                </a:lnTo>
                <a:lnTo>
                  <a:pt x="26759" y="33843"/>
                </a:lnTo>
                <a:lnTo>
                  <a:pt x="33874" y="26713"/>
                </a:lnTo>
                <a:lnTo>
                  <a:pt x="33874" y="16972"/>
                </a:lnTo>
                <a:lnTo>
                  <a:pt x="33874" y="7431"/>
                </a:lnTo>
                <a:lnTo>
                  <a:pt x="26759" y="0"/>
                </a:lnTo>
                <a:lnTo>
                  <a:pt x="16937" y="0"/>
                </a:lnTo>
                <a:lnTo>
                  <a:pt x="7366" y="0"/>
                </a:lnTo>
                <a:lnTo>
                  <a:pt x="0" y="7431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3686240" y="51959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125" y="0"/>
                </a:lnTo>
                <a:lnTo>
                  <a:pt x="0" y="7029"/>
                </a:lnTo>
                <a:lnTo>
                  <a:pt x="0" y="26713"/>
                </a:lnTo>
                <a:lnTo>
                  <a:pt x="7125" y="33743"/>
                </a:lnTo>
                <a:lnTo>
                  <a:pt x="26518" y="33743"/>
                </a:lnTo>
                <a:lnTo>
                  <a:pt x="33884" y="26713"/>
                </a:lnTo>
                <a:lnTo>
                  <a:pt x="33884" y="7029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3686240" y="51959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125" y="33743"/>
                </a:lnTo>
                <a:lnTo>
                  <a:pt x="16937" y="33743"/>
                </a:lnTo>
                <a:lnTo>
                  <a:pt x="26518" y="33743"/>
                </a:lnTo>
                <a:lnTo>
                  <a:pt x="33884" y="26713"/>
                </a:lnTo>
                <a:lnTo>
                  <a:pt x="33884" y="16871"/>
                </a:lnTo>
                <a:lnTo>
                  <a:pt x="33884" y="7029"/>
                </a:lnTo>
                <a:lnTo>
                  <a:pt x="26518" y="0"/>
                </a:lnTo>
                <a:lnTo>
                  <a:pt x="16937" y="0"/>
                </a:lnTo>
                <a:lnTo>
                  <a:pt x="7125" y="0"/>
                </a:lnTo>
                <a:lnTo>
                  <a:pt x="0" y="7029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3733379" y="51003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125" y="0"/>
                </a:lnTo>
                <a:lnTo>
                  <a:pt x="0" y="7130"/>
                </a:lnTo>
                <a:lnTo>
                  <a:pt x="0" y="26512"/>
                </a:lnTo>
                <a:lnTo>
                  <a:pt x="7125" y="33843"/>
                </a:lnTo>
                <a:lnTo>
                  <a:pt x="26518" y="33843"/>
                </a:lnTo>
                <a:lnTo>
                  <a:pt x="33884" y="26512"/>
                </a:lnTo>
                <a:lnTo>
                  <a:pt x="33884" y="7130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3733379" y="51003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512"/>
                </a:lnTo>
                <a:lnTo>
                  <a:pt x="7125" y="33843"/>
                </a:lnTo>
                <a:lnTo>
                  <a:pt x="16937" y="33843"/>
                </a:lnTo>
                <a:lnTo>
                  <a:pt x="26518" y="33843"/>
                </a:lnTo>
                <a:lnTo>
                  <a:pt x="33884" y="26512"/>
                </a:lnTo>
                <a:lnTo>
                  <a:pt x="33884" y="16972"/>
                </a:lnTo>
                <a:lnTo>
                  <a:pt x="33884" y="7130"/>
                </a:lnTo>
                <a:lnTo>
                  <a:pt x="26518" y="0"/>
                </a:lnTo>
                <a:lnTo>
                  <a:pt x="16937" y="0"/>
                </a:lnTo>
                <a:lnTo>
                  <a:pt x="7125" y="0"/>
                </a:lnTo>
                <a:lnTo>
                  <a:pt x="0" y="7130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3779290" y="49345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59" y="0"/>
                </a:moveTo>
                <a:lnTo>
                  <a:pt x="7366" y="0"/>
                </a:lnTo>
                <a:lnTo>
                  <a:pt x="0" y="7029"/>
                </a:lnTo>
                <a:lnTo>
                  <a:pt x="0" y="26412"/>
                </a:lnTo>
                <a:lnTo>
                  <a:pt x="7366" y="33743"/>
                </a:lnTo>
                <a:lnTo>
                  <a:pt x="26759" y="33743"/>
                </a:lnTo>
                <a:lnTo>
                  <a:pt x="33884" y="26412"/>
                </a:lnTo>
                <a:lnTo>
                  <a:pt x="33884" y="7029"/>
                </a:lnTo>
                <a:lnTo>
                  <a:pt x="2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3779290" y="49345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412"/>
                </a:lnTo>
                <a:lnTo>
                  <a:pt x="7366" y="33743"/>
                </a:lnTo>
                <a:lnTo>
                  <a:pt x="16937" y="33743"/>
                </a:lnTo>
                <a:lnTo>
                  <a:pt x="26759" y="33743"/>
                </a:lnTo>
                <a:lnTo>
                  <a:pt x="33884" y="26412"/>
                </a:lnTo>
                <a:lnTo>
                  <a:pt x="33884" y="16871"/>
                </a:lnTo>
                <a:lnTo>
                  <a:pt x="33884" y="7029"/>
                </a:lnTo>
                <a:lnTo>
                  <a:pt x="26759" y="0"/>
                </a:lnTo>
                <a:lnTo>
                  <a:pt x="16937" y="0"/>
                </a:lnTo>
                <a:lnTo>
                  <a:pt x="7366" y="0"/>
                </a:lnTo>
                <a:lnTo>
                  <a:pt x="0" y="7029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3826671" y="49465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125" y="0"/>
                </a:lnTo>
                <a:lnTo>
                  <a:pt x="0" y="7331"/>
                </a:lnTo>
                <a:lnTo>
                  <a:pt x="0" y="26713"/>
                </a:lnTo>
                <a:lnTo>
                  <a:pt x="7125" y="33843"/>
                </a:lnTo>
                <a:lnTo>
                  <a:pt x="26518" y="33843"/>
                </a:lnTo>
                <a:lnTo>
                  <a:pt x="33884" y="26713"/>
                </a:lnTo>
                <a:lnTo>
                  <a:pt x="33884" y="7331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3826671" y="49465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713"/>
                </a:lnTo>
                <a:lnTo>
                  <a:pt x="7125" y="33843"/>
                </a:lnTo>
                <a:lnTo>
                  <a:pt x="16947" y="33843"/>
                </a:lnTo>
                <a:lnTo>
                  <a:pt x="26518" y="33843"/>
                </a:lnTo>
                <a:lnTo>
                  <a:pt x="33884" y="26713"/>
                </a:lnTo>
                <a:lnTo>
                  <a:pt x="33884" y="16972"/>
                </a:lnTo>
                <a:lnTo>
                  <a:pt x="33884" y="7331"/>
                </a:lnTo>
                <a:lnTo>
                  <a:pt x="26518" y="0"/>
                </a:lnTo>
                <a:lnTo>
                  <a:pt x="16947" y="0"/>
                </a:lnTo>
                <a:lnTo>
                  <a:pt x="7125" y="0"/>
                </a:lnTo>
                <a:lnTo>
                  <a:pt x="0" y="7331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3873810" y="493575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18" y="0"/>
                </a:moveTo>
                <a:lnTo>
                  <a:pt x="7125" y="0"/>
                </a:lnTo>
                <a:lnTo>
                  <a:pt x="0" y="7130"/>
                </a:lnTo>
                <a:lnTo>
                  <a:pt x="0" y="26412"/>
                </a:lnTo>
                <a:lnTo>
                  <a:pt x="7125" y="33843"/>
                </a:lnTo>
                <a:lnTo>
                  <a:pt x="26518" y="33843"/>
                </a:lnTo>
                <a:lnTo>
                  <a:pt x="33884" y="26412"/>
                </a:lnTo>
                <a:lnTo>
                  <a:pt x="33884" y="7130"/>
                </a:lnTo>
                <a:lnTo>
                  <a:pt x="26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3873810" y="493575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412"/>
                </a:lnTo>
                <a:lnTo>
                  <a:pt x="7125" y="33843"/>
                </a:lnTo>
                <a:lnTo>
                  <a:pt x="16947" y="33843"/>
                </a:lnTo>
                <a:lnTo>
                  <a:pt x="26518" y="33843"/>
                </a:lnTo>
                <a:lnTo>
                  <a:pt x="33884" y="26412"/>
                </a:lnTo>
                <a:lnTo>
                  <a:pt x="33884" y="16871"/>
                </a:lnTo>
                <a:lnTo>
                  <a:pt x="33884" y="7130"/>
                </a:lnTo>
                <a:lnTo>
                  <a:pt x="26518" y="0"/>
                </a:lnTo>
                <a:lnTo>
                  <a:pt x="16947" y="0"/>
                </a:lnTo>
                <a:lnTo>
                  <a:pt x="7125" y="0"/>
                </a:lnTo>
                <a:lnTo>
                  <a:pt x="0" y="7130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3920949" y="4858027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531" y="0"/>
                </a:moveTo>
                <a:lnTo>
                  <a:pt x="7366" y="0"/>
                </a:lnTo>
                <a:lnTo>
                  <a:pt x="0" y="7431"/>
                </a:lnTo>
                <a:lnTo>
                  <a:pt x="0" y="26713"/>
                </a:lnTo>
                <a:lnTo>
                  <a:pt x="7366" y="34144"/>
                </a:lnTo>
                <a:lnTo>
                  <a:pt x="25531" y="34144"/>
                </a:lnTo>
                <a:lnTo>
                  <a:pt x="32657" y="26713"/>
                </a:lnTo>
                <a:lnTo>
                  <a:pt x="32657" y="7431"/>
                </a:lnTo>
                <a:lnTo>
                  <a:pt x="25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3920949" y="4858027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0" y="17172"/>
                </a:moveTo>
                <a:lnTo>
                  <a:pt x="0" y="26713"/>
                </a:lnTo>
                <a:lnTo>
                  <a:pt x="7366" y="34144"/>
                </a:lnTo>
                <a:lnTo>
                  <a:pt x="15719" y="34144"/>
                </a:lnTo>
                <a:lnTo>
                  <a:pt x="25531" y="34144"/>
                </a:lnTo>
                <a:lnTo>
                  <a:pt x="32657" y="26713"/>
                </a:lnTo>
                <a:lnTo>
                  <a:pt x="32657" y="17172"/>
                </a:lnTo>
                <a:lnTo>
                  <a:pt x="32657" y="7431"/>
                </a:lnTo>
                <a:lnTo>
                  <a:pt x="25531" y="0"/>
                </a:lnTo>
                <a:lnTo>
                  <a:pt x="15719" y="0"/>
                </a:lnTo>
                <a:lnTo>
                  <a:pt x="7366" y="0"/>
                </a:lnTo>
                <a:lnTo>
                  <a:pt x="0" y="7431"/>
                </a:lnTo>
                <a:lnTo>
                  <a:pt x="0" y="171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014210" y="486415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68" y="0"/>
                </a:moveTo>
                <a:lnTo>
                  <a:pt x="7447" y="0"/>
                </a:lnTo>
                <a:lnTo>
                  <a:pt x="0" y="7431"/>
                </a:lnTo>
                <a:lnTo>
                  <a:pt x="0" y="26713"/>
                </a:lnTo>
                <a:lnTo>
                  <a:pt x="7447" y="33843"/>
                </a:lnTo>
                <a:lnTo>
                  <a:pt x="26568" y="33843"/>
                </a:lnTo>
                <a:lnTo>
                  <a:pt x="33915" y="26713"/>
                </a:lnTo>
                <a:lnTo>
                  <a:pt x="33915" y="7431"/>
                </a:lnTo>
                <a:lnTo>
                  <a:pt x="26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014210" y="486415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713"/>
                </a:lnTo>
                <a:lnTo>
                  <a:pt x="7447" y="33843"/>
                </a:lnTo>
                <a:lnTo>
                  <a:pt x="17007" y="33843"/>
                </a:lnTo>
                <a:lnTo>
                  <a:pt x="26568" y="33843"/>
                </a:lnTo>
                <a:lnTo>
                  <a:pt x="33915" y="26713"/>
                </a:lnTo>
                <a:lnTo>
                  <a:pt x="33915" y="16972"/>
                </a:lnTo>
                <a:lnTo>
                  <a:pt x="33915" y="7431"/>
                </a:lnTo>
                <a:lnTo>
                  <a:pt x="26568" y="0"/>
                </a:lnTo>
                <a:lnTo>
                  <a:pt x="17007" y="0"/>
                </a:lnTo>
                <a:lnTo>
                  <a:pt x="7447" y="0"/>
                </a:lnTo>
                <a:lnTo>
                  <a:pt x="0" y="7431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108810" y="476744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467" y="0"/>
                </a:moveTo>
                <a:lnTo>
                  <a:pt x="7044" y="0"/>
                </a:lnTo>
                <a:lnTo>
                  <a:pt x="0" y="7331"/>
                </a:lnTo>
                <a:lnTo>
                  <a:pt x="0" y="26713"/>
                </a:lnTo>
                <a:lnTo>
                  <a:pt x="7044" y="33743"/>
                </a:lnTo>
                <a:lnTo>
                  <a:pt x="26467" y="33743"/>
                </a:lnTo>
                <a:lnTo>
                  <a:pt x="33814" y="26713"/>
                </a:lnTo>
                <a:lnTo>
                  <a:pt x="33814" y="7331"/>
                </a:lnTo>
                <a:lnTo>
                  <a:pt x="26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108810" y="476744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044" y="33743"/>
                </a:lnTo>
                <a:lnTo>
                  <a:pt x="16907" y="33743"/>
                </a:lnTo>
                <a:lnTo>
                  <a:pt x="26467" y="33743"/>
                </a:lnTo>
                <a:lnTo>
                  <a:pt x="33814" y="26713"/>
                </a:lnTo>
                <a:lnTo>
                  <a:pt x="33814" y="16871"/>
                </a:lnTo>
                <a:lnTo>
                  <a:pt x="33814" y="7331"/>
                </a:lnTo>
                <a:lnTo>
                  <a:pt x="26467" y="0"/>
                </a:lnTo>
                <a:lnTo>
                  <a:pt x="16907" y="0"/>
                </a:lnTo>
                <a:lnTo>
                  <a:pt x="7044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201800" y="471773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69" y="0"/>
                </a:moveTo>
                <a:lnTo>
                  <a:pt x="7346" y="0"/>
                </a:lnTo>
                <a:lnTo>
                  <a:pt x="0" y="7331"/>
                </a:lnTo>
                <a:lnTo>
                  <a:pt x="0" y="26612"/>
                </a:lnTo>
                <a:lnTo>
                  <a:pt x="7346" y="34044"/>
                </a:lnTo>
                <a:lnTo>
                  <a:pt x="26769" y="34044"/>
                </a:lnTo>
                <a:lnTo>
                  <a:pt x="33915" y="26612"/>
                </a:lnTo>
                <a:lnTo>
                  <a:pt x="33915" y="7331"/>
                </a:lnTo>
                <a:lnTo>
                  <a:pt x="2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201800" y="471773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7072"/>
                </a:moveTo>
                <a:lnTo>
                  <a:pt x="0" y="26612"/>
                </a:lnTo>
                <a:lnTo>
                  <a:pt x="7346" y="34044"/>
                </a:lnTo>
                <a:lnTo>
                  <a:pt x="17007" y="34044"/>
                </a:lnTo>
                <a:lnTo>
                  <a:pt x="26769" y="34044"/>
                </a:lnTo>
                <a:lnTo>
                  <a:pt x="33915" y="26612"/>
                </a:lnTo>
                <a:lnTo>
                  <a:pt x="33915" y="17072"/>
                </a:lnTo>
                <a:lnTo>
                  <a:pt x="33915" y="7331"/>
                </a:lnTo>
                <a:lnTo>
                  <a:pt x="26769" y="0"/>
                </a:lnTo>
                <a:lnTo>
                  <a:pt x="17007" y="0"/>
                </a:lnTo>
                <a:lnTo>
                  <a:pt x="7346" y="0"/>
                </a:lnTo>
                <a:lnTo>
                  <a:pt x="0" y="7331"/>
                </a:lnTo>
                <a:lnTo>
                  <a:pt x="0" y="170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296299" y="4735808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562" y="0"/>
                </a:moveTo>
                <a:lnTo>
                  <a:pt x="7447" y="0"/>
                </a:lnTo>
                <a:lnTo>
                  <a:pt x="0" y="7331"/>
                </a:lnTo>
                <a:lnTo>
                  <a:pt x="0" y="26713"/>
                </a:lnTo>
                <a:lnTo>
                  <a:pt x="7447" y="34044"/>
                </a:lnTo>
                <a:lnTo>
                  <a:pt x="25562" y="34044"/>
                </a:lnTo>
                <a:lnTo>
                  <a:pt x="32707" y="26713"/>
                </a:lnTo>
                <a:lnTo>
                  <a:pt x="32707" y="7331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296299" y="4735808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0" y="17172"/>
                </a:moveTo>
                <a:lnTo>
                  <a:pt x="0" y="26713"/>
                </a:lnTo>
                <a:lnTo>
                  <a:pt x="7447" y="34044"/>
                </a:lnTo>
                <a:lnTo>
                  <a:pt x="15800" y="34044"/>
                </a:lnTo>
                <a:lnTo>
                  <a:pt x="25562" y="34044"/>
                </a:lnTo>
                <a:lnTo>
                  <a:pt x="32707" y="26713"/>
                </a:lnTo>
                <a:lnTo>
                  <a:pt x="32707" y="17172"/>
                </a:lnTo>
                <a:lnTo>
                  <a:pt x="32707" y="7331"/>
                </a:lnTo>
                <a:lnTo>
                  <a:pt x="25562" y="0"/>
                </a:lnTo>
                <a:lnTo>
                  <a:pt x="15800" y="0"/>
                </a:lnTo>
                <a:lnTo>
                  <a:pt x="7447" y="0"/>
                </a:lnTo>
                <a:lnTo>
                  <a:pt x="0" y="7331"/>
                </a:lnTo>
                <a:lnTo>
                  <a:pt x="0" y="171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4389590" y="463317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568" y="0"/>
                </a:moveTo>
                <a:lnTo>
                  <a:pt x="7145" y="0"/>
                </a:lnTo>
                <a:lnTo>
                  <a:pt x="0" y="7130"/>
                </a:lnTo>
                <a:lnTo>
                  <a:pt x="0" y="26412"/>
                </a:lnTo>
                <a:lnTo>
                  <a:pt x="7145" y="33843"/>
                </a:lnTo>
                <a:lnTo>
                  <a:pt x="26568" y="33843"/>
                </a:lnTo>
                <a:lnTo>
                  <a:pt x="33915" y="26412"/>
                </a:lnTo>
                <a:lnTo>
                  <a:pt x="33915" y="7130"/>
                </a:lnTo>
                <a:lnTo>
                  <a:pt x="26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4389590" y="463317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412"/>
                </a:lnTo>
                <a:lnTo>
                  <a:pt x="7145" y="33843"/>
                </a:lnTo>
                <a:lnTo>
                  <a:pt x="17007" y="33843"/>
                </a:lnTo>
                <a:lnTo>
                  <a:pt x="26568" y="33843"/>
                </a:lnTo>
                <a:lnTo>
                  <a:pt x="33915" y="26412"/>
                </a:lnTo>
                <a:lnTo>
                  <a:pt x="33915" y="16871"/>
                </a:lnTo>
                <a:lnTo>
                  <a:pt x="33915" y="7130"/>
                </a:lnTo>
                <a:lnTo>
                  <a:pt x="26568" y="0"/>
                </a:lnTo>
                <a:lnTo>
                  <a:pt x="17007" y="0"/>
                </a:lnTo>
                <a:lnTo>
                  <a:pt x="7145" y="0"/>
                </a:lnTo>
                <a:lnTo>
                  <a:pt x="0" y="7130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4483888" y="459792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69" y="0"/>
                </a:moveTo>
                <a:lnTo>
                  <a:pt x="7346" y="0"/>
                </a:lnTo>
                <a:lnTo>
                  <a:pt x="0" y="7331"/>
                </a:lnTo>
                <a:lnTo>
                  <a:pt x="0" y="26713"/>
                </a:lnTo>
                <a:lnTo>
                  <a:pt x="7346" y="34044"/>
                </a:lnTo>
                <a:lnTo>
                  <a:pt x="26769" y="34044"/>
                </a:lnTo>
                <a:lnTo>
                  <a:pt x="33915" y="26713"/>
                </a:lnTo>
                <a:lnTo>
                  <a:pt x="33915" y="7331"/>
                </a:lnTo>
                <a:lnTo>
                  <a:pt x="2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4483888" y="459792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346" y="34044"/>
                </a:lnTo>
                <a:lnTo>
                  <a:pt x="17007" y="34044"/>
                </a:lnTo>
                <a:lnTo>
                  <a:pt x="26769" y="34044"/>
                </a:lnTo>
                <a:lnTo>
                  <a:pt x="33915" y="26713"/>
                </a:lnTo>
                <a:lnTo>
                  <a:pt x="33915" y="16871"/>
                </a:lnTo>
                <a:lnTo>
                  <a:pt x="33915" y="7331"/>
                </a:lnTo>
                <a:lnTo>
                  <a:pt x="26769" y="0"/>
                </a:lnTo>
                <a:lnTo>
                  <a:pt x="17007" y="0"/>
                </a:lnTo>
                <a:lnTo>
                  <a:pt x="734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4577180" y="464150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69" y="0"/>
                </a:moveTo>
                <a:lnTo>
                  <a:pt x="7346" y="0"/>
                </a:lnTo>
                <a:lnTo>
                  <a:pt x="0" y="7331"/>
                </a:lnTo>
                <a:lnTo>
                  <a:pt x="0" y="26713"/>
                </a:lnTo>
                <a:lnTo>
                  <a:pt x="7346" y="33843"/>
                </a:lnTo>
                <a:lnTo>
                  <a:pt x="26769" y="33843"/>
                </a:lnTo>
                <a:lnTo>
                  <a:pt x="33915" y="26713"/>
                </a:lnTo>
                <a:lnTo>
                  <a:pt x="33915" y="7331"/>
                </a:lnTo>
                <a:lnTo>
                  <a:pt x="2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4577180" y="464150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346" y="33843"/>
                </a:lnTo>
                <a:lnTo>
                  <a:pt x="17007" y="33843"/>
                </a:lnTo>
                <a:lnTo>
                  <a:pt x="26769" y="33843"/>
                </a:lnTo>
                <a:lnTo>
                  <a:pt x="33915" y="26713"/>
                </a:lnTo>
                <a:lnTo>
                  <a:pt x="33915" y="16871"/>
                </a:lnTo>
                <a:lnTo>
                  <a:pt x="33915" y="7331"/>
                </a:lnTo>
                <a:lnTo>
                  <a:pt x="26769" y="0"/>
                </a:lnTo>
                <a:lnTo>
                  <a:pt x="17007" y="0"/>
                </a:lnTo>
                <a:lnTo>
                  <a:pt x="734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4671780" y="4507238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260" y="0"/>
                </a:moveTo>
                <a:lnTo>
                  <a:pt x="7044" y="0"/>
                </a:lnTo>
                <a:lnTo>
                  <a:pt x="0" y="7130"/>
                </a:lnTo>
                <a:lnTo>
                  <a:pt x="0" y="26412"/>
                </a:lnTo>
                <a:lnTo>
                  <a:pt x="7044" y="33843"/>
                </a:lnTo>
                <a:lnTo>
                  <a:pt x="25260" y="33843"/>
                </a:lnTo>
                <a:lnTo>
                  <a:pt x="32606" y="26412"/>
                </a:lnTo>
                <a:lnTo>
                  <a:pt x="32606" y="7130"/>
                </a:lnTo>
                <a:lnTo>
                  <a:pt x="25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4671780" y="4507238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0" y="16871"/>
                </a:moveTo>
                <a:lnTo>
                  <a:pt x="0" y="26412"/>
                </a:lnTo>
                <a:lnTo>
                  <a:pt x="7044" y="33843"/>
                </a:lnTo>
                <a:lnTo>
                  <a:pt x="15699" y="33843"/>
                </a:lnTo>
                <a:lnTo>
                  <a:pt x="25260" y="33843"/>
                </a:lnTo>
                <a:lnTo>
                  <a:pt x="32606" y="26412"/>
                </a:lnTo>
                <a:lnTo>
                  <a:pt x="32606" y="16871"/>
                </a:lnTo>
                <a:lnTo>
                  <a:pt x="32606" y="7130"/>
                </a:lnTo>
                <a:lnTo>
                  <a:pt x="25260" y="0"/>
                </a:lnTo>
                <a:lnTo>
                  <a:pt x="15699" y="0"/>
                </a:lnTo>
                <a:lnTo>
                  <a:pt x="7044" y="0"/>
                </a:lnTo>
                <a:lnTo>
                  <a:pt x="0" y="7130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4764770" y="447811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69" y="0"/>
                </a:moveTo>
                <a:lnTo>
                  <a:pt x="7346" y="0"/>
                </a:lnTo>
                <a:lnTo>
                  <a:pt x="0" y="7331"/>
                </a:lnTo>
                <a:lnTo>
                  <a:pt x="0" y="26713"/>
                </a:lnTo>
                <a:lnTo>
                  <a:pt x="7346" y="33743"/>
                </a:lnTo>
                <a:lnTo>
                  <a:pt x="26769" y="33743"/>
                </a:lnTo>
                <a:lnTo>
                  <a:pt x="34116" y="26713"/>
                </a:lnTo>
                <a:lnTo>
                  <a:pt x="34116" y="7331"/>
                </a:lnTo>
                <a:lnTo>
                  <a:pt x="2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4764770" y="447811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713"/>
                </a:lnTo>
                <a:lnTo>
                  <a:pt x="7346" y="33743"/>
                </a:lnTo>
                <a:lnTo>
                  <a:pt x="16907" y="33743"/>
                </a:lnTo>
                <a:lnTo>
                  <a:pt x="26769" y="33743"/>
                </a:lnTo>
                <a:lnTo>
                  <a:pt x="34116" y="26713"/>
                </a:lnTo>
                <a:lnTo>
                  <a:pt x="34116" y="16871"/>
                </a:lnTo>
                <a:lnTo>
                  <a:pt x="34116" y="7331"/>
                </a:lnTo>
                <a:lnTo>
                  <a:pt x="26769" y="0"/>
                </a:lnTo>
                <a:lnTo>
                  <a:pt x="16907" y="0"/>
                </a:lnTo>
                <a:lnTo>
                  <a:pt x="734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4859269" y="44550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69" y="0"/>
                </a:moveTo>
                <a:lnTo>
                  <a:pt x="7447" y="0"/>
                </a:lnTo>
                <a:lnTo>
                  <a:pt x="0" y="7331"/>
                </a:lnTo>
                <a:lnTo>
                  <a:pt x="0" y="26713"/>
                </a:lnTo>
                <a:lnTo>
                  <a:pt x="7447" y="34044"/>
                </a:lnTo>
                <a:lnTo>
                  <a:pt x="26769" y="34044"/>
                </a:lnTo>
                <a:lnTo>
                  <a:pt x="33915" y="26713"/>
                </a:lnTo>
                <a:lnTo>
                  <a:pt x="33915" y="7331"/>
                </a:lnTo>
                <a:lnTo>
                  <a:pt x="2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4859269" y="44550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713"/>
                </a:lnTo>
                <a:lnTo>
                  <a:pt x="7447" y="34044"/>
                </a:lnTo>
                <a:lnTo>
                  <a:pt x="17007" y="34044"/>
                </a:lnTo>
                <a:lnTo>
                  <a:pt x="26769" y="34044"/>
                </a:lnTo>
                <a:lnTo>
                  <a:pt x="33915" y="26713"/>
                </a:lnTo>
                <a:lnTo>
                  <a:pt x="33915" y="16972"/>
                </a:lnTo>
                <a:lnTo>
                  <a:pt x="33915" y="7331"/>
                </a:lnTo>
                <a:lnTo>
                  <a:pt x="26769" y="0"/>
                </a:lnTo>
                <a:lnTo>
                  <a:pt x="17007" y="0"/>
                </a:lnTo>
                <a:lnTo>
                  <a:pt x="7447" y="0"/>
                </a:lnTo>
                <a:lnTo>
                  <a:pt x="0" y="7331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094259" y="445381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467" y="0"/>
                </a:moveTo>
                <a:lnTo>
                  <a:pt x="7145" y="0"/>
                </a:lnTo>
                <a:lnTo>
                  <a:pt x="0" y="7331"/>
                </a:lnTo>
                <a:lnTo>
                  <a:pt x="0" y="26713"/>
                </a:lnTo>
                <a:lnTo>
                  <a:pt x="7145" y="34044"/>
                </a:lnTo>
                <a:lnTo>
                  <a:pt x="26467" y="34044"/>
                </a:lnTo>
                <a:lnTo>
                  <a:pt x="33915" y="26713"/>
                </a:lnTo>
                <a:lnTo>
                  <a:pt x="33915" y="7331"/>
                </a:lnTo>
                <a:lnTo>
                  <a:pt x="26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094259" y="445381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7172"/>
                </a:moveTo>
                <a:lnTo>
                  <a:pt x="0" y="26713"/>
                </a:lnTo>
                <a:lnTo>
                  <a:pt x="7145" y="34044"/>
                </a:lnTo>
                <a:lnTo>
                  <a:pt x="16907" y="34044"/>
                </a:lnTo>
                <a:lnTo>
                  <a:pt x="26467" y="34044"/>
                </a:lnTo>
                <a:lnTo>
                  <a:pt x="33915" y="26713"/>
                </a:lnTo>
                <a:lnTo>
                  <a:pt x="33915" y="17172"/>
                </a:lnTo>
                <a:lnTo>
                  <a:pt x="33915" y="7331"/>
                </a:lnTo>
                <a:lnTo>
                  <a:pt x="26467" y="0"/>
                </a:lnTo>
                <a:lnTo>
                  <a:pt x="16907" y="0"/>
                </a:lnTo>
                <a:lnTo>
                  <a:pt x="7145" y="0"/>
                </a:lnTo>
                <a:lnTo>
                  <a:pt x="0" y="7331"/>
                </a:lnTo>
                <a:lnTo>
                  <a:pt x="0" y="171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29249" y="44344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467" y="0"/>
                </a:moveTo>
                <a:lnTo>
                  <a:pt x="7044" y="0"/>
                </a:lnTo>
                <a:lnTo>
                  <a:pt x="0" y="7431"/>
                </a:lnTo>
                <a:lnTo>
                  <a:pt x="0" y="26713"/>
                </a:lnTo>
                <a:lnTo>
                  <a:pt x="7044" y="34044"/>
                </a:lnTo>
                <a:lnTo>
                  <a:pt x="26467" y="34044"/>
                </a:lnTo>
                <a:lnTo>
                  <a:pt x="33814" y="26713"/>
                </a:lnTo>
                <a:lnTo>
                  <a:pt x="33814" y="7431"/>
                </a:lnTo>
                <a:lnTo>
                  <a:pt x="26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29249" y="44344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972"/>
                </a:moveTo>
                <a:lnTo>
                  <a:pt x="0" y="26713"/>
                </a:lnTo>
                <a:lnTo>
                  <a:pt x="7044" y="34044"/>
                </a:lnTo>
                <a:lnTo>
                  <a:pt x="16907" y="34044"/>
                </a:lnTo>
                <a:lnTo>
                  <a:pt x="26467" y="34044"/>
                </a:lnTo>
                <a:lnTo>
                  <a:pt x="33814" y="26713"/>
                </a:lnTo>
                <a:lnTo>
                  <a:pt x="33814" y="16972"/>
                </a:lnTo>
                <a:lnTo>
                  <a:pt x="33814" y="7431"/>
                </a:lnTo>
                <a:lnTo>
                  <a:pt x="26467" y="0"/>
                </a:lnTo>
                <a:lnTo>
                  <a:pt x="16907" y="0"/>
                </a:lnTo>
                <a:lnTo>
                  <a:pt x="7044" y="0"/>
                </a:lnTo>
                <a:lnTo>
                  <a:pt x="0" y="7431"/>
                </a:lnTo>
                <a:lnTo>
                  <a:pt x="0" y="16972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563937" y="43994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769" y="0"/>
                </a:moveTo>
                <a:lnTo>
                  <a:pt x="7346" y="0"/>
                </a:lnTo>
                <a:lnTo>
                  <a:pt x="0" y="7331"/>
                </a:lnTo>
                <a:lnTo>
                  <a:pt x="0" y="26612"/>
                </a:lnTo>
                <a:lnTo>
                  <a:pt x="7346" y="33743"/>
                </a:lnTo>
                <a:lnTo>
                  <a:pt x="26769" y="33743"/>
                </a:lnTo>
                <a:lnTo>
                  <a:pt x="33915" y="26612"/>
                </a:lnTo>
                <a:lnTo>
                  <a:pt x="33915" y="7331"/>
                </a:lnTo>
                <a:lnTo>
                  <a:pt x="2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563937" y="43994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612"/>
                </a:lnTo>
                <a:lnTo>
                  <a:pt x="7346" y="33743"/>
                </a:lnTo>
                <a:lnTo>
                  <a:pt x="16907" y="33743"/>
                </a:lnTo>
                <a:lnTo>
                  <a:pt x="26769" y="33743"/>
                </a:lnTo>
                <a:lnTo>
                  <a:pt x="33915" y="26612"/>
                </a:lnTo>
                <a:lnTo>
                  <a:pt x="33915" y="16871"/>
                </a:lnTo>
                <a:lnTo>
                  <a:pt x="33915" y="7331"/>
                </a:lnTo>
                <a:lnTo>
                  <a:pt x="26769" y="0"/>
                </a:lnTo>
                <a:lnTo>
                  <a:pt x="16907" y="0"/>
                </a:lnTo>
                <a:lnTo>
                  <a:pt x="7346" y="0"/>
                </a:lnTo>
                <a:lnTo>
                  <a:pt x="0" y="7331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797619" y="438501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562" y="0"/>
                </a:moveTo>
                <a:lnTo>
                  <a:pt x="7447" y="0"/>
                </a:lnTo>
                <a:lnTo>
                  <a:pt x="0" y="7029"/>
                </a:lnTo>
                <a:lnTo>
                  <a:pt x="0" y="26412"/>
                </a:lnTo>
                <a:lnTo>
                  <a:pt x="7447" y="33743"/>
                </a:lnTo>
                <a:lnTo>
                  <a:pt x="25562" y="33743"/>
                </a:lnTo>
                <a:lnTo>
                  <a:pt x="32707" y="26412"/>
                </a:lnTo>
                <a:lnTo>
                  <a:pt x="32707" y="7029"/>
                </a:lnTo>
                <a:lnTo>
                  <a:pt x="25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797619" y="438501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0" y="16871"/>
                </a:moveTo>
                <a:lnTo>
                  <a:pt x="0" y="26412"/>
                </a:lnTo>
                <a:lnTo>
                  <a:pt x="7447" y="33743"/>
                </a:lnTo>
                <a:lnTo>
                  <a:pt x="15699" y="33743"/>
                </a:lnTo>
                <a:lnTo>
                  <a:pt x="25562" y="33743"/>
                </a:lnTo>
                <a:lnTo>
                  <a:pt x="32707" y="26412"/>
                </a:lnTo>
                <a:lnTo>
                  <a:pt x="32707" y="16871"/>
                </a:lnTo>
                <a:lnTo>
                  <a:pt x="32707" y="7029"/>
                </a:lnTo>
                <a:lnTo>
                  <a:pt x="25562" y="0"/>
                </a:lnTo>
                <a:lnTo>
                  <a:pt x="15699" y="0"/>
                </a:lnTo>
                <a:lnTo>
                  <a:pt x="7447" y="0"/>
                </a:lnTo>
                <a:lnTo>
                  <a:pt x="0" y="7029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032610" y="43886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467" y="0"/>
                </a:moveTo>
                <a:lnTo>
                  <a:pt x="7145" y="0"/>
                </a:lnTo>
                <a:lnTo>
                  <a:pt x="0" y="7130"/>
                </a:lnTo>
                <a:lnTo>
                  <a:pt x="0" y="26512"/>
                </a:lnTo>
                <a:lnTo>
                  <a:pt x="7145" y="33843"/>
                </a:lnTo>
                <a:lnTo>
                  <a:pt x="26467" y="33843"/>
                </a:lnTo>
                <a:lnTo>
                  <a:pt x="33915" y="26512"/>
                </a:lnTo>
                <a:lnTo>
                  <a:pt x="33915" y="7130"/>
                </a:lnTo>
                <a:lnTo>
                  <a:pt x="26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032610" y="43886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0" y="16871"/>
                </a:moveTo>
                <a:lnTo>
                  <a:pt x="0" y="26512"/>
                </a:lnTo>
                <a:lnTo>
                  <a:pt x="7145" y="33843"/>
                </a:lnTo>
                <a:lnTo>
                  <a:pt x="16907" y="33843"/>
                </a:lnTo>
                <a:lnTo>
                  <a:pt x="26467" y="33843"/>
                </a:lnTo>
                <a:lnTo>
                  <a:pt x="33915" y="26512"/>
                </a:lnTo>
                <a:lnTo>
                  <a:pt x="33915" y="16871"/>
                </a:lnTo>
                <a:lnTo>
                  <a:pt x="33915" y="7130"/>
                </a:lnTo>
                <a:lnTo>
                  <a:pt x="26467" y="0"/>
                </a:lnTo>
                <a:lnTo>
                  <a:pt x="16907" y="0"/>
                </a:lnTo>
                <a:lnTo>
                  <a:pt x="7145" y="0"/>
                </a:lnTo>
                <a:lnTo>
                  <a:pt x="0" y="7130"/>
                </a:lnTo>
                <a:lnTo>
                  <a:pt x="0" y="16871"/>
                </a:lnTo>
                <a:close/>
              </a:path>
            </a:pathLst>
          </a:custGeom>
          <a:ln w="5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 txBox="1"/>
          <p:nvPr/>
        </p:nvSpPr>
        <p:spPr>
          <a:xfrm>
            <a:off x="3052258" y="5440764"/>
            <a:ext cx="127635" cy="213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9"/>
              </a:lnSpc>
            </a:pPr>
            <a:r>
              <a:rPr sz="800" dirty="0">
                <a:latin typeface="Symbol"/>
                <a:cs typeface="Symbol"/>
              </a:rPr>
              <a:t></a:t>
            </a:r>
            <a:r>
              <a:rPr sz="800" spc="-85" dirty="0">
                <a:latin typeface="Times New Roman"/>
                <a:cs typeface="Times New Roman"/>
              </a:rPr>
              <a:t> </a:t>
            </a:r>
            <a:r>
              <a:rPr sz="800" spc="40" dirty="0">
                <a:latin typeface="Symbol"/>
                <a:cs typeface="Symbol"/>
              </a:rPr>
              <a:t></a:t>
            </a:r>
            <a:r>
              <a:rPr sz="800" dirty="0">
                <a:latin typeface="Symbol"/>
                <a:cs typeface="Symbol"/>
              </a:rPr>
              <a:t></a:t>
            </a:r>
            <a:endParaRPr sz="800">
              <a:latin typeface="Symbol"/>
              <a:cs typeface="Symbol"/>
            </a:endParaRPr>
          </a:p>
        </p:txBody>
      </p:sp>
      <p:sp>
        <p:nvSpPr>
          <p:cNvPr id="1249" name="object 1249"/>
          <p:cNvSpPr txBox="1"/>
          <p:nvPr/>
        </p:nvSpPr>
        <p:spPr>
          <a:xfrm>
            <a:off x="3024233" y="5396238"/>
            <a:ext cx="86360" cy="5588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50" dirty="0">
                <a:latin typeface="Symbol"/>
                <a:cs typeface="Symbol"/>
              </a:rPr>
              <a:t></a:t>
            </a:r>
            <a:endParaRPr sz="450">
              <a:latin typeface="Symbol"/>
              <a:cs typeface="Symbol"/>
            </a:endParaRPr>
          </a:p>
        </p:txBody>
      </p:sp>
      <p:sp>
        <p:nvSpPr>
          <p:cNvPr id="1250" name="object 1250"/>
          <p:cNvSpPr txBox="1"/>
          <p:nvPr/>
        </p:nvSpPr>
        <p:spPr>
          <a:xfrm>
            <a:off x="4809031" y="6653061"/>
            <a:ext cx="1454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latin typeface="Arial"/>
                <a:cs typeface="Arial"/>
              </a:rPr>
              <a:t>t/</a:t>
            </a:r>
            <a:r>
              <a:rPr sz="850" spc="10" dirty="0">
                <a:latin typeface="Arial"/>
                <a:cs typeface="Arial"/>
              </a:rPr>
              <a:t>t</a:t>
            </a:r>
            <a:r>
              <a:rPr sz="750" spc="7" baseline="55555" dirty="0">
                <a:latin typeface="Arial"/>
                <a:cs typeface="Arial"/>
              </a:rPr>
              <a:t>*</a:t>
            </a:r>
            <a:endParaRPr sz="750" baseline="55555">
              <a:latin typeface="Arial"/>
              <a:cs typeface="Arial"/>
            </a:endParaRPr>
          </a:p>
        </p:txBody>
      </p:sp>
      <p:sp>
        <p:nvSpPr>
          <p:cNvPr id="1251" name="object 1251"/>
          <p:cNvSpPr txBox="1"/>
          <p:nvPr/>
        </p:nvSpPr>
        <p:spPr>
          <a:xfrm>
            <a:off x="6633209" y="5069078"/>
            <a:ext cx="121475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b="1" spc="15" dirty="0">
                <a:solidFill>
                  <a:srgbClr val="FFFFFF"/>
                </a:solidFill>
                <a:latin typeface="Symbol"/>
                <a:cs typeface="Symbol"/>
              </a:rPr>
              <a:t>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 P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b="1" spc="10" dirty="0">
                <a:solidFill>
                  <a:srgbClr val="FFFFFF"/>
                </a:solidFill>
                <a:latin typeface="Symbol"/>
                <a:cs typeface="Symbol"/>
              </a:rPr>
              <a:t></a:t>
            </a:r>
            <a:r>
              <a:rPr sz="2000" b="1" spc="15" dirty="0">
                <a:solidFill>
                  <a:srgbClr val="FFFFFF"/>
                </a:solidFill>
                <a:latin typeface="Symbol"/>
                <a:cs typeface="Symbol"/>
              </a:rPr>
              <a:t></a:t>
            </a:r>
            <a:r>
              <a:rPr sz="2000" b="1" dirty="0">
                <a:solidFill>
                  <a:srgbClr val="FFFFFF"/>
                </a:solidFill>
                <a:latin typeface="Symbol"/>
                <a:cs typeface="Symbol"/>
              </a:rPr>
              <a:t>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cP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b="1" spc="15" dirty="0">
                <a:solidFill>
                  <a:srgbClr val="FFFFFF"/>
                </a:solidFill>
                <a:latin typeface="Symbol"/>
                <a:cs typeface="Symbol"/>
              </a:rPr>
              <a:t>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52" name="object 1252"/>
          <p:cNvSpPr/>
          <p:nvPr/>
        </p:nvSpPr>
        <p:spPr>
          <a:xfrm>
            <a:off x="5943600" y="0"/>
            <a:ext cx="3200399" cy="201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 txBox="1"/>
          <p:nvPr/>
        </p:nvSpPr>
        <p:spPr>
          <a:xfrm>
            <a:off x="6328409" y="2780919"/>
            <a:ext cx="268414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osity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53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era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54" name="object 1254"/>
          <p:cNvSpPr txBox="1"/>
          <p:nvPr/>
        </p:nvSpPr>
        <p:spPr>
          <a:xfrm>
            <a:off x="1378077" y="4687061"/>
            <a:ext cx="156337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IVERSAL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1" spc="-2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6800" y="1524000"/>
            <a:ext cx="4114800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82209" y="4192107"/>
            <a:ext cx="15748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0</a:t>
            </a:r>
            <a:r>
              <a:rPr sz="750" spc="-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8244" y="4192107"/>
            <a:ext cx="15748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0</a:t>
            </a:r>
            <a:r>
              <a:rPr sz="750" spc="-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53015" y="4192107"/>
            <a:ext cx="15748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0</a:t>
            </a:r>
            <a:r>
              <a:rPr sz="750" spc="-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89050" y="4192107"/>
            <a:ext cx="15748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0</a:t>
            </a:r>
            <a:r>
              <a:rPr sz="750" spc="-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23707" y="4192107"/>
            <a:ext cx="15748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0</a:t>
            </a:r>
            <a:r>
              <a:rPr sz="750" spc="-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59742" y="4192107"/>
            <a:ext cx="15748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1</a:t>
            </a:r>
            <a:r>
              <a:rPr sz="750" spc="-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85499" y="4069210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85499" y="3489323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85499" y="2909757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85499" y="2330191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85499" y="1750282"/>
            <a:ext cx="7874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61075" y="413400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30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78403" y="4134005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471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97133" y="413400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30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14518" y="4134005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471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31790" y="413400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30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50554" y="4134005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471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67939" y="413400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30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5210" y="4134005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471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02596" y="413400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30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21360" y="4134005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471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38631" y="4134005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30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29394" y="4134005"/>
            <a:ext cx="3209290" cy="0"/>
          </a:xfrm>
          <a:custGeom>
            <a:avLst/>
            <a:gdLst/>
            <a:ahLst/>
            <a:cxnLst/>
            <a:rect l="l" t="t" r="r" b="b"/>
            <a:pathLst>
              <a:path w="3209290">
                <a:moveTo>
                  <a:pt x="0" y="0"/>
                </a:moveTo>
                <a:lnTo>
                  <a:pt x="3209236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82579" y="413400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814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05848" y="384407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82579" y="355446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814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05848" y="326444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82579" y="297455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814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05848" y="268488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2579" y="2394986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814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05848" y="210497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82579" y="181542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814" y="0"/>
                </a:lnTo>
              </a:path>
            </a:pathLst>
          </a:custGeom>
          <a:ln w="94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9394" y="1815420"/>
            <a:ext cx="0" cy="2319020"/>
          </a:xfrm>
          <a:custGeom>
            <a:avLst/>
            <a:gdLst/>
            <a:ahLst/>
            <a:cxnLst/>
            <a:rect l="l" t="t" r="r" b="b"/>
            <a:pathLst>
              <a:path h="2319020">
                <a:moveTo>
                  <a:pt x="0" y="2318584"/>
                </a:moveTo>
                <a:lnTo>
                  <a:pt x="0" y="0"/>
                </a:lnTo>
              </a:path>
            </a:pathLst>
          </a:custGeom>
          <a:ln w="9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43126" y="1826297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19351" y="0"/>
                </a:moveTo>
                <a:lnTo>
                  <a:pt x="11712" y="1475"/>
                </a:lnTo>
                <a:lnTo>
                  <a:pt x="5573" y="5538"/>
                </a:lnTo>
                <a:lnTo>
                  <a:pt x="1485" y="11640"/>
                </a:lnTo>
                <a:lnTo>
                  <a:pt x="0" y="19234"/>
                </a:lnTo>
                <a:lnTo>
                  <a:pt x="1485" y="27027"/>
                </a:lnTo>
                <a:lnTo>
                  <a:pt x="5573" y="33231"/>
                </a:lnTo>
                <a:lnTo>
                  <a:pt x="11712" y="37332"/>
                </a:lnTo>
                <a:lnTo>
                  <a:pt x="19351" y="38813"/>
                </a:lnTo>
                <a:lnTo>
                  <a:pt x="26983" y="37332"/>
                </a:lnTo>
                <a:lnTo>
                  <a:pt x="33118" y="33231"/>
                </a:lnTo>
                <a:lnTo>
                  <a:pt x="37205" y="27027"/>
                </a:lnTo>
                <a:lnTo>
                  <a:pt x="38690" y="19234"/>
                </a:lnTo>
                <a:lnTo>
                  <a:pt x="37205" y="11640"/>
                </a:lnTo>
                <a:lnTo>
                  <a:pt x="33118" y="5538"/>
                </a:lnTo>
                <a:lnTo>
                  <a:pt x="26983" y="1475"/>
                </a:lnTo>
                <a:lnTo>
                  <a:pt x="1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43126" y="1826297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0" y="19234"/>
                </a:moveTo>
                <a:lnTo>
                  <a:pt x="1485" y="27027"/>
                </a:lnTo>
                <a:lnTo>
                  <a:pt x="5573" y="33231"/>
                </a:lnTo>
                <a:lnTo>
                  <a:pt x="11712" y="37332"/>
                </a:lnTo>
                <a:lnTo>
                  <a:pt x="19351" y="38813"/>
                </a:lnTo>
                <a:lnTo>
                  <a:pt x="26983" y="37332"/>
                </a:lnTo>
                <a:lnTo>
                  <a:pt x="33118" y="33231"/>
                </a:lnTo>
                <a:lnTo>
                  <a:pt x="37205" y="27027"/>
                </a:lnTo>
                <a:lnTo>
                  <a:pt x="38690" y="19234"/>
                </a:lnTo>
                <a:lnTo>
                  <a:pt x="37205" y="11640"/>
                </a:lnTo>
                <a:lnTo>
                  <a:pt x="33118" y="5538"/>
                </a:lnTo>
                <a:lnTo>
                  <a:pt x="26983" y="1475"/>
                </a:lnTo>
                <a:lnTo>
                  <a:pt x="19351" y="0"/>
                </a:lnTo>
                <a:lnTo>
                  <a:pt x="11712" y="1475"/>
                </a:lnTo>
                <a:lnTo>
                  <a:pt x="5573" y="5538"/>
                </a:lnTo>
                <a:lnTo>
                  <a:pt x="1485" y="11640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50135" y="197960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51" y="0"/>
                </a:moveTo>
                <a:lnTo>
                  <a:pt x="11596" y="1443"/>
                </a:lnTo>
                <a:lnTo>
                  <a:pt x="5469" y="5452"/>
                </a:lnTo>
                <a:lnTo>
                  <a:pt x="1446" y="11544"/>
                </a:lnTo>
                <a:lnTo>
                  <a:pt x="0" y="19234"/>
                </a:lnTo>
                <a:lnTo>
                  <a:pt x="1446" y="26846"/>
                </a:lnTo>
                <a:lnTo>
                  <a:pt x="5469" y="32988"/>
                </a:lnTo>
                <a:lnTo>
                  <a:pt x="11596" y="37090"/>
                </a:lnTo>
                <a:lnTo>
                  <a:pt x="19351" y="38584"/>
                </a:lnTo>
                <a:lnTo>
                  <a:pt x="26983" y="37090"/>
                </a:lnTo>
                <a:lnTo>
                  <a:pt x="33118" y="32988"/>
                </a:lnTo>
                <a:lnTo>
                  <a:pt x="37205" y="26846"/>
                </a:lnTo>
                <a:lnTo>
                  <a:pt x="38690" y="19234"/>
                </a:lnTo>
                <a:lnTo>
                  <a:pt x="37205" y="11544"/>
                </a:lnTo>
                <a:lnTo>
                  <a:pt x="33118" y="5452"/>
                </a:lnTo>
                <a:lnTo>
                  <a:pt x="26983" y="1443"/>
                </a:lnTo>
                <a:lnTo>
                  <a:pt x="1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50135" y="197960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46" y="26846"/>
                </a:lnTo>
                <a:lnTo>
                  <a:pt x="5469" y="32988"/>
                </a:lnTo>
                <a:lnTo>
                  <a:pt x="11596" y="37090"/>
                </a:lnTo>
                <a:lnTo>
                  <a:pt x="19351" y="38584"/>
                </a:lnTo>
                <a:lnTo>
                  <a:pt x="26983" y="37090"/>
                </a:lnTo>
                <a:lnTo>
                  <a:pt x="33118" y="32988"/>
                </a:lnTo>
                <a:lnTo>
                  <a:pt x="37205" y="26846"/>
                </a:lnTo>
                <a:lnTo>
                  <a:pt x="38690" y="19234"/>
                </a:lnTo>
                <a:lnTo>
                  <a:pt x="37205" y="11544"/>
                </a:lnTo>
                <a:lnTo>
                  <a:pt x="33118" y="5452"/>
                </a:lnTo>
                <a:lnTo>
                  <a:pt x="26983" y="1443"/>
                </a:lnTo>
                <a:lnTo>
                  <a:pt x="19351" y="0"/>
                </a:lnTo>
                <a:lnTo>
                  <a:pt x="11596" y="1443"/>
                </a:lnTo>
                <a:lnTo>
                  <a:pt x="5469" y="5452"/>
                </a:lnTo>
                <a:lnTo>
                  <a:pt x="1446" y="11544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6869" y="2087113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17937" y="0"/>
                </a:moveTo>
                <a:lnTo>
                  <a:pt x="11116" y="1477"/>
                </a:lnTo>
                <a:lnTo>
                  <a:pt x="5396" y="5552"/>
                </a:lnTo>
                <a:lnTo>
                  <a:pt x="1463" y="11689"/>
                </a:lnTo>
                <a:lnTo>
                  <a:pt x="0" y="19349"/>
                </a:lnTo>
                <a:lnTo>
                  <a:pt x="1463" y="27040"/>
                </a:lnTo>
                <a:lnTo>
                  <a:pt x="5396" y="33131"/>
                </a:lnTo>
                <a:lnTo>
                  <a:pt x="11116" y="37140"/>
                </a:lnTo>
                <a:lnTo>
                  <a:pt x="17937" y="38584"/>
                </a:lnTo>
                <a:lnTo>
                  <a:pt x="25690" y="37140"/>
                </a:lnTo>
                <a:lnTo>
                  <a:pt x="31813" y="33131"/>
                </a:lnTo>
                <a:lnTo>
                  <a:pt x="35832" y="27040"/>
                </a:lnTo>
                <a:lnTo>
                  <a:pt x="37277" y="19349"/>
                </a:lnTo>
                <a:lnTo>
                  <a:pt x="35832" y="11689"/>
                </a:lnTo>
                <a:lnTo>
                  <a:pt x="31813" y="5552"/>
                </a:lnTo>
                <a:lnTo>
                  <a:pt x="25690" y="1477"/>
                </a:lnTo>
                <a:lnTo>
                  <a:pt x="17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56869" y="2087113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19349"/>
                </a:moveTo>
                <a:lnTo>
                  <a:pt x="1463" y="27040"/>
                </a:lnTo>
                <a:lnTo>
                  <a:pt x="5396" y="33131"/>
                </a:lnTo>
                <a:lnTo>
                  <a:pt x="11116" y="37140"/>
                </a:lnTo>
                <a:lnTo>
                  <a:pt x="17937" y="38584"/>
                </a:lnTo>
                <a:lnTo>
                  <a:pt x="25690" y="37140"/>
                </a:lnTo>
                <a:lnTo>
                  <a:pt x="31813" y="33131"/>
                </a:lnTo>
                <a:lnTo>
                  <a:pt x="35832" y="27040"/>
                </a:lnTo>
                <a:lnTo>
                  <a:pt x="37277" y="19349"/>
                </a:lnTo>
                <a:lnTo>
                  <a:pt x="35832" y="11689"/>
                </a:lnTo>
                <a:lnTo>
                  <a:pt x="31813" y="5552"/>
                </a:lnTo>
                <a:lnTo>
                  <a:pt x="25690" y="1477"/>
                </a:lnTo>
                <a:lnTo>
                  <a:pt x="17937" y="0"/>
                </a:lnTo>
                <a:lnTo>
                  <a:pt x="11116" y="1477"/>
                </a:lnTo>
                <a:lnTo>
                  <a:pt x="5396" y="5552"/>
                </a:lnTo>
                <a:lnTo>
                  <a:pt x="1463" y="11689"/>
                </a:lnTo>
                <a:lnTo>
                  <a:pt x="0" y="19349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63879" y="218237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2" y="1477"/>
                </a:lnTo>
                <a:lnTo>
                  <a:pt x="5567" y="5552"/>
                </a:lnTo>
                <a:lnTo>
                  <a:pt x="1483" y="11689"/>
                </a:lnTo>
                <a:lnTo>
                  <a:pt x="0" y="19349"/>
                </a:lnTo>
                <a:lnTo>
                  <a:pt x="1483" y="27040"/>
                </a:lnTo>
                <a:lnTo>
                  <a:pt x="5567" y="33131"/>
                </a:lnTo>
                <a:lnTo>
                  <a:pt x="11702" y="37140"/>
                </a:lnTo>
                <a:lnTo>
                  <a:pt x="19339" y="38584"/>
                </a:lnTo>
                <a:lnTo>
                  <a:pt x="26971" y="37140"/>
                </a:lnTo>
                <a:lnTo>
                  <a:pt x="33107" y="33131"/>
                </a:lnTo>
                <a:lnTo>
                  <a:pt x="37194" y="27040"/>
                </a:lnTo>
                <a:lnTo>
                  <a:pt x="38679" y="19349"/>
                </a:lnTo>
                <a:lnTo>
                  <a:pt x="37194" y="11689"/>
                </a:lnTo>
                <a:lnTo>
                  <a:pt x="33107" y="5552"/>
                </a:lnTo>
                <a:lnTo>
                  <a:pt x="26971" y="1477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63879" y="218237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349"/>
                </a:moveTo>
                <a:lnTo>
                  <a:pt x="1483" y="27040"/>
                </a:lnTo>
                <a:lnTo>
                  <a:pt x="5567" y="33131"/>
                </a:lnTo>
                <a:lnTo>
                  <a:pt x="11702" y="37140"/>
                </a:lnTo>
                <a:lnTo>
                  <a:pt x="19339" y="38584"/>
                </a:lnTo>
                <a:lnTo>
                  <a:pt x="26971" y="37140"/>
                </a:lnTo>
                <a:lnTo>
                  <a:pt x="33107" y="33131"/>
                </a:lnTo>
                <a:lnTo>
                  <a:pt x="37194" y="27040"/>
                </a:lnTo>
                <a:lnTo>
                  <a:pt x="38679" y="19349"/>
                </a:lnTo>
                <a:lnTo>
                  <a:pt x="37194" y="11689"/>
                </a:lnTo>
                <a:lnTo>
                  <a:pt x="33107" y="5552"/>
                </a:lnTo>
                <a:lnTo>
                  <a:pt x="26971" y="1477"/>
                </a:lnTo>
                <a:lnTo>
                  <a:pt x="19339" y="0"/>
                </a:lnTo>
                <a:lnTo>
                  <a:pt x="11702" y="1477"/>
                </a:lnTo>
                <a:lnTo>
                  <a:pt x="5567" y="5552"/>
                </a:lnTo>
                <a:lnTo>
                  <a:pt x="1483" y="11689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70888" y="227202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19339" y="0"/>
                </a:moveTo>
                <a:lnTo>
                  <a:pt x="11586" y="1477"/>
                </a:lnTo>
                <a:lnTo>
                  <a:pt x="5464" y="5552"/>
                </a:lnTo>
                <a:lnTo>
                  <a:pt x="1444" y="11689"/>
                </a:lnTo>
                <a:lnTo>
                  <a:pt x="0" y="19349"/>
                </a:lnTo>
                <a:lnTo>
                  <a:pt x="1444" y="27075"/>
                </a:lnTo>
                <a:lnTo>
                  <a:pt x="5464" y="33246"/>
                </a:lnTo>
                <a:lnTo>
                  <a:pt x="11586" y="37333"/>
                </a:lnTo>
                <a:lnTo>
                  <a:pt x="19339" y="38813"/>
                </a:lnTo>
                <a:lnTo>
                  <a:pt x="26928" y="37333"/>
                </a:lnTo>
                <a:lnTo>
                  <a:pt x="32969" y="33246"/>
                </a:lnTo>
                <a:lnTo>
                  <a:pt x="36961" y="27075"/>
                </a:lnTo>
                <a:lnTo>
                  <a:pt x="38403" y="19349"/>
                </a:lnTo>
                <a:lnTo>
                  <a:pt x="36961" y="11689"/>
                </a:lnTo>
                <a:lnTo>
                  <a:pt x="32969" y="5552"/>
                </a:lnTo>
                <a:lnTo>
                  <a:pt x="26928" y="1477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70888" y="227202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0" y="19349"/>
                </a:moveTo>
                <a:lnTo>
                  <a:pt x="1444" y="27075"/>
                </a:lnTo>
                <a:lnTo>
                  <a:pt x="5464" y="33246"/>
                </a:lnTo>
                <a:lnTo>
                  <a:pt x="11586" y="37333"/>
                </a:lnTo>
                <a:lnTo>
                  <a:pt x="19339" y="38813"/>
                </a:lnTo>
                <a:lnTo>
                  <a:pt x="26928" y="37333"/>
                </a:lnTo>
                <a:lnTo>
                  <a:pt x="32969" y="33246"/>
                </a:lnTo>
                <a:lnTo>
                  <a:pt x="36961" y="27075"/>
                </a:lnTo>
                <a:lnTo>
                  <a:pt x="38403" y="19349"/>
                </a:lnTo>
                <a:lnTo>
                  <a:pt x="36961" y="11689"/>
                </a:lnTo>
                <a:lnTo>
                  <a:pt x="32969" y="5552"/>
                </a:lnTo>
                <a:lnTo>
                  <a:pt x="26928" y="1477"/>
                </a:lnTo>
                <a:lnTo>
                  <a:pt x="19339" y="0"/>
                </a:lnTo>
                <a:lnTo>
                  <a:pt x="11586" y="1477"/>
                </a:lnTo>
                <a:lnTo>
                  <a:pt x="5464" y="5552"/>
                </a:lnTo>
                <a:lnTo>
                  <a:pt x="1444" y="11689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77611" y="228324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7" y="1443"/>
                </a:lnTo>
                <a:lnTo>
                  <a:pt x="5571" y="5452"/>
                </a:lnTo>
                <a:lnTo>
                  <a:pt x="1485" y="11544"/>
                </a:lnTo>
                <a:lnTo>
                  <a:pt x="0" y="19234"/>
                </a:lnTo>
                <a:lnTo>
                  <a:pt x="1485" y="26846"/>
                </a:lnTo>
                <a:lnTo>
                  <a:pt x="5571" y="32988"/>
                </a:lnTo>
                <a:lnTo>
                  <a:pt x="11707" y="37090"/>
                </a:lnTo>
                <a:lnTo>
                  <a:pt x="19339" y="38584"/>
                </a:lnTo>
                <a:lnTo>
                  <a:pt x="27094" y="37090"/>
                </a:lnTo>
                <a:lnTo>
                  <a:pt x="33220" y="32988"/>
                </a:lnTo>
                <a:lnTo>
                  <a:pt x="37244" y="26846"/>
                </a:lnTo>
                <a:lnTo>
                  <a:pt x="38690" y="19234"/>
                </a:lnTo>
                <a:lnTo>
                  <a:pt x="37244" y="11544"/>
                </a:lnTo>
                <a:lnTo>
                  <a:pt x="33220" y="5452"/>
                </a:lnTo>
                <a:lnTo>
                  <a:pt x="27094" y="1443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77611" y="228324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85" y="26846"/>
                </a:lnTo>
                <a:lnTo>
                  <a:pt x="5571" y="32988"/>
                </a:lnTo>
                <a:lnTo>
                  <a:pt x="11707" y="37090"/>
                </a:lnTo>
                <a:lnTo>
                  <a:pt x="19339" y="38584"/>
                </a:lnTo>
                <a:lnTo>
                  <a:pt x="27094" y="37090"/>
                </a:lnTo>
                <a:lnTo>
                  <a:pt x="33220" y="32988"/>
                </a:lnTo>
                <a:lnTo>
                  <a:pt x="37244" y="26846"/>
                </a:lnTo>
                <a:lnTo>
                  <a:pt x="38690" y="19234"/>
                </a:lnTo>
                <a:lnTo>
                  <a:pt x="37244" y="11544"/>
                </a:lnTo>
                <a:lnTo>
                  <a:pt x="33220" y="5452"/>
                </a:lnTo>
                <a:lnTo>
                  <a:pt x="27094" y="1443"/>
                </a:lnTo>
                <a:lnTo>
                  <a:pt x="19339" y="0"/>
                </a:lnTo>
                <a:lnTo>
                  <a:pt x="11707" y="1443"/>
                </a:lnTo>
                <a:lnTo>
                  <a:pt x="5571" y="5452"/>
                </a:lnTo>
                <a:lnTo>
                  <a:pt x="1485" y="11544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84620" y="2388002"/>
            <a:ext cx="38735" cy="37465"/>
          </a:xfrm>
          <a:custGeom>
            <a:avLst/>
            <a:gdLst/>
            <a:ahLst/>
            <a:cxnLst/>
            <a:rect l="l" t="t" r="r" b="b"/>
            <a:pathLst>
              <a:path w="38735" h="37464">
                <a:moveTo>
                  <a:pt x="19339" y="0"/>
                </a:moveTo>
                <a:lnTo>
                  <a:pt x="11586" y="1458"/>
                </a:lnTo>
                <a:lnTo>
                  <a:pt x="5464" y="5395"/>
                </a:lnTo>
                <a:lnTo>
                  <a:pt x="1444" y="11157"/>
                </a:lnTo>
                <a:lnTo>
                  <a:pt x="0" y="18089"/>
                </a:lnTo>
                <a:lnTo>
                  <a:pt x="1444" y="25701"/>
                </a:lnTo>
                <a:lnTo>
                  <a:pt x="5464" y="31843"/>
                </a:lnTo>
                <a:lnTo>
                  <a:pt x="11586" y="35945"/>
                </a:lnTo>
                <a:lnTo>
                  <a:pt x="19339" y="37439"/>
                </a:lnTo>
                <a:lnTo>
                  <a:pt x="26976" y="35945"/>
                </a:lnTo>
                <a:lnTo>
                  <a:pt x="33111" y="31843"/>
                </a:lnTo>
                <a:lnTo>
                  <a:pt x="37195" y="25701"/>
                </a:lnTo>
                <a:lnTo>
                  <a:pt x="38679" y="18089"/>
                </a:lnTo>
                <a:lnTo>
                  <a:pt x="37195" y="11157"/>
                </a:lnTo>
                <a:lnTo>
                  <a:pt x="33111" y="5395"/>
                </a:lnTo>
                <a:lnTo>
                  <a:pt x="26976" y="1458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84620" y="2388002"/>
            <a:ext cx="38735" cy="37465"/>
          </a:xfrm>
          <a:custGeom>
            <a:avLst/>
            <a:gdLst/>
            <a:ahLst/>
            <a:cxnLst/>
            <a:rect l="l" t="t" r="r" b="b"/>
            <a:pathLst>
              <a:path w="38735" h="37464">
                <a:moveTo>
                  <a:pt x="0" y="18089"/>
                </a:moveTo>
                <a:lnTo>
                  <a:pt x="1444" y="25701"/>
                </a:lnTo>
                <a:lnTo>
                  <a:pt x="5464" y="31843"/>
                </a:lnTo>
                <a:lnTo>
                  <a:pt x="11586" y="35945"/>
                </a:lnTo>
                <a:lnTo>
                  <a:pt x="19339" y="37439"/>
                </a:lnTo>
                <a:lnTo>
                  <a:pt x="26976" y="35945"/>
                </a:lnTo>
                <a:lnTo>
                  <a:pt x="33111" y="31843"/>
                </a:lnTo>
                <a:lnTo>
                  <a:pt x="37195" y="25701"/>
                </a:lnTo>
                <a:lnTo>
                  <a:pt x="38679" y="18089"/>
                </a:lnTo>
                <a:lnTo>
                  <a:pt x="37195" y="11157"/>
                </a:lnTo>
                <a:lnTo>
                  <a:pt x="33111" y="5395"/>
                </a:lnTo>
                <a:lnTo>
                  <a:pt x="26976" y="1458"/>
                </a:lnTo>
                <a:lnTo>
                  <a:pt x="19339" y="0"/>
                </a:lnTo>
                <a:lnTo>
                  <a:pt x="11586" y="1458"/>
                </a:lnTo>
                <a:lnTo>
                  <a:pt x="5464" y="5395"/>
                </a:lnTo>
                <a:lnTo>
                  <a:pt x="1444" y="11157"/>
                </a:lnTo>
                <a:lnTo>
                  <a:pt x="0" y="1808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91342" y="245841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949" y="0"/>
                </a:moveTo>
                <a:lnTo>
                  <a:pt x="11120" y="1458"/>
                </a:lnTo>
                <a:lnTo>
                  <a:pt x="5397" y="5395"/>
                </a:lnTo>
                <a:lnTo>
                  <a:pt x="1463" y="11157"/>
                </a:lnTo>
                <a:lnTo>
                  <a:pt x="0" y="18089"/>
                </a:lnTo>
                <a:lnTo>
                  <a:pt x="1463" y="25684"/>
                </a:lnTo>
                <a:lnTo>
                  <a:pt x="5397" y="31786"/>
                </a:lnTo>
                <a:lnTo>
                  <a:pt x="11120" y="35848"/>
                </a:lnTo>
                <a:lnTo>
                  <a:pt x="17949" y="37324"/>
                </a:lnTo>
                <a:lnTo>
                  <a:pt x="25702" y="35848"/>
                </a:lnTo>
                <a:lnTo>
                  <a:pt x="31824" y="31786"/>
                </a:lnTo>
                <a:lnTo>
                  <a:pt x="35844" y="25684"/>
                </a:lnTo>
                <a:lnTo>
                  <a:pt x="37288" y="18089"/>
                </a:lnTo>
                <a:lnTo>
                  <a:pt x="35844" y="11157"/>
                </a:lnTo>
                <a:lnTo>
                  <a:pt x="31824" y="5395"/>
                </a:lnTo>
                <a:lnTo>
                  <a:pt x="25702" y="1458"/>
                </a:lnTo>
                <a:lnTo>
                  <a:pt x="17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91342" y="245841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18089"/>
                </a:moveTo>
                <a:lnTo>
                  <a:pt x="1463" y="25684"/>
                </a:lnTo>
                <a:lnTo>
                  <a:pt x="5397" y="31786"/>
                </a:lnTo>
                <a:lnTo>
                  <a:pt x="11120" y="35848"/>
                </a:lnTo>
                <a:lnTo>
                  <a:pt x="17949" y="37324"/>
                </a:lnTo>
                <a:lnTo>
                  <a:pt x="25702" y="35848"/>
                </a:lnTo>
                <a:lnTo>
                  <a:pt x="31824" y="31786"/>
                </a:lnTo>
                <a:lnTo>
                  <a:pt x="35844" y="25684"/>
                </a:lnTo>
                <a:lnTo>
                  <a:pt x="37288" y="18089"/>
                </a:lnTo>
                <a:lnTo>
                  <a:pt x="35844" y="11157"/>
                </a:lnTo>
                <a:lnTo>
                  <a:pt x="31824" y="5395"/>
                </a:lnTo>
                <a:lnTo>
                  <a:pt x="25702" y="1458"/>
                </a:lnTo>
                <a:lnTo>
                  <a:pt x="17949" y="0"/>
                </a:lnTo>
                <a:lnTo>
                  <a:pt x="11120" y="1458"/>
                </a:lnTo>
                <a:lnTo>
                  <a:pt x="5397" y="5395"/>
                </a:lnTo>
                <a:lnTo>
                  <a:pt x="1463" y="11157"/>
                </a:lnTo>
                <a:lnTo>
                  <a:pt x="0" y="1808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98352" y="249997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51" y="0"/>
                </a:moveTo>
                <a:lnTo>
                  <a:pt x="11712" y="1443"/>
                </a:lnTo>
                <a:lnTo>
                  <a:pt x="5573" y="5452"/>
                </a:lnTo>
                <a:lnTo>
                  <a:pt x="1485" y="11544"/>
                </a:lnTo>
                <a:lnTo>
                  <a:pt x="0" y="19234"/>
                </a:lnTo>
                <a:lnTo>
                  <a:pt x="1485" y="26895"/>
                </a:lnTo>
                <a:lnTo>
                  <a:pt x="5573" y="33031"/>
                </a:lnTo>
                <a:lnTo>
                  <a:pt x="11712" y="37106"/>
                </a:lnTo>
                <a:lnTo>
                  <a:pt x="19351" y="38584"/>
                </a:lnTo>
                <a:lnTo>
                  <a:pt x="26983" y="37106"/>
                </a:lnTo>
                <a:lnTo>
                  <a:pt x="33118" y="33031"/>
                </a:lnTo>
                <a:lnTo>
                  <a:pt x="37205" y="26895"/>
                </a:lnTo>
                <a:lnTo>
                  <a:pt x="38690" y="19234"/>
                </a:lnTo>
                <a:lnTo>
                  <a:pt x="37205" y="11544"/>
                </a:lnTo>
                <a:lnTo>
                  <a:pt x="33118" y="5452"/>
                </a:lnTo>
                <a:lnTo>
                  <a:pt x="26983" y="1443"/>
                </a:lnTo>
                <a:lnTo>
                  <a:pt x="1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98352" y="249997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85" y="26895"/>
                </a:lnTo>
                <a:lnTo>
                  <a:pt x="5573" y="33031"/>
                </a:lnTo>
                <a:lnTo>
                  <a:pt x="11712" y="37106"/>
                </a:lnTo>
                <a:lnTo>
                  <a:pt x="19351" y="38584"/>
                </a:lnTo>
                <a:lnTo>
                  <a:pt x="26983" y="37106"/>
                </a:lnTo>
                <a:lnTo>
                  <a:pt x="33118" y="33031"/>
                </a:lnTo>
                <a:lnTo>
                  <a:pt x="37205" y="26895"/>
                </a:lnTo>
                <a:lnTo>
                  <a:pt x="38690" y="19234"/>
                </a:lnTo>
                <a:lnTo>
                  <a:pt x="37205" y="11544"/>
                </a:lnTo>
                <a:lnTo>
                  <a:pt x="33118" y="5452"/>
                </a:lnTo>
                <a:lnTo>
                  <a:pt x="26983" y="1443"/>
                </a:lnTo>
                <a:lnTo>
                  <a:pt x="19351" y="0"/>
                </a:lnTo>
                <a:lnTo>
                  <a:pt x="11712" y="1443"/>
                </a:lnTo>
                <a:lnTo>
                  <a:pt x="5573" y="5452"/>
                </a:lnTo>
                <a:lnTo>
                  <a:pt x="1485" y="11544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5362" y="254268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591" y="1445"/>
                </a:lnTo>
                <a:lnTo>
                  <a:pt x="5468" y="5467"/>
                </a:lnTo>
                <a:lnTo>
                  <a:pt x="1446" y="11592"/>
                </a:lnTo>
                <a:lnTo>
                  <a:pt x="0" y="19349"/>
                </a:lnTo>
                <a:lnTo>
                  <a:pt x="1446" y="26943"/>
                </a:lnTo>
                <a:lnTo>
                  <a:pt x="5468" y="33045"/>
                </a:lnTo>
                <a:lnTo>
                  <a:pt x="11591" y="37108"/>
                </a:lnTo>
                <a:lnTo>
                  <a:pt x="19339" y="38584"/>
                </a:lnTo>
                <a:lnTo>
                  <a:pt x="26933" y="37108"/>
                </a:lnTo>
                <a:lnTo>
                  <a:pt x="32973" y="33045"/>
                </a:lnTo>
                <a:lnTo>
                  <a:pt x="36963" y="26943"/>
                </a:lnTo>
                <a:lnTo>
                  <a:pt x="38403" y="19349"/>
                </a:lnTo>
                <a:lnTo>
                  <a:pt x="36963" y="11592"/>
                </a:lnTo>
                <a:lnTo>
                  <a:pt x="32973" y="5467"/>
                </a:lnTo>
                <a:lnTo>
                  <a:pt x="26933" y="1445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05362" y="254268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349"/>
                </a:moveTo>
                <a:lnTo>
                  <a:pt x="1446" y="26943"/>
                </a:lnTo>
                <a:lnTo>
                  <a:pt x="5468" y="33045"/>
                </a:lnTo>
                <a:lnTo>
                  <a:pt x="11591" y="37108"/>
                </a:lnTo>
                <a:lnTo>
                  <a:pt x="19339" y="38584"/>
                </a:lnTo>
                <a:lnTo>
                  <a:pt x="26933" y="37108"/>
                </a:lnTo>
                <a:lnTo>
                  <a:pt x="32973" y="33045"/>
                </a:lnTo>
                <a:lnTo>
                  <a:pt x="36963" y="26943"/>
                </a:lnTo>
                <a:lnTo>
                  <a:pt x="38403" y="19349"/>
                </a:lnTo>
                <a:lnTo>
                  <a:pt x="36963" y="11592"/>
                </a:lnTo>
                <a:lnTo>
                  <a:pt x="32973" y="5467"/>
                </a:lnTo>
                <a:lnTo>
                  <a:pt x="26933" y="1445"/>
                </a:lnTo>
                <a:lnTo>
                  <a:pt x="19339" y="0"/>
                </a:lnTo>
                <a:lnTo>
                  <a:pt x="11591" y="1445"/>
                </a:lnTo>
                <a:lnTo>
                  <a:pt x="5468" y="5467"/>
                </a:lnTo>
                <a:lnTo>
                  <a:pt x="1446" y="11592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2095" y="259523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7" y="1443"/>
                </a:lnTo>
                <a:lnTo>
                  <a:pt x="5571" y="5452"/>
                </a:lnTo>
                <a:lnTo>
                  <a:pt x="1485" y="11544"/>
                </a:lnTo>
                <a:lnTo>
                  <a:pt x="0" y="19234"/>
                </a:lnTo>
                <a:lnTo>
                  <a:pt x="1485" y="26846"/>
                </a:lnTo>
                <a:lnTo>
                  <a:pt x="5571" y="32988"/>
                </a:lnTo>
                <a:lnTo>
                  <a:pt x="11707" y="37090"/>
                </a:lnTo>
                <a:lnTo>
                  <a:pt x="19339" y="38584"/>
                </a:lnTo>
                <a:lnTo>
                  <a:pt x="27092" y="37090"/>
                </a:lnTo>
                <a:lnTo>
                  <a:pt x="33215" y="32988"/>
                </a:lnTo>
                <a:lnTo>
                  <a:pt x="37234" y="26846"/>
                </a:lnTo>
                <a:lnTo>
                  <a:pt x="38679" y="19234"/>
                </a:lnTo>
                <a:lnTo>
                  <a:pt x="37234" y="11544"/>
                </a:lnTo>
                <a:lnTo>
                  <a:pt x="33215" y="5452"/>
                </a:lnTo>
                <a:lnTo>
                  <a:pt x="27092" y="1443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12095" y="259523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85" y="26846"/>
                </a:lnTo>
                <a:lnTo>
                  <a:pt x="5571" y="32988"/>
                </a:lnTo>
                <a:lnTo>
                  <a:pt x="11707" y="37090"/>
                </a:lnTo>
                <a:lnTo>
                  <a:pt x="19339" y="38584"/>
                </a:lnTo>
                <a:lnTo>
                  <a:pt x="27092" y="37090"/>
                </a:lnTo>
                <a:lnTo>
                  <a:pt x="33215" y="32988"/>
                </a:lnTo>
                <a:lnTo>
                  <a:pt x="37234" y="26846"/>
                </a:lnTo>
                <a:lnTo>
                  <a:pt x="38679" y="19234"/>
                </a:lnTo>
                <a:lnTo>
                  <a:pt x="37234" y="11544"/>
                </a:lnTo>
                <a:lnTo>
                  <a:pt x="33215" y="5452"/>
                </a:lnTo>
                <a:lnTo>
                  <a:pt x="27092" y="1443"/>
                </a:lnTo>
                <a:lnTo>
                  <a:pt x="19339" y="0"/>
                </a:lnTo>
                <a:lnTo>
                  <a:pt x="11707" y="1443"/>
                </a:lnTo>
                <a:lnTo>
                  <a:pt x="5571" y="5452"/>
                </a:lnTo>
                <a:lnTo>
                  <a:pt x="1485" y="11544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19105" y="265866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586" y="1427"/>
                </a:lnTo>
                <a:lnTo>
                  <a:pt x="5464" y="5409"/>
                </a:lnTo>
                <a:lnTo>
                  <a:pt x="1444" y="11495"/>
                </a:lnTo>
                <a:lnTo>
                  <a:pt x="0" y="19234"/>
                </a:lnTo>
                <a:lnTo>
                  <a:pt x="1444" y="26973"/>
                </a:lnTo>
                <a:lnTo>
                  <a:pt x="5464" y="33059"/>
                </a:lnTo>
                <a:lnTo>
                  <a:pt x="11586" y="37042"/>
                </a:lnTo>
                <a:lnTo>
                  <a:pt x="19339" y="38469"/>
                </a:lnTo>
                <a:lnTo>
                  <a:pt x="26971" y="37042"/>
                </a:lnTo>
                <a:lnTo>
                  <a:pt x="33107" y="33059"/>
                </a:lnTo>
                <a:lnTo>
                  <a:pt x="37194" y="26973"/>
                </a:lnTo>
                <a:lnTo>
                  <a:pt x="38679" y="19234"/>
                </a:lnTo>
                <a:lnTo>
                  <a:pt x="37194" y="11495"/>
                </a:lnTo>
                <a:lnTo>
                  <a:pt x="33107" y="5409"/>
                </a:lnTo>
                <a:lnTo>
                  <a:pt x="26971" y="1427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9105" y="265866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44" y="26973"/>
                </a:lnTo>
                <a:lnTo>
                  <a:pt x="5464" y="33059"/>
                </a:lnTo>
                <a:lnTo>
                  <a:pt x="11586" y="37042"/>
                </a:lnTo>
                <a:lnTo>
                  <a:pt x="19339" y="38469"/>
                </a:lnTo>
                <a:lnTo>
                  <a:pt x="26971" y="37042"/>
                </a:lnTo>
                <a:lnTo>
                  <a:pt x="33107" y="33059"/>
                </a:lnTo>
                <a:lnTo>
                  <a:pt x="37194" y="26973"/>
                </a:lnTo>
                <a:lnTo>
                  <a:pt x="38679" y="19234"/>
                </a:lnTo>
                <a:lnTo>
                  <a:pt x="37194" y="11495"/>
                </a:lnTo>
                <a:lnTo>
                  <a:pt x="33107" y="5409"/>
                </a:lnTo>
                <a:lnTo>
                  <a:pt x="26971" y="1427"/>
                </a:lnTo>
                <a:lnTo>
                  <a:pt x="19339" y="0"/>
                </a:lnTo>
                <a:lnTo>
                  <a:pt x="11586" y="1427"/>
                </a:lnTo>
                <a:lnTo>
                  <a:pt x="5464" y="5409"/>
                </a:lnTo>
                <a:lnTo>
                  <a:pt x="1444" y="11495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25828" y="270137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937" y="0"/>
                </a:moveTo>
                <a:lnTo>
                  <a:pt x="8411" y="0"/>
                </a:lnTo>
                <a:lnTo>
                  <a:pt x="0" y="8358"/>
                </a:lnTo>
                <a:lnTo>
                  <a:pt x="0" y="17860"/>
                </a:lnTo>
                <a:lnTo>
                  <a:pt x="1463" y="25600"/>
                </a:lnTo>
                <a:lnTo>
                  <a:pt x="5396" y="31686"/>
                </a:lnTo>
                <a:lnTo>
                  <a:pt x="11116" y="35668"/>
                </a:lnTo>
                <a:lnTo>
                  <a:pt x="17937" y="37095"/>
                </a:lnTo>
                <a:lnTo>
                  <a:pt x="25692" y="35668"/>
                </a:lnTo>
                <a:lnTo>
                  <a:pt x="31818" y="31686"/>
                </a:lnTo>
                <a:lnTo>
                  <a:pt x="35842" y="25600"/>
                </a:lnTo>
                <a:lnTo>
                  <a:pt x="37288" y="17860"/>
                </a:lnTo>
                <a:lnTo>
                  <a:pt x="35842" y="11061"/>
                </a:lnTo>
                <a:lnTo>
                  <a:pt x="31818" y="5366"/>
                </a:lnTo>
                <a:lnTo>
                  <a:pt x="25692" y="1454"/>
                </a:lnTo>
                <a:lnTo>
                  <a:pt x="17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25828" y="270137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0" y="17860"/>
                </a:moveTo>
                <a:lnTo>
                  <a:pt x="1463" y="25600"/>
                </a:lnTo>
                <a:lnTo>
                  <a:pt x="5396" y="31686"/>
                </a:lnTo>
                <a:lnTo>
                  <a:pt x="11116" y="35668"/>
                </a:lnTo>
                <a:lnTo>
                  <a:pt x="17937" y="37095"/>
                </a:lnTo>
                <a:lnTo>
                  <a:pt x="25692" y="35668"/>
                </a:lnTo>
                <a:lnTo>
                  <a:pt x="31818" y="31686"/>
                </a:lnTo>
                <a:lnTo>
                  <a:pt x="35842" y="25600"/>
                </a:lnTo>
                <a:lnTo>
                  <a:pt x="37288" y="17860"/>
                </a:lnTo>
                <a:lnTo>
                  <a:pt x="35842" y="11061"/>
                </a:lnTo>
                <a:lnTo>
                  <a:pt x="31818" y="5366"/>
                </a:lnTo>
                <a:lnTo>
                  <a:pt x="25692" y="1454"/>
                </a:lnTo>
                <a:lnTo>
                  <a:pt x="17937" y="0"/>
                </a:lnTo>
                <a:lnTo>
                  <a:pt x="8411" y="0"/>
                </a:lnTo>
                <a:lnTo>
                  <a:pt x="0" y="8358"/>
                </a:lnTo>
                <a:lnTo>
                  <a:pt x="0" y="17860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32837" y="275941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7" y="1445"/>
                </a:lnTo>
                <a:lnTo>
                  <a:pt x="5571" y="5467"/>
                </a:lnTo>
                <a:lnTo>
                  <a:pt x="1485" y="11592"/>
                </a:lnTo>
                <a:lnTo>
                  <a:pt x="0" y="19349"/>
                </a:lnTo>
                <a:lnTo>
                  <a:pt x="1485" y="26943"/>
                </a:lnTo>
                <a:lnTo>
                  <a:pt x="5571" y="33045"/>
                </a:lnTo>
                <a:lnTo>
                  <a:pt x="11707" y="37108"/>
                </a:lnTo>
                <a:lnTo>
                  <a:pt x="19339" y="38584"/>
                </a:lnTo>
                <a:lnTo>
                  <a:pt x="26978" y="37108"/>
                </a:lnTo>
                <a:lnTo>
                  <a:pt x="33117" y="33045"/>
                </a:lnTo>
                <a:lnTo>
                  <a:pt x="37205" y="26943"/>
                </a:lnTo>
                <a:lnTo>
                  <a:pt x="38690" y="19349"/>
                </a:lnTo>
                <a:lnTo>
                  <a:pt x="37205" y="11592"/>
                </a:lnTo>
                <a:lnTo>
                  <a:pt x="33117" y="5467"/>
                </a:lnTo>
                <a:lnTo>
                  <a:pt x="26978" y="1445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32837" y="275941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349"/>
                </a:moveTo>
                <a:lnTo>
                  <a:pt x="1485" y="26943"/>
                </a:lnTo>
                <a:lnTo>
                  <a:pt x="5571" y="33045"/>
                </a:lnTo>
                <a:lnTo>
                  <a:pt x="11707" y="37108"/>
                </a:lnTo>
                <a:lnTo>
                  <a:pt x="19339" y="38584"/>
                </a:lnTo>
                <a:lnTo>
                  <a:pt x="26978" y="37108"/>
                </a:lnTo>
                <a:lnTo>
                  <a:pt x="33117" y="33045"/>
                </a:lnTo>
                <a:lnTo>
                  <a:pt x="37205" y="26943"/>
                </a:lnTo>
                <a:lnTo>
                  <a:pt x="38690" y="19349"/>
                </a:lnTo>
                <a:lnTo>
                  <a:pt x="37205" y="11592"/>
                </a:lnTo>
                <a:lnTo>
                  <a:pt x="33117" y="5467"/>
                </a:lnTo>
                <a:lnTo>
                  <a:pt x="26978" y="1445"/>
                </a:lnTo>
                <a:lnTo>
                  <a:pt x="19339" y="0"/>
                </a:lnTo>
                <a:lnTo>
                  <a:pt x="11707" y="1445"/>
                </a:lnTo>
                <a:lnTo>
                  <a:pt x="5571" y="5467"/>
                </a:lnTo>
                <a:lnTo>
                  <a:pt x="1485" y="11592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39847" y="277739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586" y="1427"/>
                </a:lnTo>
                <a:lnTo>
                  <a:pt x="5464" y="5409"/>
                </a:lnTo>
                <a:lnTo>
                  <a:pt x="1444" y="11495"/>
                </a:lnTo>
                <a:lnTo>
                  <a:pt x="0" y="19234"/>
                </a:lnTo>
                <a:lnTo>
                  <a:pt x="1444" y="26829"/>
                </a:lnTo>
                <a:lnTo>
                  <a:pt x="5464" y="32931"/>
                </a:lnTo>
                <a:lnTo>
                  <a:pt x="11586" y="36993"/>
                </a:lnTo>
                <a:lnTo>
                  <a:pt x="19339" y="38469"/>
                </a:lnTo>
                <a:lnTo>
                  <a:pt x="26976" y="36993"/>
                </a:lnTo>
                <a:lnTo>
                  <a:pt x="33111" y="32931"/>
                </a:lnTo>
                <a:lnTo>
                  <a:pt x="37195" y="26829"/>
                </a:lnTo>
                <a:lnTo>
                  <a:pt x="38679" y="19234"/>
                </a:lnTo>
                <a:lnTo>
                  <a:pt x="37195" y="11495"/>
                </a:lnTo>
                <a:lnTo>
                  <a:pt x="33111" y="5409"/>
                </a:lnTo>
                <a:lnTo>
                  <a:pt x="26976" y="1427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39847" y="277739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44" y="26829"/>
                </a:lnTo>
                <a:lnTo>
                  <a:pt x="5464" y="32931"/>
                </a:lnTo>
                <a:lnTo>
                  <a:pt x="11586" y="36993"/>
                </a:lnTo>
                <a:lnTo>
                  <a:pt x="19339" y="38469"/>
                </a:lnTo>
                <a:lnTo>
                  <a:pt x="26976" y="36993"/>
                </a:lnTo>
                <a:lnTo>
                  <a:pt x="33111" y="32931"/>
                </a:lnTo>
                <a:lnTo>
                  <a:pt x="37195" y="26829"/>
                </a:lnTo>
                <a:lnTo>
                  <a:pt x="38679" y="19234"/>
                </a:lnTo>
                <a:lnTo>
                  <a:pt x="37195" y="11495"/>
                </a:lnTo>
                <a:lnTo>
                  <a:pt x="33111" y="5409"/>
                </a:lnTo>
                <a:lnTo>
                  <a:pt x="26976" y="1427"/>
                </a:lnTo>
                <a:lnTo>
                  <a:pt x="19339" y="0"/>
                </a:lnTo>
                <a:lnTo>
                  <a:pt x="11586" y="1427"/>
                </a:lnTo>
                <a:lnTo>
                  <a:pt x="5464" y="5409"/>
                </a:lnTo>
                <a:lnTo>
                  <a:pt x="1444" y="11495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60588" y="289601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063" y="0"/>
                </a:moveTo>
                <a:lnTo>
                  <a:pt x="11474" y="1445"/>
                </a:lnTo>
                <a:lnTo>
                  <a:pt x="5433" y="5467"/>
                </a:lnTo>
                <a:lnTo>
                  <a:pt x="1441" y="11592"/>
                </a:lnTo>
                <a:lnTo>
                  <a:pt x="0" y="19349"/>
                </a:lnTo>
                <a:lnTo>
                  <a:pt x="1441" y="26943"/>
                </a:lnTo>
                <a:lnTo>
                  <a:pt x="5433" y="33045"/>
                </a:lnTo>
                <a:lnTo>
                  <a:pt x="11474" y="37108"/>
                </a:lnTo>
                <a:lnTo>
                  <a:pt x="19063" y="38584"/>
                </a:lnTo>
                <a:lnTo>
                  <a:pt x="26817" y="37108"/>
                </a:lnTo>
                <a:lnTo>
                  <a:pt x="32939" y="33045"/>
                </a:lnTo>
                <a:lnTo>
                  <a:pt x="36958" y="26943"/>
                </a:lnTo>
                <a:lnTo>
                  <a:pt x="38403" y="19349"/>
                </a:lnTo>
                <a:lnTo>
                  <a:pt x="36958" y="11592"/>
                </a:lnTo>
                <a:lnTo>
                  <a:pt x="32939" y="5467"/>
                </a:lnTo>
                <a:lnTo>
                  <a:pt x="26817" y="1445"/>
                </a:lnTo>
                <a:lnTo>
                  <a:pt x="19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60588" y="289601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349"/>
                </a:moveTo>
                <a:lnTo>
                  <a:pt x="1441" y="26943"/>
                </a:lnTo>
                <a:lnTo>
                  <a:pt x="5433" y="33045"/>
                </a:lnTo>
                <a:lnTo>
                  <a:pt x="11474" y="37108"/>
                </a:lnTo>
                <a:lnTo>
                  <a:pt x="19063" y="38584"/>
                </a:lnTo>
                <a:lnTo>
                  <a:pt x="26817" y="37108"/>
                </a:lnTo>
                <a:lnTo>
                  <a:pt x="32939" y="33045"/>
                </a:lnTo>
                <a:lnTo>
                  <a:pt x="36958" y="26943"/>
                </a:lnTo>
                <a:lnTo>
                  <a:pt x="38403" y="19349"/>
                </a:lnTo>
                <a:lnTo>
                  <a:pt x="36958" y="11592"/>
                </a:lnTo>
                <a:lnTo>
                  <a:pt x="32939" y="5467"/>
                </a:lnTo>
                <a:lnTo>
                  <a:pt x="26817" y="1445"/>
                </a:lnTo>
                <a:lnTo>
                  <a:pt x="19063" y="0"/>
                </a:lnTo>
                <a:lnTo>
                  <a:pt x="11474" y="1445"/>
                </a:lnTo>
                <a:lnTo>
                  <a:pt x="5433" y="5467"/>
                </a:lnTo>
                <a:lnTo>
                  <a:pt x="1441" y="11592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79652" y="2955317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19339" y="0"/>
                </a:moveTo>
                <a:lnTo>
                  <a:pt x="11707" y="1475"/>
                </a:lnTo>
                <a:lnTo>
                  <a:pt x="5571" y="5538"/>
                </a:lnTo>
                <a:lnTo>
                  <a:pt x="1485" y="11640"/>
                </a:lnTo>
                <a:lnTo>
                  <a:pt x="0" y="19234"/>
                </a:lnTo>
                <a:lnTo>
                  <a:pt x="1485" y="27027"/>
                </a:lnTo>
                <a:lnTo>
                  <a:pt x="5571" y="33231"/>
                </a:lnTo>
                <a:lnTo>
                  <a:pt x="11707" y="37332"/>
                </a:lnTo>
                <a:lnTo>
                  <a:pt x="19339" y="38813"/>
                </a:lnTo>
                <a:lnTo>
                  <a:pt x="27094" y="37332"/>
                </a:lnTo>
                <a:lnTo>
                  <a:pt x="33220" y="33231"/>
                </a:lnTo>
                <a:lnTo>
                  <a:pt x="37244" y="27027"/>
                </a:lnTo>
                <a:lnTo>
                  <a:pt x="38690" y="19234"/>
                </a:lnTo>
                <a:lnTo>
                  <a:pt x="37244" y="11640"/>
                </a:lnTo>
                <a:lnTo>
                  <a:pt x="33220" y="5538"/>
                </a:lnTo>
                <a:lnTo>
                  <a:pt x="27094" y="1475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79652" y="2955317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0" y="19234"/>
                </a:moveTo>
                <a:lnTo>
                  <a:pt x="1485" y="27027"/>
                </a:lnTo>
                <a:lnTo>
                  <a:pt x="5571" y="33231"/>
                </a:lnTo>
                <a:lnTo>
                  <a:pt x="11707" y="37332"/>
                </a:lnTo>
                <a:lnTo>
                  <a:pt x="19339" y="38813"/>
                </a:lnTo>
                <a:lnTo>
                  <a:pt x="27094" y="37332"/>
                </a:lnTo>
                <a:lnTo>
                  <a:pt x="33220" y="33231"/>
                </a:lnTo>
                <a:lnTo>
                  <a:pt x="37244" y="27027"/>
                </a:lnTo>
                <a:lnTo>
                  <a:pt x="38690" y="19234"/>
                </a:lnTo>
                <a:lnTo>
                  <a:pt x="37244" y="11640"/>
                </a:lnTo>
                <a:lnTo>
                  <a:pt x="33220" y="5538"/>
                </a:lnTo>
                <a:lnTo>
                  <a:pt x="27094" y="1475"/>
                </a:lnTo>
                <a:lnTo>
                  <a:pt x="19339" y="0"/>
                </a:lnTo>
                <a:lnTo>
                  <a:pt x="11707" y="1475"/>
                </a:lnTo>
                <a:lnTo>
                  <a:pt x="5571" y="5538"/>
                </a:lnTo>
                <a:lnTo>
                  <a:pt x="1485" y="11640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00394" y="300638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51" y="0"/>
                </a:moveTo>
                <a:lnTo>
                  <a:pt x="11712" y="1475"/>
                </a:lnTo>
                <a:lnTo>
                  <a:pt x="5573" y="5538"/>
                </a:lnTo>
                <a:lnTo>
                  <a:pt x="1485" y="11640"/>
                </a:lnTo>
                <a:lnTo>
                  <a:pt x="0" y="19234"/>
                </a:lnTo>
                <a:lnTo>
                  <a:pt x="1485" y="26991"/>
                </a:lnTo>
                <a:lnTo>
                  <a:pt x="5573" y="33117"/>
                </a:lnTo>
                <a:lnTo>
                  <a:pt x="11712" y="37138"/>
                </a:lnTo>
                <a:lnTo>
                  <a:pt x="19351" y="38584"/>
                </a:lnTo>
                <a:lnTo>
                  <a:pt x="27099" y="37138"/>
                </a:lnTo>
                <a:lnTo>
                  <a:pt x="33222" y="33117"/>
                </a:lnTo>
                <a:lnTo>
                  <a:pt x="37244" y="26991"/>
                </a:lnTo>
                <a:lnTo>
                  <a:pt x="38690" y="19234"/>
                </a:lnTo>
                <a:lnTo>
                  <a:pt x="37244" y="11640"/>
                </a:lnTo>
                <a:lnTo>
                  <a:pt x="33222" y="5538"/>
                </a:lnTo>
                <a:lnTo>
                  <a:pt x="27099" y="1475"/>
                </a:lnTo>
                <a:lnTo>
                  <a:pt x="1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00394" y="300638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85" y="26991"/>
                </a:lnTo>
                <a:lnTo>
                  <a:pt x="5573" y="33117"/>
                </a:lnTo>
                <a:lnTo>
                  <a:pt x="11712" y="37138"/>
                </a:lnTo>
                <a:lnTo>
                  <a:pt x="19351" y="38584"/>
                </a:lnTo>
                <a:lnTo>
                  <a:pt x="27099" y="37138"/>
                </a:lnTo>
                <a:lnTo>
                  <a:pt x="33222" y="33117"/>
                </a:lnTo>
                <a:lnTo>
                  <a:pt x="37244" y="26991"/>
                </a:lnTo>
                <a:lnTo>
                  <a:pt x="38690" y="19234"/>
                </a:lnTo>
                <a:lnTo>
                  <a:pt x="37244" y="11640"/>
                </a:lnTo>
                <a:lnTo>
                  <a:pt x="33222" y="5538"/>
                </a:lnTo>
                <a:lnTo>
                  <a:pt x="27099" y="1475"/>
                </a:lnTo>
                <a:lnTo>
                  <a:pt x="19351" y="0"/>
                </a:lnTo>
                <a:lnTo>
                  <a:pt x="11712" y="1475"/>
                </a:lnTo>
                <a:lnTo>
                  <a:pt x="5573" y="5538"/>
                </a:lnTo>
                <a:lnTo>
                  <a:pt x="1485" y="11640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21147" y="303958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2" y="1445"/>
                </a:lnTo>
                <a:lnTo>
                  <a:pt x="5567" y="5467"/>
                </a:lnTo>
                <a:lnTo>
                  <a:pt x="1483" y="11592"/>
                </a:lnTo>
                <a:lnTo>
                  <a:pt x="0" y="19349"/>
                </a:lnTo>
                <a:lnTo>
                  <a:pt x="1483" y="26943"/>
                </a:lnTo>
                <a:lnTo>
                  <a:pt x="5567" y="33045"/>
                </a:lnTo>
                <a:lnTo>
                  <a:pt x="11702" y="37108"/>
                </a:lnTo>
                <a:lnTo>
                  <a:pt x="19339" y="38584"/>
                </a:lnTo>
                <a:lnTo>
                  <a:pt x="26971" y="37108"/>
                </a:lnTo>
                <a:lnTo>
                  <a:pt x="33107" y="33045"/>
                </a:lnTo>
                <a:lnTo>
                  <a:pt x="37194" y="26943"/>
                </a:lnTo>
                <a:lnTo>
                  <a:pt x="38679" y="19349"/>
                </a:lnTo>
                <a:lnTo>
                  <a:pt x="37194" y="11592"/>
                </a:lnTo>
                <a:lnTo>
                  <a:pt x="33107" y="5467"/>
                </a:lnTo>
                <a:lnTo>
                  <a:pt x="26971" y="1445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21147" y="303958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349"/>
                </a:moveTo>
                <a:lnTo>
                  <a:pt x="1483" y="26943"/>
                </a:lnTo>
                <a:lnTo>
                  <a:pt x="5567" y="33045"/>
                </a:lnTo>
                <a:lnTo>
                  <a:pt x="11702" y="37108"/>
                </a:lnTo>
                <a:lnTo>
                  <a:pt x="19339" y="38584"/>
                </a:lnTo>
                <a:lnTo>
                  <a:pt x="26971" y="37108"/>
                </a:lnTo>
                <a:lnTo>
                  <a:pt x="33107" y="33045"/>
                </a:lnTo>
                <a:lnTo>
                  <a:pt x="37194" y="26943"/>
                </a:lnTo>
                <a:lnTo>
                  <a:pt x="38679" y="19349"/>
                </a:lnTo>
                <a:lnTo>
                  <a:pt x="37194" y="11592"/>
                </a:lnTo>
                <a:lnTo>
                  <a:pt x="33107" y="5467"/>
                </a:lnTo>
                <a:lnTo>
                  <a:pt x="26971" y="1445"/>
                </a:lnTo>
                <a:lnTo>
                  <a:pt x="19339" y="0"/>
                </a:lnTo>
                <a:lnTo>
                  <a:pt x="11702" y="1445"/>
                </a:lnTo>
                <a:lnTo>
                  <a:pt x="5567" y="5467"/>
                </a:lnTo>
                <a:lnTo>
                  <a:pt x="1483" y="11592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41888" y="310301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17937" y="0"/>
                </a:moveTo>
                <a:lnTo>
                  <a:pt x="10994" y="1477"/>
                </a:lnTo>
                <a:lnTo>
                  <a:pt x="5288" y="5552"/>
                </a:lnTo>
                <a:lnTo>
                  <a:pt x="1422" y="11689"/>
                </a:lnTo>
                <a:lnTo>
                  <a:pt x="0" y="19349"/>
                </a:lnTo>
                <a:lnTo>
                  <a:pt x="1422" y="27040"/>
                </a:lnTo>
                <a:lnTo>
                  <a:pt x="5288" y="33131"/>
                </a:lnTo>
                <a:lnTo>
                  <a:pt x="10994" y="37140"/>
                </a:lnTo>
                <a:lnTo>
                  <a:pt x="17937" y="38584"/>
                </a:lnTo>
                <a:lnTo>
                  <a:pt x="25574" y="37140"/>
                </a:lnTo>
                <a:lnTo>
                  <a:pt x="31709" y="33131"/>
                </a:lnTo>
                <a:lnTo>
                  <a:pt x="35793" y="27040"/>
                </a:lnTo>
                <a:lnTo>
                  <a:pt x="37277" y="19349"/>
                </a:lnTo>
                <a:lnTo>
                  <a:pt x="35793" y="11689"/>
                </a:lnTo>
                <a:lnTo>
                  <a:pt x="31709" y="5552"/>
                </a:lnTo>
                <a:lnTo>
                  <a:pt x="25574" y="1477"/>
                </a:lnTo>
                <a:lnTo>
                  <a:pt x="17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41888" y="3103014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19349"/>
                </a:moveTo>
                <a:lnTo>
                  <a:pt x="1422" y="27040"/>
                </a:lnTo>
                <a:lnTo>
                  <a:pt x="5288" y="33131"/>
                </a:lnTo>
                <a:lnTo>
                  <a:pt x="10994" y="37140"/>
                </a:lnTo>
                <a:lnTo>
                  <a:pt x="17937" y="38584"/>
                </a:lnTo>
                <a:lnTo>
                  <a:pt x="25574" y="37140"/>
                </a:lnTo>
                <a:lnTo>
                  <a:pt x="31709" y="33131"/>
                </a:lnTo>
                <a:lnTo>
                  <a:pt x="35793" y="27040"/>
                </a:lnTo>
                <a:lnTo>
                  <a:pt x="37277" y="19349"/>
                </a:lnTo>
                <a:lnTo>
                  <a:pt x="35793" y="11689"/>
                </a:lnTo>
                <a:lnTo>
                  <a:pt x="31709" y="5552"/>
                </a:lnTo>
                <a:lnTo>
                  <a:pt x="25574" y="1477"/>
                </a:lnTo>
                <a:lnTo>
                  <a:pt x="17937" y="0"/>
                </a:lnTo>
                <a:lnTo>
                  <a:pt x="10994" y="1477"/>
                </a:lnTo>
                <a:lnTo>
                  <a:pt x="5288" y="5552"/>
                </a:lnTo>
                <a:lnTo>
                  <a:pt x="1422" y="11689"/>
                </a:lnTo>
                <a:lnTo>
                  <a:pt x="0" y="19349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76361" y="3183159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17949" y="0"/>
                </a:moveTo>
                <a:lnTo>
                  <a:pt x="11004" y="1445"/>
                </a:lnTo>
                <a:lnTo>
                  <a:pt x="5294" y="5467"/>
                </a:lnTo>
                <a:lnTo>
                  <a:pt x="1424" y="11592"/>
                </a:lnTo>
                <a:lnTo>
                  <a:pt x="0" y="19349"/>
                </a:lnTo>
                <a:lnTo>
                  <a:pt x="1424" y="26943"/>
                </a:lnTo>
                <a:lnTo>
                  <a:pt x="5294" y="33045"/>
                </a:lnTo>
                <a:lnTo>
                  <a:pt x="11004" y="37108"/>
                </a:lnTo>
                <a:lnTo>
                  <a:pt x="17949" y="38584"/>
                </a:lnTo>
                <a:lnTo>
                  <a:pt x="25581" y="37108"/>
                </a:lnTo>
                <a:lnTo>
                  <a:pt x="31717" y="33045"/>
                </a:lnTo>
                <a:lnTo>
                  <a:pt x="35803" y="26943"/>
                </a:lnTo>
                <a:lnTo>
                  <a:pt x="37288" y="19349"/>
                </a:lnTo>
                <a:lnTo>
                  <a:pt x="35803" y="11592"/>
                </a:lnTo>
                <a:lnTo>
                  <a:pt x="31717" y="5467"/>
                </a:lnTo>
                <a:lnTo>
                  <a:pt x="25581" y="1445"/>
                </a:lnTo>
                <a:lnTo>
                  <a:pt x="17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76361" y="3183159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19349"/>
                </a:moveTo>
                <a:lnTo>
                  <a:pt x="1424" y="26943"/>
                </a:lnTo>
                <a:lnTo>
                  <a:pt x="5294" y="33045"/>
                </a:lnTo>
                <a:lnTo>
                  <a:pt x="11004" y="37108"/>
                </a:lnTo>
                <a:lnTo>
                  <a:pt x="17949" y="38584"/>
                </a:lnTo>
                <a:lnTo>
                  <a:pt x="25581" y="37108"/>
                </a:lnTo>
                <a:lnTo>
                  <a:pt x="31717" y="33045"/>
                </a:lnTo>
                <a:lnTo>
                  <a:pt x="35803" y="26943"/>
                </a:lnTo>
                <a:lnTo>
                  <a:pt x="37288" y="19349"/>
                </a:lnTo>
                <a:lnTo>
                  <a:pt x="35803" y="11592"/>
                </a:lnTo>
                <a:lnTo>
                  <a:pt x="31717" y="5467"/>
                </a:lnTo>
                <a:lnTo>
                  <a:pt x="25581" y="1445"/>
                </a:lnTo>
                <a:lnTo>
                  <a:pt x="17949" y="0"/>
                </a:lnTo>
                <a:lnTo>
                  <a:pt x="11004" y="1445"/>
                </a:lnTo>
                <a:lnTo>
                  <a:pt x="5294" y="5467"/>
                </a:lnTo>
                <a:lnTo>
                  <a:pt x="1424" y="11592"/>
                </a:lnTo>
                <a:lnTo>
                  <a:pt x="0" y="19349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10846" y="324658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7" y="1443"/>
                </a:lnTo>
                <a:lnTo>
                  <a:pt x="5571" y="5452"/>
                </a:lnTo>
                <a:lnTo>
                  <a:pt x="1485" y="11544"/>
                </a:lnTo>
                <a:lnTo>
                  <a:pt x="0" y="19234"/>
                </a:lnTo>
                <a:lnTo>
                  <a:pt x="1485" y="26991"/>
                </a:lnTo>
                <a:lnTo>
                  <a:pt x="5571" y="33117"/>
                </a:lnTo>
                <a:lnTo>
                  <a:pt x="11707" y="37138"/>
                </a:lnTo>
                <a:lnTo>
                  <a:pt x="19339" y="38584"/>
                </a:lnTo>
                <a:lnTo>
                  <a:pt x="26978" y="37138"/>
                </a:lnTo>
                <a:lnTo>
                  <a:pt x="33117" y="33117"/>
                </a:lnTo>
                <a:lnTo>
                  <a:pt x="37205" y="26991"/>
                </a:lnTo>
                <a:lnTo>
                  <a:pt x="38690" y="19234"/>
                </a:lnTo>
                <a:lnTo>
                  <a:pt x="37205" y="11544"/>
                </a:lnTo>
                <a:lnTo>
                  <a:pt x="33117" y="5452"/>
                </a:lnTo>
                <a:lnTo>
                  <a:pt x="26978" y="1443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10846" y="324658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85" y="26991"/>
                </a:lnTo>
                <a:lnTo>
                  <a:pt x="5571" y="33117"/>
                </a:lnTo>
                <a:lnTo>
                  <a:pt x="11707" y="37138"/>
                </a:lnTo>
                <a:lnTo>
                  <a:pt x="19339" y="38584"/>
                </a:lnTo>
                <a:lnTo>
                  <a:pt x="26978" y="37138"/>
                </a:lnTo>
                <a:lnTo>
                  <a:pt x="33117" y="33117"/>
                </a:lnTo>
                <a:lnTo>
                  <a:pt x="37205" y="26991"/>
                </a:lnTo>
                <a:lnTo>
                  <a:pt x="38690" y="19234"/>
                </a:lnTo>
                <a:lnTo>
                  <a:pt x="37205" y="11544"/>
                </a:lnTo>
                <a:lnTo>
                  <a:pt x="33117" y="5452"/>
                </a:lnTo>
                <a:lnTo>
                  <a:pt x="26978" y="1443"/>
                </a:lnTo>
                <a:lnTo>
                  <a:pt x="19339" y="0"/>
                </a:lnTo>
                <a:lnTo>
                  <a:pt x="11707" y="1443"/>
                </a:lnTo>
                <a:lnTo>
                  <a:pt x="5571" y="5452"/>
                </a:lnTo>
                <a:lnTo>
                  <a:pt x="1485" y="11544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45332" y="329627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707" y="1445"/>
                </a:lnTo>
                <a:lnTo>
                  <a:pt x="5571" y="5467"/>
                </a:lnTo>
                <a:lnTo>
                  <a:pt x="1485" y="11592"/>
                </a:lnTo>
                <a:lnTo>
                  <a:pt x="0" y="19349"/>
                </a:lnTo>
                <a:lnTo>
                  <a:pt x="1485" y="26943"/>
                </a:lnTo>
                <a:lnTo>
                  <a:pt x="5571" y="33045"/>
                </a:lnTo>
                <a:lnTo>
                  <a:pt x="11707" y="37108"/>
                </a:lnTo>
                <a:lnTo>
                  <a:pt x="19339" y="38584"/>
                </a:lnTo>
                <a:lnTo>
                  <a:pt x="26976" y="37108"/>
                </a:lnTo>
                <a:lnTo>
                  <a:pt x="33111" y="33045"/>
                </a:lnTo>
                <a:lnTo>
                  <a:pt x="37195" y="26943"/>
                </a:lnTo>
                <a:lnTo>
                  <a:pt x="38679" y="19349"/>
                </a:lnTo>
                <a:lnTo>
                  <a:pt x="37195" y="11592"/>
                </a:lnTo>
                <a:lnTo>
                  <a:pt x="33111" y="5467"/>
                </a:lnTo>
                <a:lnTo>
                  <a:pt x="26976" y="1445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45332" y="329627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349"/>
                </a:moveTo>
                <a:lnTo>
                  <a:pt x="1485" y="26943"/>
                </a:lnTo>
                <a:lnTo>
                  <a:pt x="5571" y="33045"/>
                </a:lnTo>
                <a:lnTo>
                  <a:pt x="11707" y="37108"/>
                </a:lnTo>
                <a:lnTo>
                  <a:pt x="19339" y="38584"/>
                </a:lnTo>
                <a:lnTo>
                  <a:pt x="26976" y="37108"/>
                </a:lnTo>
                <a:lnTo>
                  <a:pt x="33111" y="33045"/>
                </a:lnTo>
                <a:lnTo>
                  <a:pt x="37195" y="26943"/>
                </a:lnTo>
                <a:lnTo>
                  <a:pt x="38679" y="19349"/>
                </a:lnTo>
                <a:lnTo>
                  <a:pt x="37195" y="11592"/>
                </a:lnTo>
                <a:lnTo>
                  <a:pt x="33111" y="5467"/>
                </a:lnTo>
                <a:lnTo>
                  <a:pt x="26976" y="1445"/>
                </a:lnTo>
                <a:lnTo>
                  <a:pt x="19339" y="0"/>
                </a:lnTo>
                <a:lnTo>
                  <a:pt x="11707" y="1445"/>
                </a:lnTo>
                <a:lnTo>
                  <a:pt x="5571" y="5467"/>
                </a:lnTo>
                <a:lnTo>
                  <a:pt x="1485" y="11592"/>
                </a:lnTo>
                <a:lnTo>
                  <a:pt x="0" y="1934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79805" y="335833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51" y="0"/>
                </a:moveTo>
                <a:lnTo>
                  <a:pt x="11712" y="1475"/>
                </a:lnTo>
                <a:lnTo>
                  <a:pt x="5573" y="5538"/>
                </a:lnTo>
                <a:lnTo>
                  <a:pt x="1485" y="11640"/>
                </a:lnTo>
                <a:lnTo>
                  <a:pt x="0" y="19234"/>
                </a:lnTo>
                <a:lnTo>
                  <a:pt x="1485" y="26991"/>
                </a:lnTo>
                <a:lnTo>
                  <a:pt x="5573" y="33117"/>
                </a:lnTo>
                <a:lnTo>
                  <a:pt x="11712" y="37138"/>
                </a:lnTo>
                <a:lnTo>
                  <a:pt x="19351" y="38584"/>
                </a:lnTo>
                <a:lnTo>
                  <a:pt x="26983" y="37138"/>
                </a:lnTo>
                <a:lnTo>
                  <a:pt x="33118" y="33117"/>
                </a:lnTo>
                <a:lnTo>
                  <a:pt x="37205" y="26991"/>
                </a:lnTo>
                <a:lnTo>
                  <a:pt x="38690" y="19234"/>
                </a:lnTo>
                <a:lnTo>
                  <a:pt x="37205" y="11640"/>
                </a:lnTo>
                <a:lnTo>
                  <a:pt x="33118" y="5538"/>
                </a:lnTo>
                <a:lnTo>
                  <a:pt x="26983" y="1475"/>
                </a:lnTo>
                <a:lnTo>
                  <a:pt x="1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79805" y="3358334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85" y="26991"/>
                </a:lnTo>
                <a:lnTo>
                  <a:pt x="5573" y="33117"/>
                </a:lnTo>
                <a:lnTo>
                  <a:pt x="11712" y="37138"/>
                </a:lnTo>
                <a:lnTo>
                  <a:pt x="19351" y="38584"/>
                </a:lnTo>
                <a:lnTo>
                  <a:pt x="26983" y="37138"/>
                </a:lnTo>
                <a:lnTo>
                  <a:pt x="33118" y="33117"/>
                </a:lnTo>
                <a:lnTo>
                  <a:pt x="37205" y="26991"/>
                </a:lnTo>
                <a:lnTo>
                  <a:pt x="38690" y="19234"/>
                </a:lnTo>
                <a:lnTo>
                  <a:pt x="37205" y="11640"/>
                </a:lnTo>
                <a:lnTo>
                  <a:pt x="33118" y="5538"/>
                </a:lnTo>
                <a:lnTo>
                  <a:pt x="26983" y="1475"/>
                </a:lnTo>
                <a:lnTo>
                  <a:pt x="19351" y="0"/>
                </a:lnTo>
                <a:lnTo>
                  <a:pt x="11712" y="1475"/>
                </a:lnTo>
                <a:lnTo>
                  <a:pt x="5573" y="5538"/>
                </a:lnTo>
                <a:lnTo>
                  <a:pt x="1485" y="11640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54382" y="347569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586" y="1475"/>
                </a:lnTo>
                <a:lnTo>
                  <a:pt x="5464" y="5538"/>
                </a:lnTo>
                <a:lnTo>
                  <a:pt x="1444" y="11640"/>
                </a:lnTo>
                <a:lnTo>
                  <a:pt x="0" y="19234"/>
                </a:lnTo>
                <a:lnTo>
                  <a:pt x="1444" y="26973"/>
                </a:lnTo>
                <a:lnTo>
                  <a:pt x="5464" y="33059"/>
                </a:lnTo>
                <a:lnTo>
                  <a:pt x="11586" y="37042"/>
                </a:lnTo>
                <a:lnTo>
                  <a:pt x="19339" y="38469"/>
                </a:lnTo>
                <a:lnTo>
                  <a:pt x="26971" y="37042"/>
                </a:lnTo>
                <a:lnTo>
                  <a:pt x="33107" y="33059"/>
                </a:lnTo>
                <a:lnTo>
                  <a:pt x="37194" y="26973"/>
                </a:lnTo>
                <a:lnTo>
                  <a:pt x="38679" y="19234"/>
                </a:lnTo>
                <a:lnTo>
                  <a:pt x="37194" y="11640"/>
                </a:lnTo>
                <a:lnTo>
                  <a:pt x="33107" y="5538"/>
                </a:lnTo>
                <a:lnTo>
                  <a:pt x="26971" y="1475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54382" y="347569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44" y="26973"/>
                </a:lnTo>
                <a:lnTo>
                  <a:pt x="5464" y="33059"/>
                </a:lnTo>
                <a:lnTo>
                  <a:pt x="11586" y="37042"/>
                </a:lnTo>
                <a:lnTo>
                  <a:pt x="19339" y="38469"/>
                </a:lnTo>
                <a:lnTo>
                  <a:pt x="26971" y="37042"/>
                </a:lnTo>
                <a:lnTo>
                  <a:pt x="33107" y="33059"/>
                </a:lnTo>
                <a:lnTo>
                  <a:pt x="37194" y="26973"/>
                </a:lnTo>
                <a:lnTo>
                  <a:pt x="38679" y="19234"/>
                </a:lnTo>
                <a:lnTo>
                  <a:pt x="37194" y="11640"/>
                </a:lnTo>
                <a:lnTo>
                  <a:pt x="33107" y="5538"/>
                </a:lnTo>
                <a:lnTo>
                  <a:pt x="26971" y="1475"/>
                </a:lnTo>
                <a:lnTo>
                  <a:pt x="19339" y="0"/>
                </a:lnTo>
                <a:lnTo>
                  <a:pt x="11586" y="1475"/>
                </a:lnTo>
                <a:lnTo>
                  <a:pt x="5464" y="5538"/>
                </a:lnTo>
                <a:lnTo>
                  <a:pt x="1444" y="11640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23341" y="353099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19339" y="0"/>
                </a:moveTo>
                <a:lnTo>
                  <a:pt x="11586" y="1427"/>
                </a:lnTo>
                <a:lnTo>
                  <a:pt x="5464" y="5409"/>
                </a:lnTo>
                <a:lnTo>
                  <a:pt x="1444" y="11495"/>
                </a:lnTo>
                <a:lnTo>
                  <a:pt x="0" y="19234"/>
                </a:lnTo>
                <a:lnTo>
                  <a:pt x="1444" y="26829"/>
                </a:lnTo>
                <a:lnTo>
                  <a:pt x="5464" y="32931"/>
                </a:lnTo>
                <a:lnTo>
                  <a:pt x="11586" y="36993"/>
                </a:lnTo>
                <a:lnTo>
                  <a:pt x="19339" y="38469"/>
                </a:lnTo>
                <a:lnTo>
                  <a:pt x="26978" y="36993"/>
                </a:lnTo>
                <a:lnTo>
                  <a:pt x="33117" y="32931"/>
                </a:lnTo>
                <a:lnTo>
                  <a:pt x="37205" y="26829"/>
                </a:lnTo>
                <a:lnTo>
                  <a:pt x="38690" y="19234"/>
                </a:lnTo>
                <a:lnTo>
                  <a:pt x="37205" y="11495"/>
                </a:lnTo>
                <a:lnTo>
                  <a:pt x="33117" y="5409"/>
                </a:lnTo>
                <a:lnTo>
                  <a:pt x="26978" y="1427"/>
                </a:lnTo>
                <a:lnTo>
                  <a:pt x="19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23341" y="353099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0" y="19234"/>
                </a:moveTo>
                <a:lnTo>
                  <a:pt x="1444" y="26829"/>
                </a:lnTo>
                <a:lnTo>
                  <a:pt x="5464" y="32931"/>
                </a:lnTo>
                <a:lnTo>
                  <a:pt x="11586" y="36993"/>
                </a:lnTo>
                <a:lnTo>
                  <a:pt x="19339" y="38469"/>
                </a:lnTo>
                <a:lnTo>
                  <a:pt x="26978" y="36993"/>
                </a:lnTo>
                <a:lnTo>
                  <a:pt x="33117" y="32931"/>
                </a:lnTo>
                <a:lnTo>
                  <a:pt x="37205" y="26829"/>
                </a:lnTo>
                <a:lnTo>
                  <a:pt x="38690" y="19234"/>
                </a:lnTo>
                <a:lnTo>
                  <a:pt x="37205" y="11495"/>
                </a:lnTo>
                <a:lnTo>
                  <a:pt x="33117" y="5409"/>
                </a:lnTo>
                <a:lnTo>
                  <a:pt x="26978" y="1427"/>
                </a:lnTo>
                <a:lnTo>
                  <a:pt x="19339" y="0"/>
                </a:lnTo>
                <a:lnTo>
                  <a:pt x="11586" y="1427"/>
                </a:lnTo>
                <a:lnTo>
                  <a:pt x="5464" y="5409"/>
                </a:lnTo>
                <a:lnTo>
                  <a:pt x="1444" y="11495"/>
                </a:lnTo>
                <a:lnTo>
                  <a:pt x="0" y="19234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92334" y="3557209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17926" y="0"/>
                </a:moveTo>
                <a:lnTo>
                  <a:pt x="11101" y="1443"/>
                </a:lnTo>
                <a:lnTo>
                  <a:pt x="5386" y="5452"/>
                </a:lnTo>
                <a:lnTo>
                  <a:pt x="1459" y="11544"/>
                </a:lnTo>
                <a:lnTo>
                  <a:pt x="0" y="19234"/>
                </a:lnTo>
                <a:lnTo>
                  <a:pt x="1459" y="26846"/>
                </a:lnTo>
                <a:lnTo>
                  <a:pt x="5386" y="32988"/>
                </a:lnTo>
                <a:lnTo>
                  <a:pt x="11101" y="37090"/>
                </a:lnTo>
                <a:lnTo>
                  <a:pt x="17926" y="38584"/>
                </a:lnTo>
                <a:lnTo>
                  <a:pt x="25548" y="37090"/>
                </a:lnTo>
                <a:lnTo>
                  <a:pt x="31672" y="32988"/>
                </a:lnTo>
                <a:lnTo>
                  <a:pt x="35750" y="26846"/>
                </a:lnTo>
                <a:lnTo>
                  <a:pt x="37231" y="19234"/>
                </a:lnTo>
                <a:lnTo>
                  <a:pt x="35750" y="11544"/>
                </a:lnTo>
                <a:lnTo>
                  <a:pt x="31672" y="5452"/>
                </a:lnTo>
                <a:lnTo>
                  <a:pt x="25548" y="1443"/>
                </a:lnTo>
                <a:lnTo>
                  <a:pt x="17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92334" y="3557209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19234"/>
                </a:moveTo>
                <a:lnTo>
                  <a:pt x="1459" y="26846"/>
                </a:lnTo>
                <a:lnTo>
                  <a:pt x="5386" y="32988"/>
                </a:lnTo>
                <a:lnTo>
                  <a:pt x="11101" y="37090"/>
                </a:lnTo>
                <a:lnTo>
                  <a:pt x="17926" y="38584"/>
                </a:lnTo>
                <a:lnTo>
                  <a:pt x="25548" y="37090"/>
                </a:lnTo>
                <a:lnTo>
                  <a:pt x="31672" y="32988"/>
                </a:lnTo>
                <a:lnTo>
                  <a:pt x="35750" y="26846"/>
                </a:lnTo>
                <a:lnTo>
                  <a:pt x="37231" y="19234"/>
                </a:lnTo>
                <a:lnTo>
                  <a:pt x="35750" y="11544"/>
                </a:lnTo>
                <a:lnTo>
                  <a:pt x="31672" y="5452"/>
                </a:lnTo>
                <a:lnTo>
                  <a:pt x="25548" y="1443"/>
                </a:lnTo>
                <a:lnTo>
                  <a:pt x="17926" y="0"/>
                </a:lnTo>
                <a:lnTo>
                  <a:pt x="11101" y="1443"/>
                </a:lnTo>
                <a:lnTo>
                  <a:pt x="5386" y="5452"/>
                </a:lnTo>
                <a:lnTo>
                  <a:pt x="1459" y="11544"/>
                </a:lnTo>
                <a:lnTo>
                  <a:pt x="0" y="19234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61280" y="3608044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70">
                <a:moveTo>
                  <a:pt x="19305" y="0"/>
                </a:moveTo>
                <a:lnTo>
                  <a:pt x="11683" y="1481"/>
                </a:lnTo>
                <a:lnTo>
                  <a:pt x="5558" y="5581"/>
                </a:lnTo>
                <a:lnTo>
                  <a:pt x="1481" y="11785"/>
                </a:lnTo>
                <a:lnTo>
                  <a:pt x="0" y="19578"/>
                </a:lnTo>
                <a:lnTo>
                  <a:pt x="1481" y="27174"/>
                </a:lnTo>
                <a:lnTo>
                  <a:pt x="5558" y="33280"/>
                </a:lnTo>
                <a:lnTo>
                  <a:pt x="11683" y="37347"/>
                </a:lnTo>
                <a:lnTo>
                  <a:pt x="19305" y="38824"/>
                </a:lnTo>
                <a:lnTo>
                  <a:pt x="26944" y="37347"/>
                </a:lnTo>
                <a:lnTo>
                  <a:pt x="33108" y="33280"/>
                </a:lnTo>
                <a:lnTo>
                  <a:pt x="37225" y="27174"/>
                </a:lnTo>
                <a:lnTo>
                  <a:pt x="38725" y="19578"/>
                </a:lnTo>
                <a:lnTo>
                  <a:pt x="37225" y="11785"/>
                </a:lnTo>
                <a:lnTo>
                  <a:pt x="33108" y="5581"/>
                </a:lnTo>
                <a:lnTo>
                  <a:pt x="26944" y="1481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61280" y="3608044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70">
                <a:moveTo>
                  <a:pt x="0" y="19578"/>
                </a:moveTo>
                <a:lnTo>
                  <a:pt x="1481" y="27174"/>
                </a:lnTo>
                <a:lnTo>
                  <a:pt x="5558" y="33280"/>
                </a:lnTo>
                <a:lnTo>
                  <a:pt x="11683" y="37347"/>
                </a:lnTo>
                <a:lnTo>
                  <a:pt x="19305" y="38824"/>
                </a:lnTo>
                <a:lnTo>
                  <a:pt x="26944" y="37347"/>
                </a:lnTo>
                <a:lnTo>
                  <a:pt x="33108" y="33280"/>
                </a:lnTo>
                <a:lnTo>
                  <a:pt x="37225" y="27174"/>
                </a:lnTo>
                <a:lnTo>
                  <a:pt x="38725" y="19578"/>
                </a:lnTo>
                <a:lnTo>
                  <a:pt x="37225" y="11785"/>
                </a:lnTo>
                <a:lnTo>
                  <a:pt x="33108" y="5581"/>
                </a:lnTo>
                <a:lnTo>
                  <a:pt x="26944" y="1481"/>
                </a:lnTo>
                <a:lnTo>
                  <a:pt x="19305" y="0"/>
                </a:lnTo>
                <a:lnTo>
                  <a:pt x="11683" y="1481"/>
                </a:lnTo>
                <a:lnTo>
                  <a:pt x="5558" y="5581"/>
                </a:lnTo>
                <a:lnTo>
                  <a:pt x="1481" y="11785"/>
                </a:lnTo>
                <a:lnTo>
                  <a:pt x="0" y="19578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8848" y="363850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70">
                <a:moveTo>
                  <a:pt x="19305" y="0"/>
                </a:moveTo>
                <a:lnTo>
                  <a:pt x="11683" y="1478"/>
                </a:lnTo>
                <a:lnTo>
                  <a:pt x="5558" y="5547"/>
                </a:lnTo>
                <a:lnTo>
                  <a:pt x="1481" y="11660"/>
                </a:lnTo>
                <a:lnTo>
                  <a:pt x="0" y="19269"/>
                </a:lnTo>
                <a:lnTo>
                  <a:pt x="1481" y="27039"/>
                </a:lnTo>
                <a:lnTo>
                  <a:pt x="5558" y="33237"/>
                </a:lnTo>
                <a:lnTo>
                  <a:pt x="11683" y="37340"/>
                </a:lnTo>
                <a:lnTo>
                  <a:pt x="19305" y="38824"/>
                </a:lnTo>
                <a:lnTo>
                  <a:pt x="27072" y="37340"/>
                </a:lnTo>
                <a:lnTo>
                  <a:pt x="33180" y="33237"/>
                </a:lnTo>
                <a:lnTo>
                  <a:pt x="37177" y="27039"/>
                </a:lnTo>
                <a:lnTo>
                  <a:pt x="38610" y="19269"/>
                </a:lnTo>
                <a:lnTo>
                  <a:pt x="37177" y="11660"/>
                </a:lnTo>
                <a:lnTo>
                  <a:pt x="33180" y="5547"/>
                </a:lnTo>
                <a:lnTo>
                  <a:pt x="27072" y="1478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8848" y="363850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70">
                <a:moveTo>
                  <a:pt x="0" y="19269"/>
                </a:moveTo>
                <a:lnTo>
                  <a:pt x="1481" y="27039"/>
                </a:lnTo>
                <a:lnTo>
                  <a:pt x="5558" y="33237"/>
                </a:lnTo>
                <a:lnTo>
                  <a:pt x="11683" y="37340"/>
                </a:lnTo>
                <a:lnTo>
                  <a:pt x="19305" y="38824"/>
                </a:lnTo>
                <a:lnTo>
                  <a:pt x="27072" y="37340"/>
                </a:lnTo>
                <a:lnTo>
                  <a:pt x="33180" y="33237"/>
                </a:lnTo>
                <a:lnTo>
                  <a:pt x="37177" y="27039"/>
                </a:lnTo>
                <a:lnTo>
                  <a:pt x="38610" y="19269"/>
                </a:lnTo>
                <a:lnTo>
                  <a:pt x="37177" y="11660"/>
                </a:lnTo>
                <a:lnTo>
                  <a:pt x="33180" y="5547"/>
                </a:lnTo>
                <a:lnTo>
                  <a:pt x="27072" y="1478"/>
                </a:lnTo>
                <a:lnTo>
                  <a:pt x="19305" y="0"/>
                </a:lnTo>
                <a:lnTo>
                  <a:pt x="11683" y="1478"/>
                </a:lnTo>
                <a:lnTo>
                  <a:pt x="5558" y="5547"/>
                </a:lnTo>
                <a:lnTo>
                  <a:pt x="1481" y="11660"/>
                </a:lnTo>
                <a:lnTo>
                  <a:pt x="0" y="1926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94551" y="3699387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17926" y="0"/>
                </a:moveTo>
                <a:lnTo>
                  <a:pt x="10956" y="1439"/>
                </a:lnTo>
                <a:lnTo>
                  <a:pt x="5257" y="5444"/>
                </a:lnTo>
                <a:lnTo>
                  <a:pt x="1411" y="11544"/>
                </a:lnTo>
                <a:lnTo>
                  <a:pt x="0" y="19269"/>
                </a:lnTo>
                <a:lnTo>
                  <a:pt x="1411" y="26880"/>
                </a:lnTo>
                <a:lnTo>
                  <a:pt x="5257" y="32997"/>
                </a:lnTo>
                <a:lnTo>
                  <a:pt x="10956" y="37070"/>
                </a:lnTo>
                <a:lnTo>
                  <a:pt x="17926" y="38549"/>
                </a:lnTo>
                <a:lnTo>
                  <a:pt x="25548" y="37070"/>
                </a:lnTo>
                <a:lnTo>
                  <a:pt x="31672" y="32997"/>
                </a:lnTo>
                <a:lnTo>
                  <a:pt x="35750" y="26880"/>
                </a:lnTo>
                <a:lnTo>
                  <a:pt x="37231" y="19269"/>
                </a:lnTo>
                <a:lnTo>
                  <a:pt x="35750" y="11544"/>
                </a:lnTo>
                <a:lnTo>
                  <a:pt x="31672" y="5444"/>
                </a:lnTo>
                <a:lnTo>
                  <a:pt x="25548" y="1439"/>
                </a:lnTo>
                <a:lnTo>
                  <a:pt x="17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94551" y="3699387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0" y="19269"/>
                </a:moveTo>
                <a:lnTo>
                  <a:pt x="1411" y="26880"/>
                </a:lnTo>
                <a:lnTo>
                  <a:pt x="5257" y="32997"/>
                </a:lnTo>
                <a:lnTo>
                  <a:pt x="10956" y="37070"/>
                </a:lnTo>
                <a:lnTo>
                  <a:pt x="17926" y="38549"/>
                </a:lnTo>
                <a:lnTo>
                  <a:pt x="25548" y="37070"/>
                </a:lnTo>
                <a:lnTo>
                  <a:pt x="31672" y="32997"/>
                </a:lnTo>
                <a:lnTo>
                  <a:pt x="35750" y="26880"/>
                </a:lnTo>
                <a:lnTo>
                  <a:pt x="37231" y="19269"/>
                </a:lnTo>
                <a:lnTo>
                  <a:pt x="35750" y="11544"/>
                </a:lnTo>
                <a:lnTo>
                  <a:pt x="31672" y="5444"/>
                </a:lnTo>
                <a:lnTo>
                  <a:pt x="25548" y="1439"/>
                </a:lnTo>
                <a:lnTo>
                  <a:pt x="17926" y="0"/>
                </a:lnTo>
                <a:lnTo>
                  <a:pt x="10956" y="1439"/>
                </a:lnTo>
                <a:lnTo>
                  <a:pt x="5257" y="5444"/>
                </a:lnTo>
                <a:lnTo>
                  <a:pt x="1411" y="11544"/>
                </a:lnTo>
                <a:lnTo>
                  <a:pt x="0" y="19269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65539" y="374491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305" y="0"/>
                </a:moveTo>
                <a:lnTo>
                  <a:pt x="11683" y="1441"/>
                </a:lnTo>
                <a:lnTo>
                  <a:pt x="5558" y="5449"/>
                </a:lnTo>
                <a:lnTo>
                  <a:pt x="1481" y="11553"/>
                </a:lnTo>
                <a:lnTo>
                  <a:pt x="0" y="19280"/>
                </a:lnTo>
                <a:lnTo>
                  <a:pt x="1481" y="26885"/>
                </a:lnTo>
                <a:lnTo>
                  <a:pt x="5558" y="32998"/>
                </a:lnTo>
                <a:lnTo>
                  <a:pt x="11683" y="37070"/>
                </a:lnTo>
                <a:lnTo>
                  <a:pt x="19305" y="38549"/>
                </a:lnTo>
                <a:lnTo>
                  <a:pt x="26926" y="37070"/>
                </a:lnTo>
                <a:lnTo>
                  <a:pt x="33051" y="32998"/>
                </a:lnTo>
                <a:lnTo>
                  <a:pt x="37128" y="26885"/>
                </a:lnTo>
                <a:lnTo>
                  <a:pt x="38610" y="19280"/>
                </a:lnTo>
                <a:lnTo>
                  <a:pt x="37128" y="11553"/>
                </a:lnTo>
                <a:lnTo>
                  <a:pt x="33051" y="5449"/>
                </a:lnTo>
                <a:lnTo>
                  <a:pt x="26926" y="1441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65539" y="374491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19280"/>
                </a:moveTo>
                <a:lnTo>
                  <a:pt x="1481" y="26885"/>
                </a:lnTo>
                <a:lnTo>
                  <a:pt x="5558" y="32998"/>
                </a:lnTo>
                <a:lnTo>
                  <a:pt x="11683" y="37070"/>
                </a:lnTo>
                <a:lnTo>
                  <a:pt x="19305" y="38549"/>
                </a:lnTo>
                <a:lnTo>
                  <a:pt x="26926" y="37070"/>
                </a:lnTo>
                <a:lnTo>
                  <a:pt x="33051" y="32998"/>
                </a:lnTo>
                <a:lnTo>
                  <a:pt x="37128" y="26885"/>
                </a:lnTo>
                <a:lnTo>
                  <a:pt x="38610" y="19280"/>
                </a:lnTo>
                <a:lnTo>
                  <a:pt x="37128" y="11553"/>
                </a:lnTo>
                <a:lnTo>
                  <a:pt x="33051" y="5449"/>
                </a:lnTo>
                <a:lnTo>
                  <a:pt x="26926" y="1441"/>
                </a:lnTo>
                <a:lnTo>
                  <a:pt x="19305" y="0"/>
                </a:lnTo>
                <a:lnTo>
                  <a:pt x="11683" y="1441"/>
                </a:lnTo>
                <a:lnTo>
                  <a:pt x="5558" y="5449"/>
                </a:lnTo>
                <a:lnTo>
                  <a:pt x="1481" y="11553"/>
                </a:lnTo>
                <a:lnTo>
                  <a:pt x="0" y="19280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6528" y="377117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305" y="0"/>
                </a:moveTo>
                <a:lnTo>
                  <a:pt x="11683" y="1439"/>
                </a:lnTo>
                <a:lnTo>
                  <a:pt x="5558" y="5444"/>
                </a:lnTo>
                <a:lnTo>
                  <a:pt x="1481" y="11544"/>
                </a:lnTo>
                <a:lnTo>
                  <a:pt x="0" y="19269"/>
                </a:lnTo>
                <a:lnTo>
                  <a:pt x="1481" y="26873"/>
                </a:lnTo>
                <a:lnTo>
                  <a:pt x="5558" y="32986"/>
                </a:lnTo>
                <a:lnTo>
                  <a:pt x="11683" y="37058"/>
                </a:lnTo>
                <a:lnTo>
                  <a:pt x="19305" y="38538"/>
                </a:lnTo>
                <a:lnTo>
                  <a:pt x="27072" y="37058"/>
                </a:lnTo>
                <a:lnTo>
                  <a:pt x="33180" y="32986"/>
                </a:lnTo>
                <a:lnTo>
                  <a:pt x="37177" y="26873"/>
                </a:lnTo>
                <a:lnTo>
                  <a:pt x="38610" y="19269"/>
                </a:lnTo>
                <a:lnTo>
                  <a:pt x="37177" y="11544"/>
                </a:lnTo>
                <a:lnTo>
                  <a:pt x="33180" y="5444"/>
                </a:lnTo>
                <a:lnTo>
                  <a:pt x="27072" y="1439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6528" y="377117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19269"/>
                </a:moveTo>
                <a:lnTo>
                  <a:pt x="1481" y="26873"/>
                </a:lnTo>
                <a:lnTo>
                  <a:pt x="5558" y="32986"/>
                </a:lnTo>
                <a:lnTo>
                  <a:pt x="11683" y="37058"/>
                </a:lnTo>
                <a:lnTo>
                  <a:pt x="19305" y="38538"/>
                </a:lnTo>
                <a:lnTo>
                  <a:pt x="27072" y="37058"/>
                </a:lnTo>
                <a:lnTo>
                  <a:pt x="33180" y="32986"/>
                </a:lnTo>
                <a:lnTo>
                  <a:pt x="37177" y="26873"/>
                </a:lnTo>
                <a:lnTo>
                  <a:pt x="38610" y="19269"/>
                </a:lnTo>
                <a:lnTo>
                  <a:pt x="37177" y="11544"/>
                </a:lnTo>
                <a:lnTo>
                  <a:pt x="33180" y="5444"/>
                </a:lnTo>
                <a:lnTo>
                  <a:pt x="27072" y="1439"/>
                </a:lnTo>
                <a:lnTo>
                  <a:pt x="19305" y="0"/>
                </a:lnTo>
                <a:lnTo>
                  <a:pt x="11683" y="1439"/>
                </a:lnTo>
                <a:lnTo>
                  <a:pt x="5558" y="5444"/>
                </a:lnTo>
                <a:lnTo>
                  <a:pt x="1481" y="11544"/>
                </a:lnTo>
                <a:lnTo>
                  <a:pt x="0" y="1926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09240" y="3802729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19305" y="0"/>
                </a:moveTo>
                <a:lnTo>
                  <a:pt x="11537" y="1479"/>
                </a:lnTo>
                <a:lnTo>
                  <a:pt x="5429" y="5552"/>
                </a:lnTo>
                <a:lnTo>
                  <a:pt x="1432" y="11669"/>
                </a:lnTo>
                <a:lnTo>
                  <a:pt x="0" y="19280"/>
                </a:lnTo>
                <a:lnTo>
                  <a:pt x="1432" y="27050"/>
                </a:lnTo>
                <a:lnTo>
                  <a:pt x="5429" y="33248"/>
                </a:lnTo>
                <a:lnTo>
                  <a:pt x="11537" y="37352"/>
                </a:lnTo>
                <a:lnTo>
                  <a:pt x="19305" y="38836"/>
                </a:lnTo>
                <a:lnTo>
                  <a:pt x="26891" y="37352"/>
                </a:lnTo>
                <a:lnTo>
                  <a:pt x="32936" y="33248"/>
                </a:lnTo>
                <a:lnTo>
                  <a:pt x="36935" y="27050"/>
                </a:lnTo>
                <a:lnTo>
                  <a:pt x="38380" y="19280"/>
                </a:lnTo>
                <a:lnTo>
                  <a:pt x="36935" y="11669"/>
                </a:lnTo>
                <a:lnTo>
                  <a:pt x="32936" y="5552"/>
                </a:lnTo>
                <a:lnTo>
                  <a:pt x="26891" y="1479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09240" y="3802729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19280"/>
                </a:moveTo>
                <a:lnTo>
                  <a:pt x="1432" y="27050"/>
                </a:lnTo>
                <a:lnTo>
                  <a:pt x="5429" y="33248"/>
                </a:lnTo>
                <a:lnTo>
                  <a:pt x="11537" y="37352"/>
                </a:lnTo>
                <a:lnTo>
                  <a:pt x="19305" y="38836"/>
                </a:lnTo>
                <a:lnTo>
                  <a:pt x="26891" y="37352"/>
                </a:lnTo>
                <a:lnTo>
                  <a:pt x="32936" y="33248"/>
                </a:lnTo>
                <a:lnTo>
                  <a:pt x="36935" y="27050"/>
                </a:lnTo>
                <a:lnTo>
                  <a:pt x="38380" y="19280"/>
                </a:lnTo>
                <a:lnTo>
                  <a:pt x="36935" y="11669"/>
                </a:lnTo>
                <a:lnTo>
                  <a:pt x="32936" y="5552"/>
                </a:lnTo>
                <a:lnTo>
                  <a:pt x="26891" y="1479"/>
                </a:lnTo>
                <a:lnTo>
                  <a:pt x="19305" y="0"/>
                </a:lnTo>
                <a:lnTo>
                  <a:pt x="11537" y="1479"/>
                </a:lnTo>
                <a:lnTo>
                  <a:pt x="5429" y="5552"/>
                </a:lnTo>
                <a:lnTo>
                  <a:pt x="1432" y="11669"/>
                </a:lnTo>
                <a:lnTo>
                  <a:pt x="0" y="19280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80228" y="378765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305" y="0"/>
                </a:moveTo>
                <a:lnTo>
                  <a:pt x="11537" y="1441"/>
                </a:lnTo>
                <a:lnTo>
                  <a:pt x="5429" y="5448"/>
                </a:lnTo>
                <a:lnTo>
                  <a:pt x="1432" y="11548"/>
                </a:lnTo>
                <a:lnTo>
                  <a:pt x="0" y="19269"/>
                </a:lnTo>
                <a:lnTo>
                  <a:pt x="1432" y="26996"/>
                </a:lnTo>
                <a:lnTo>
                  <a:pt x="5429" y="33100"/>
                </a:lnTo>
                <a:lnTo>
                  <a:pt x="11537" y="37108"/>
                </a:lnTo>
                <a:lnTo>
                  <a:pt x="19305" y="38549"/>
                </a:lnTo>
                <a:lnTo>
                  <a:pt x="26926" y="37108"/>
                </a:lnTo>
                <a:lnTo>
                  <a:pt x="33051" y="33100"/>
                </a:lnTo>
                <a:lnTo>
                  <a:pt x="37128" y="26996"/>
                </a:lnTo>
                <a:lnTo>
                  <a:pt x="38610" y="19269"/>
                </a:lnTo>
                <a:lnTo>
                  <a:pt x="37128" y="11548"/>
                </a:lnTo>
                <a:lnTo>
                  <a:pt x="33051" y="5448"/>
                </a:lnTo>
                <a:lnTo>
                  <a:pt x="26926" y="1441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80228" y="3787650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19269"/>
                </a:moveTo>
                <a:lnTo>
                  <a:pt x="1432" y="26996"/>
                </a:lnTo>
                <a:lnTo>
                  <a:pt x="5429" y="33100"/>
                </a:lnTo>
                <a:lnTo>
                  <a:pt x="11537" y="37108"/>
                </a:lnTo>
                <a:lnTo>
                  <a:pt x="19305" y="38549"/>
                </a:lnTo>
                <a:lnTo>
                  <a:pt x="26926" y="37108"/>
                </a:lnTo>
                <a:lnTo>
                  <a:pt x="33051" y="33100"/>
                </a:lnTo>
                <a:lnTo>
                  <a:pt x="37128" y="26996"/>
                </a:lnTo>
                <a:lnTo>
                  <a:pt x="38610" y="19269"/>
                </a:lnTo>
                <a:lnTo>
                  <a:pt x="37128" y="11548"/>
                </a:lnTo>
                <a:lnTo>
                  <a:pt x="33051" y="5448"/>
                </a:lnTo>
                <a:lnTo>
                  <a:pt x="26926" y="1441"/>
                </a:lnTo>
                <a:lnTo>
                  <a:pt x="19305" y="0"/>
                </a:lnTo>
                <a:lnTo>
                  <a:pt x="11537" y="1441"/>
                </a:lnTo>
                <a:lnTo>
                  <a:pt x="5429" y="5448"/>
                </a:lnTo>
                <a:lnTo>
                  <a:pt x="1432" y="11548"/>
                </a:lnTo>
                <a:lnTo>
                  <a:pt x="0" y="1926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52595" y="3804126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19305" y="0"/>
                </a:moveTo>
                <a:lnTo>
                  <a:pt x="11683" y="1479"/>
                </a:lnTo>
                <a:lnTo>
                  <a:pt x="5558" y="5552"/>
                </a:lnTo>
                <a:lnTo>
                  <a:pt x="1481" y="11669"/>
                </a:lnTo>
                <a:lnTo>
                  <a:pt x="0" y="19280"/>
                </a:lnTo>
                <a:lnTo>
                  <a:pt x="1481" y="27048"/>
                </a:lnTo>
                <a:lnTo>
                  <a:pt x="5558" y="33243"/>
                </a:lnTo>
                <a:lnTo>
                  <a:pt x="11683" y="37342"/>
                </a:lnTo>
                <a:lnTo>
                  <a:pt x="19305" y="38824"/>
                </a:lnTo>
                <a:lnTo>
                  <a:pt x="26993" y="37342"/>
                </a:lnTo>
                <a:lnTo>
                  <a:pt x="33151" y="33243"/>
                </a:lnTo>
                <a:lnTo>
                  <a:pt x="37242" y="27048"/>
                </a:lnTo>
                <a:lnTo>
                  <a:pt x="38725" y="19280"/>
                </a:lnTo>
                <a:lnTo>
                  <a:pt x="37242" y="11669"/>
                </a:lnTo>
                <a:lnTo>
                  <a:pt x="33151" y="5552"/>
                </a:lnTo>
                <a:lnTo>
                  <a:pt x="26993" y="1479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52595" y="3804126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19280"/>
                </a:moveTo>
                <a:lnTo>
                  <a:pt x="1481" y="27048"/>
                </a:lnTo>
                <a:lnTo>
                  <a:pt x="5558" y="33243"/>
                </a:lnTo>
                <a:lnTo>
                  <a:pt x="11683" y="37342"/>
                </a:lnTo>
                <a:lnTo>
                  <a:pt x="19305" y="38824"/>
                </a:lnTo>
                <a:lnTo>
                  <a:pt x="26993" y="37342"/>
                </a:lnTo>
                <a:lnTo>
                  <a:pt x="33151" y="33243"/>
                </a:lnTo>
                <a:lnTo>
                  <a:pt x="37242" y="27048"/>
                </a:lnTo>
                <a:lnTo>
                  <a:pt x="38725" y="19280"/>
                </a:lnTo>
                <a:lnTo>
                  <a:pt x="37242" y="11669"/>
                </a:lnTo>
                <a:lnTo>
                  <a:pt x="33151" y="5552"/>
                </a:lnTo>
                <a:lnTo>
                  <a:pt x="26993" y="1479"/>
                </a:lnTo>
                <a:lnTo>
                  <a:pt x="19305" y="0"/>
                </a:lnTo>
                <a:lnTo>
                  <a:pt x="11683" y="1479"/>
                </a:lnTo>
                <a:lnTo>
                  <a:pt x="5558" y="5552"/>
                </a:lnTo>
                <a:lnTo>
                  <a:pt x="1481" y="11669"/>
                </a:lnTo>
                <a:lnTo>
                  <a:pt x="0" y="19280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94917" y="3827597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5" h="39370">
                <a:moveTo>
                  <a:pt x="17926" y="0"/>
                </a:moveTo>
                <a:lnTo>
                  <a:pt x="11004" y="1479"/>
                </a:lnTo>
                <a:lnTo>
                  <a:pt x="5300" y="5551"/>
                </a:lnTo>
                <a:lnTo>
                  <a:pt x="1427" y="11664"/>
                </a:lnTo>
                <a:lnTo>
                  <a:pt x="0" y="19269"/>
                </a:lnTo>
                <a:lnTo>
                  <a:pt x="1427" y="27039"/>
                </a:lnTo>
                <a:lnTo>
                  <a:pt x="5300" y="33237"/>
                </a:lnTo>
                <a:lnTo>
                  <a:pt x="11004" y="37340"/>
                </a:lnTo>
                <a:lnTo>
                  <a:pt x="17926" y="38824"/>
                </a:lnTo>
                <a:lnTo>
                  <a:pt x="25548" y="37340"/>
                </a:lnTo>
                <a:lnTo>
                  <a:pt x="31672" y="33237"/>
                </a:lnTo>
                <a:lnTo>
                  <a:pt x="35750" y="27039"/>
                </a:lnTo>
                <a:lnTo>
                  <a:pt x="37231" y="19269"/>
                </a:lnTo>
                <a:lnTo>
                  <a:pt x="35750" y="11664"/>
                </a:lnTo>
                <a:lnTo>
                  <a:pt x="31672" y="5551"/>
                </a:lnTo>
                <a:lnTo>
                  <a:pt x="25548" y="1479"/>
                </a:lnTo>
                <a:lnTo>
                  <a:pt x="17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94917" y="3827597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5" h="39370">
                <a:moveTo>
                  <a:pt x="0" y="19269"/>
                </a:moveTo>
                <a:lnTo>
                  <a:pt x="1427" y="27039"/>
                </a:lnTo>
                <a:lnTo>
                  <a:pt x="5300" y="33237"/>
                </a:lnTo>
                <a:lnTo>
                  <a:pt x="11004" y="37340"/>
                </a:lnTo>
                <a:lnTo>
                  <a:pt x="17926" y="38824"/>
                </a:lnTo>
                <a:lnTo>
                  <a:pt x="25548" y="37340"/>
                </a:lnTo>
                <a:lnTo>
                  <a:pt x="31672" y="33237"/>
                </a:lnTo>
                <a:lnTo>
                  <a:pt x="35750" y="27039"/>
                </a:lnTo>
                <a:lnTo>
                  <a:pt x="37231" y="19269"/>
                </a:lnTo>
                <a:lnTo>
                  <a:pt x="35750" y="11664"/>
                </a:lnTo>
                <a:lnTo>
                  <a:pt x="31672" y="5551"/>
                </a:lnTo>
                <a:lnTo>
                  <a:pt x="25548" y="1479"/>
                </a:lnTo>
                <a:lnTo>
                  <a:pt x="17926" y="0"/>
                </a:lnTo>
                <a:lnTo>
                  <a:pt x="11004" y="1479"/>
                </a:lnTo>
                <a:lnTo>
                  <a:pt x="5300" y="5551"/>
                </a:lnTo>
                <a:lnTo>
                  <a:pt x="1427" y="11664"/>
                </a:lnTo>
                <a:lnTo>
                  <a:pt x="0" y="19269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38272" y="384016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420" y="0"/>
                </a:moveTo>
                <a:lnTo>
                  <a:pt x="11731" y="1439"/>
                </a:lnTo>
                <a:lnTo>
                  <a:pt x="5573" y="5444"/>
                </a:lnTo>
                <a:lnTo>
                  <a:pt x="1483" y="11544"/>
                </a:lnTo>
                <a:lnTo>
                  <a:pt x="0" y="19269"/>
                </a:lnTo>
                <a:lnTo>
                  <a:pt x="1483" y="26873"/>
                </a:lnTo>
                <a:lnTo>
                  <a:pt x="5573" y="32986"/>
                </a:lnTo>
                <a:lnTo>
                  <a:pt x="11731" y="37058"/>
                </a:lnTo>
                <a:lnTo>
                  <a:pt x="19420" y="38538"/>
                </a:lnTo>
                <a:lnTo>
                  <a:pt x="27041" y="37058"/>
                </a:lnTo>
                <a:lnTo>
                  <a:pt x="33166" y="32986"/>
                </a:lnTo>
                <a:lnTo>
                  <a:pt x="37243" y="26873"/>
                </a:lnTo>
                <a:lnTo>
                  <a:pt x="38725" y="19269"/>
                </a:lnTo>
                <a:lnTo>
                  <a:pt x="37243" y="11544"/>
                </a:lnTo>
                <a:lnTo>
                  <a:pt x="33166" y="5444"/>
                </a:lnTo>
                <a:lnTo>
                  <a:pt x="27041" y="1439"/>
                </a:lnTo>
                <a:lnTo>
                  <a:pt x="19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38272" y="3840169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19269"/>
                </a:moveTo>
                <a:lnTo>
                  <a:pt x="1483" y="26873"/>
                </a:lnTo>
                <a:lnTo>
                  <a:pt x="5573" y="32986"/>
                </a:lnTo>
                <a:lnTo>
                  <a:pt x="11731" y="37058"/>
                </a:lnTo>
                <a:lnTo>
                  <a:pt x="19420" y="38538"/>
                </a:lnTo>
                <a:lnTo>
                  <a:pt x="27041" y="37058"/>
                </a:lnTo>
                <a:lnTo>
                  <a:pt x="33166" y="32986"/>
                </a:lnTo>
                <a:lnTo>
                  <a:pt x="37243" y="26873"/>
                </a:lnTo>
                <a:lnTo>
                  <a:pt x="38725" y="19269"/>
                </a:lnTo>
                <a:lnTo>
                  <a:pt x="37243" y="11544"/>
                </a:lnTo>
                <a:lnTo>
                  <a:pt x="33166" y="5444"/>
                </a:lnTo>
                <a:lnTo>
                  <a:pt x="27041" y="1439"/>
                </a:lnTo>
                <a:lnTo>
                  <a:pt x="19420" y="0"/>
                </a:lnTo>
                <a:lnTo>
                  <a:pt x="11731" y="1439"/>
                </a:lnTo>
                <a:lnTo>
                  <a:pt x="5573" y="5444"/>
                </a:lnTo>
                <a:lnTo>
                  <a:pt x="1483" y="11544"/>
                </a:lnTo>
                <a:lnTo>
                  <a:pt x="0" y="19269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81972" y="3840169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17926" y="0"/>
                </a:moveTo>
                <a:lnTo>
                  <a:pt x="11004" y="1439"/>
                </a:lnTo>
                <a:lnTo>
                  <a:pt x="5300" y="5444"/>
                </a:lnTo>
                <a:lnTo>
                  <a:pt x="1427" y="11544"/>
                </a:lnTo>
                <a:lnTo>
                  <a:pt x="0" y="19269"/>
                </a:lnTo>
                <a:lnTo>
                  <a:pt x="1427" y="26873"/>
                </a:lnTo>
                <a:lnTo>
                  <a:pt x="5300" y="32986"/>
                </a:lnTo>
                <a:lnTo>
                  <a:pt x="11004" y="37058"/>
                </a:lnTo>
                <a:lnTo>
                  <a:pt x="17926" y="38538"/>
                </a:lnTo>
                <a:lnTo>
                  <a:pt x="25566" y="37058"/>
                </a:lnTo>
                <a:lnTo>
                  <a:pt x="31729" y="32986"/>
                </a:lnTo>
                <a:lnTo>
                  <a:pt x="35847" y="26873"/>
                </a:lnTo>
                <a:lnTo>
                  <a:pt x="37346" y="19269"/>
                </a:lnTo>
                <a:lnTo>
                  <a:pt x="35847" y="11544"/>
                </a:lnTo>
                <a:lnTo>
                  <a:pt x="31729" y="5444"/>
                </a:lnTo>
                <a:lnTo>
                  <a:pt x="25566" y="1439"/>
                </a:lnTo>
                <a:lnTo>
                  <a:pt x="17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81972" y="3840169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0" y="19269"/>
                </a:moveTo>
                <a:lnTo>
                  <a:pt x="1427" y="26873"/>
                </a:lnTo>
                <a:lnTo>
                  <a:pt x="5300" y="32986"/>
                </a:lnTo>
                <a:lnTo>
                  <a:pt x="11004" y="37058"/>
                </a:lnTo>
                <a:lnTo>
                  <a:pt x="17926" y="38538"/>
                </a:lnTo>
                <a:lnTo>
                  <a:pt x="25566" y="37058"/>
                </a:lnTo>
                <a:lnTo>
                  <a:pt x="31729" y="32986"/>
                </a:lnTo>
                <a:lnTo>
                  <a:pt x="35847" y="26873"/>
                </a:lnTo>
                <a:lnTo>
                  <a:pt x="37346" y="19269"/>
                </a:lnTo>
                <a:lnTo>
                  <a:pt x="35847" y="11544"/>
                </a:lnTo>
                <a:lnTo>
                  <a:pt x="31729" y="5444"/>
                </a:lnTo>
                <a:lnTo>
                  <a:pt x="25566" y="1439"/>
                </a:lnTo>
                <a:lnTo>
                  <a:pt x="17926" y="0"/>
                </a:lnTo>
                <a:lnTo>
                  <a:pt x="11004" y="1439"/>
                </a:lnTo>
                <a:lnTo>
                  <a:pt x="5300" y="5444"/>
                </a:lnTo>
                <a:lnTo>
                  <a:pt x="1427" y="11544"/>
                </a:lnTo>
                <a:lnTo>
                  <a:pt x="0" y="19269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23949" y="398373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19420" y="0"/>
                </a:moveTo>
                <a:lnTo>
                  <a:pt x="11780" y="1441"/>
                </a:lnTo>
                <a:lnTo>
                  <a:pt x="5616" y="5449"/>
                </a:lnTo>
                <a:lnTo>
                  <a:pt x="1499" y="11553"/>
                </a:lnTo>
                <a:lnTo>
                  <a:pt x="0" y="19280"/>
                </a:lnTo>
                <a:lnTo>
                  <a:pt x="1499" y="26885"/>
                </a:lnTo>
                <a:lnTo>
                  <a:pt x="5616" y="32998"/>
                </a:lnTo>
                <a:lnTo>
                  <a:pt x="11780" y="37070"/>
                </a:lnTo>
                <a:lnTo>
                  <a:pt x="19420" y="38549"/>
                </a:lnTo>
                <a:lnTo>
                  <a:pt x="27138" y="37070"/>
                </a:lnTo>
                <a:lnTo>
                  <a:pt x="33252" y="32998"/>
                </a:lnTo>
                <a:lnTo>
                  <a:pt x="37276" y="26885"/>
                </a:lnTo>
                <a:lnTo>
                  <a:pt x="38725" y="19280"/>
                </a:lnTo>
                <a:lnTo>
                  <a:pt x="37276" y="11553"/>
                </a:lnTo>
                <a:lnTo>
                  <a:pt x="33252" y="5449"/>
                </a:lnTo>
                <a:lnTo>
                  <a:pt x="27138" y="1441"/>
                </a:lnTo>
                <a:lnTo>
                  <a:pt x="19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23949" y="398373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19280"/>
                </a:moveTo>
                <a:lnTo>
                  <a:pt x="1499" y="26885"/>
                </a:lnTo>
                <a:lnTo>
                  <a:pt x="5616" y="32998"/>
                </a:lnTo>
                <a:lnTo>
                  <a:pt x="11780" y="37070"/>
                </a:lnTo>
                <a:lnTo>
                  <a:pt x="19420" y="38549"/>
                </a:lnTo>
                <a:lnTo>
                  <a:pt x="27138" y="37070"/>
                </a:lnTo>
                <a:lnTo>
                  <a:pt x="33252" y="32998"/>
                </a:lnTo>
                <a:lnTo>
                  <a:pt x="37276" y="26885"/>
                </a:lnTo>
                <a:lnTo>
                  <a:pt x="38725" y="19280"/>
                </a:lnTo>
                <a:lnTo>
                  <a:pt x="37276" y="11553"/>
                </a:lnTo>
                <a:lnTo>
                  <a:pt x="33252" y="5449"/>
                </a:lnTo>
                <a:lnTo>
                  <a:pt x="27138" y="1441"/>
                </a:lnTo>
                <a:lnTo>
                  <a:pt x="19420" y="0"/>
                </a:lnTo>
                <a:lnTo>
                  <a:pt x="11780" y="1441"/>
                </a:lnTo>
                <a:lnTo>
                  <a:pt x="5616" y="5449"/>
                </a:lnTo>
                <a:lnTo>
                  <a:pt x="1499" y="11553"/>
                </a:lnTo>
                <a:lnTo>
                  <a:pt x="0" y="19280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45930" y="234113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5930" y="23231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54341" y="2455741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54341" y="24377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62477" y="253097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62477" y="2513658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5" h="34925">
                <a:moveTo>
                  <a:pt x="0" y="34635"/>
                </a:moveTo>
                <a:lnTo>
                  <a:pt x="35882" y="34635"/>
                </a:lnTo>
                <a:lnTo>
                  <a:pt x="35882" y="0"/>
                </a:lnTo>
                <a:lnTo>
                  <a:pt x="0" y="0"/>
                </a:lnTo>
                <a:lnTo>
                  <a:pt x="0" y="34635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69486" y="259645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69486" y="25784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77611" y="266686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1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77611" y="2648851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6032"/>
                </a:moveTo>
                <a:lnTo>
                  <a:pt x="34481" y="36032"/>
                </a:lnTo>
                <a:lnTo>
                  <a:pt x="3448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86022" y="272757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86022" y="27096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94147" y="2759502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5752"/>
                </a:moveTo>
                <a:lnTo>
                  <a:pt x="34481" y="35752"/>
                </a:lnTo>
                <a:lnTo>
                  <a:pt x="34481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94147" y="2759502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5752"/>
                </a:moveTo>
                <a:lnTo>
                  <a:pt x="34481" y="35752"/>
                </a:lnTo>
                <a:lnTo>
                  <a:pt x="34481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02558" y="28008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02558" y="280083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10694" y="2832384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6032"/>
                </a:moveTo>
                <a:lnTo>
                  <a:pt x="34481" y="36032"/>
                </a:lnTo>
                <a:lnTo>
                  <a:pt x="3448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10694" y="2832384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6032"/>
                </a:moveTo>
                <a:lnTo>
                  <a:pt x="34481" y="36032"/>
                </a:lnTo>
                <a:lnTo>
                  <a:pt x="3448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19105" y="28614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19105" y="286146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27229" y="2911156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6032"/>
                </a:moveTo>
                <a:lnTo>
                  <a:pt x="34481" y="36032"/>
                </a:lnTo>
                <a:lnTo>
                  <a:pt x="3448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27229" y="2911156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6032"/>
                </a:moveTo>
                <a:lnTo>
                  <a:pt x="34481" y="36032"/>
                </a:lnTo>
                <a:lnTo>
                  <a:pt x="3448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34239" y="29497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34239" y="29497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42651" y="2960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42651" y="29608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50775" y="30008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50775" y="300080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59186" y="308238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59186" y="306451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783858" y="3136176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83858" y="3118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07403" y="3196883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07403" y="317900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32075" y="3223102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32075" y="320522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5620" y="327276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55620" y="32547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0567" y="3297612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80567" y="327959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20384" y="333484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20384" y="33169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61867" y="339699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1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961867" y="3378976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6032"/>
                </a:moveTo>
                <a:lnTo>
                  <a:pt x="34481" y="36032"/>
                </a:lnTo>
                <a:lnTo>
                  <a:pt x="3448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01960" y="346465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01960" y="344664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42041" y="347704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42041" y="345917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31465" y="3547462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31465" y="352958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213018" y="359715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1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13018" y="3579276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5752"/>
                </a:moveTo>
                <a:lnTo>
                  <a:pt x="34481" y="35752"/>
                </a:lnTo>
                <a:lnTo>
                  <a:pt x="34481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92996" y="364198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43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92996" y="3624810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5" h="34925">
                <a:moveTo>
                  <a:pt x="0" y="34356"/>
                </a:moveTo>
                <a:lnTo>
                  <a:pt x="35882" y="34356"/>
                </a:lnTo>
                <a:lnTo>
                  <a:pt x="35882" y="0"/>
                </a:lnTo>
                <a:lnTo>
                  <a:pt x="0" y="0"/>
                </a:lnTo>
                <a:lnTo>
                  <a:pt x="0" y="34356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74469" y="3670336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74469" y="36524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55826" y="372549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55826" y="37074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36034" y="372549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01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36034" y="37074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601" y="36032"/>
                </a:lnTo>
                <a:lnTo>
                  <a:pt x="35601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48992" y="375440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48992" y="37365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90475" y="3783456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90475" y="376557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51925" y="380832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51925" y="37904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952588" y="3837231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952588" y="381921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54629" y="384421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54629" y="382619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155292" y="386208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55292" y="384407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57563" y="387452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601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257563" y="38566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601" y="35752"/>
                </a:lnTo>
                <a:lnTo>
                  <a:pt x="35601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358226" y="3864881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358226" y="38468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458888" y="3868373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46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458888" y="3851056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5" h="34925">
                <a:moveTo>
                  <a:pt x="0" y="34635"/>
                </a:moveTo>
                <a:lnTo>
                  <a:pt x="35882" y="34635"/>
                </a:lnTo>
                <a:lnTo>
                  <a:pt x="35882" y="0"/>
                </a:lnTo>
                <a:lnTo>
                  <a:pt x="0" y="0"/>
                </a:lnTo>
                <a:lnTo>
                  <a:pt x="0" y="34635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60929" y="387312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60929" y="385525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61822" y="388150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61822" y="38636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62485" y="388694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62485" y="38689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64526" y="389658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64526" y="387871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5752"/>
                </a:moveTo>
                <a:lnTo>
                  <a:pt x="35882" y="35752"/>
                </a:lnTo>
                <a:lnTo>
                  <a:pt x="35882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965189" y="388973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0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965189" y="3871722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6032"/>
                </a:moveTo>
                <a:lnTo>
                  <a:pt x="34480" y="36032"/>
                </a:lnTo>
                <a:lnTo>
                  <a:pt x="34480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066081" y="390776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0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066081" y="3889885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5752"/>
                </a:moveTo>
                <a:lnTo>
                  <a:pt x="34480" y="35752"/>
                </a:lnTo>
                <a:lnTo>
                  <a:pt x="34480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168122" y="390077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0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68122" y="3882901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5752"/>
                </a:moveTo>
                <a:lnTo>
                  <a:pt x="34480" y="35752"/>
                </a:lnTo>
                <a:lnTo>
                  <a:pt x="34480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68785" y="392144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81" y="0"/>
                </a:lnTo>
              </a:path>
            </a:pathLst>
          </a:custGeom>
          <a:ln w="35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268785" y="3903567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5752"/>
                </a:moveTo>
                <a:lnTo>
                  <a:pt x="34481" y="35752"/>
                </a:lnTo>
                <a:lnTo>
                  <a:pt x="34481" y="0"/>
                </a:lnTo>
                <a:lnTo>
                  <a:pt x="0" y="0"/>
                </a:lnTo>
                <a:lnTo>
                  <a:pt x="0" y="35752"/>
                </a:lnTo>
                <a:close/>
              </a:path>
            </a:pathLst>
          </a:custGeom>
          <a:ln w="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69332" y="3918796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3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69332" y="390078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3" y="36032"/>
                </a:lnTo>
                <a:lnTo>
                  <a:pt x="35883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71718" y="3916003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3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1718" y="3897986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3" y="36032"/>
                </a:lnTo>
                <a:lnTo>
                  <a:pt x="35883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72381" y="395593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2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72381" y="39379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2" y="36032"/>
                </a:lnTo>
                <a:lnTo>
                  <a:pt x="35882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72928" y="396012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3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72928" y="39421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3" y="36032"/>
                </a:lnTo>
                <a:lnTo>
                  <a:pt x="35883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774969" y="395593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83" y="0"/>
                </a:lnTo>
              </a:path>
            </a:pathLst>
          </a:custGeom>
          <a:ln w="3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774969" y="39379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36032"/>
                </a:moveTo>
                <a:lnTo>
                  <a:pt x="35883" y="36032"/>
                </a:lnTo>
                <a:lnTo>
                  <a:pt x="35883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68085" y="1851142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471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29394" y="1851142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505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68085" y="185251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097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29394" y="185251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505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695548" y="227339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487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648733" y="228988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695548" y="2305338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998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648733" y="230533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3299" y="2501351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29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76209" y="250947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337" y="254480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24" y="0"/>
                </a:lnTo>
              </a:path>
            </a:pathLst>
          </a:custGeom>
          <a:ln w="69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676209" y="254130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48813" y="270343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03960" y="270411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29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48813" y="274900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03960" y="274831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29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04599" y="294856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8129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57784" y="294856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29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802637" y="300712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24" y="0"/>
                </a:lnTo>
              </a:path>
            </a:pathLst>
          </a:custGeom>
          <a:ln w="69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7784" y="3010617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29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901320" y="317067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624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854218" y="317067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901320" y="323124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594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854218" y="324384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79042" y="3457829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34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32227" y="345782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79042" y="352400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234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32227" y="354324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1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86217" y="3587321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097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39103" y="3587321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86217" y="36563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062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39103" y="3678435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690475" y="371865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65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643361" y="3718657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690475" y="3793237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978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643361" y="381921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205164" y="3753016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6031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158050" y="375301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205164" y="3835978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141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158050" y="387312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719507" y="3775079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914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72739" y="377507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19507" y="3875913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14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72739" y="392982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8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06679" y="3729556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008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59795" y="37295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399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06679" y="3888485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734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359795" y="400021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3997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749000" y="3776476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378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702116" y="377647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52" y="0"/>
                </a:lnTo>
              </a:path>
            </a:pathLst>
          </a:custGeom>
          <a:ln w="3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749000" y="4031773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102231"/>
                </a:moveTo>
                <a:lnTo>
                  <a:pt x="0" y="0"/>
                </a:lnTo>
              </a:path>
            </a:pathLst>
          </a:custGeom>
          <a:ln w="3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53440" y="2200244"/>
            <a:ext cx="698500" cy="567690"/>
          </a:xfrm>
          <a:custGeom>
            <a:avLst/>
            <a:gdLst/>
            <a:ahLst/>
            <a:cxnLst/>
            <a:rect l="l" t="t" r="r" b="b"/>
            <a:pathLst>
              <a:path w="698500" h="567689">
                <a:moveTo>
                  <a:pt x="0" y="567303"/>
                </a:moveTo>
                <a:lnTo>
                  <a:pt x="698305" y="567303"/>
                </a:lnTo>
                <a:lnTo>
                  <a:pt x="698305" y="0"/>
                </a:lnTo>
                <a:lnTo>
                  <a:pt x="0" y="0"/>
                </a:lnTo>
                <a:lnTo>
                  <a:pt x="0" y="567303"/>
                </a:lnTo>
                <a:close/>
              </a:path>
            </a:pathLst>
          </a:custGeom>
          <a:ln w="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278552" y="23424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0" y="36032"/>
                </a:moveTo>
                <a:lnTo>
                  <a:pt x="35883" y="36032"/>
                </a:lnTo>
                <a:lnTo>
                  <a:pt x="35883" y="0"/>
                </a:lnTo>
                <a:lnTo>
                  <a:pt x="0" y="0"/>
                </a:lnTo>
                <a:lnTo>
                  <a:pt x="0" y="36032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77173" y="2599128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19305" y="0"/>
                </a:moveTo>
                <a:lnTo>
                  <a:pt x="11537" y="1481"/>
                </a:lnTo>
                <a:lnTo>
                  <a:pt x="5429" y="5581"/>
                </a:lnTo>
                <a:lnTo>
                  <a:pt x="1432" y="11785"/>
                </a:lnTo>
                <a:lnTo>
                  <a:pt x="0" y="19578"/>
                </a:lnTo>
                <a:lnTo>
                  <a:pt x="1432" y="27172"/>
                </a:lnTo>
                <a:lnTo>
                  <a:pt x="5429" y="33274"/>
                </a:lnTo>
                <a:lnTo>
                  <a:pt x="11537" y="37337"/>
                </a:lnTo>
                <a:lnTo>
                  <a:pt x="19305" y="38813"/>
                </a:lnTo>
                <a:lnTo>
                  <a:pt x="26891" y="37337"/>
                </a:lnTo>
                <a:lnTo>
                  <a:pt x="32936" y="33274"/>
                </a:lnTo>
                <a:lnTo>
                  <a:pt x="36935" y="27172"/>
                </a:lnTo>
                <a:lnTo>
                  <a:pt x="38380" y="19578"/>
                </a:lnTo>
                <a:lnTo>
                  <a:pt x="36935" y="11785"/>
                </a:lnTo>
                <a:lnTo>
                  <a:pt x="32936" y="5581"/>
                </a:lnTo>
                <a:lnTo>
                  <a:pt x="26891" y="1481"/>
                </a:lnTo>
                <a:lnTo>
                  <a:pt x="19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277173" y="2599128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0" y="19578"/>
                </a:moveTo>
                <a:lnTo>
                  <a:pt x="1432" y="27172"/>
                </a:lnTo>
                <a:lnTo>
                  <a:pt x="5429" y="33274"/>
                </a:lnTo>
                <a:lnTo>
                  <a:pt x="11537" y="37337"/>
                </a:lnTo>
                <a:lnTo>
                  <a:pt x="19305" y="38813"/>
                </a:lnTo>
                <a:lnTo>
                  <a:pt x="26891" y="37337"/>
                </a:lnTo>
                <a:lnTo>
                  <a:pt x="32936" y="33274"/>
                </a:lnTo>
                <a:lnTo>
                  <a:pt x="36935" y="27172"/>
                </a:lnTo>
                <a:lnTo>
                  <a:pt x="38380" y="19578"/>
                </a:lnTo>
                <a:lnTo>
                  <a:pt x="36935" y="11785"/>
                </a:lnTo>
                <a:lnTo>
                  <a:pt x="32936" y="5581"/>
                </a:lnTo>
                <a:lnTo>
                  <a:pt x="26891" y="1481"/>
                </a:lnTo>
                <a:lnTo>
                  <a:pt x="19305" y="0"/>
                </a:lnTo>
                <a:lnTo>
                  <a:pt x="11537" y="1481"/>
                </a:lnTo>
                <a:lnTo>
                  <a:pt x="5429" y="5581"/>
                </a:lnTo>
                <a:lnTo>
                  <a:pt x="1432" y="11785"/>
                </a:lnTo>
                <a:lnTo>
                  <a:pt x="0" y="19578"/>
                </a:lnTo>
                <a:close/>
              </a:path>
            </a:pathLst>
          </a:custGeom>
          <a:ln w="6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 txBox="1"/>
          <p:nvPr/>
        </p:nvSpPr>
        <p:spPr>
          <a:xfrm>
            <a:off x="8053440" y="2200244"/>
            <a:ext cx="698500" cy="567690"/>
          </a:xfrm>
          <a:prstGeom prst="rect">
            <a:avLst/>
          </a:prstGeom>
          <a:ln w="5314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R="38735" algn="r">
              <a:lnSpc>
                <a:spcPct val="100000"/>
              </a:lnSpc>
              <a:spcBef>
                <a:spcPts val="334"/>
              </a:spcBef>
            </a:pPr>
            <a:r>
              <a:rPr sz="1450" spc="20" dirty="0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  <a:p>
            <a:pPr marR="38735" algn="r">
              <a:lnSpc>
                <a:spcPct val="100000"/>
              </a:lnSpc>
              <a:spcBef>
                <a:spcPts val="290"/>
              </a:spcBef>
            </a:pPr>
            <a:r>
              <a:rPr sz="1450" spc="20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5245378" y="2937612"/>
            <a:ext cx="176530" cy="272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00" spc="95" dirty="0">
                <a:latin typeface="Symbol"/>
                <a:cs typeface="Symbol"/>
              </a:rPr>
              <a:t></a:t>
            </a:r>
            <a:r>
              <a:rPr sz="900" spc="45" dirty="0">
                <a:latin typeface="Symbol"/>
                <a:cs typeface="Symbol"/>
              </a:rPr>
              <a:t></a:t>
            </a:r>
            <a:r>
              <a:rPr sz="900" spc="95" dirty="0">
                <a:latin typeface="Symbol"/>
                <a:cs typeface="Symbol"/>
              </a:rPr>
              <a:t></a:t>
            </a:r>
            <a:r>
              <a:rPr sz="900" baseline="-27777" dirty="0">
                <a:latin typeface="Arial"/>
                <a:cs typeface="Arial"/>
              </a:rPr>
              <a:t>m</a:t>
            </a:r>
            <a:endParaRPr sz="900" baseline="-27777">
              <a:latin typeface="Arial"/>
              <a:cs typeface="Arial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2819400" y="4114736"/>
            <a:ext cx="3810000" cy="2743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943600" y="0"/>
            <a:ext cx="3200399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 txBox="1"/>
          <p:nvPr/>
        </p:nvSpPr>
        <p:spPr>
          <a:xfrm>
            <a:off x="1416177" y="4389401"/>
            <a:ext cx="7276465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81125" algn="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t/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825" spc="15" baseline="55555" dirty="0">
                <a:latin typeface="Arial"/>
                <a:cs typeface="Arial"/>
              </a:rPr>
              <a:t>*</a:t>
            </a:r>
            <a:endParaRPr sz="825" baseline="5555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9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IVERSAL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b="1" spc="-2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endParaRPr sz="2000">
              <a:latin typeface="Times New Roman"/>
              <a:cs typeface="Times New Roman"/>
            </a:endParaRPr>
          </a:p>
          <a:p>
            <a:pPr marL="4314825" marR="508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etal</a:t>
            </a:r>
            <a:r>
              <a:rPr sz="16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fil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gla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fil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er:</a:t>
            </a:r>
            <a:r>
              <a:rPr sz="16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.3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r=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6.8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 Silicone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oil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1600" b="1" spc="0" dirty="0">
                <a:solidFill>
                  <a:srgbClr val="FFFFFF"/>
                </a:solidFill>
                <a:latin typeface="Symbol"/>
                <a:cs typeface="Symbol"/>
              </a:rPr>
              <a:t>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>
            <a:spLocks noGrp="1"/>
          </p:cNvSpPr>
          <p:nvPr>
            <p:ph type="title"/>
          </p:nvPr>
        </p:nvSpPr>
        <p:spPr>
          <a:xfrm>
            <a:off x="1222349" y="184911"/>
            <a:ext cx="400748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Gl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 and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met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filte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wit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milar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op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rti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Glass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ters:</a:t>
            </a:r>
            <a:endParaRPr sz="28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fe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886714"/>
            <a:ext cx="3707129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veraged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si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es,</a:t>
            </a:r>
            <a:endParaRPr sz="2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"/>
              </a:spcBef>
            </a:pPr>
            <a:r>
              <a:rPr sz="2800" b="1" spc="-45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2800" b="1" spc="0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1600200"/>
            <a:ext cx="3810000" cy="315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7388" y="4218977"/>
            <a:ext cx="1587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</a:t>
            </a:r>
            <a:r>
              <a:rPr sz="750" spc="5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4722" y="4218977"/>
            <a:ext cx="1587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</a:t>
            </a:r>
            <a:r>
              <a:rPr sz="750" spc="5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2333" y="4218977"/>
            <a:ext cx="1587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</a:t>
            </a:r>
            <a:r>
              <a:rPr sz="750" spc="5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1105" y="4218977"/>
            <a:ext cx="1587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</a:t>
            </a:r>
            <a:r>
              <a:rPr sz="750" spc="5" dirty="0"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8717" y="4218977"/>
            <a:ext cx="1587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0.</a:t>
            </a:r>
            <a:r>
              <a:rPr sz="750" spc="5" dirty="0"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6329" y="4218977"/>
            <a:ext cx="1587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1.</a:t>
            </a:r>
            <a:r>
              <a:rPr sz="750" spc="5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1745" y="4094881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1745" y="3626685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1745" y="3158235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1745" y="2690015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1745" y="2221796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1745" y="1753345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6856" y="41593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88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1381" y="4159379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699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4456" y="41593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88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8726" y="4159379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699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1836" y="41593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88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6338" y="4159379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699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0839" y="41593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88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63718" y="4159379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699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8220" y="41593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88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11330" y="4159379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699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35831" y="415937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88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96856" y="4159379"/>
            <a:ext cx="3239135" cy="0"/>
          </a:xfrm>
          <a:custGeom>
            <a:avLst/>
            <a:gdLst/>
            <a:ahLst/>
            <a:cxnLst/>
            <a:rect l="l" t="t" r="r" b="b"/>
            <a:pathLst>
              <a:path w="3239134">
                <a:moveTo>
                  <a:pt x="0" y="0"/>
                </a:moveTo>
                <a:lnTo>
                  <a:pt x="3238975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49607" y="415937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8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73092" y="3925281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63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49607" y="369119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8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73092" y="345707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63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9607" y="322296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8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3092" y="298862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63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9607" y="275451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8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3092" y="252040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63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49607" y="228629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8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3092" y="205218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63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49607" y="181819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8" y="0"/>
                </a:lnTo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96856" y="1818190"/>
            <a:ext cx="0" cy="2341245"/>
          </a:xfrm>
          <a:custGeom>
            <a:avLst/>
            <a:gdLst/>
            <a:ahLst/>
            <a:cxnLst/>
            <a:rect l="l" t="t" r="r" b="b"/>
            <a:pathLst>
              <a:path h="2341245">
                <a:moveTo>
                  <a:pt x="0" y="2341189"/>
                </a:moveTo>
                <a:lnTo>
                  <a:pt x="0" y="0"/>
                </a:lnTo>
              </a:path>
            </a:pathLst>
          </a:custGeom>
          <a:ln w="9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78752" y="229057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815" y="1457"/>
                </a:lnTo>
                <a:lnTo>
                  <a:pt x="5623" y="5505"/>
                </a:lnTo>
                <a:lnTo>
                  <a:pt x="1498" y="11656"/>
                </a:lnTo>
                <a:lnTo>
                  <a:pt x="0" y="19422"/>
                </a:lnTo>
                <a:lnTo>
                  <a:pt x="1498" y="27108"/>
                </a:lnTo>
                <a:lnTo>
                  <a:pt x="5623" y="33310"/>
                </a:lnTo>
                <a:lnTo>
                  <a:pt x="11815" y="37452"/>
                </a:lnTo>
                <a:lnTo>
                  <a:pt x="19518" y="38960"/>
                </a:lnTo>
                <a:lnTo>
                  <a:pt x="27221" y="37452"/>
                </a:lnTo>
                <a:lnTo>
                  <a:pt x="33414" y="33310"/>
                </a:lnTo>
                <a:lnTo>
                  <a:pt x="37538" y="27108"/>
                </a:lnTo>
                <a:lnTo>
                  <a:pt x="39037" y="19422"/>
                </a:lnTo>
                <a:lnTo>
                  <a:pt x="37538" y="11656"/>
                </a:lnTo>
                <a:lnTo>
                  <a:pt x="33414" y="5505"/>
                </a:lnTo>
                <a:lnTo>
                  <a:pt x="27221" y="1457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78752" y="229057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98" y="27108"/>
                </a:lnTo>
                <a:lnTo>
                  <a:pt x="5623" y="33310"/>
                </a:lnTo>
                <a:lnTo>
                  <a:pt x="11815" y="37452"/>
                </a:lnTo>
                <a:lnTo>
                  <a:pt x="19518" y="38960"/>
                </a:lnTo>
                <a:lnTo>
                  <a:pt x="27221" y="37452"/>
                </a:lnTo>
                <a:lnTo>
                  <a:pt x="33414" y="33310"/>
                </a:lnTo>
                <a:lnTo>
                  <a:pt x="37538" y="27108"/>
                </a:lnTo>
                <a:lnTo>
                  <a:pt x="39037" y="19422"/>
                </a:lnTo>
                <a:lnTo>
                  <a:pt x="37538" y="11656"/>
                </a:lnTo>
                <a:lnTo>
                  <a:pt x="33414" y="5505"/>
                </a:lnTo>
                <a:lnTo>
                  <a:pt x="27221" y="1457"/>
                </a:lnTo>
                <a:lnTo>
                  <a:pt x="19518" y="0"/>
                </a:lnTo>
                <a:lnTo>
                  <a:pt x="11815" y="1457"/>
                </a:lnTo>
                <a:lnTo>
                  <a:pt x="5623" y="5505"/>
                </a:lnTo>
                <a:lnTo>
                  <a:pt x="1498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85826" y="241323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693" y="1457"/>
                </a:lnTo>
                <a:lnTo>
                  <a:pt x="5514" y="5505"/>
                </a:lnTo>
                <a:lnTo>
                  <a:pt x="1458" y="11656"/>
                </a:lnTo>
                <a:lnTo>
                  <a:pt x="0" y="19422"/>
                </a:lnTo>
                <a:lnTo>
                  <a:pt x="1458" y="27157"/>
                </a:lnTo>
                <a:lnTo>
                  <a:pt x="5514" y="33353"/>
                </a:lnTo>
                <a:lnTo>
                  <a:pt x="11693" y="37468"/>
                </a:lnTo>
                <a:lnTo>
                  <a:pt x="19518" y="38960"/>
                </a:lnTo>
                <a:lnTo>
                  <a:pt x="27178" y="37468"/>
                </a:lnTo>
                <a:lnTo>
                  <a:pt x="33275" y="33353"/>
                </a:lnTo>
                <a:lnTo>
                  <a:pt x="37303" y="27157"/>
                </a:lnTo>
                <a:lnTo>
                  <a:pt x="38759" y="19422"/>
                </a:lnTo>
                <a:lnTo>
                  <a:pt x="37303" y="11656"/>
                </a:lnTo>
                <a:lnTo>
                  <a:pt x="33275" y="5505"/>
                </a:lnTo>
                <a:lnTo>
                  <a:pt x="27178" y="1457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85826" y="241323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58" y="27157"/>
                </a:lnTo>
                <a:lnTo>
                  <a:pt x="5514" y="33353"/>
                </a:lnTo>
                <a:lnTo>
                  <a:pt x="11693" y="37468"/>
                </a:lnTo>
                <a:lnTo>
                  <a:pt x="19518" y="38960"/>
                </a:lnTo>
                <a:lnTo>
                  <a:pt x="27178" y="37468"/>
                </a:lnTo>
                <a:lnTo>
                  <a:pt x="33275" y="33353"/>
                </a:lnTo>
                <a:lnTo>
                  <a:pt x="37303" y="27157"/>
                </a:lnTo>
                <a:lnTo>
                  <a:pt x="38759" y="19422"/>
                </a:lnTo>
                <a:lnTo>
                  <a:pt x="37303" y="11656"/>
                </a:lnTo>
                <a:lnTo>
                  <a:pt x="33275" y="5505"/>
                </a:lnTo>
                <a:lnTo>
                  <a:pt x="27178" y="1457"/>
                </a:lnTo>
                <a:lnTo>
                  <a:pt x="19518" y="0"/>
                </a:lnTo>
                <a:lnTo>
                  <a:pt x="11693" y="1457"/>
                </a:lnTo>
                <a:lnTo>
                  <a:pt x="5514" y="5505"/>
                </a:lnTo>
                <a:lnTo>
                  <a:pt x="1458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92611" y="2500981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18103" y="0"/>
                </a:moveTo>
                <a:lnTo>
                  <a:pt x="11219" y="1490"/>
                </a:lnTo>
                <a:lnTo>
                  <a:pt x="5446" y="5592"/>
                </a:lnTo>
                <a:lnTo>
                  <a:pt x="1476" y="11754"/>
                </a:lnTo>
                <a:lnTo>
                  <a:pt x="0" y="19422"/>
                </a:lnTo>
                <a:lnTo>
                  <a:pt x="1476" y="27254"/>
                </a:lnTo>
                <a:lnTo>
                  <a:pt x="5446" y="33440"/>
                </a:lnTo>
                <a:lnTo>
                  <a:pt x="11219" y="37500"/>
                </a:lnTo>
                <a:lnTo>
                  <a:pt x="18103" y="38960"/>
                </a:lnTo>
                <a:lnTo>
                  <a:pt x="25930" y="37500"/>
                </a:lnTo>
                <a:lnTo>
                  <a:pt x="32113" y="33440"/>
                </a:lnTo>
                <a:lnTo>
                  <a:pt x="36174" y="27254"/>
                </a:lnTo>
                <a:lnTo>
                  <a:pt x="37634" y="19422"/>
                </a:lnTo>
                <a:lnTo>
                  <a:pt x="36174" y="11754"/>
                </a:lnTo>
                <a:lnTo>
                  <a:pt x="32113" y="5592"/>
                </a:lnTo>
                <a:lnTo>
                  <a:pt x="25930" y="1490"/>
                </a:lnTo>
                <a:lnTo>
                  <a:pt x="18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92611" y="2500981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0" y="19422"/>
                </a:moveTo>
                <a:lnTo>
                  <a:pt x="1476" y="27254"/>
                </a:lnTo>
                <a:lnTo>
                  <a:pt x="5446" y="33440"/>
                </a:lnTo>
                <a:lnTo>
                  <a:pt x="11219" y="37500"/>
                </a:lnTo>
                <a:lnTo>
                  <a:pt x="18103" y="38960"/>
                </a:lnTo>
                <a:lnTo>
                  <a:pt x="25930" y="37500"/>
                </a:lnTo>
                <a:lnTo>
                  <a:pt x="32113" y="33440"/>
                </a:lnTo>
                <a:lnTo>
                  <a:pt x="36174" y="27254"/>
                </a:lnTo>
                <a:lnTo>
                  <a:pt x="37634" y="19422"/>
                </a:lnTo>
                <a:lnTo>
                  <a:pt x="36174" y="11754"/>
                </a:lnTo>
                <a:lnTo>
                  <a:pt x="32113" y="5592"/>
                </a:lnTo>
                <a:lnTo>
                  <a:pt x="25930" y="1490"/>
                </a:lnTo>
                <a:lnTo>
                  <a:pt x="18103" y="0"/>
                </a:lnTo>
                <a:lnTo>
                  <a:pt x="11219" y="1490"/>
                </a:lnTo>
                <a:lnTo>
                  <a:pt x="5446" y="5592"/>
                </a:lnTo>
                <a:lnTo>
                  <a:pt x="1476" y="11754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99685" y="25776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693" y="1459"/>
                </a:lnTo>
                <a:lnTo>
                  <a:pt x="5514" y="5520"/>
                </a:lnTo>
                <a:lnTo>
                  <a:pt x="1458" y="11705"/>
                </a:lnTo>
                <a:lnTo>
                  <a:pt x="0" y="19538"/>
                </a:lnTo>
                <a:lnTo>
                  <a:pt x="1458" y="27206"/>
                </a:lnTo>
                <a:lnTo>
                  <a:pt x="5514" y="33367"/>
                </a:lnTo>
                <a:lnTo>
                  <a:pt x="11693" y="37470"/>
                </a:lnTo>
                <a:lnTo>
                  <a:pt x="19518" y="38960"/>
                </a:lnTo>
                <a:lnTo>
                  <a:pt x="27228" y="37470"/>
                </a:lnTo>
                <a:lnTo>
                  <a:pt x="33424" y="33367"/>
                </a:lnTo>
                <a:lnTo>
                  <a:pt x="37550" y="27206"/>
                </a:lnTo>
                <a:lnTo>
                  <a:pt x="39049" y="19538"/>
                </a:lnTo>
                <a:lnTo>
                  <a:pt x="37550" y="11705"/>
                </a:lnTo>
                <a:lnTo>
                  <a:pt x="33424" y="5520"/>
                </a:lnTo>
                <a:lnTo>
                  <a:pt x="27228" y="1459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99685" y="25776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538"/>
                </a:moveTo>
                <a:lnTo>
                  <a:pt x="1458" y="27206"/>
                </a:lnTo>
                <a:lnTo>
                  <a:pt x="5514" y="33367"/>
                </a:lnTo>
                <a:lnTo>
                  <a:pt x="11693" y="37470"/>
                </a:lnTo>
                <a:lnTo>
                  <a:pt x="19518" y="38960"/>
                </a:lnTo>
                <a:lnTo>
                  <a:pt x="27228" y="37470"/>
                </a:lnTo>
                <a:lnTo>
                  <a:pt x="33424" y="33367"/>
                </a:lnTo>
                <a:lnTo>
                  <a:pt x="37550" y="27206"/>
                </a:lnTo>
                <a:lnTo>
                  <a:pt x="39049" y="19538"/>
                </a:lnTo>
                <a:lnTo>
                  <a:pt x="37550" y="11705"/>
                </a:lnTo>
                <a:lnTo>
                  <a:pt x="33424" y="5520"/>
                </a:lnTo>
                <a:lnTo>
                  <a:pt x="27228" y="1459"/>
                </a:lnTo>
                <a:lnTo>
                  <a:pt x="19518" y="0"/>
                </a:lnTo>
                <a:lnTo>
                  <a:pt x="11693" y="1459"/>
                </a:lnTo>
                <a:lnTo>
                  <a:pt x="5514" y="5520"/>
                </a:lnTo>
                <a:lnTo>
                  <a:pt x="1458" y="11705"/>
                </a:lnTo>
                <a:lnTo>
                  <a:pt x="0" y="1953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06470" y="265011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30" y="0"/>
                </a:moveTo>
                <a:lnTo>
                  <a:pt x="11820" y="1459"/>
                </a:lnTo>
                <a:lnTo>
                  <a:pt x="5624" y="5520"/>
                </a:lnTo>
                <a:lnTo>
                  <a:pt x="1498" y="11705"/>
                </a:lnTo>
                <a:lnTo>
                  <a:pt x="0" y="19538"/>
                </a:lnTo>
                <a:lnTo>
                  <a:pt x="1498" y="27206"/>
                </a:lnTo>
                <a:lnTo>
                  <a:pt x="5624" y="33367"/>
                </a:lnTo>
                <a:lnTo>
                  <a:pt x="11820" y="37470"/>
                </a:lnTo>
                <a:lnTo>
                  <a:pt x="19530" y="38960"/>
                </a:lnTo>
                <a:lnTo>
                  <a:pt x="27355" y="37470"/>
                </a:lnTo>
                <a:lnTo>
                  <a:pt x="33534" y="33367"/>
                </a:lnTo>
                <a:lnTo>
                  <a:pt x="37591" y="27206"/>
                </a:lnTo>
                <a:lnTo>
                  <a:pt x="39049" y="19538"/>
                </a:lnTo>
                <a:lnTo>
                  <a:pt x="37591" y="11705"/>
                </a:lnTo>
                <a:lnTo>
                  <a:pt x="33534" y="5520"/>
                </a:lnTo>
                <a:lnTo>
                  <a:pt x="27355" y="1459"/>
                </a:lnTo>
                <a:lnTo>
                  <a:pt x="1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06470" y="265011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538"/>
                </a:moveTo>
                <a:lnTo>
                  <a:pt x="1498" y="27206"/>
                </a:lnTo>
                <a:lnTo>
                  <a:pt x="5624" y="33367"/>
                </a:lnTo>
                <a:lnTo>
                  <a:pt x="11820" y="37470"/>
                </a:lnTo>
                <a:lnTo>
                  <a:pt x="19530" y="38960"/>
                </a:lnTo>
                <a:lnTo>
                  <a:pt x="27355" y="37470"/>
                </a:lnTo>
                <a:lnTo>
                  <a:pt x="33534" y="33367"/>
                </a:lnTo>
                <a:lnTo>
                  <a:pt x="37591" y="27206"/>
                </a:lnTo>
                <a:lnTo>
                  <a:pt x="39049" y="19538"/>
                </a:lnTo>
                <a:lnTo>
                  <a:pt x="37591" y="11705"/>
                </a:lnTo>
                <a:lnTo>
                  <a:pt x="33534" y="5520"/>
                </a:lnTo>
                <a:lnTo>
                  <a:pt x="27355" y="1459"/>
                </a:lnTo>
                <a:lnTo>
                  <a:pt x="19530" y="0"/>
                </a:lnTo>
                <a:lnTo>
                  <a:pt x="11820" y="1459"/>
                </a:lnTo>
                <a:lnTo>
                  <a:pt x="5624" y="5520"/>
                </a:lnTo>
                <a:lnTo>
                  <a:pt x="1498" y="11705"/>
                </a:lnTo>
                <a:lnTo>
                  <a:pt x="0" y="1953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13544" y="2659713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19530" y="0"/>
                </a:moveTo>
                <a:lnTo>
                  <a:pt x="11820" y="1484"/>
                </a:lnTo>
                <a:lnTo>
                  <a:pt x="5624" y="5462"/>
                </a:lnTo>
                <a:lnTo>
                  <a:pt x="1498" y="11217"/>
                </a:lnTo>
                <a:lnTo>
                  <a:pt x="0" y="18035"/>
                </a:lnTo>
                <a:lnTo>
                  <a:pt x="1498" y="25903"/>
                </a:lnTo>
                <a:lnTo>
                  <a:pt x="5624" y="32168"/>
                </a:lnTo>
                <a:lnTo>
                  <a:pt x="11820" y="36308"/>
                </a:lnTo>
                <a:lnTo>
                  <a:pt x="19530" y="37804"/>
                </a:lnTo>
                <a:lnTo>
                  <a:pt x="27233" y="36308"/>
                </a:lnTo>
                <a:lnTo>
                  <a:pt x="33425" y="32168"/>
                </a:lnTo>
                <a:lnTo>
                  <a:pt x="37550" y="25903"/>
                </a:lnTo>
                <a:lnTo>
                  <a:pt x="39049" y="18035"/>
                </a:lnTo>
                <a:lnTo>
                  <a:pt x="37550" y="11217"/>
                </a:lnTo>
                <a:lnTo>
                  <a:pt x="33425" y="5462"/>
                </a:lnTo>
                <a:lnTo>
                  <a:pt x="27233" y="1484"/>
                </a:lnTo>
                <a:lnTo>
                  <a:pt x="1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13544" y="2659713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0" y="18035"/>
                </a:moveTo>
                <a:lnTo>
                  <a:pt x="1498" y="25903"/>
                </a:lnTo>
                <a:lnTo>
                  <a:pt x="5624" y="32168"/>
                </a:lnTo>
                <a:lnTo>
                  <a:pt x="11820" y="36308"/>
                </a:lnTo>
                <a:lnTo>
                  <a:pt x="19530" y="37804"/>
                </a:lnTo>
                <a:lnTo>
                  <a:pt x="27233" y="36308"/>
                </a:lnTo>
                <a:lnTo>
                  <a:pt x="33425" y="32168"/>
                </a:lnTo>
                <a:lnTo>
                  <a:pt x="37550" y="25903"/>
                </a:lnTo>
                <a:lnTo>
                  <a:pt x="39049" y="18035"/>
                </a:lnTo>
                <a:lnTo>
                  <a:pt x="37550" y="11217"/>
                </a:lnTo>
                <a:lnTo>
                  <a:pt x="33425" y="5462"/>
                </a:lnTo>
                <a:lnTo>
                  <a:pt x="27233" y="1484"/>
                </a:lnTo>
                <a:lnTo>
                  <a:pt x="19530" y="0"/>
                </a:lnTo>
                <a:lnTo>
                  <a:pt x="11820" y="1484"/>
                </a:lnTo>
                <a:lnTo>
                  <a:pt x="5624" y="5462"/>
                </a:lnTo>
                <a:lnTo>
                  <a:pt x="1498" y="11217"/>
                </a:lnTo>
                <a:lnTo>
                  <a:pt x="0" y="18035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20619" y="27435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698" y="1457"/>
                </a:lnTo>
                <a:lnTo>
                  <a:pt x="5519" y="5505"/>
                </a:lnTo>
                <a:lnTo>
                  <a:pt x="1459" y="11656"/>
                </a:lnTo>
                <a:lnTo>
                  <a:pt x="0" y="19422"/>
                </a:lnTo>
                <a:lnTo>
                  <a:pt x="1459" y="27108"/>
                </a:lnTo>
                <a:lnTo>
                  <a:pt x="5519" y="33310"/>
                </a:lnTo>
                <a:lnTo>
                  <a:pt x="11698" y="37452"/>
                </a:lnTo>
                <a:lnTo>
                  <a:pt x="19518" y="38960"/>
                </a:lnTo>
                <a:lnTo>
                  <a:pt x="27183" y="37452"/>
                </a:lnTo>
                <a:lnTo>
                  <a:pt x="33279" y="33310"/>
                </a:lnTo>
                <a:lnTo>
                  <a:pt x="37305" y="27108"/>
                </a:lnTo>
                <a:lnTo>
                  <a:pt x="38759" y="19422"/>
                </a:lnTo>
                <a:lnTo>
                  <a:pt x="37305" y="11656"/>
                </a:lnTo>
                <a:lnTo>
                  <a:pt x="33279" y="5505"/>
                </a:lnTo>
                <a:lnTo>
                  <a:pt x="27183" y="1457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20619" y="27435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59" y="27108"/>
                </a:lnTo>
                <a:lnTo>
                  <a:pt x="5519" y="33310"/>
                </a:lnTo>
                <a:lnTo>
                  <a:pt x="11698" y="37452"/>
                </a:lnTo>
                <a:lnTo>
                  <a:pt x="19518" y="38960"/>
                </a:lnTo>
                <a:lnTo>
                  <a:pt x="27183" y="37452"/>
                </a:lnTo>
                <a:lnTo>
                  <a:pt x="33279" y="33310"/>
                </a:lnTo>
                <a:lnTo>
                  <a:pt x="37305" y="27108"/>
                </a:lnTo>
                <a:lnTo>
                  <a:pt x="38759" y="19422"/>
                </a:lnTo>
                <a:lnTo>
                  <a:pt x="37305" y="11656"/>
                </a:lnTo>
                <a:lnTo>
                  <a:pt x="33279" y="5505"/>
                </a:lnTo>
                <a:lnTo>
                  <a:pt x="27183" y="1457"/>
                </a:lnTo>
                <a:lnTo>
                  <a:pt x="19518" y="0"/>
                </a:lnTo>
                <a:lnTo>
                  <a:pt x="11698" y="1457"/>
                </a:lnTo>
                <a:lnTo>
                  <a:pt x="5519" y="5505"/>
                </a:lnTo>
                <a:lnTo>
                  <a:pt x="1459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27415" y="2800526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19518" y="0"/>
                </a:moveTo>
                <a:lnTo>
                  <a:pt x="11815" y="1472"/>
                </a:lnTo>
                <a:lnTo>
                  <a:pt x="5623" y="5448"/>
                </a:lnTo>
                <a:lnTo>
                  <a:pt x="1498" y="11266"/>
                </a:lnTo>
                <a:lnTo>
                  <a:pt x="0" y="18266"/>
                </a:lnTo>
                <a:lnTo>
                  <a:pt x="1498" y="25952"/>
                </a:lnTo>
                <a:lnTo>
                  <a:pt x="5623" y="32153"/>
                </a:lnTo>
                <a:lnTo>
                  <a:pt x="11815" y="36296"/>
                </a:lnTo>
                <a:lnTo>
                  <a:pt x="19518" y="37804"/>
                </a:lnTo>
                <a:lnTo>
                  <a:pt x="27343" y="36296"/>
                </a:lnTo>
                <a:lnTo>
                  <a:pt x="33522" y="32153"/>
                </a:lnTo>
                <a:lnTo>
                  <a:pt x="37579" y="25952"/>
                </a:lnTo>
                <a:lnTo>
                  <a:pt x="39037" y="18266"/>
                </a:lnTo>
                <a:lnTo>
                  <a:pt x="37579" y="11266"/>
                </a:lnTo>
                <a:lnTo>
                  <a:pt x="33522" y="5448"/>
                </a:lnTo>
                <a:lnTo>
                  <a:pt x="27343" y="1472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27415" y="2800526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0" y="18266"/>
                </a:moveTo>
                <a:lnTo>
                  <a:pt x="1498" y="25952"/>
                </a:lnTo>
                <a:lnTo>
                  <a:pt x="5623" y="32153"/>
                </a:lnTo>
                <a:lnTo>
                  <a:pt x="11815" y="36296"/>
                </a:lnTo>
                <a:lnTo>
                  <a:pt x="19518" y="37804"/>
                </a:lnTo>
                <a:lnTo>
                  <a:pt x="27343" y="36296"/>
                </a:lnTo>
                <a:lnTo>
                  <a:pt x="33522" y="32153"/>
                </a:lnTo>
                <a:lnTo>
                  <a:pt x="37579" y="25952"/>
                </a:lnTo>
                <a:lnTo>
                  <a:pt x="39037" y="18266"/>
                </a:lnTo>
                <a:lnTo>
                  <a:pt x="37579" y="11266"/>
                </a:lnTo>
                <a:lnTo>
                  <a:pt x="33522" y="5448"/>
                </a:lnTo>
                <a:lnTo>
                  <a:pt x="27343" y="1472"/>
                </a:lnTo>
                <a:lnTo>
                  <a:pt x="19518" y="0"/>
                </a:lnTo>
                <a:lnTo>
                  <a:pt x="11815" y="1472"/>
                </a:lnTo>
                <a:lnTo>
                  <a:pt x="5623" y="5448"/>
                </a:lnTo>
                <a:lnTo>
                  <a:pt x="1498" y="11266"/>
                </a:lnTo>
                <a:lnTo>
                  <a:pt x="0" y="18266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34490" y="283405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693" y="1490"/>
                </a:lnTo>
                <a:lnTo>
                  <a:pt x="5514" y="5592"/>
                </a:lnTo>
                <a:lnTo>
                  <a:pt x="1458" y="11754"/>
                </a:lnTo>
                <a:lnTo>
                  <a:pt x="0" y="19422"/>
                </a:lnTo>
                <a:lnTo>
                  <a:pt x="1458" y="27254"/>
                </a:lnTo>
                <a:lnTo>
                  <a:pt x="5514" y="33440"/>
                </a:lnTo>
                <a:lnTo>
                  <a:pt x="11693" y="37500"/>
                </a:lnTo>
                <a:lnTo>
                  <a:pt x="19518" y="38960"/>
                </a:lnTo>
                <a:lnTo>
                  <a:pt x="27221" y="37500"/>
                </a:lnTo>
                <a:lnTo>
                  <a:pt x="33414" y="33440"/>
                </a:lnTo>
                <a:lnTo>
                  <a:pt x="37538" y="27254"/>
                </a:lnTo>
                <a:lnTo>
                  <a:pt x="39037" y="19422"/>
                </a:lnTo>
                <a:lnTo>
                  <a:pt x="37538" y="11754"/>
                </a:lnTo>
                <a:lnTo>
                  <a:pt x="33414" y="5592"/>
                </a:lnTo>
                <a:lnTo>
                  <a:pt x="27221" y="1490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4490" y="283405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58" y="27254"/>
                </a:lnTo>
                <a:lnTo>
                  <a:pt x="5514" y="33440"/>
                </a:lnTo>
                <a:lnTo>
                  <a:pt x="11693" y="37500"/>
                </a:lnTo>
                <a:lnTo>
                  <a:pt x="19518" y="38960"/>
                </a:lnTo>
                <a:lnTo>
                  <a:pt x="27221" y="37500"/>
                </a:lnTo>
                <a:lnTo>
                  <a:pt x="33414" y="33440"/>
                </a:lnTo>
                <a:lnTo>
                  <a:pt x="37538" y="27254"/>
                </a:lnTo>
                <a:lnTo>
                  <a:pt x="39037" y="19422"/>
                </a:lnTo>
                <a:lnTo>
                  <a:pt x="37538" y="11754"/>
                </a:lnTo>
                <a:lnTo>
                  <a:pt x="33414" y="5592"/>
                </a:lnTo>
                <a:lnTo>
                  <a:pt x="27221" y="1490"/>
                </a:lnTo>
                <a:lnTo>
                  <a:pt x="19518" y="0"/>
                </a:lnTo>
                <a:lnTo>
                  <a:pt x="11693" y="1490"/>
                </a:lnTo>
                <a:lnTo>
                  <a:pt x="5514" y="5592"/>
                </a:lnTo>
                <a:lnTo>
                  <a:pt x="1458" y="11754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1275" y="2868735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18103" y="0"/>
                </a:moveTo>
                <a:lnTo>
                  <a:pt x="11219" y="1495"/>
                </a:lnTo>
                <a:lnTo>
                  <a:pt x="5446" y="5635"/>
                </a:lnTo>
                <a:lnTo>
                  <a:pt x="1476" y="11900"/>
                </a:lnTo>
                <a:lnTo>
                  <a:pt x="0" y="19769"/>
                </a:lnTo>
                <a:lnTo>
                  <a:pt x="1476" y="27437"/>
                </a:lnTo>
                <a:lnTo>
                  <a:pt x="5446" y="33599"/>
                </a:lnTo>
                <a:lnTo>
                  <a:pt x="11219" y="37701"/>
                </a:lnTo>
                <a:lnTo>
                  <a:pt x="18103" y="39191"/>
                </a:lnTo>
                <a:lnTo>
                  <a:pt x="25930" y="37701"/>
                </a:lnTo>
                <a:lnTo>
                  <a:pt x="32113" y="33599"/>
                </a:lnTo>
                <a:lnTo>
                  <a:pt x="36174" y="27437"/>
                </a:lnTo>
                <a:lnTo>
                  <a:pt x="37634" y="19769"/>
                </a:lnTo>
                <a:lnTo>
                  <a:pt x="36174" y="11900"/>
                </a:lnTo>
                <a:lnTo>
                  <a:pt x="32113" y="5635"/>
                </a:lnTo>
                <a:lnTo>
                  <a:pt x="25930" y="1495"/>
                </a:lnTo>
                <a:lnTo>
                  <a:pt x="18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41275" y="2868735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69">
                <a:moveTo>
                  <a:pt x="0" y="19769"/>
                </a:moveTo>
                <a:lnTo>
                  <a:pt x="1476" y="27437"/>
                </a:lnTo>
                <a:lnTo>
                  <a:pt x="5446" y="33599"/>
                </a:lnTo>
                <a:lnTo>
                  <a:pt x="11219" y="37701"/>
                </a:lnTo>
                <a:lnTo>
                  <a:pt x="18103" y="39191"/>
                </a:lnTo>
                <a:lnTo>
                  <a:pt x="25930" y="37701"/>
                </a:lnTo>
                <a:lnTo>
                  <a:pt x="32113" y="33599"/>
                </a:lnTo>
                <a:lnTo>
                  <a:pt x="36174" y="27437"/>
                </a:lnTo>
                <a:lnTo>
                  <a:pt x="37634" y="19769"/>
                </a:lnTo>
                <a:lnTo>
                  <a:pt x="36174" y="11900"/>
                </a:lnTo>
                <a:lnTo>
                  <a:pt x="32113" y="5635"/>
                </a:lnTo>
                <a:lnTo>
                  <a:pt x="25930" y="1495"/>
                </a:lnTo>
                <a:lnTo>
                  <a:pt x="18103" y="0"/>
                </a:lnTo>
                <a:lnTo>
                  <a:pt x="11219" y="1495"/>
                </a:lnTo>
                <a:lnTo>
                  <a:pt x="5446" y="5635"/>
                </a:lnTo>
                <a:lnTo>
                  <a:pt x="1476" y="11900"/>
                </a:lnTo>
                <a:lnTo>
                  <a:pt x="0" y="19769"/>
                </a:lnTo>
                <a:close/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48349" y="291220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815" y="1457"/>
                </a:lnTo>
                <a:lnTo>
                  <a:pt x="5623" y="5505"/>
                </a:lnTo>
                <a:lnTo>
                  <a:pt x="1498" y="11656"/>
                </a:lnTo>
                <a:lnTo>
                  <a:pt x="0" y="19422"/>
                </a:lnTo>
                <a:lnTo>
                  <a:pt x="1498" y="27090"/>
                </a:lnTo>
                <a:lnTo>
                  <a:pt x="5623" y="33252"/>
                </a:lnTo>
                <a:lnTo>
                  <a:pt x="11815" y="37354"/>
                </a:lnTo>
                <a:lnTo>
                  <a:pt x="19518" y="38844"/>
                </a:lnTo>
                <a:lnTo>
                  <a:pt x="27228" y="37354"/>
                </a:lnTo>
                <a:lnTo>
                  <a:pt x="33424" y="33252"/>
                </a:lnTo>
                <a:lnTo>
                  <a:pt x="37550" y="27090"/>
                </a:lnTo>
                <a:lnTo>
                  <a:pt x="39049" y="19422"/>
                </a:lnTo>
                <a:lnTo>
                  <a:pt x="37550" y="11656"/>
                </a:lnTo>
                <a:lnTo>
                  <a:pt x="33424" y="5505"/>
                </a:lnTo>
                <a:lnTo>
                  <a:pt x="27228" y="1457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48349" y="291220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98" y="27090"/>
                </a:lnTo>
                <a:lnTo>
                  <a:pt x="5623" y="33252"/>
                </a:lnTo>
                <a:lnTo>
                  <a:pt x="11815" y="37354"/>
                </a:lnTo>
                <a:lnTo>
                  <a:pt x="19518" y="38844"/>
                </a:lnTo>
                <a:lnTo>
                  <a:pt x="27228" y="37354"/>
                </a:lnTo>
                <a:lnTo>
                  <a:pt x="33424" y="33252"/>
                </a:lnTo>
                <a:lnTo>
                  <a:pt x="37550" y="27090"/>
                </a:lnTo>
                <a:lnTo>
                  <a:pt x="39049" y="19422"/>
                </a:lnTo>
                <a:lnTo>
                  <a:pt x="37550" y="11656"/>
                </a:lnTo>
                <a:lnTo>
                  <a:pt x="33424" y="5505"/>
                </a:lnTo>
                <a:lnTo>
                  <a:pt x="27228" y="1457"/>
                </a:lnTo>
                <a:lnTo>
                  <a:pt x="19518" y="0"/>
                </a:lnTo>
                <a:lnTo>
                  <a:pt x="11815" y="1457"/>
                </a:lnTo>
                <a:lnTo>
                  <a:pt x="5623" y="5505"/>
                </a:lnTo>
                <a:lnTo>
                  <a:pt x="1498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55424" y="296353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693" y="1495"/>
                </a:lnTo>
                <a:lnTo>
                  <a:pt x="5514" y="5635"/>
                </a:lnTo>
                <a:lnTo>
                  <a:pt x="1458" y="11900"/>
                </a:lnTo>
                <a:lnTo>
                  <a:pt x="0" y="19769"/>
                </a:lnTo>
                <a:lnTo>
                  <a:pt x="1458" y="27437"/>
                </a:lnTo>
                <a:lnTo>
                  <a:pt x="5514" y="33599"/>
                </a:lnTo>
                <a:lnTo>
                  <a:pt x="11693" y="37701"/>
                </a:lnTo>
                <a:lnTo>
                  <a:pt x="19518" y="39191"/>
                </a:lnTo>
                <a:lnTo>
                  <a:pt x="27183" y="37701"/>
                </a:lnTo>
                <a:lnTo>
                  <a:pt x="33279" y="33599"/>
                </a:lnTo>
                <a:lnTo>
                  <a:pt x="37305" y="27437"/>
                </a:lnTo>
                <a:lnTo>
                  <a:pt x="38759" y="19769"/>
                </a:lnTo>
                <a:lnTo>
                  <a:pt x="37305" y="11900"/>
                </a:lnTo>
                <a:lnTo>
                  <a:pt x="33279" y="5635"/>
                </a:lnTo>
                <a:lnTo>
                  <a:pt x="27183" y="1495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55424" y="296353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769"/>
                </a:moveTo>
                <a:lnTo>
                  <a:pt x="1458" y="27437"/>
                </a:lnTo>
                <a:lnTo>
                  <a:pt x="5514" y="33599"/>
                </a:lnTo>
                <a:lnTo>
                  <a:pt x="11693" y="37701"/>
                </a:lnTo>
                <a:lnTo>
                  <a:pt x="19518" y="39191"/>
                </a:lnTo>
                <a:lnTo>
                  <a:pt x="27183" y="37701"/>
                </a:lnTo>
                <a:lnTo>
                  <a:pt x="33279" y="33599"/>
                </a:lnTo>
                <a:lnTo>
                  <a:pt x="37305" y="27437"/>
                </a:lnTo>
                <a:lnTo>
                  <a:pt x="38759" y="19769"/>
                </a:lnTo>
                <a:lnTo>
                  <a:pt x="37305" y="11900"/>
                </a:lnTo>
                <a:lnTo>
                  <a:pt x="33279" y="5635"/>
                </a:lnTo>
                <a:lnTo>
                  <a:pt x="27183" y="1495"/>
                </a:lnTo>
                <a:lnTo>
                  <a:pt x="19518" y="0"/>
                </a:lnTo>
                <a:lnTo>
                  <a:pt x="11693" y="1495"/>
                </a:lnTo>
                <a:lnTo>
                  <a:pt x="5514" y="5635"/>
                </a:lnTo>
                <a:lnTo>
                  <a:pt x="1458" y="11900"/>
                </a:lnTo>
                <a:lnTo>
                  <a:pt x="0" y="19769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62208" y="299706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30" y="0"/>
                </a:moveTo>
                <a:lnTo>
                  <a:pt x="11820" y="1490"/>
                </a:lnTo>
                <a:lnTo>
                  <a:pt x="5624" y="5592"/>
                </a:lnTo>
                <a:lnTo>
                  <a:pt x="1498" y="11754"/>
                </a:lnTo>
                <a:lnTo>
                  <a:pt x="0" y="19422"/>
                </a:lnTo>
                <a:lnTo>
                  <a:pt x="1498" y="27254"/>
                </a:lnTo>
                <a:lnTo>
                  <a:pt x="5624" y="33440"/>
                </a:lnTo>
                <a:lnTo>
                  <a:pt x="11820" y="37500"/>
                </a:lnTo>
                <a:lnTo>
                  <a:pt x="19530" y="38960"/>
                </a:lnTo>
                <a:lnTo>
                  <a:pt x="27350" y="37500"/>
                </a:lnTo>
                <a:lnTo>
                  <a:pt x="33530" y="33440"/>
                </a:lnTo>
                <a:lnTo>
                  <a:pt x="37589" y="27254"/>
                </a:lnTo>
                <a:lnTo>
                  <a:pt x="39049" y="19422"/>
                </a:lnTo>
                <a:lnTo>
                  <a:pt x="37589" y="11754"/>
                </a:lnTo>
                <a:lnTo>
                  <a:pt x="33530" y="5592"/>
                </a:lnTo>
                <a:lnTo>
                  <a:pt x="27350" y="1490"/>
                </a:lnTo>
                <a:lnTo>
                  <a:pt x="1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2208" y="299706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98" y="27254"/>
                </a:lnTo>
                <a:lnTo>
                  <a:pt x="5624" y="33440"/>
                </a:lnTo>
                <a:lnTo>
                  <a:pt x="11820" y="37500"/>
                </a:lnTo>
                <a:lnTo>
                  <a:pt x="19530" y="38960"/>
                </a:lnTo>
                <a:lnTo>
                  <a:pt x="27350" y="37500"/>
                </a:lnTo>
                <a:lnTo>
                  <a:pt x="33530" y="33440"/>
                </a:lnTo>
                <a:lnTo>
                  <a:pt x="37589" y="27254"/>
                </a:lnTo>
                <a:lnTo>
                  <a:pt x="39049" y="19422"/>
                </a:lnTo>
                <a:lnTo>
                  <a:pt x="37589" y="11754"/>
                </a:lnTo>
                <a:lnTo>
                  <a:pt x="33530" y="5592"/>
                </a:lnTo>
                <a:lnTo>
                  <a:pt x="27350" y="1490"/>
                </a:lnTo>
                <a:lnTo>
                  <a:pt x="19530" y="0"/>
                </a:lnTo>
                <a:lnTo>
                  <a:pt x="11820" y="1490"/>
                </a:lnTo>
                <a:lnTo>
                  <a:pt x="5624" y="5592"/>
                </a:lnTo>
                <a:lnTo>
                  <a:pt x="1498" y="11754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69283" y="30430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30" y="0"/>
                </a:moveTo>
                <a:lnTo>
                  <a:pt x="11703" y="1490"/>
                </a:lnTo>
                <a:lnTo>
                  <a:pt x="5520" y="5592"/>
                </a:lnTo>
                <a:lnTo>
                  <a:pt x="1459" y="11754"/>
                </a:lnTo>
                <a:lnTo>
                  <a:pt x="0" y="19422"/>
                </a:lnTo>
                <a:lnTo>
                  <a:pt x="1459" y="27236"/>
                </a:lnTo>
                <a:lnTo>
                  <a:pt x="5520" y="33382"/>
                </a:lnTo>
                <a:lnTo>
                  <a:pt x="11703" y="37403"/>
                </a:lnTo>
                <a:lnTo>
                  <a:pt x="19530" y="38844"/>
                </a:lnTo>
                <a:lnTo>
                  <a:pt x="27233" y="37403"/>
                </a:lnTo>
                <a:lnTo>
                  <a:pt x="33425" y="33382"/>
                </a:lnTo>
                <a:lnTo>
                  <a:pt x="37550" y="27236"/>
                </a:lnTo>
                <a:lnTo>
                  <a:pt x="39049" y="19422"/>
                </a:lnTo>
                <a:lnTo>
                  <a:pt x="37550" y="11754"/>
                </a:lnTo>
                <a:lnTo>
                  <a:pt x="33425" y="5592"/>
                </a:lnTo>
                <a:lnTo>
                  <a:pt x="27233" y="1490"/>
                </a:lnTo>
                <a:lnTo>
                  <a:pt x="1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69283" y="30430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422"/>
                </a:moveTo>
                <a:lnTo>
                  <a:pt x="1459" y="27236"/>
                </a:lnTo>
                <a:lnTo>
                  <a:pt x="5520" y="33382"/>
                </a:lnTo>
                <a:lnTo>
                  <a:pt x="11703" y="37403"/>
                </a:lnTo>
                <a:lnTo>
                  <a:pt x="19530" y="38844"/>
                </a:lnTo>
                <a:lnTo>
                  <a:pt x="27233" y="37403"/>
                </a:lnTo>
                <a:lnTo>
                  <a:pt x="33425" y="33382"/>
                </a:lnTo>
                <a:lnTo>
                  <a:pt x="37550" y="27236"/>
                </a:lnTo>
                <a:lnTo>
                  <a:pt x="39049" y="19422"/>
                </a:lnTo>
                <a:lnTo>
                  <a:pt x="37550" y="11754"/>
                </a:lnTo>
                <a:lnTo>
                  <a:pt x="33425" y="5592"/>
                </a:lnTo>
                <a:lnTo>
                  <a:pt x="27233" y="1490"/>
                </a:lnTo>
                <a:lnTo>
                  <a:pt x="19530" y="0"/>
                </a:lnTo>
                <a:lnTo>
                  <a:pt x="11703" y="1490"/>
                </a:lnTo>
                <a:lnTo>
                  <a:pt x="5520" y="5592"/>
                </a:lnTo>
                <a:lnTo>
                  <a:pt x="1459" y="11754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76357" y="3058335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4" h="39369">
                <a:moveTo>
                  <a:pt x="17825" y="0"/>
                </a:moveTo>
                <a:lnTo>
                  <a:pt x="10984" y="1493"/>
                </a:lnTo>
                <a:lnTo>
                  <a:pt x="5307" y="5621"/>
                </a:lnTo>
                <a:lnTo>
                  <a:pt x="1433" y="11851"/>
                </a:lnTo>
                <a:lnTo>
                  <a:pt x="0" y="19653"/>
                </a:lnTo>
                <a:lnTo>
                  <a:pt x="1433" y="27339"/>
                </a:lnTo>
                <a:lnTo>
                  <a:pt x="5307" y="33541"/>
                </a:lnTo>
                <a:lnTo>
                  <a:pt x="10984" y="37683"/>
                </a:lnTo>
                <a:lnTo>
                  <a:pt x="17825" y="39191"/>
                </a:lnTo>
                <a:lnTo>
                  <a:pt x="25650" y="37683"/>
                </a:lnTo>
                <a:lnTo>
                  <a:pt x="31829" y="33541"/>
                </a:lnTo>
                <a:lnTo>
                  <a:pt x="35886" y="27339"/>
                </a:lnTo>
                <a:lnTo>
                  <a:pt x="37344" y="19653"/>
                </a:lnTo>
                <a:lnTo>
                  <a:pt x="35886" y="11851"/>
                </a:lnTo>
                <a:lnTo>
                  <a:pt x="31829" y="5621"/>
                </a:lnTo>
                <a:lnTo>
                  <a:pt x="25650" y="1493"/>
                </a:lnTo>
                <a:lnTo>
                  <a:pt x="17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76357" y="3058335"/>
            <a:ext cx="37465" cy="39370"/>
          </a:xfrm>
          <a:custGeom>
            <a:avLst/>
            <a:gdLst/>
            <a:ahLst/>
            <a:cxnLst/>
            <a:rect l="l" t="t" r="r" b="b"/>
            <a:pathLst>
              <a:path w="37464" h="39369">
                <a:moveTo>
                  <a:pt x="0" y="19653"/>
                </a:moveTo>
                <a:lnTo>
                  <a:pt x="1433" y="27339"/>
                </a:lnTo>
                <a:lnTo>
                  <a:pt x="5307" y="33541"/>
                </a:lnTo>
                <a:lnTo>
                  <a:pt x="10984" y="37683"/>
                </a:lnTo>
                <a:lnTo>
                  <a:pt x="17825" y="39191"/>
                </a:lnTo>
                <a:lnTo>
                  <a:pt x="25650" y="37683"/>
                </a:lnTo>
                <a:lnTo>
                  <a:pt x="31829" y="33541"/>
                </a:lnTo>
                <a:lnTo>
                  <a:pt x="35886" y="27339"/>
                </a:lnTo>
                <a:lnTo>
                  <a:pt x="37344" y="19653"/>
                </a:lnTo>
                <a:lnTo>
                  <a:pt x="35886" y="11851"/>
                </a:lnTo>
                <a:lnTo>
                  <a:pt x="31829" y="5621"/>
                </a:lnTo>
                <a:lnTo>
                  <a:pt x="25650" y="1493"/>
                </a:lnTo>
                <a:lnTo>
                  <a:pt x="17825" y="0"/>
                </a:lnTo>
                <a:lnTo>
                  <a:pt x="10984" y="1493"/>
                </a:lnTo>
                <a:lnTo>
                  <a:pt x="5307" y="5621"/>
                </a:lnTo>
                <a:lnTo>
                  <a:pt x="1433" y="11851"/>
                </a:lnTo>
                <a:lnTo>
                  <a:pt x="0" y="19653"/>
                </a:lnTo>
                <a:close/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97013" y="315440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8" y="0"/>
                </a:moveTo>
                <a:lnTo>
                  <a:pt x="11815" y="1511"/>
                </a:lnTo>
                <a:lnTo>
                  <a:pt x="5623" y="5679"/>
                </a:lnTo>
                <a:lnTo>
                  <a:pt x="1498" y="11949"/>
                </a:lnTo>
                <a:lnTo>
                  <a:pt x="0" y="19769"/>
                </a:lnTo>
                <a:lnTo>
                  <a:pt x="1498" y="27455"/>
                </a:lnTo>
                <a:lnTo>
                  <a:pt x="5623" y="33656"/>
                </a:lnTo>
                <a:lnTo>
                  <a:pt x="11815" y="37798"/>
                </a:lnTo>
                <a:lnTo>
                  <a:pt x="19518" y="39307"/>
                </a:lnTo>
                <a:lnTo>
                  <a:pt x="27345" y="37798"/>
                </a:lnTo>
                <a:lnTo>
                  <a:pt x="33528" y="33656"/>
                </a:lnTo>
                <a:lnTo>
                  <a:pt x="37589" y="27455"/>
                </a:lnTo>
                <a:lnTo>
                  <a:pt x="39049" y="19769"/>
                </a:lnTo>
                <a:lnTo>
                  <a:pt x="37589" y="11949"/>
                </a:lnTo>
                <a:lnTo>
                  <a:pt x="33528" y="5679"/>
                </a:lnTo>
                <a:lnTo>
                  <a:pt x="27345" y="1511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97013" y="315440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769"/>
                </a:moveTo>
                <a:lnTo>
                  <a:pt x="1498" y="27455"/>
                </a:lnTo>
                <a:lnTo>
                  <a:pt x="5623" y="33656"/>
                </a:lnTo>
                <a:lnTo>
                  <a:pt x="11815" y="37798"/>
                </a:lnTo>
                <a:lnTo>
                  <a:pt x="19518" y="39307"/>
                </a:lnTo>
                <a:lnTo>
                  <a:pt x="27345" y="37798"/>
                </a:lnTo>
                <a:lnTo>
                  <a:pt x="33528" y="33656"/>
                </a:lnTo>
                <a:lnTo>
                  <a:pt x="37589" y="27455"/>
                </a:lnTo>
                <a:lnTo>
                  <a:pt x="39049" y="19769"/>
                </a:lnTo>
                <a:lnTo>
                  <a:pt x="37589" y="11949"/>
                </a:lnTo>
                <a:lnTo>
                  <a:pt x="33528" y="5679"/>
                </a:lnTo>
                <a:lnTo>
                  <a:pt x="27345" y="1511"/>
                </a:lnTo>
                <a:lnTo>
                  <a:pt x="19518" y="0"/>
                </a:lnTo>
                <a:lnTo>
                  <a:pt x="11815" y="1511"/>
                </a:lnTo>
                <a:lnTo>
                  <a:pt x="5623" y="5679"/>
                </a:lnTo>
                <a:lnTo>
                  <a:pt x="1498" y="11949"/>
                </a:lnTo>
                <a:lnTo>
                  <a:pt x="0" y="19769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19361" y="320180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30" y="0"/>
                </a:moveTo>
                <a:lnTo>
                  <a:pt x="11820" y="1511"/>
                </a:lnTo>
                <a:lnTo>
                  <a:pt x="5624" y="5679"/>
                </a:lnTo>
                <a:lnTo>
                  <a:pt x="1498" y="11949"/>
                </a:lnTo>
                <a:lnTo>
                  <a:pt x="0" y="19769"/>
                </a:lnTo>
                <a:lnTo>
                  <a:pt x="1498" y="27437"/>
                </a:lnTo>
                <a:lnTo>
                  <a:pt x="5624" y="33599"/>
                </a:lnTo>
                <a:lnTo>
                  <a:pt x="11820" y="37701"/>
                </a:lnTo>
                <a:lnTo>
                  <a:pt x="19530" y="39191"/>
                </a:lnTo>
                <a:lnTo>
                  <a:pt x="27233" y="37701"/>
                </a:lnTo>
                <a:lnTo>
                  <a:pt x="33425" y="33599"/>
                </a:lnTo>
                <a:lnTo>
                  <a:pt x="37550" y="27437"/>
                </a:lnTo>
                <a:lnTo>
                  <a:pt x="39049" y="19769"/>
                </a:lnTo>
                <a:lnTo>
                  <a:pt x="37550" y="11949"/>
                </a:lnTo>
                <a:lnTo>
                  <a:pt x="33425" y="5679"/>
                </a:lnTo>
                <a:lnTo>
                  <a:pt x="27233" y="1511"/>
                </a:lnTo>
                <a:lnTo>
                  <a:pt x="1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19361" y="320180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769"/>
                </a:moveTo>
                <a:lnTo>
                  <a:pt x="1498" y="27437"/>
                </a:lnTo>
                <a:lnTo>
                  <a:pt x="5624" y="33599"/>
                </a:lnTo>
                <a:lnTo>
                  <a:pt x="11820" y="37701"/>
                </a:lnTo>
                <a:lnTo>
                  <a:pt x="19530" y="39191"/>
                </a:lnTo>
                <a:lnTo>
                  <a:pt x="27233" y="37701"/>
                </a:lnTo>
                <a:lnTo>
                  <a:pt x="33425" y="33599"/>
                </a:lnTo>
                <a:lnTo>
                  <a:pt x="37550" y="27437"/>
                </a:lnTo>
                <a:lnTo>
                  <a:pt x="39049" y="19769"/>
                </a:lnTo>
                <a:lnTo>
                  <a:pt x="37550" y="11949"/>
                </a:lnTo>
                <a:lnTo>
                  <a:pt x="33425" y="5679"/>
                </a:lnTo>
                <a:lnTo>
                  <a:pt x="27233" y="1511"/>
                </a:lnTo>
                <a:lnTo>
                  <a:pt x="19530" y="0"/>
                </a:lnTo>
                <a:lnTo>
                  <a:pt x="11820" y="1511"/>
                </a:lnTo>
                <a:lnTo>
                  <a:pt x="5624" y="5679"/>
                </a:lnTo>
                <a:lnTo>
                  <a:pt x="1498" y="11949"/>
                </a:lnTo>
                <a:lnTo>
                  <a:pt x="0" y="19769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40307" y="3243889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8" y="0"/>
                </a:moveTo>
                <a:lnTo>
                  <a:pt x="11693" y="1457"/>
                </a:lnTo>
                <a:lnTo>
                  <a:pt x="5514" y="5505"/>
                </a:lnTo>
                <a:lnTo>
                  <a:pt x="1458" y="11656"/>
                </a:lnTo>
                <a:lnTo>
                  <a:pt x="0" y="19422"/>
                </a:lnTo>
                <a:lnTo>
                  <a:pt x="1458" y="27090"/>
                </a:lnTo>
                <a:lnTo>
                  <a:pt x="5514" y="33252"/>
                </a:lnTo>
                <a:lnTo>
                  <a:pt x="11693" y="37354"/>
                </a:lnTo>
                <a:lnTo>
                  <a:pt x="19518" y="38844"/>
                </a:lnTo>
                <a:lnTo>
                  <a:pt x="27221" y="37354"/>
                </a:lnTo>
                <a:lnTo>
                  <a:pt x="33414" y="33252"/>
                </a:lnTo>
                <a:lnTo>
                  <a:pt x="37538" y="27090"/>
                </a:lnTo>
                <a:lnTo>
                  <a:pt x="39037" y="19422"/>
                </a:lnTo>
                <a:lnTo>
                  <a:pt x="37538" y="11656"/>
                </a:lnTo>
                <a:lnTo>
                  <a:pt x="33414" y="5505"/>
                </a:lnTo>
                <a:lnTo>
                  <a:pt x="27221" y="1457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40307" y="3243889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22"/>
                </a:moveTo>
                <a:lnTo>
                  <a:pt x="1458" y="27090"/>
                </a:lnTo>
                <a:lnTo>
                  <a:pt x="5514" y="33252"/>
                </a:lnTo>
                <a:lnTo>
                  <a:pt x="11693" y="37354"/>
                </a:lnTo>
                <a:lnTo>
                  <a:pt x="19518" y="38844"/>
                </a:lnTo>
                <a:lnTo>
                  <a:pt x="27221" y="37354"/>
                </a:lnTo>
                <a:lnTo>
                  <a:pt x="33414" y="33252"/>
                </a:lnTo>
                <a:lnTo>
                  <a:pt x="37538" y="27090"/>
                </a:lnTo>
                <a:lnTo>
                  <a:pt x="39037" y="19422"/>
                </a:lnTo>
                <a:lnTo>
                  <a:pt x="37538" y="11656"/>
                </a:lnTo>
                <a:lnTo>
                  <a:pt x="33414" y="5505"/>
                </a:lnTo>
                <a:lnTo>
                  <a:pt x="27221" y="1457"/>
                </a:lnTo>
                <a:lnTo>
                  <a:pt x="19518" y="0"/>
                </a:lnTo>
                <a:lnTo>
                  <a:pt x="11693" y="1457"/>
                </a:lnTo>
                <a:lnTo>
                  <a:pt x="5514" y="5505"/>
                </a:lnTo>
                <a:lnTo>
                  <a:pt x="1458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61240" y="327036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8103" y="0"/>
                </a:moveTo>
                <a:lnTo>
                  <a:pt x="11096" y="1457"/>
                </a:lnTo>
                <a:lnTo>
                  <a:pt x="5337" y="5505"/>
                </a:lnTo>
                <a:lnTo>
                  <a:pt x="1435" y="11656"/>
                </a:lnTo>
                <a:lnTo>
                  <a:pt x="0" y="19422"/>
                </a:lnTo>
                <a:lnTo>
                  <a:pt x="1435" y="27157"/>
                </a:lnTo>
                <a:lnTo>
                  <a:pt x="5337" y="33353"/>
                </a:lnTo>
                <a:lnTo>
                  <a:pt x="11096" y="37468"/>
                </a:lnTo>
                <a:lnTo>
                  <a:pt x="18103" y="38960"/>
                </a:lnTo>
                <a:lnTo>
                  <a:pt x="25811" y="37468"/>
                </a:lnTo>
                <a:lnTo>
                  <a:pt x="32003" y="33353"/>
                </a:lnTo>
                <a:lnTo>
                  <a:pt x="36125" y="27157"/>
                </a:lnTo>
                <a:lnTo>
                  <a:pt x="37622" y="19422"/>
                </a:lnTo>
                <a:lnTo>
                  <a:pt x="36125" y="11656"/>
                </a:lnTo>
                <a:lnTo>
                  <a:pt x="32003" y="5505"/>
                </a:lnTo>
                <a:lnTo>
                  <a:pt x="25811" y="1457"/>
                </a:lnTo>
                <a:lnTo>
                  <a:pt x="18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61240" y="327036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19422"/>
                </a:moveTo>
                <a:lnTo>
                  <a:pt x="1435" y="27157"/>
                </a:lnTo>
                <a:lnTo>
                  <a:pt x="5337" y="33353"/>
                </a:lnTo>
                <a:lnTo>
                  <a:pt x="11096" y="37468"/>
                </a:lnTo>
                <a:lnTo>
                  <a:pt x="18103" y="38960"/>
                </a:lnTo>
                <a:lnTo>
                  <a:pt x="25811" y="37468"/>
                </a:lnTo>
                <a:lnTo>
                  <a:pt x="32003" y="33353"/>
                </a:lnTo>
                <a:lnTo>
                  <a:pt x="36125" y="27157"/>
                </a:lnTo>
                <a:lnTo>
                  <a:pt x="37622" y="19422"/>
                </a:lnTo>
                <a:lnTo>
                  <a:pt x="36125" y="11656"/>
                </a:lnTo>
                <a:lnTo>
                  <a:pt x="32003" y="5505"/>
                </a:lnTo>
                <a:lnTo>
                  <a:pt x="25811" y="1457"/>
                </a:lnTo>
                <a:lnTo>
                  <a:pt x="18103" y="0"/>
                </a:lnTo>
                <a:lnTo>
                  <a:pt x="11096" y="1457"/>
                </a:lnTo>
                <a:lnTo>
                  <a:pt x="5337" y="5505"/>
                </a:lnTo>
                <a:lnTo>
                  <a:pt x="1435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82174" y="332169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240" y="0"/>
                </a:moveTo>
                <a:lnTo>
                  <a:pt x="11581" y="1495"/>
                </a:lnTo>
                <a:lnTo>
                  <a:pt x="5484" y="5635"/>
                </a:lnTo>
                <a:lnTo>
                  <a:pt x="1455" y="11900"/>
                </a:lnTo>
                <a:lnTo>
                  <a:pt x="0" y="19769"/>
                </a:lnTo>
                <a:lnTo>
                  <a:pt x="1455" y="27437"/>
                </a:lnTo>
                <a:lnTo>
                  <a:pt x="5484" y="33599"/>
                </a:lnTo>
                <a:lnTo>
                  <a:pt x="11581" y="37701"/>
                </a:lnTo>
                <a:lnTo>
                  <a:pt x="19240" y="39191"/>
                </a:lnTo>
                <a:lnTo>
                  <a:pt x="27065" y="37701"/>
                </a:lnTo>
                <a:lnTo>
                  <a:pt x="33244" y="33599"/>
                </a:lnTo>
                <a:lnTo>
                  <a:pt x="37301" y="27437"/>
                </a:lnTo>
                <a:lnTo>
                  <a:pt x="38759" y="19769"/>
                </a:lnTo>
                <a:lnTo>
                  <a:pt x="37301" y="11900"/>
                </a:lnTo>
                <a:lnTo>
                  <a:pt x="33244" y="5635"/>
                </a:lnTo>
                <a:lnTo>
                  <a:pt x="27065" y="1495"/>
                </a:lnTo>
                <a:lnTo>
                  <a:pt x="19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82174" y="332169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769"/>
                </a:moveTo>
                <a:lnTo>
                  <a:pt x="1455" y="27437"/>
                </a:lnTo>
                <a:lnTo>
                  <a:pt x="5484" y="33599"/>
                </a:lnTo>
                <a:lnTo>
                  <a:pt x="11581" y="37701"/>
                </a:lnTo>
                <a:lnTo>
                  <a:pt x="19240" y="39191"/>
                </a:lnTo>
                <a:lnTo>
                  <a:pt x="27065" y="37701"/>
                </a:lnTo>
                <a:lnTo>
                  <a:pt x="33244" y="33599"/>
                </a:lnTo>
                <a:lnTo>
                  <a:pt x="37301" y="27437"/>
                </a:lnTo>
                <a:lnTo>
                  <a:pt x="38759" y="19769"/>
                </a:lnTo>
                <a:lnTo>
                  <a:pt x="37301" y="11900"/>
                </a:lnTo>
                <a:lnTo>
                  <a:pt x="33244" y="5635"/>
                </a:lnTo>
                <a:lnTo>
                  <a:pt x="27065" y="1495"/>
                </a:lnTo>
                <a:lnTo>
                  <a:pt x="19240" y="0"/>
                </a:lnTo>
                <a:lnTo>
                  <a:pt x="11581" y="1495"/>
                </a:lnTo>
                <a:lnTo>
                  <a:pt x="5484" y="5635"/>
                </a:lnTo>
                <a:lnTo>
                  <a:pt x="1455" y="11900"/>
                </a:lnTo>
                <a:lnTo>
                  <a:pt x="0" y="19769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16979" y="338597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240" y="0"/>
                </a:moveTo>
                <a:lnTo>
                  <a:pt x="11576" y="1459"/>
                </a:lnTo>
                <a:lnTo>
                  <a:pt x="5479" y="5520"/>
                </a:lnTo>
                <a:lnTo>
                  <a:pt x="1453" y="11705"/>
                </a:lnTo>
                <a:lnTo>
                  <a:pt x="0" y="19538"/>
                </a:lnTo>
                <a:lnTo>
                  <a:pt x="1453" y="27206"/>
                </a:lnTo>
                <a:lnTo>
                  <a:pt x="5479" y="33367"/>
                </a:lnTo>
                <a:lnTo>
                  <a:pt x="11576" y="37470"/>
                </a:lnTo>
                <a:lnTo>
                  <a:pt x="19240" y="38960"/>
                </a:lnTo>
                <a:lnTo>
                  <a:pt x="27060" y="37470"/>
                </a:lnTo>
                <a:lnTo>
                  <a:pt x="33240" y="33367"/>
                </a:lnTo>
                <a:lnTo>
                  <a:pt x="37299" y="27206"/>
                </a:lnTo>
                <a:lnTo>
                  <a:pt x="38759" y="19538"/>
                </a:lnTo>
                <a:lnTo>
                  <a:pt x="37299" y="11705"/>
                </a:lnTo>
                <a:lnTo>
                  <a:pt x="33240" y="5520"/>
                </a:lnTo>
                <a:lnTo>
                  <a:pt x="27060" y="1459"/>
                </a:lnTo>
                <a:lnTo>
                  <a:pt x="19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16979" y="338597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538"/>
                </a:moveTo>
                <a:lnTo>
                  <a:pt x="1453" y="27206"/>
                </a:lnTo>
                <a:lnTo>
                  <a:pt x="5479" y="33367"/>
                </a:lnTo>
                <a:lnTo>
                  <a:pt x="11576" y="37470"/>
                </a:lnTo>
                <a:lnTo>
                  <a:pt x="19240" y="38960"/>
                </a:lnTo>
                <a:lnTo>
                  <a:pt x="27060" y="37470"/>
                </a:lnTo>
                <a:lnTo>
                  <a:pt x="33240" y="33367"/>
                </a:lnTo>
                <a:lnTo>
                  <a:pt x="37299" y="27206"/>
                </a:lnTo>
                <a:lnTo>
                  <a:pt x="38759" y="19538"/>
                </a:lnTo>
                <a:lnTo>
                  <a:pt x="37299" y="11705"/>
                </a:lnTo>
                <a:lnTo>
                  <a:pt x="33240" y="5520"/>
                </a:lnTo>
                <a:lnTo>
                  <a:pt x="27060" y="1459"/>
                </a:lnTo>
                <a:lnTo>
                  <a:pt x="19240" y="0"/>
                </a:lnTo>
                <a:lnTo>
                  <a:pt x="11576" y="1459"/>
                </a:lnTo>
                <a:lnTo>
                  <a:pt x="5479" y="5520"/>
                </a:lnTo>
                <a:lnTo>
                  <a:pt x="1453" y="11705"/>
                </a:lnTo>
                <a:lnTo>
                  <a:pt x="0" y="1953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51771" y="343765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30" y="0"/>
                </a:moveTo>
                <a:lnTo>
                  <a:pt x="11703" y="1457"/>
                </a:lnTo>
                <a:lnTo>
                  <a:pt x="5520" y="5505"/>
                </a:lnTo>
                <a:lnTo>
                  <a:pt x="1459" y="11656"/>
                </a:lnTo>
                <a:lnTo>
                  <a:pt x="0" y="19422"/>
                </a:lnTo>
                <a:lnTo>
                  <a:pt x="1459" y="27108"/>
                </a:lnTo>
                <a:lnTo>
                  <a:pt x="5520" y="33310"/>
                </a:lnTo>
                <a:lnTo>
                  <a:pt x="11703" y="37452"/>
                </a:lnTo>
                <a:lnTo>
                  <a:pt x="19530" y="38960"/>
                </a:lnTo>
                <a:lnTo>
                  <a:pt x="27189" y="37452"/>
                </a:lnTo>
                <a:lnTo>
                  <a:pt x="33286" y="33310"/>
                </a:lnTo>
                <a:lnTo>
                  <a:pt x="37315" y="27108"/>
                </a:lnTo>
                <a:lnTo>
                  <a:pt x="38770" y="19422"/>
                </a:lnTo>
                <a:lnTo>
                  <a:pt x="37315" y="11656"/>
                </a:lnTo>
                <a:lnTo>
                  <a:pt x="33286" y="5505"/>
                </a:lnTo>
                <a:lnTo>
                  <a:pt x="27189" y="1457"/>
                </a:lnTo>
                <a:lnTo>
                  <a:pt x="19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51771" y="343765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22"/>
                </a:moveTo>
                <a:lnTo>
                  <a:pt x="1459" y="27108"/>
                </a:lnTo>
                <a:lnTo>
                  <a:pt x="5520" y="33310"/>
                </a:lnTo>
                <a:lnTo>
                  <a:pt x="11703" y="37452"/>
                </a:lnTo>
                <a:lnTo>
                  <a:pt x="19530" y="38960"/>
                </a:lnTo>
                <a:lnTo>
                  <a:pt x="27189" y="37452"/>
                </a:lnTo>
                <a:lnTo>
                  <a:pt x="33286" y="33310"/>
                </a:lnTo>
                <a:lnTo>
                  <a:pt x="37315" y="27108"/>
                </a:lnTo>
                <a:lnTo>
                  <a:pt x="38770" y="19422"/>
                </a:lnTo>
                <a:lnTo>
                  <a:pt x="37315" y="11656"/>
                </a:lnTo>
                <a:lnTo>
                  <a:pt x="33286" y="5505"/>
                </a:lnTo>
                <a:lnTo>
                  <a:pt x="27189" y="1457"/>
                </a:lnTo>
                <a:lnTo>
                  <a:pt x="19530" y="0"/>
                </a:lnTo>
                <a:lnTo>
                  <a:pt x="11703" y="1457"/>
                </a:lnTo>
                <a:lnTo>
                  <a:pt x="5520" y="5505"/>
                </a:lnTo>
                <a:lnTo>
                  <a:pt x="1459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86576" y="347799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8" y="0"/>
                </a:moveTo>
                <a:lnTo>
                  <a:pt x="11698" y="1441"/>
                </a:lnTo>
                <a:lnTo>
                  <a:pt x="5519" y="5462"/>
                </a:lnTo>
                <a:lnTo>
                  <a:pt x="1459" y="11607"/>
                </a:lnTo>
                <a:lnTo>
                  <a:pt x="0" y="19422"/>
                </a:lnTo>
                <a:lnTo>
                  <a:pt x="1459" y="27236"/>
                </a:lnTo>
                <a:lnTo>
                  <a:pt x="5519" y="33382"/>
                </a:lnTo>
                <a:lnTo>
                  <a:pt x="11698" y="37403"/>
                </a:lnTo>
                <a:lnTo>
                  <a:pt x="19518" y="38844"/>
                </a:lnTo>
                <a:lnTo>
                  <a:pt x="27183" y="37403"/>
                </a:lnTo>
                <a:lnTo>
                  <a:pt x="33279" y="33382"/>
                </a:lnTo>
                <a:lnTo>
                  <a:pt x="37305" y="27236"/>
                </a:lnTo>
                <a:lnTo>
                  <a:pt x="38759" y="19422"/>
                </a:lnTo>
                <a:lnTo>
                  <a:pt x="37305" y="11607"/>
                </a:lnTo>
                <a:lnTo>
                  <a:pt x="33279" y="5462"/>
                </a:lnTo>
                <a:lnTo>
                  <a:pt x="27183" y="1441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86576" y="347799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22"/>
                </a:moveTo>
                <a:lnTo>
                  <a:pt x="1459" y="27236"/>
                </a:lnTo>
                <a:lnTo>
                  <a:pt x="5519" y="33382"/>
                </a:lnTo>
                <a:lnTo>
                  <a:pt x="11698" y="37403"/>
                </a:lnTo>
                <a:lnTo>
                  <a:pt x="19518" y="38844"/>
                </a:lnTo>
                <a:lnTo>
                  <a:pt x="27183" y="37403"/>
                </a:lnTo>
                <a:lnTo>
                  <a:pt x="33279" y="33382"/>
                </a:lnTo>
                <a:lnTo>
                  <a:pt x="37305" y="27236"/>
                </a:lnTo>
                <a:lnTo>
                  <a:pt x="38759" y="19422"/>
                </a:lnTo>
                <a:lnTo>
                  <a:pt x="37305" y="11607"/>
                </a:lnTo>
                <a:lnTo>
                  <a:pt x="33279" y="5462"/>
                </a:lnTo>
                <a:lnTo>
                  <a:pt x="27183" y="1441"/>
                </a:lnTo>
                <a:lnTo>
                  <a:pt x="19518" y="0"/>
                </a:lnTo>
                <a:lnTo>
                  <a:pt x="11698" y="1441"/>
                </a:lnTo>
                <a:lnTo>
                  <a:pt x="5519" y="5462"/>
                </a:lnTo>
                <a:lnTo>
                  <a:pt x="1459" y="11607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21381" y="352817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8" y="0"/>
                </a:moveTo>
                <a:lnTo>
                  <a:pt x="11693" y="1457"/>
                </a:lnTo>
                <a:lnTo>
                  <a:pt x="5514" y="5505"/>
                </a:lnTo>
                <a:lnTo>
                  <a:pt x="1458" y="11656"/>
                </a:lnTo>
                <a:lnTo>
                  <a:pt x="0" y="19422"/>
                </a:lnTo>
                <a:lnTo>
                  <a:pt x="1458" y="27108"/>
                </a:lnTo>
                <a:lnTo>
                  <a:pt x="5514" y="33310"/>
                </a:lnTo>
                <a:lnTo>
                  <a:pt x="11693" y="37452"/>
                </a:lnTo>
                <a:lnTo>
                  <a:pt x="19518" y="38960"/>
                </a:lnTo>
                <a:lnTo>
                  <a:pt x="27221" y="37452"/>
                </a:lnTo>
                <a:lnTo>
                  <a:pt x="33414" y="33310"/>
                </a:lnTo>
                <a:lnTo>
                  <a:pt x="37538" y="27108"/>
                </a:lnTo>
                <a:lnTo>
                  <a:pt x="39037" y="19422"/>
                </a:lnTo>
                <a:lnTo>
                  <a:pt x="37538" y="11656"/>
                </a:lnTo>
                <a:lnTo>
                  <a:pt x="33414" y="5505"/>
                </a:lnTo>
                <a:lnTo>
                  <a:pt x="27221" y="1457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21381" y="352817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22"/>
                </a:moveTo>
                <a:lnTo>
                  <a:pt x="1458" y="27108"/>
                </a:lnTo>
                <a:lnTo>
                  <a:pt x="5514" y="33310"/>
                </a:lnTo>
                <a:lnTo>
                  <a:pt x="11693" y="37452"/>
                </a:lnTo>
                <a:lnTo>
                  <a:pt x="19518" y="38960"/>
                </a:lnTo>
                <a:lnTo>
                  <a:pt x="27221" y="37452"/>
                </a:lnTo>
                <a:lnTo>
                  <a:pt x="33414" y="33310"/>
                </a:lnTo>
                <a:lnTo>
                  <a:pt x="37538" y="27108"/>
                </a:lnTo>
                <a:lnTo>
                  <a:pt x="39037" y="19422"/>
                </a:lnTo>
                <a:lnTo>
                  <a:pt x="37538" y="11656"/>
                </a:lnTo>
                <a:lnTo>
                  <a:pt x="33414" y="5505"/>
                </a:lnTo>
                <a:lnTo>
                  <a:pt x="27221" y="1457"/>
                </a:lnTo>
                <a:lnTo>
                  <a:pt x="19518" y="0"/>
                </a:lnTo>
                <a:lnTo>
                  <a:pt x="11693" y="1457"/>
                </a:lnTo>
                <a:lnTo>
                  <a:pt x="5514" y="5505"/>
                </a:lnTo>
                <a:lnTo>
                  <a:pt x="1458" y="11656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97774" y="362297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8103" y="0"/>
                </a:moveTo>
                <a:lnTo>
                  <a:pt x="11214" y="1441"/>
                </a:lnTo>
                <a:lnTo>
                  <a:pt x="5442" y="5462"/>
                </a:lnTo>
                <a:lnTo>
                  <a:pt x="1475" y="11607"/>
                </a:lnTo>
                <a:lnTo>
                  <a:pt x="0" y="19422"/>
                </a:lnTo>
                <a:lnTo>
                  <a:pt x="1475" y="27090"/>
                </a:lnTo>
                <a:lnTo>
                  <a:pt x="5442" y="33252"/>
                </a:lnTo>
                <a:lnTo>
                  <a:pt x="11214" y="37354"/>
                </a:lnTo>
                <a:lnTo>
                  <a:pt x="18103" y="38844"/>
                </a:lnTo>
                <a:lnTo>
                  <a:pt x="25929" y="37354"/>
                </a:lnTo>
                <a:lnTo>
                  <a:pt x="32108" y="33252"/>
                </a:lnTo>
                <a:lnTo>
                  <a:pt x="36164" y="27090"/>
                </a:lnTo>
                <a:lnTo>
                  <a:pt x="37622" y="19422"/>
                </a:lnTo>
                <a:lnTo>
                  <a:pt x="36164" y="11607"/>
                </a:lnTo>
                <a:lnTo>
                  <a:pt x="32108" y="5462"/>
                </a:lnTo>
                <a:lnTo>
                  <a:pt x="25929" y="1441"/>
                </a:lnTo>
                <a:lnTo>
                  <a:pt x="18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97774" y="3622973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19422"/>
                </a:moveTo>
                <a:lnTo>
                  <a:pt x="1475" y="27090"/>
                </a:lnTo>
                <a:lnTo>
                  <a:pt x="5442" y="33252"/>
                </a:lnTo>
                <a:lnTo>
                  <a:pt x="11214" y="37354"/>
                </a:lnTo>
                <a:lnTo>
                  <a:pt x="18103" y="38844"/>
                </a:lnTo>
                <a:lnTo>
                  <a:pt x="25929" y="37354"/>
                </a:lnTo>
                <a:lnTo>
                  <a:pt x="32108" y="33252"/>
                </a:lnTo>
                <a:lnTo>
                  <a:pt x="36164" y="27090"/>
                </a:lnTo>
                <a:lnTo>
                  <a:pt x="37622" y="19422"/>
                </a:lnTo>
                <a:lnTo>
                  <a:pt x="36164" y="11607"/>
                </a:lnTo>
                <a:lnTo>
                  <a:pt x="32108" y="5462"/>
                </a:lnTo>
                <a:lnTo>
                  <a:pt x="25929" y="1441"/>
                </a:lnTo>
                <a:lnTo>
                  <a:pt x="18103" y="0"/>
                </a:lnTo>
                <a:lnTo>
                  <a:pt x="11214" y="1441"/>
                </a:lnTo>
                <a:lnTo>
                  <a:pt x="5442" y="5462"/>
                </a:lnTo>
                <a:lnTo>
                  <a:pt x="1475" y="11607"/>
                </a:lnTo>
                <a:lnTo>
                  <a:pt x="0" y="19422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68786" y="366608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8" y="0"/>
                </a:moveTo>
                <a:lnTo>
                  <a:pt x="11815" y="1494"/>
                </a:lnTo>
                <a:lnTo>
                  <a:pt x="5623" y="5607"/>
                </a:lnTo>
                <a:lnTo>
                  <a:pt x="1498" y="11783"/>
                </a:lnTo>
                <a:lnTo>
                  <a:pt x="0" y="19468"/>
                </a:lnTo>
                <a:lnTo>
                  <a:pt x="1498" y="27269"/>
                </a:lnTo>
                <a:lnTo>
                  <a:pt x="5623" y="33428"/>
                </a:lnTo>
                <a:lnTo>
                  <a:pt x="11815" y="37472"/>
                </a:lnTo>
                <a:lnTo>
                  <a:pt x="19518" y="38925"/>
                </a:lnTo>
                <a:lnTo>
                  <a:pt x="27343" y="37472"/>
                </a:lnTo>
                <a:lnTo>
                  <a:pt x="33522" y="33428"/>
                </a:lnTo>
                <a:lnTo>
                  <a:pt x="37579" y="27269"/>
                </a:lnTo>
                <a:lnTo>
                  <a:pt x="39037" y="19468"/>
                </a:lnTo>
                <a:lnTo>
                  <a:pt x="37579" y="11783"/>
                </a:lnTo>
                <a:lnTo>
                  <a:pt x="33522" y="5607"/>
                </a:lnTo>
                <a:lnTo>
                  <a:pt x="27343" y="1494"/>
                </a:lnTo>
                <a:lnTo>
                  <a:pt x="19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68786" y="366608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68"/>
                </a:moveTo>
                <a:lnTo>
                  <a:pt x="1498" y="27269"/>
                </a:lnTo>
                <a:lnTo>
                  <a:pt x="5623" y="33428"/>
                </a:lnTo>
                <a:lnTo>
                  <a:pt x="11815" y="37472"/>
                </a:lnTo>
                <a:lnTo>
                  <a:pt x="19518" y="38925"/>
                </a:lnTo>
                <a:lnTo>
                  <a:pt x="27343" y="37472"/>
                </a:lnTo>
                <a:lnTo>
                  <a:pt x="33522" y="33428"/>
                </a:lnTo>
                <a:lnTo>
                  <a:pt x="37579" y="27269"/>
                </a:lnTo>
                <a:lnTo>
                  <a:pt x="39037" y="19468"/>
                </a:lnTo>
                <a:lnTo>
                  <a:pt x="37579" y="11783"/>
                </a:lnTo>
                <a:lnTo>
                  <a:pt x="33522" y="5607"/>
                </a:lnTo>
                <a:lnTo>
                  <a:pt x="27343" y="1494"/>
                </a:lnTo>
                <a:lnTo>
                  <a:pt x="19518" y="0"/>
                </a:lnTo>
                <a:lnTo>
                  <a:pt x="11815" y="1494"/>
                </a:lnTo>
                <a:lnTo>
                  <a:pt x="5623" y="5607"/>
                </a:lnTo>
                <a:lnTo>
                  <a:pt x="1498" y="11783"/>
                </a:lnTo>
                <a:lnTo>
                  <a:pt x="0" y="1946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38384" y="368837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53" y="0"/>
                </a:moveTo>
                <a:lnTo>
                  <a:pt x="11830" y="1494"/>
                </a:lnTo>
                <a:lnTo>
                  <a:pt x="5627" y="5605"/>
                </a:lnTo>
                <a:lnTo>
                  <a:pt x="1499" y="11778"/>
                </a:lnTo>
                <a:lnTo>
                  <a:pt x="0" y="19457"/>
                </a:lnTo>
                <a:lnTo>
                  <a:pt x="1499" y="27257"/>
                </a:lnTo>
                <a:lnTo>
                  <a:pt x="5627" y="33416"/>
                </a:lnTo>
                <a:lnTo>
                  <a:pt x="11830" y="37460"/>
                </a:lnTo>
                <a:lnTo>
                  <a:pt x="19553" y="38914"/>
                </a:lnTo>
                <a:lnTo>
                  <a:pt x="27343" y="37460"/>
                </a:lnTo>
                <a:lnTo>
                  <a:pt x="33514" y="33416"/>
                </a:lnTo>
                <a:lnTo>
                  <a:pt x="37575" y="27257"/>
                </a:lnTo>
                <a:lnTo>
                  <a:pt x="39037" y="19457"/>
                </a:lnTo>
                <a:lnTo>
                  <a:pt x="37575" y="11778"/>
                </a:lnTo>
                <a:lnTo>
                  <a:pt x="33514" y="5605"/>
                </a:lnTo>
                <a:lnTo>
                  <a:pt x="27343" y="1494"/>
                </a:lnTo>
                <a:lnTo>
                  <a:pt x="19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8384" y="368837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57"/>
                </a:moveTo>
                <a:lnTo>
                  <a:pt x="1499" y="27257"/>
                </a:lnTo>
                <a:lnTo>
                  <a:pt x="5627" y="33416"/>
                </a:lnTo>
                <a:lnTo>
                  <a:pt x="11830" y="37460"/>
                </a:lnTo>
                <a:lnTo>
                  <a:pt x="19553" y="38914"/>
                </a:lnTo>
                <a:lnTo>
                  <a:pt x="27343" y="37460"/>
                </a:lnTo>
                <a:lnTo>
                  <a:pt x="33514" y="33416"/>
                </a:lnTo>
                <a:lnTo>
                  <a:pt x="37575" y="27257"/>
                </a:lnTo>
                <a:lnTo>
                  <a:pt x="39037" y="19457"/>
                </a:lnTo>
                <a:lnTo>
                  <a:pt x="37575" y="11778"/>
                </a:lnTo>
                <a:lnTo>
                  <a:pt x="33514" y="5605"/>
                </a:lnTo>
                <a:lnTo>
                  <a:pt x="27343" y="1494"/>
                </a:lnTo>
                <a:lnTo>
                  <a:pt x="19553" y="0"/>
                </a:lnTo>
                <a:lnTo>
                  <a:pt x="11830" y="1494"/>
                </a:lnTo>
                <a:lnTo>
                  <a:pt x="5627" y="5605"/>
                </a:lnTo>
                <a:lnTo>
                  <a:pt x="1499" y="11778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08271" y="3730109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19252" y="0"/>
                </a:moveTo>
                <a:lnTo>
                  <a:pt x="11595" y="1472"/>
                </a:lnTo>
                <a:lnTo>
                  <a:pt x="5494" y="5430"/>
                </a:lnTo>
                <a:lnTo>
                  <a:pt x="1458" y="11188"/>
                </a:lnTo>
                <a:lnTo>
                  <a:pt x="0" y="18058"/>
                </a:lnTo>
                <a:lnTo>
                  <a:pt x="1458" y="25901"/>
                </a:lnTo>
                <a:lnTo>
                  <a:pt x="5494" y="32156"/>
                </a:lnTo>
                <a:lnTo>
                  <a:pt x="11595" y="36296"/>
                </a:lnTo>
                <a:lnTo>
                  <a:pt x="19252" y="37792"/>
                </a:lnTo>
                <a:lnTo>
                  <a:pt x="27042" y="36296"/>
                </a:lnTo>
                <a:lnTo>
                  <a:pt x="33212" y="32156"/>
                </a:lnTo>
                <a:lnTo>
                  <a:pt x="37273" y="25901"/>
                </a:lnTo>
                <a:lnTo>
                  <a:pt x="38736" y="18058"/>
                </a:lnTo>
                <a:lnTo>
                  <a:pt x="37273" y="11188"/>
                </a:lnTo>
                <a:lnTo>
                  <a:pt x="33212" y="5430"/>
                </a:lnTo>
                <a:lnTo>
                  <a:pt x="27042" y="1472"/>
                </a:lnTo>
                <a:lnTo>
                  <a:pt x="19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08271" y="3730109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0" y="18058"/>
                </a:moveTo>
                <a:lnTo>
                  <a:pt x="1458" y="25901"/>
                </a:lnTo>
                <a:lnTo>
                  <a:pt x="5494" y="32156"/>
                </a:lnTo>
                <a:lnTo>
                  <a:pt x="11595" y="36296"/>
                </a:lnTo>
                <a:lnTo>
                  <a:pt x="19252" y="37792"/>
                </a:lnTo>
                <a:lnTo>
                  <a:pt x="27042" y="36296"/>
                </a:lnTo>
                <a:lnTo>
                  <a:pt x="33212" y="32156"/>
                </a:lnTo>
                <a:lnTo>
                  <a:pt x="37273" y="25901"/>
                </a:lnTo>
                <a:lnTo>
                  <a:pt x="38736" y="18058"/>
                </a:lnTo>
                <a:lnTo>
                  <a:pt x="37273" y="11188"/>
                </a:lnTo>
                <a:lnTo>
                  <a:pt x="33212" y="5430"/>
                </a:lnTo>
                <a:lnTo>
                  <a:pt x="27042" y="1472"/>
                </a:lnTo>
                <a:lnTo>
                  <a:pt x="19252" y="0"/>
                </a:lnTo>
                <a:lnTo>
                  <a:pt x="11595" y="1472"/>
                </a:lnTo>
                <a:lnTo>
                  <a:pt x="5494" y="5430"/>
                </a:lnTo>
                <a:lnTo>
                  <a:pt x="1458" y="11188"/>
                </a:lnTo>
                <a:lnTo>
                  <a:pt x="0" y="1805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77857" y="3753809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70">
                <a:moveTo>
                  <a:pt x="19484" y="0"/>
                </a:moveTo>
                <a:lnTo>
                  <a:pt x="11693" y="1492"/>
                </a:lnTo>
                <a:lnTo>
                  <a:pt x="5523" y="5601"/>
                </a:lnTo>
                <a:lnTo>
                  <a:pt x="1462" y="11773"/>
                </a:lnTo>
                <a:lnTo>
                  <a:pt x="0" y="19457"/>
                </a:lnTo>
                <a:lnTo>
                  <a:pt x="1462" y="27302"/>
                </a:lnTo>
                <a:lnTo>
                  <a:pt x="5523" y="33561"/>
                </a:lnTo>
                <a:lnTo>
                  <a:pt x="11693" y="37704"/>
                </a:lnTo>
                <a:lnTo>
                  <a:pt x="19484" y="39203"/>
                </a:lnTo>
                <a:lnTo>
                  <a:pt x="27189" y="37704"/>
                </a:lnTo>
                <a:lnTo>
                  <a:pt x="33285" y="33561"/>
                </a:lnTo>
                <a:lnTo>
                  <a:pt x="37293" y="27302"/>
                </a:lnTo>
                <a:lnTo>
                  <a:pt x="38736" y="19457"/>
                </a:lnTo>
                <a:lnTo>
                  <a:pt x="37293" y="11773"/>
                </a:lnTo>
                <a:lnTo>
                  <a:pt x="33285" y="5601"/>
                </a:lnTo>
                <a:lnTo>
                  <a:pt x="27189" y="1492"/>
                </a:lnTo>
                <a:lnTo>
                  <a:pt x="19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77857" y="3753809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70">
                <a:moveTo>
                  <a:pt x="0" y="19457"/>
                </a:moveTo>
                <a:lnTo>
                  <a:pt x="1462" y="27302"/>
                </a:lnTo>
                <a:lnTo>
                  <a:pt x="5523" y="33561"/>
                </a:lnTo>
                <a:lnTo>
                  <a:pt x="11693" y="37704"/>
                </a:lnTo>
                <a:lnTo>
                  <a:pt x="19484" y="39203"/>
                </a:lnTo>
                <a:lnTo>
                  <a:pt x="27189" y="37704"/>
                </a:lnTo>
                <a:lnTo>
                  <a:pt x="33285" y="33561"/>
                </a:lnTo>
                <a:lnTo>
                  <a:pt x="37293" y="27302"/>
                </a:lnTo>
                <a:lnTo>
                  <a:pt x="38736" y="19457"/>
                </a:lnTo>
                <a:lnTo>
                  <a:pt x="37293" y="11773"/>
                </a:lnTo>
                <a:lnTo>
                  <a:pt x="33285" y="5601"/>
                </a:lnTo>
                <a:lnTo>
                  <a:pt x="27189" y="1492"/>
                </a:lnTo>
                <a:lnTo>
                  <a:pt x="19484" y="0"/>
                </a:lnTo>
                <a:lnTo>
                  <a:pt x="11693" y="1492"/>
                </a:lnTo>
                <a:lnTo>
                  <a:pt x="5523" y="5601"/>
                </a:lnTo>
                <a:lnTo>
                  <a:pt x="1462" y="11773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46255" y="380259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484" y="0"/>
                </a:moveTo>
                <a:lnTo>
                  <a:pt x="11791" y="1494"/>
                </a:lnTo>
                <a:lnTo>
                  <a:pt x="5610" y="5605"/>
                </a:lnTo>
                <a:lnTo>
                  <a:pt x="1495" y="11778"/>
                </a:lnTo>
                <a:lnTo>
                  <a:pt x="0" y="19457"/>
                </a:lnTo>
                <a:lnTo>
                  <a:pt x="1495" y="27259"/>
                </a:lnTo>
                <a:lnTo>
                  <a:pt x="5610" y="33422"/>
                </a:lnTo>
                <a:lnTo>
                  <a:pt x="11791" y="37470"/>
                </a:lnTo>
                <a:lnTo>
                  <a:pt x="19484" y="38925"/>
                </a:lnTo>
                <a:lnTo>
                  <a:pt x="27176" y="37470"/>
                </a:lnTo>
                <a:lnTo>
                  <a:pt x="33357" y="33422"/>
                </a:lnTo>
                <a:lnTo>
                  <a:pt x="37473" y="27259"/>
                </a:lnTo>
                <a:lnTo>
                  <a:pt x="38968" y="19457"/>
                </a:lnTo>
                <a:lnTo>
                  <a:pt x="37473" y="11778"/>
                </a:lnTo>
                <a:lnTo>
                  <a:pt x="33357" y="5605"/>
                </a:lnTo>
                <a:lnTo>
                  <a:pt x="27176" y="1494"/>
                </a:lnTo>
                <a:lnTo>
                  <a:pt x="19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46255" y="380259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57"/>
                </a:moveTo>
                <a:lnTo>
                  <a:pt x="1495" y="27259"/>
                </a:lnTo>
                <a:lnTo>
                  <a:pt x="5610" y="33422"/>
                </a:lnTo>
                <a:lnTo>
                  <a:pt x="11791" y="37470"/>
                </a:lnTo>
                <a:lnTo>
                  <a:pt x="19484" y="38925"/>
                </a:lnTo>
                <a:lnTo>
                  <a:pt x="27176" y="37470"/>
                </a:lnTo>
                <a:lnTo>
                  <a:pt x="33357" y="33422"/>
                </a:lnTo>
                <a:lnTo>
                  <a:pt x="37473" y="27259"/>
                </a:lnTo>
                <a:lnTo>
                  <a:pt x="38968" y="19457"/>
                </a:lnTo>
                <a:lnTo>
                  <a:pt x="37473" y="11778"/>
                </a:lnTo>
                <a:lnTo>
                  <a:pt x="33357" y="5605"/>
                </a:lnTo>
                <a:lnTo>
                  <a:pt x="27176" y="1494"/>
                </a:lnTo>
                <a:lnTo>
                  <a:pt x="19484" y="0"/>
                </a:lnTo>
                <a:lnTo>
                  <a:pt x="11791" y="1494"/>
                </a:lnTo>
                <a:lnTo>
                  <a:pt x="5610" y="5605"/>
                </a:lnTo>
                <a:lnTo>
                  <a:pt x="1495" y="11778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21611" y="3838978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8092" y="0"/>
                </a:moveTo>
                <a:lnTo>
                  <a:pt x="11204" y="1455"/>
                </a:lnTo>
                <a:lnTo>
                  <a:pt x="5436" y="5503"/>
                </a:lnTo>
                <a:lnTo>
                  <a:pt x="1473" y="11666"/>
                </a:lnTo>
                <a:lnTo>
                  <a:pt x="0" y="19468"/>
                </a:lnTo>
                <a:lnTo>
                  <a:pt x="1473" y="27147"/>
                </a:lnTo>
                <a:lnTo>
                  <a:pt x="5436" y="33320"/>
                </a:lnTo>
                <a:lnTo>
                  <a:pt x="11204" y="37431"/>
                </a:lnTo>
                <a:lnTo>
                  <a:pt x="18092" y="38925"/>
                </a:lnTo>
                <a:lnTo>
                  <a:pt x="25949" y="37431"/>
                </a:lnTo>
                <a:lnTo>
                  <a:pt x="32154" y="33320"/>
                </a:lnTo>
                <a:lnTo>
                  <a:pt x="36228" y="27147"/>
                </a:lnTo>
                <a:lnTo>
                  <a:pt x="37692" y="19468"/>
                </a:lnTo>
                <a:lnTo>
                  <a:pt x="36228" y="11666"/>
                </a:lnTo>
                <a:lnTo>
                  <a:pt x="32154" y="5503"/>
                </a:lnTo>
                <a:lnTo>
                  <a:pt x="25949" y="1455"/>
                </a:lnTo>
                <a:lnTo>
                  <a:pt x="18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21611" y="3838978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19468"/>
                </a:moveTo>
                <a:lnTo>
                  <a:pt x="1473" y="27147"/>
                </a:lnTo>
                <a:lnTo>
                  <a:pt x="5436" y="33320"/>
                </a:lnTo>
                <a:lnTo>
                  <a:pt x="11204" y="37431"/>
                </a:lnTo>
                <a:lnTo>
                  <a:pt x="18092" y="38925"/>
                </a:lnTo>
                <a:lnTo>
                  <a:pt x="25949" y="37431"/>
                </a:lnTo>
                <a:lnTo>
                  <a:pt x="32154" y="33320"/>
                </a:lnTo>
                <a:lnTo>
                  <a:pt x="36228" y="27147"/>
                </a:lnTo>
                <a:lnTo>
                  <a:pt x="37692" y="19468"/>
                </a:lnTo>
                <a:lnTo>
                  <a:pt x="36228" y="11666"/>
                </a:lnTo>
                <a:lnTo>
                  <a:pt x="32154" y="5503"/>
                </a:lnTo>
                <a:lnTo>
                  <a:pt x="25949" y="1455"/>
                </a:lnTo>
                <a:lnTo>
                  <a:pt x="18092" y="0"/>
                </a:lnTo>
                <a:lnTo>
                  <a:pt x="11204" y="1455"/>
                </a:lnTo>
                <a:lnTo>
                  <a:pt x="5436" y="5503"/>
                </a:lnTo>
                <a:lnTo>
                  <a:pt x="1473" y="11666"/>
                </a:lnTo>
                <a:lnTo>
                  <a:pt x="0" y="1946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95923" y="3861268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19252" y="0"/>
                </a:moveTo>
                <a:lnTo>
                  <a:pt x="11595" y="1453"/>
                </a:lnTo>
                <a:lnTo>
                  <a:pt x="5494" y="5497"/>
                </a:lnTo>
                <a:lnTo>
                  <a:pt x="1458" y="11656"/>
                </a:lnTo>
                <a:lnTo>
                  <a:pt x="0" y="19457"/>
                </a:lnTo>
                <a:lnTo>
                  <a:pt x="1458" y="27135"/>
                </a:lnTo>
                <a:lnTo>
                  <a:pt x="5494" y="33308"/>
                </a:lnTo>
                <a:lnTo>
                  <a:pt x="11595" y="37420"/>
                </a:lnTo>
                <a:lnTo>
                  <a:pt x="19252" y="38914"/>
                </a:lnTo>
                <a:lnTo>
                  <a:pt x="27042" y="37420"/>
                </a:lnTo>
                <a:lnTo>
                  <a:pt x="33212" y="33308"/>
                </a:lnTo>
                <a:lnTo>
                  <a:pt x="37273" y="27135"/>
                </a:lnTo>
                <a:lnTo>
                  <a:pt x="38736" y="19457"/>
                </a:lnTo>
                <a:lnTo>
                  <a:pt x="37273" y="11656"/>
                </a:lnTo>
                <a:lnTo>
                  <a:pt x="33212" y="5497"/>
                </a:lnTo>
                <a:lnTo>
                  <a:pt x="27042" y="1453"/>
                </a:lnTo>
                <a:lnTo>
                  <a:pt x="19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95923" y="3861268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19457"/>
                </a:moveTo>
                <a:lnTo>
                  <a:pt x="1458" y="27135"/>
                </a:lnTo>
                <a:lnTo>
                  <a:pt x="5494" y="33308"/>
                </a:lnTo>
                <a:lnTo>
                  <a:pt x="11595" y="37420"/>
                </a:lnTo>
                <a:lnTo>
                  <a:pt x="19252" y="38914"/>
                </a:lnTo>
                <a:lnTo>
                  <a:pt x="27042" y="37420"/>
                </a:lnTo>
                <a:lnTo>
                  <a:pt x="33212" y="33308"/>
                </a:lnTo>
                <a:lnTo>
                  <a:pt x="37273" y="27135"/>
                </a:lnTo>
                <a:lnTo>
                  <a:pt x="38736" y="19457"/>
                </a:lnTo>
                <a:lnTo>
                  <a:pt x="37273" y="11656"/>
                </a:lnTo>
                <a:lnTo>
                  <a:pt x="33212" y="5497"/>
                </a:lnTo>
                <a:lnTo>
                  <a:pt x="27042" y="1453"/>
                </a:lnTo>
                <a:lnTo>
                  <a:pt x="19252" y="0"/>
                </a:lnTo>
                <a:lnTo>
                  <a:pt x="11595" y="1453"/>
                </a:lnTo>
                <a:lnTo>
                  <a:pt x="5494" y="5497"/>
                </a:lnTo>
                <a:lnTo>
                  <a:pt x="1458" y="11656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71279" y="388636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00" y="0"/>
                </a:moveTo>
                <a:lnTo>
                  <a:pt x="11742" y="1453"/>
                </a:lnTo>
                <a:lnTo>
                  <a:pt x="5537" y="5497"/>
                </a:lnTo>
                <a:lnTo>
                  <a:pt x="1464" y="11656"/>
                </a:lnTo>
                <a:lnTo>
                  <a:pt x="0" y="19457"/>
                </a:lnTo>
                <a:lnTo>
                  <a:pt x="1464" y="27140"/>
                </a:lnTo>
                <a:lnTo>
                  <a:pt x="5537" y="33312"/>
                </a:lnTo>
                <a:lnTo>
                  <a:pt x="11742" y="37421"/>
                </a:lnTo>
                <a:lnTo>
                  <a:pt x="19600" y="38914"/>
                </a:lnTo>
                <a:lnTo>
                  <a:pt x="27256" y="37421"/>
                </a:lnTo>
                <a:lnTo>
                  <a:pt x="33357" y="33312"/>
                </a:lnTo>
                <a:lnTo>
                  <a:pt x="37393" y="27140"/>
                </a:lnTo>
                <a:lnTo>
                  <a:pt x="38852" y="19457"/>
                </a:lnTo>
                <a:lnTo>
                  <a:pt x="37393" y="11656"/>
                </a:lnTo>
                <a:lnTo>
                  <a:pt x="33357" y="5497"/>
                </a:lnTo>
                <a:lnTo>
                  <a:pt x="27256" y="1453"/>
                </a:lnTo>
                <a:lnTo>
                  <a:pt x="1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971279" y="388636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57"/>
                </a:moveTo>
                <a:lnTo>
                  <a:pt x="1464" y="27140"/>
                </a:lnTo>
                <a:lnTo>
                  <a:pt x="5537" y="33312"/>
                </a:lnTo>
                <a:lnTo>
                  <a:pt x="11742" y="37421"/>
                </a:lnTo>
                <a:lnTo>
                  <a:pt x="19600" y="38914"/>
                </a:lnTo>
                <a:lnTo>
                  <a:pt x="27256" y="37421"/>
                </a:lnTo>
                <a:lnTo>
                  <a:pt x="33357" y="33312"/>
                </a:lnTo>
                <a:lnTo>
                  <a:pt x="37393" y="27140"/>
                </a:lnTo>
                <a:lnTo>
                  <a:pt x="38852" y="19457"/>
                </a:lnTo>
                <a:lnTo>
                  <a:pt x="37393" y="11656"/>
                </a:lnTo>
                <a:lnTo>
                  <a:pt x="33357" y="5497"/>
                </a:lnTo>
                <a:lnTo>
                  <a:pt x="27256" y="1453"/>
                </a:lnTo>
                <a:lnTo>
                  <a:pt x="19600" y="0"/>
                </a:lnTo>
                <a:lnTo>
                  <a:pt x="11742" y="1453"/>
                </a:lnTo>
                <a:lnTo>
                  <a:pt x="5537" y="5497"/>
                </a:lnTo>
                <a:lnTo>
                  <a:pt x="1464" y="11656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45360" y="387508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484" y="0"/>
                </a:moveTo>
                <a:lnTo>
                  <a:pt x="11693" y="1494"/>
                </a:lnTo>
                <a:lnTo>
                  <a:pt x="5523" y="5605"/>
                </a:lnTo>
                <a:lnTo>
                  <a:pt x="1462" y="11778"/>
                </a:lnTo>
                <a:lnTo>
                  <a:pt x="0" y="19457"/>
                </a:lnTo>
                <a:lnTo>
                  <a:pt x="1462" y="27259"/>
                </a:lnTo>
                <a:lnTo>
                  <a:pt x="5523" y="33422"/>
                </a:lnTo>
                <a:lnTo>
                  <a:pt x="11693" y="37470"/>
                </a:lnTo>
                <a:lnTo>
                  <a:pt x="19484" y="38925"/>
                </a:lnTo>
                <a:lnTo>
                  <a:pt x="27176" y="37470"/>
                </a:lnTo>
                <a:lnTo>
                  <a:pt x="33357" y="33422"/>
                </a:lnTo>
                <a:lnTo>
                  <a:pt x="37473" y="27259"/>
                </a:lnTo>
                <a:lnTo>
                  <a:pt x="38968" y="19457"/>
                </a:lnTo>
                <a:lnTo>
                  <a:pt x="37473" y="11778"/>
                </a:lnTo>
                <a:lnTo>
                  <a:pt x="33357" y="5605"/>
                </a:lnTo>
                <a:lnTo>
                  <a:pt x="27176" y="1494"/>
                </a:lnTo>
                <a:lnTo>
                  <a:pt x="19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45360" y="387508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57"/>
                </a:moveTo>
                <a:lnTo>
                  <a:pt x="1462" y="27259"/>
                </a:lnTo>
                <a:lnTo>
                  <a:pt x="5523" y="33422"/>
                </a:lnTo>
                <a:lnTo>
                  <a:pt x="11693" y="37470"/>
                </a:lnTo>
                <a:lnTo>
                  <a:pt x="19484" y="38925"/>
                </a:lnTo>
                <a:lnTo>
                  <a:pt x="27176" y="37470"/>
                </a:lnTo>
                <a:lnTo>
                  <a:pt x="33357" y="33422"/>
                </a:lnTo>
                <a:lnTo>
                  <a:pt x="37473" y="27259"/>
                </a:lnTo>
                <a:lnTo>
                  <a:pt x="38968" y="19457"/>
                </a:lnTo>
                <a:lnTo>
                  <a:pt x="37473" y="11778"/>
                </a:lnTo>
                <a:lnTo>
                  <a:pt x="33357" y="5605"/>
                </a:lnTo>
                <a:lnTo>
                  <a:pt x="27176" y="1494"/>
                </a:lnTo>
                <a:lnTo>
                  <a:pt x="19484" y="0"/>
                </a:lnTo>
                <a:lnTo>
                  <a:pt x="11693" y="1494"/>
                </a:lnTo>
                <a:lnTo>
                  <a:pt x="5523" y="5605"/>
                </a:lnTo>
                <a:lnTo>
                  <a:pt x="1462" y="11778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20716" y="3887777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19600" y="0"/>
                </a:moveTo>
                <a:lnTo>
                  <a:pt x="11889" y="1431"/>
                </a:lnTo>
                <a:lnTo>
                  <a:pt x="5668" y="5320"/>
                </a:lnTo>
                <a:lnTo>
                  <a:pt x="1513" y="11061"/>
                </a:lnTo>
                <a:lnTo>
                  <a:pt x="0" y="18046"/>
                </a:lnTo>
                <a:lnTo>
                  <a:pt x="1513" y="25730"/>
                </a:lnTo>
                <a:lnTo>
                  <a:pt x="5668" y="31902"/>
                </a:lnTo>
                <a:lnTo>
                  <a:pt x="11889" y="36011"/>
                </a:lnTo>
                <a:lnTo>
                  <a:pt x="19600" y="37503"/>
                </a:lnTo>
                <a:lnTo>
                  <a:pt x="27292" y="36011"/>
                </a:lnTo>
                <a:lnTo>
                  <a:pt x="33473" y="31902"/>
                </a:lnTo>
                <a:lnTo>
                  <a:pt x="37589" y="25730"/>
                </a:lnTo>
                <a:lnTo>
                  <a:pt x="39084" y="18046"/>
                </a:lnTo>
                <a:lnTo>
                  <a:pt x="37589" y="11061"/>
                </a:lnTo>
                <a:lnTo>
                  <a:pt x="33473" y="5320"/>
                </a:lnTo>
                <a:lnTo>
                  <a:pt x="27292" y="1431"/>
                </a:lnTo>
                <a:lnTo>
                  <a:pt x="1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20716" y="3887777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0" y="18046"/>
                </a:moveTo>
                <a:lnTo>
                  <a:pt x="1513" y="25730"/>
                </a:lnTo>
                <a:lnTo>
                  <a:pt x="5668" y="31902"/>
                </a:lnTo>
                <a:lnTo>
                  <a:pt x="11889" y="36011"/>
                </a:lnTo>
                <a:lnTo>
                  <a:pt x="19600" y="37503"/>
                </a:lnTo>
                <a:lnTo>
                  <a:pt x="27292" y="36011"/>
                </a:lnTo>
                <a:lnTo>
                  <a:pt x="33473" y="31902"/>
                </a:lnTo>
                <a:lnTo>
                  <a:pt x="37589" y="25730"/>
                </a:lnTo>
                <a:lnTo>
                  <a:pt x="39084" y="18046"/>
                </a:lnTo>
                <a:lnTo>
                  <a:pt x="37589" y="11061"/>
                </a:lnTo>
                <a:lnTo>
                  <a:pt x="33473" y="5320"/>
                </a:lnTo>
                <a:lnTo>
                  <a:pt x="27292" y="1431"/>
                </a:lnTo>
                <a:lnTo>
                  <a:pt x="19600" y="0"/>
                </a:lnTo>
                <a:lnTo>
                  <a:pt x="11889" y="1431"/>
                </a:lnTo>
                <a:lnTo>
                  <a:pt x="5668" y="5320"/>
                </a:lnTo>
                <a:lnTo>
                  <a:pt x="1513" y="11061"/>
                </a:lnTo>
                <a:lnTo>
                  <a:pt x="0" y="18046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70153" y="390723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00" y="0"/>
                </a:moveTo>
                <a:lnTo>
                  <a:pt x="11840" y="1455"/>
                </a:lnTo>
                <a:lnTo>
                  <a:pt x="5624" y="5501"/>
                </a:lnTo>
                <a:lnTo>
                  <a:pt x="1496" y="11661"/>
                </a:lnTo>
                <a:lnTo>
                  <a:pt x="0" y="19457"/>
                </a:lnTo>
                <a:lnTo>
                  <a:pt x="1496" y="27142"/>
                </a:lnTo>
                <a:lnTo>
                  <a:pt x="5624" y="33318"/>
                </a:lnTo>
                <a:lnTo>
                  <a:pt x="11840" y="37431"/>
                </a:lnTo>
                <a:lnTo>
                  <a:pt x="19600" y="38925"/>
                </a:lnTo>
                <a:lnTo>
                  <a:pt x="27390" y="37431"/>
                </a:lnTo>
                <a:lnTo>
                  <a:pt x="33560" y="33318"/>
                </a:lnTo>
                <a:lnTo>
                  <a:pt x="37621" y="27142"/>
                </a:lnTo>
                <a:lnTo>
                  <a:pt x="39084" y="19457"/>
                </a:lnTo>
                <a:lnTo>
                  <a:pt x="37621" y="11661"/>
                </a:lnTo>
                <a:lnTo>
                  <a:pt x="33560" y="5501"/>
                </a:lnTo>
                <a:lnTo>
                  <a:pt x="27390" y="1455"/>
                </a:lnTo>
                <a:lnTo>
                  <a:pt x="1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70153" y="390723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457"/>
                </a:moveTo>
                <a:lnTo>
                  <a:pt x="1496" y="27142"/>
                </a:lnTo>
                <a:lnTo>
                  <a:pt x="5624" y="33318"/>
                </a:lnTo>
                <a:lnTo>
                  <a:pt x="11840" y="37431"/>
                </a:lnTo>
                <a:lnTo>
                  <a:pt x="19600" y="38925"/>
                </a:lnTo>
                <a:lnTo>
                  <a:pt x="27390" y="37431"/>
                </a:lnTo>
                <a:lnTo>
                  <a:pt x="33560" y="33318"/>
                </a:lnTo>
                <a:lnTo>
                  <a:pt x="37621" y="27142"/>
                </a:lnTo>
                <a:lnTo>
                  <a:pt x="39084" y="19457"/>
                </a:lnTo>
                <a:lnTo>
                  <a:pt x="37621" y="11661"/>
                </a:lnTo>
                <a:lnTo>
                  <a:pt x="33560" y="5501"/>
                </a:lnTo>
                <a:lnTo>
                  <a:pt x="27390" y="1455"/>
                </a:lnTo>
                <a:lnTo>
                  <a:pt x="19600" y="0"/>
                </a:lnTo>
                <a:lnTo>
                  <a:pt x="11840" y="1455"/>
                </a:lnTo>
                <a:lnTo>
                  <a:pt x="5624" y="5501"/>
                </a:lnTo>
                <a:lnTo>
                  <a:pt x="1496" y="11661"/>
                </a:lnTo>
                <a:lnTo>
                  <a:pt x="0" y="19457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019822" y="3916830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8208" y="0"/>
                </a:moveTo>
                <a:lnTo>
                  <a:pt x="11155" y="1496"/>
                </a:lnTo>
                <a:lnTo>
                  <a:pt x="5363" y="5635"/>
                </a:lnTo>
                <a:lnTo>
                  <a:pt x="1442" y="11890"/>
                </a:lnTo>
                <a:lnTo>
                  <a:pt x="0" y="19734"/>
                </a:lnTo>
                <a:lnTo>
                  <a:pt x="1442" y="27419"/>
                </a:lnTo>
                <a:lnTo>
                  <a:pt x="5363" y="33596"/>
                </a:lnTo>
                <a:lnTo>
                  <a:pt x="11155" y="37709"/>
                </a:lnTo>
                <a:lnTo>
                  <a:pt x="18208" y="39203"/>
                </a:lnTo>
                <a:lnTo>
                  <a:pt x="25900" y="37709"/>
                </a:lnTo>
                <a:lnTo>
                  <a:pt x="32081" y="33596"/>
                </a:lnTo>
                <a:lnTo>
                  <a:pt x="36197" y="27419"/>
                </a:lnTo>
                <a:lnTo>
                  <a:pt x="37692" y="19734"/>
                </a:lnTo>
                <a:lnTo>
                  <a:pt x="36197" y="11890"/>
                </a:lnTo>
                <a:lnTo>
                  <a:pt x="32081" y="5635"/>
                </a:lnTo>
                <a:lnTo>
                  <a:pt x="25900" y="1496"/>
                </a:lnTo>
                <a:lnTo>
                  <a:pt x="18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19822" y="3916830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0" y="19734"/>
                </a:moveTo>
                <a:lnTo>
                  <a:pt x="1442" y="27419"/>
                </a:lnTo>
                <a:lnTo>
                  <a:pt x="5363" y="33596"/>
                </a:lnTo>
                <a:lnTo>
                  <a:pt x="11155" y="37709"/>
                </a:lnTo>
                <a:lnTo>
                  <a:pt x="18208" y="39203"/>
                </a:lnTo>
                <a:lnTo>
                  <a:pt x="25900" y="37709"/>
                </a:lnTo>
                <a:lnTo>
                  <a:pt x="32081" y="33596"/>
                </a:lnTo>
                <a:lnTo>
                  <a:pt x="36197" y="27419"/>
                </a:lnTo>
                <a:lnTo>
                  <a:pt x="37692" y="19734"/>
                </a:lnTo>
                <a:lnTo>
                  <a:pt x="36197" y="11890"/>
                </a:lnTo>
                <a:lnTo>
                  <a:pt x="32081" y="5635"/>
                </a:lnTo>
                <a:lnTo>
                  <a:pt x="25900" y="1496"/>
                </a:lnTo>
                <a:lnTo>
                  <a:pt x="18208" y="0"/>
                </a:lnTo>
                <a:lnTo>
                  <a:pt x="11155" y="1496"/>
                </a:lnTo>
                <a:lnTo>
                  <a:pt x="5363" y="5635"/>
                </a:lnTo>
                <a:lnTo>
                  <a:pt x="1442" y="11890"/>
                </a:lnTo>
                <a:lnTo>
                  <a:pt x="0" y="19734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370766" y="39168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484" y="0"/>
                </a:moveTo>
                <a:lnTo>
                  <a:pt x="11644" y="1496"/>
                </a:lnTo>
                <a:lnTo>
                  <a:pt x="5479" y="5635"/>
                </a:lnTo>
                <a:lnTo>
                  <a:pt x="1446" y="11890"/>
                </a:lnTo>
                <a:lnTo>
                  <a:pt x="0" y="19734"/>
                </a:lnTo>
                <a:lnTo>
                  <a:pt x="1446" y="27419"/>
                </a:lnTo>
                <a:lnTo>
                  <a:pt x="5479" y="33596"/>
                </a:lnTo>
                <a:lnTo>
                  <a:pt x="11644" y="37709"/>
                </a:lnTo>
                <a:lnTo>
                  <a:pt x="19484" y="39203"/>
                </a:lnTo>
                <a:lnTo>
                  <a:pt x="27176" y="37709"/>
                </a:lnTo>
                <a:lnTo>
                  <a:pt x="33357" y="33596"/>
                </a:lnTo>
                <a:lnTo>
                  <a:pt x="37473" y="27419"/>
                </a:lnTo>
                <a:lnTo>
                  <a:pt x="38968" y="19734"/>
                </a:lnTo>
                <a:lnTo>
                  <a:pt x="37473" y="11890"/>
                </a:lnTo>
                <a:lnTo>
                  <a:pt x="33357" y="5635"/>
                </a:lnTo>
                <a:lnTo>
                  <a:pt x="27176" y="1496"/>
                </a:lnTo>
                <a:lnTo>
                  <a:pt x="19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370766" y="39168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19734"/>
                </a:moveTo>
                <a:lnTo>
                  <a:pt x="1446" y="27419"/>
                </a:lnTo>
                <a:lnTo>
                  <a:pt x="5479" y="33596"/>
                </a:lnTo>
                <a:lnTo>
                  <a:pt x="11644" y="37709"/>
                </a:lnTo>
                <a:lnTo>
                  <a:pt x="19484" y="39203"/>
                </a:lnTo>
                <a:lnTo>
                  <a:pt x="27176" y="37709"/>
                </a:lnTo>
                <a:lnTo>
                  <a:pt x="33357" y="33596"/>
                </a:lnTo>
                <a:lnTo>
                  <a:pt x="37473" y="27419"/>
                </a:lnTo>
                <a:lnTo>
                  <a:pt x="38968" y="19734"/>
                </a:lnTo>
                <a:lnTo>
                  <a:pt x="37473" y="11890"/>
                </a:lnTo>
                <a:lnTo>
                  <a:pt x="33357" y="5635"/>
                </a:lnTo>
                <a:lnTo>
                  <a:pt x="27176" y="1496"/>
                </a:lnTo>
                <a:lnTo>
                  <a:pt x="19484" y="0"/>
                </a:lnTo>
                <a:lnTo>
                  <a:pt x="11644" y="1496"/>
                </a:lnTo>
                <a:lnTo>
                  <a:pt x="5479" y="5635"/>
                </a:lnTo>
                <a:lnTo>
                  <a:pt x="1446" y="11890"/>
                </a:lnTo>
                <a:lnTo>
                  <a:pt x="0" y="19734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77337" y="184023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77337" y="182203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30">
                <a:moveTo>
                  <a:pt x="0" y="36383"/>
                </a:moveTo>
                <a:lnTo>
                  <a:pt x="34801" y="36383"/>
                </a:lnTo>
                <a:lnTo>
                  <a:pt x="3480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80167" y="197690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80167" y="1958856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84411" y="207861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84411" y="2060426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87241" y="2154584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931" y="0"/>
                </a:lnTo>
              </a:path>
            </a:pathLst>
          </a:custGeom>
          <a:ln w="34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87241" y="2137098"/>
            <a:ext cx="36195" cy="35560"/>
          </a:xfrm>
          <a:custGeom>
            <a:avLst/>
            <a:gdLst/>
            <a:ahLst/>
            <a:cxnLst/>
            <a:rect l="l" t="t" r="r" b="b"/>
            <a:pathLst>
              <a:path w="36195" h="35560">
                <a:moveTo>
                  <a:pt x="0" y="34973"/>
                </a:moveTo>
                <a:lnTo>
                  <a:pt x="35931" y="34973"/>
                </a:lnTo>
                <a:lnTo>
                  <a:pt x="35931" y="0"/>
                </a:lnTo>
                <a:lnTo>
                  <a:pt x="0" y="0"/>
                </a:lnTo>
                <a:lnTo>
                  <a:pt x="0" y="3497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91196" y="22424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46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91196" y="2225128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0" y="34691"/>
                </a:moveTo>
                <a:lnTo>
                  <a:pt x="36214" y="34691"/>
                </a:lnTo>
                <a:lnTo>
                  <a:pt x="36214" y="0"/>
                </a:lnTo>
                <a:lnTo>
                  <a:pt x="0" y="0"/>
                </a:lnTo>
                <a:lnTo>
                  <a:pt x="0" y="3469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95441" y="229055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95441" y="2272505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4">
                <a:moveTo>
                  <a:pt x="0" y="36101"/>
                </a:moveTo>
                <a:lnTo>
                  <a:pt x="34801" y="36101"/>
                </a:lnTo>
                <a:lnTo>
                  <a:pt x="34801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98271" y="234058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98271" y="23223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02515" y="237823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02515" y="237823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05345" y="241997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0" y="36383"/>
                </a:moveTo>
                <a:lnTo>
                  <a:pt x="35931" y="36383"/>
                </a:lnTo>
                <a:lnTo>
                  <a:pt x="3593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05345" y="2419972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0" y="36383"/>
                </a:moveTo>
                <a:lnTo>
                  <a:pt x="35931" y="36383"/>
                </a:lnTo>
                <a:lnTo>
                  <a:pt x="3593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09300" y="24645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09300" y="24645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12130" y="25052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34691"/>
                </a:moveTo>
                <a:lnTo>
                  <a:pt x="34801" y="34691"/>
                </a:lnTo>
                <a:lnTo>
                  <a:pt x="34801" y="0"/>
                </a:lnTo>
                <a:lnTo>
                  <a:pt x="0" y="0"/>
                </a:lnTo>
                <a:lnTo>
                  <a:pt x="0" y="34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12130" y="250525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34691"/>
                </a:moveTo>
                <a:lnTo>
                  <a:pt x="34801" y="34691"/>
                </a:lnTo>
                <a:lnTo>
                  <a:pt x="34801" y="0"/>
                </a:lnTo>
                <a:lnTo>
                  <a:pt x="0" y="0"/>
                </a:lnTo>
                <a:lnTo>
                  <a:pt x="0" y="3469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16375" y="256778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16375" y="2549737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20619" y="261373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20619" y="261373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23171" y="260818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23171" y="260818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27415" y="268003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34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27415" y="2662544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4973"/>
                </a:moveTo>
                <a:lnTo>
                  <a:pt x="34801" y="34973"/>
                </a:lnTo>
                <a:lnTo>
                  <a:pt x="34801" y="0"/>
                </a:lnTo>
                <a:lnTo>
                  <a:pt x="0" y="0"/>
                </a:lnTo>
                <a:lnTo>
                  <a:pt x="0" y="3497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38735" y="278524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38735" y="2767199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48349" y="284661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48349" y="282842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59378" y="290652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59378" y="2888473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70698" y="29608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70698" y="294264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81739" y="30458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81739" y="3027783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98428" y="31295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98428" y="3111318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16532" y="316861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16532" y="3150561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34647" y="321589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34647" y="3197845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4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2751" y="32828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52751" y="3264783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93215" y="337751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93215" y="3359467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28008" y="345980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28008" y="344161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64228" y="350168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64228" y="3483632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6101"/>
                </a:moveTo>
                <a:lnTo>
                  <a:pt x="34801" y="36101"/>
                </a:lnTo>
                <a:lnTo>
                  <a:pt x="34801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00435" y="355171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00435" y="353352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36655" y="357969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36655" y="3561502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22953" y="365494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22953" y="3636753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13484" y="37175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13484" y="369936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02588" y="373998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02588" y="3721939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6101"/>
                </a:moveTo>
                <a:lnTo>
                  <a:pt x="34801" y="36101"/>
                </a:lnTo>
                <a:lnTo>
                  <a:pt x="34801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93166" y="376776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93166" y="3749576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83744" y="379286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83744" y="377467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72813" y="380823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01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72813" y="3790183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0" y="36101"/>
                </a:moveTo>
                <a:lnTo>
                  <a:pt x="34801" y="36101"/>
                </a:lnTo>
                <a:lnTo>
                  <a:pt x="34801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52461" y="384307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52461" y="382488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3268" y="385421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3268" y="3836161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012915" y="3886222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012915" y="3868030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192563" y="388904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192563" y="387085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72210" y="389115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4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72210" y="3873672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0" y="34973"/>
                </a:moveTo>
                <a:lnTo>
                  <a:pt x="36214" y="34973"/>
                </a:lnTo>
                <a:lnTo>
                  <a:pt x="36214" y="0"/>
                </a:lnTo>
                <a:lnTo>
                  <a:pt x="0" y="0"/>
                </a:lnTo>
                <a:lnTo>
                  <a:pt x="0" y="3497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51857" y="387226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383"/>
                </a:moveTo>
                <a:lnTo>
                  <a:pt x="34801" y="36383"/>
                </a:lnTo>
                <a:lnTo>
                  <a:pt x="3480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51857" y="387226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383"/>
                </a:moveTo>
                <a:lnTo>
                  <a:pt x="34801" y="36383"/>
                </a:lnTo>
                <a:lnTo>
                  <a:pt x="3480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51857" y="387085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383"/>
                </a:moveTo>
                <a:lnTo>
                  <a:pt x="34801" y="36383"/>
                </a:lnTo>
                <a:lnTo>
                  <a:pt x="3480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51857" y="387085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383"/>
                </a:moveTo>
                <a:lnTo>
                  <a:pt x="34801" y="36383"/>
                </a:lnTo>
                <a:lnTo>
                  <a:pt x="34801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33012" y="389736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733012" y="3879318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6101"/>
                </a:moveTo>
                <a:lnTo>
                  <a:pt x="36214" y="36101"/>
                </a:lnTo>
                <a:lnTo>
                  <a:pt x="36214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912660" y="39336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912660" y="3915418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92307" y="38779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5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092307" y="3859850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6101"/>
                </a:moveTo>
                <a:lnTo>
                  <a:pt x="36215" y="36101"/>
                </a:lnTo>
                <a:lnTo>
                  <a:pt x="36215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271723" y="3942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4" y="0"/>
                </a:lnTo>
              </a:path>
            </a:pathLst>
          </a:custGeom>
          <a:ln w="36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271723" y="392388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452762" y="394474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15" y="0"/>
                </a:lnTo>
              </a:path>
            </a:pathLst>
          </a:custGeom>
          <a:ln w="361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452762" y="3926695"/>
            <a:ext cx="36830" cy="36195"/>
          </a:xfrm>
          <a:custGeom>
            <a:avLst/>
            <a:gdLst/>
            <a:ahLst/>
            <a:cxnLst/>
            <a:rect l="l" t="t" r="r" b="b"/>
            <a:pathLst>
              <a:path w="36829" h="36195">
                <a:moveTo>
                  <a:pt x="0" y="36101"/>
                </a:moveTo>
                <a:lnTo>
                  <a:pt x="36215" y="36101"/>
                </a:lnTo>
                <a:lnTo>
                  <a:pt x="36215" y="0"/>
                </a:lnTo>
                <a:lnTo>
                  <a:pt x="0" y="0"/>
                </a:lnTo>
                <a:lnTo>
                  <a:pt x="0" y="36101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01100" y="1822120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543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96856" y="1844664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493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601100" y="184859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925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596856" y="1848595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493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614959" y="2225136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312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96856" y="224744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14959" y="2249992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543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96856" y="224999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28830" y="2420054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15491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596856" y="243554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1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8830" y="2452193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26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96856" y="2452193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501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644104" y="261381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26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596856" y="262364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75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644104" y="2650117"/>
            <a:ext cx="0" cy="11430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1098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596856" y="2650117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75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70132" y="283122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24586" y="283405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75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70132" y="287226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7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24586" y="286873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75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20211" y="311273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674942" y="311417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97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20211" y="315799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674942" y="315729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97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16979" y="33594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69440" y="335949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87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16979" y="34068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769440" y="340689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87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58438" y="356002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12891" y="355857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75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958438" y="360956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912891" y="361025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75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14613" y="37468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5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269391" y="374421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14613" y="379977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1" y="0"/>
                </a:lnTo>
              </a:path>
            </a:pathLst>
          </a:custGeom>
          <a:ln w="5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9391" y="380259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57043" y="381387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277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09725" y="381387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20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57043" y="3883546"/>
            <a:ext cx="0" cy="24130"/>
          </a:xfrm>
          <a:custGeom>
            <a:avLst/>
            <a:gdLst/>
            <a:ahLst/>
            <a:cxnLst/>
            <a:rect l="l" t="t" r="r" b="b"/>
            <a:pathLst>
              <a:path h="24129">
                <a:moveTo>
                  <a:pt x="0" y="23688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09725" y="390723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20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75632" y="382628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77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28198" y="382628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75632" y="3919651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76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28198" y="396702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115734" y="376649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366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068532" y="376649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15734" y="390723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3354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068532" y="4000589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752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76536" y="3804006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685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29335" y="380400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04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76536" y="397408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274"/>
                </a:moveTo>
                <a:lnTo>
                  <a:pt x="0" y="0"/>
                </a:lnTo>
              </a:path>
            </a:pathLst>
          </a:custGeom>
          <a:ln w="3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29335" y="409535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04" y="0"/>
                </a:lnTo>
              </a:path>
            </a:pathLst>
          </a:custGeom>
          <a:ln w="3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480880" y="2233356"/>
            <a:ext cx="704850" cy="573405"/>
          </a:xfrm>
          <a:custGeom>
            <a:avLst/>
            <a:gdLst/>
            <a:ahLst/>
            <a:cxnLst/>
            <a:rect l="l" t="t" r="r" b="b"/>
            <a:pathLst>
              <a:path w="704850" h="573405">
                <a:moveTo>
                  <a:pt x="0" y="572834"/>
                </a:moveTo>
                <a:lnTo>
                  <a:pt x="704498" y="572834"/>
                </a:lnTo>
                <a:lnTo>
                  <a:pt x="704498" y="0"/>
                </a:lnTo>
                <a:lnTo>
                  <a:pt x="0" y="0"/>
                </a:lnTo>
                <a:lnTo>
                  <a:pt x="0" y="572834"/>
                </a:lnTo>
                <a:close/>
              </a:path>
            </a:pathLst>
          </a:custGeom>
          <a:ln w="5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07845" y="237684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30">
                <a:moveTo>
                  <a:pt x="0" y="36383"/>
                </a:moveTo>
                <a:lnTo>
                  <a:pt x="36214" y="36383"/>
                </a:lnTo>
                <a:lnTo>
                  <a:pt x="36214" y="0"/>
                </a:lnTo>
                <a:lnTo>
                  <a:pt x="0" y="0"/>
                </a:lnTo>
                <a:lnTo>
                  <a:pt x="0" y="36383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06338" y="263601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600" y="0"/>
                </a:moveTo>
                <a:lnTo>
                  <a:pt x="11889" y="1508"/>
                </a:lnTo>
                <a:lnTo>
                  <a:pt x="5668" y="5650"/>
                </a:lnTo>
                <a:lnTo>
                  <a:pt x="1513" y="11851"/>
                </a:lnTo>
                <a:lnTo>
                  <a:pt x="0" y="19538"/>
                </a:lnTo>
                <a:lnTo>
                  <a:pt x="1513" y="27357"/>
                </a:lnTo>
                <a:lnTo>
                  <a:pt x="5668" y="33627"/>
                </a:lnTo>
                <a:lnTo>
                  <a:pt x="11889" y="37795"/>
                </a:lnTo>
                <a:lnTo>
                  <a:pt x="19600" y="39307"/>
                </a:lnTo>
                <a:lnTo>
                  <a:pt x="27390" y="37795"/>
                </a:lnTo>
                <a:lnTo>
                  <a:pt x="33560" y="33627"/>
                </a:lnTo>
                <a:lnTo>
                  <a:pt x="37621" y="27357"/>
                </a:lnTo>
                <a:lnTo>
                  <a:pt x="39084" y="19538"/>
                </a:lnTo>
                <a:lnTo>
                  <a:pt x="37621" y="11851"/>
                </a:lnTo>
                <a:lnTo>
                  <a:pt x="33560" y="5650"/>
                </a:lnTo>
                <a:lnTo>
                  <a:pt x="27390" y="1508"/>
                </a:lnTo>
                <a:lnTo>
                  <a:pt x="1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06338" y="263601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19538"/>
                </a:moveTo>
                <a:lnTo>
                  <a:pt x="1513" y="27357"/>
                </a:lnTo>
                <a:lnTo>
                  <a:pt x="5668" y="33627"/>
                </a:lnTo>
                <a:lnTo>
                  <a:pt x="11889" y="37795"/>
                </a:lnTo>
                <a:lnTo>
                  <a:pt x="19600" y="39307"/>
                </a:lnTo>
                <a:lnTo>
                  <a:pt x="27390" y="37795"/>
                </a:lnTo>
                <a:lnTo>
                  <a:pt x="33560" y="33627"/>
                </a:lnTo>
                <a:lnTo>
                  <a:pt x="37621" y="27357"/>
                </a:lnTo>
                <a:lnTo>
                  <a:pt x="39084" y="19538"/>
                </a:lnTo>
                <a:lnTo>
                  <a:pt x="37621" y="11851"/>
                </a:lnTo>
                <a:lnTo>
                  <a:pt x="33560" y="5650"/>
                </a:lnTo>
                <a:lnTo>
                  <a:pt x="27390" y="1508"/>
                </a:lnTo>
                <a:lnTo>
                  <a:pt x="19600" y="0"/>
                </a:lnTo>
                <a:lnTo>
                  <a:pt x="11889" y="1508"/>
                </a:lnTo>
                <a:lnTo>
                  <a:pt x="5668" y="5650"/>
                </a:lnTo>
                <a:lnTo>
                  <a:pt x="1513" y="11851"/>
                </a:lnTo>
                <a:lnTo>
                  <a:pt x="0" y="19538"/>
                </a:lnTo>
                <a:close/>
              </a:path>
            </a:pathLst>
          </a:custGeom>
          <a:ln w="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7480880" y="2233356"/>
            <a:ext cx="704850" cy="573405"/>
          </a:xfrm>
          <a:prstGeom prst="rect">
            <a:avLst/>
          </a:prstGeom>
          <a:ln w="536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R="38735" algn="r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marR="38735" algn="r">
              <a:lnSpc>
                <a:spcPct val="100000"/>
              </a:lnSpc>
              <a:spcBef>
                <a:spcPts val="250"/>
              </a:spcBef>
            </a:pPr>
            <a:r>
              <a:rPr sz="1500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5209399" y="2951446"/>
            <a:ext cx="178435" cy="274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900" spc="95" dirty="0">
                <a:latin typeface="Symbol"/>
                <a:cs typeface="Symbol"/>
              </a:rPr>
              <a:t></a:t>
            </a:r>
            <a:r>
              <a:rPr sz="900" spc="45" dirty="0">
                <a:latin typeface="Symbol"/>
                <a:cs typeface="Symbol"/>
              </a:rPr>
              <a:t></a:t>
            </a:r>
            <a:r>
              <a:rPr sz="900" spc="95" dirty="0">
                <a:latin typeface="Symbol"/>
                <a:cs typeface="Symbol"/>
              </a:rPr>
              <a:t></a:t>
            </a:r>
            <a:r>
              <a:rPr sz="900" baseline="-32407" dirty="0">
                <a:latin typeface="Arial"/>
                <a:cs typeface="Arial"/>
              </a:rPr>
              <a:t>m</a:t>
            </a:r>
            <a:endParaRPr sz="900" baseline="-32407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135444" y="4418504"/>
            <a:ext cx="16383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t/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900" spc="-7" baseline="50925" dirty="0">
                <a:latin typeface="Arial"/>
                <a:cs typeface="Arial"/>
              </a:rPr>
              <a:t>*</a:t>
            </a:r>
            <a:endParaRPr sz="900" baseline="50925">
              <a:latin typeface="Arial"/>
              <a:cs typeface="Arial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3276600" y="4114800"/>
            <a:ext cx="3886200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5794628" y="5221478"/>
            <a:ext cx="241300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3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	m=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56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.7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	m=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r=2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.8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6019800" y="0"/>
            <a:ext cx="3124199" cy="1971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1145844" y="4610607"/>
            <a:ext cx="1955164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ta</a:t>
            </a:r>
            <a:r>
              <a:rPr sz="2000" b="1" spc="10" dirty="0">
                <a:latin typeface="Times New Roman"/>
                <a:cs typeface="Times New Roman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 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5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ence</a:t>
            </a:r>
            <a:endParaRPr sz="2000">
              <a:latin typeface="Times New Roman"/>
              <a:cs typeface="Times New Roman"/>
            </a:endParaRPr>
          </a:p>
          <a:p>
            <a:pPr marL="12700" marR="8509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ta</a:t>
            </a:r>
            <a:r>
              <a:rPr sz="2000" b="1" spc="10" dirty="0">
                <a:latin typeface="Times New Roman"/>
                <a:cs typeface="Times New Roman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 </a:t>
            </a:r>
            <a:r>
              <a:rPr sz="2000" b="1" spc="-5" dirty="0">
                <a:latin typeface="Times New Roman"/>
                <a:cs typeface="Times New Roman"/>
              </a:rPr>
              <a:t>universal beh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vio</a:t>
            </a:r>
            <a:r>
              <a:rPr sz="2000" b="1" spc="-5" dirty="0">
                <a:latin typeface="Times New Roman"/>
                <a:cs typeface="Times New Roman"/>
              </a:rPr>
              <a:t>ur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559557" y="506729"/>
            <a:ext cx="539813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SPREADING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OF S</a:t>
            </a:r>
            <a:r>
              <a:rPr sz="4400" spc="-15" dirty="0">
                <a:solidFill>
                  <a:srgbClr val="FF0000"/>
                </a:solidFill>
              </a:rPr>
              <a:t>D</a:t>
            </a:r>
            <a:r>
              <a:rPr sz="4400" dirty="0">
                <a:solidFill>
                  <a:srgbClr val="FF0000"/>
                </a:solidFill>
              </a:rPr>
              <a:t>S</a:t>
            </a:r>
            <a:endParaRPr sz="4400"/>
          </a:p>
          <a:p>
            <a:pPr algn="ctr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SOLUTIONS</a:t>
            </a:r>
            <a:endParaRPr sz="4400"/>
          </a:p>
        </p:txBody>
      </p:sp>
      <p:sp>
        <p:nvSpPr>
          <p:cNvPr id="31" name="object 31"/>
          <p:cNvSpPr/>
          <p:nvPr/>
        </p:nvSpPr>
        <p:spPr>
          <a:xfrm>
            <a:off x="3023616" y="3785615"/>
            <a:ext cx="415594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08603" y="4334255"/>
            <a:ext cx="34731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81344" y="4334255"/>
            <a:ext cx="714755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74975" y="3917950"/>
            <a:ext cx="4349750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41935" algn="ctr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INFLUE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CE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F HYSTERESIS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27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TIAL</a:t>
            </a:r>
            <a:r>
              <a:rPr sz="3600" b="1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WETTING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00613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37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7117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37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33621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37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0345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37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4054" y="5785182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795" y="0"/>
                </a:lnTo>
              </a:path>
            </a:pathLst>
          </a:custGeom>
          <a:ln w="47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4054" y="5226739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795" y="0"/>
                </a:lnTo>
              </a:path>
            </a:pathLst>
          </a:custGeom>
          <a:ln w="47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84054" y="4668035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795" y="0"/>
                </a:lnTo>
              </a:path>
            </a:pathLst>
          </a:custGeom>
          <a:ln w="47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4054" y="4109607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795" y="0"/>
                </a:lnTo>
              </a:path>
            </a:pathLst>
          </a:custGeom>
          <a:ln w="47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07504" y="641395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24283" y="641395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.2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0853" y="641395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.4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57357" y="641395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.6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73862" y="641395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.8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90586" y="641395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1</a:t>
            </a:r>
            <a:r>
              <a:rPr sz="900" spc="-80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69599" y="6265946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69599" y="5707545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.2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69599" y="5148841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.4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69599" y="4590412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.6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9599" y="4031984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.8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69599" y="3473280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1</a:t>
            </a:r>
            <a:r>
              <a:rPr sz="900" spc="-80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84054" y="63435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518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2845" y="63435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66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00613" y="63435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518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9415" y="63435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66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17117" y="63435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518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6139" y="63435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66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33621" y="63435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518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42643" y="63435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66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0345" y="63435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518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59147" y="634356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66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6850" y="63435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518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84054" y="6343569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795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84054" y="3551316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795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8976" y="634356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7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1509" y="606436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44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38976" y="578518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7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61509" y="550595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44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38976" y="522673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7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61509" y="494724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44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38976" y="466803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7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1509" y="438882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44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38976" y="410960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7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61509" y="3830392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44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38976" y="355131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77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84054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66850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729810" y="6265946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29810" y="5707545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.2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29810" y="5148841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.4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29810" y="4590412"/>
            <a:ext cx="15176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.6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666850" y="634356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5088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66850" y="606436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544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66850" y="5785182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5088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66850" y="550595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544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66850" y="522673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5088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850" y="494724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544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66850" y="466803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5088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66850" y="438882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544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66850" y="410960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5088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66850" y="383039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544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66850" y="355131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5088" y="0"/>
                </a:moveTo>
                <a:lnTo>
                  <a:pt x="0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66850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84054" y="3551316"/>
            <a:ext cx="0" cy="2792730"/>
          </a:xfrm>
          <a:custGeom>
            <a:avLst/>
            <a:gdLst/>
            <a:ahLst/>
            <a:cxnLst/>
            <a:rect l="l" t="t" r="r" b="b"/>
            <a:pathLst>
              <a:path h="2792729">
                <a:moveTo>
                  <a:pt x="0" y="2792252"/>
                </a:moveTo>
                <a:lnTo>
                  <a:pt x="0" y="0"/>
                </a:lnTo>
              </a:path>
            </a:pathLst>
          </a:custGeom>
          <a:ln w="9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44915" y="3517630"/>
            <a:ext cx="3155368" cy="1908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44415" y="63353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39" y="0"/>
                </a:lnTo>
              </a:path>
            </a:pathLst>
          </a:custGeom>
          <a:ln w="433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44415" y="6313633"/>
            <a:ext cx="34925" cy="43815"/>
          </a:xfrm>
          <a:custGeom>
            <a:avLst/>
            <a:gdLst/>
            <a:ahLst/>
            <a:cxnLst/>
            <a:rect l="l" t="t" r="r" b="b"/>
            <a:pathLst>
              <a:path w="34925" h="43814">
                <a:moveTo>
                  <a:pt x="0" y="43393"/>
                </a:moveTo>
                <a:lnTo>
                  <a:pt x="34339" y="43393"/>
                </a:lnTo>
                <a:lnTo>
                  <a:pt x="34339" y="0"/>
                </a:lnTo>
                <a:lnTo>
                  <a:pt x="0" y="0"/>
                </a:lnTo>
                <a:lnTo>
                  <a:pt x="0" y="43393"/>
                </a:lnTo>
                <a:close/>
              </a:path>
            </a:pathLst>
          </a:custGeom>
          <a:ln w="7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21871" y="5597095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4" h="46989">
                <a:moveTo>
                  <a:pt x="18475" y="0"/>
                </a:moveTo>
                <a:lnTo>
                  <a:pt x="11041" y="1803"/>
                </a:lnTo>
                <a:lnTo>
                  <a:pt x="5196" y="6773"/>
                </a:lnTo>
                <a:lnTo>
                  <a:pt x="1371" y="14251"/>
                </a:lnTo>
                <a:lnTo>
                  <a:pt x="0" y="23578"/>
                </a:lnTo>
                <a:lnTo>
                  <a:pt x="1371" y="32723"/>
                </a:lnTo>
                <a:lnTo>
                  <a:pt x="5196" y="40072"/>
                </a:lnTo>
                <a:lnTo>
                  <a:pt x="11041" y="44965"/>
                </a:lnTo>
                <a:lnTo>
                  <a:pt x="18475" y="46742"/>
                </a:lnTo>
                <a:lnTo>
                  <a:pt x="25769" y="44965"/>
                </a:lnTo>
                <a:lnTo>
                  <a:pt x="31630" y="40072"/>
                </a:lnTo>
                <a:lnTo>
                  <a:pt x="35533" y="32723"/>
                </a:lnTo>
                <a:lnTo>
                  <a:pt x="36950" y="23578"/>
                </a:lnTo>
                <a:lnTo>
                  <a:pt x="35533" y="14251"/>
                </a:lnTo>
                <a:lnTo>
                  <a:pt x="31630" y="6773"/>
                </a:lnTo>
                <a:lnTo>
                  <a:pt x="25769" y="1803"/>
                </a:lnTo>
                <a:lnTo>
                  <a:pt x="18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21871" y="5597095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4" h="46989">
                <a:moveTo>
                  <a:pt x="0" y="23578"/>
                </a:moveTo>
                <a:lnTo>
                  <a:pt x="1371" y="32723"/>
                </a:lnTo>
                <a:lnTo>
                  <a:pt x="5196" y="40072"/>
                </a:lnTo>
                <a:lnTo>
                  <a:pt x="11041" y="44965"/>
                </a:lnTo>
                <a:lnTo>
                  <a:pt x="18475" y="46742"/>
                </a:lnTo>
                <a:lnTo>
                  <a:pt x="25769" y="44965"/>
                </a:lnTo>
                <a:lnTo>
                  <a:pt x="31630" y="40072"/>
                </a:lnTo>
                <a:lnTo>
                  <a:pt x="35533" y="32723"/>
                </a:lnTo>
                <a:lnTo>
                  <a:pt x="36950" y="23578"/>
                </a:lnTo>
                <a:lnTo>
                  <a:pt x="35533" y="14251"/>
                </a:lnTo>
                <a:lnTo>
                  <a:pt x="31630" y="6773"/>
                </a:lnTo>
                <a:lnTo>
                  <a:pt x="25769" y="1803"/>
                </a:lnTo>
                <a:lnTo>
                  <a:pt x="18475" y="0"/>
                </a:lnTo>
                <a:lnTo>
                  <a:pt x="11041" y="1803"/>
                </a:lnTo>
                <a:lnTo>
                  <a:pt x="5196" y="6773"/>
                </a:lnTo>
                <a:lnTo>
                  <a:pt x="1371" y="14251"/>
                </a:lnTo>
                <a:lnTo>
                  <a:pt x="0" y="23578"/>
                </a:lnTo>
                <a:close/>
              </a:path>
            </a:pathLst>
          </a:custGeom>
          <a:ln w="70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42985" y="6311952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4" h="46989">
                <a:moveTo>
                  <a:pt x="18585" y="0"/>
                </a:moveTo>
                <a:lnTo>
                  <a:pt x="11134" y="1781"/>
                </a:lnTo>
                <a:lnTo>
                  <a:pt x="5251" y="6685"/>
                </a:lnTo>
                <a:lnTo>
                  <a:pt x="1388" y="14047"/>
                </a:lnTo>
                <a:lnTo>
                  <a:pt x="0" y="23205"/>
                </a:lnTo>
                <a:lnTo>
                  <a:pt x="1388" y="32562"/>
                </a:lnTo>
                <a:lnTo>
                  <a:pt x="5251" y="40027"/>
                </a:lnTo>
                <a:lnTo>
                  <a:pt x="11134" y="44969"/>
                </a:lnTo>
                <a:lnTo>
                  <a:pt x="18585" y="46756"/>
                </a:lnTo>
                <a:lnTo>
                  <a:pt x="25972" y="44969"/>
                </a:lnTo>
                <a:lnTo>
                  <a:pt x="31823" y="40027"/>
                </a:lnTo>
                <a:lnTo>
                  <a:pt x="35673" y="32562"/>
                </a:lnTo>
                <a:lnTo>
                  <a:pt x="37060" y="23205"/>
                </a:lnTo>
                <a:lnTo>
                  <a:pt x="35673" y="14047"/>
                </a:lnTo>
                <a:lnTo>
                  <a:pt x="31823" y="6685"/>
                </a:lnTo>
                <a:lnTo>
                  <a:pt x="25972" y="1781"/>
                </a:lnTo>
                <a:lnTo>
                  <a:pt x="18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42985" y="6311952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4" h="46989">
                <a:moveTo>
                  <a:pt x="0" y="23205"/>
                </a:moveTo>
                <a:lnTo>
                  <a:pt x="1388" y="32562"/>
                </a:lnTo>
                <a:lnTo>
                  <a:pt x="5251" y="40027"/>
                </a:lnTo>
                <a:lnTo>
                  <a:pt x="11134" y="44969"/>
                </a:lnTo>
                <a:lnTo>
                  <a:pt x="18585" y="46756"/>
                </a:lnTo>
                <a:lnTo>
                  <a:pt x="25972" y="44969"/>
                </a:lnTo>
                <a:lnTo>
                  <a:pt x="31823" y="40027"/>
                </a:lnTo>
                <a:lnTo>
                  <a:pt x="35673" y="32562"/>
                </a:lnTo>
                <a:lnTo>
                  <a:pt x="37060" y="23205"/>
                </a:lnTo>
                <a:lnTo>
                  <a:pt x="35673" y="14047"/>
                </a:lnTo>
                <a:lnTo>
                  <a:pt x="31823" y="6685"/>
                </a:lnTo>
                <a:lnTo>
                  <a:pt x="25972" y="1781"/>
                </a:lnTo>
                <a:lnTo>
                  <a:pt x="18585" y="0"/>
                </a:lnTo>
                <a:lnTo>
                  <a:pt x="11134" y="1781"/>
                </a:lnTo>
                <a:lnTo>
                  <a:pt x="5251" y="6685"/>
                </a:lnTo>
                <a:lnTo>
                  <a:pt x="1388" y="14047"/>
                </a:lnTo>
                <a:lnTo>
                  <a:pt x="0" y="23205"/>
                </a:lnTo>
                <a:close/>
              </a:path>
            </a:pathLst>
          </a:custGeom>
          <a:ln w="70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274088" y="3678973"/>
            <a:ext cx="1797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25" dirty="0">
                <a:latin typeface="Arial"/>
                <a:cs typeface="Arial"/>
              </a:rPr>
              <a:t>L</a:t>
            </a:r>
            <a:r>
              <a:rPr sz="1100" spc="-75" dirty="0">
                <a:latin typeface="Arial"/>
                <a:cs typeface="Arial"/>
              </a:rPr>
              <a:t>/</a:t>
            </a:r>
            <a:r>
              <a:rPr sz="1100" spc="-125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429424" y="3782865"/>
            <a:ext cx="8001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120" dirty="0">
                <a:latin typeface="Arial"/>
                <a:cs typeface="Arial"/>
              </a:rPr>
              <a:t>m</a:t>
            </a:r>
            <a:endParaRPr sz="6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05947" y="3473280"/>
            <a:ext cx="175895" cy="70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900" spc="-110" dirty="0">
                <a:latin typeface="Arial"/>
                <a:cs typeface="Arial"/>
              </a:rPr>
              <a:t>1</a:t>
            </a:r>
            <a:r>
              <a:rPr sz="900" spc="-80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latin typeface="Arial"/>
                <a:cs typeface="Arial"/>
              </a:rPr>
              <a:t>l</a:t>
            </a:r>
            <a:r>
              <a:rPr sz="1200" spc="-65" dirty="0">
                <a:latin typeface="Arial"/>
                <a:cs typeface="Arial"/>
              </a:rPr>
              <a:t>/l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050" spc="-82" baseline="55555" dirty="0">
                <a:latin typeface="Arial"/>
                <a:cs typeface="Arial"/>
              </a:rPr>
              <a:t>*</a:t>
            </a:r>
            <a:endParaRPr sz="1050" baseline="55555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925"/>
              </a:spcBef>
            </a:pPr>
            <a:r>
              <a:rPr sz="900" spc="-110" dirty="0">
                <a:latin typeface="Arial"/>
                <a:cs typeface="Arial"/>
              </a:rPr>
              <a:t>0</a:t>
            </a:r>
            <a:r>
              <a:rPr sz="900" spc="-80" dirty="0">
                <a:latin typeface="Arial"/>
                <a:cs typeface="Arial"/>
              </a:rPr>
              <a:t>.8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047126" y="6651687"/>
            <a:ext cx="1568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Arial"/>
                <a:cs typeface="Arial"/>
              </a:rPr>
              <a:t>t/</a:t>
            </a:r>
            <a:r>
              <a:rPr sz="1200" spc="-65" dirty="0">
                <a:latin typeface="Arial"/>
                <a:cs typeface="Arial"/>
              </a:rPr>
              <a:t>t</a:t>
            </a:r>
            <a:r>
              <a:rPr sz="1050" spc="-82" baseline="55555" dirty="0">
                <a:latin typeface="Arial"/>
                <a:cs typeface="Arial"/>
              </a:rPr>
              <a:t>*</a:t>
            </a:r>
            <a:endParaRPr sz="1050" baseline="55555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031215" y="2103345"/>
            <a:ext cx="0" cy="2791460"/>
          </a:xfrm>
          <a:custGeom>
            <a:avLst/>
            <a:gdLst/>
            <a:ahLst/>
            <a:cxnLst/>
            <a:rect l="l" t="t" r="r" b="b"/>
            <a:pathLst>
              <a:path h="2791460">
                <a:moveTo>
                  <a:pt x="0" y="2791148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56345" y="2103345"/>
            <a:ext cx="0" cy="2791460"/>
          </a:xfrm>
          <a:custGeom>
            <a:avLst/>
            <a:gdLst/>
            <a:ahLst/>
            <a:cxnLst/>
            <a:rect l="l" t="t" r="r" b="b"/>
            <a:pathLst>
              <a:path h="2791460">
                <a:moveTo>
                  <a:pt x="0" y="2791148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81604" y="2103345"/>
            <a:ext cx="0" cy="2791460"/>
          </a:xfrm>
          <a:custGeom>
            <a:avLst/>
            <a:gdLst/>
            <a:ahLst/>
            <a:cxnLst/>
            <a:rect l="l" t="t" r="r" b="b"/>
            <a:pathLst>
              <a:path h="2791460">
                <a:moveTo>
                  <a:pt x="0" y="2791148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06474" y="2103345"/>
            <a:ext cx="0" cy="2791460"/>
          </a:xfrm>
          <a:custGeom>
            <a:avLst/>
            <a:gdLst/>
            <a:ahLst/>
            <a:cxnLst/>
            <a:rect l="l" t="t" r="r" b="b"/>
            <a:pathLst>
              <a:path h="2791460">
                <a:moveTo>
                  <a:pt x="0" y="2791148"/>
                </a:moveTo>
                <a:lnTo>
                  <a:pt x="0" y="0"/>
                </a:lnTo>
              </a:path>
            </a:pathLst>
          </a:custGeom>
          <a:ln w="4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06268" y="4196830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335" y="0"/>
                </a:lnTo>
              </a:path>
            </a:pathLst>
          </a:custGeom>
          <a:ln w="50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06268" y="3498726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335" y="0"/>
                </a:lnTo>
              </a:path>
            </a:pathLst>
          </a:custGeom>
          <a:ln w="50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06268" y="2801035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335" y="0"/>
                </a:lnTo>
              </a:path>
            </a:pathLst>
          </a:custGeom>
          <a:ln w="50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218835" y="4964801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943744" y="4964801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668874" y="4964801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93873" y="4964801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119002" y="4964801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.8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844262" y="4964801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1</a:t>
            </a:r>
            <a:r>
              <a:rPr sz="900" spc="-25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056376" y="4816855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056376" y="4118779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0</a:t>
            </a:r>
            <a:r>
              <a:rPr sz="900" spc="-25" dirty="0">
                <a:latin typeface="Arial"/>
                <a:cs typeface="Arial"/>
              </a:rPr>
              <a:t>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056376" y="3421088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1</a:t>
            </a:r>
            <a:r>
              <a:rPr sz="900" spc="-25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056376" y="2723398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1</a:t>
            </a:r>
            <a:r>
              <a:rPr sz="900" spc="-25" dirty="0">
                <a:latin typeface="Arial"/>
                <a:cs typeface="Arial"/>
              </a:rPr>
              <a:t>.5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56376" y="2025293"/>
            <a:ext cx="1746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latin typeface="Arial"/>
                <a:cs typeface="Arial"/>
              </a:rPr>
              <a:t>2</a:t>
            </a:r>
            <a:r>
              <a:rPr sz="900" spc="-25" dirty="0">
                <a:latin typeface="Arial"/>
                <a:cs typeface="Arial"/>
              </a:rPr>
              <a:t>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306268" y="489449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496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9508" y="48944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54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31216" y="489449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496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94689" y="48944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54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56345" y="489449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496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19559" y="48944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54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81604" y="489449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496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844818" y="48944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54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06474" y="489449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496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69948" y="48944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54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31603" y="489449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496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6268" y="4894493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335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06268" y="2103345"/>
            <a:ext cx="3625850" cy="0"/>
          </a:xfrm>
          <a:custGeom>
            <a:avLst/>
            <a:gdLst/>
            <a:ahLst/>
            <a:cxnLst/>
            <a:rect l="l" t="t" r="r" b="b"/>
            <a:pathLst>
              <a:path w="3625850">
                <a:moveTo>
                  <a:pt x="0" y="0"/>
                </a:moveTo>
                <a:lnTo>
                  <a:pt x="3625335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53071" y="4894493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196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79669" y="454546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98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53071" y="419683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196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79669" y="384770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98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53071" y="3498726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196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79669" y="315001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98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53071" y="2801035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196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79669" y="245191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98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53071" y="2103345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196" y="0"/>
                </a:lnTo>
              </a:path>
            </a:pathLst>
          </a:custGeom>
          <a:ln w="11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06268" y="2103345"/>
            <a:ext cx="0" cy="2791460"/>
          </a:xfrm>
          <a:custGeom>
            <a:avLst/>
            <a:gdLst/>
            <a:ahLst/>
            <a:cxnLst/>
            <a:rect l="l" t="t" r="r" b="b"/>
            <a:pathLst>
              <a:path h="2791460">
                <a:moveTo>
                  <a:pt x="0" y="2791148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31603" y="2103345"/>
            <a:ext cx="0" cy="2791460"/>
          </a:xfrm>
          <a:custGeom>
            <a:avLst/>
            <a:gdLst/>
            <a:ahLst/>
            <a:cxnLst/>
            <a:rect l="l" t="t" r="r" b="b"/>
            <a:pathLst>
              <a:path h="2791460">
                <a:moveTo>
                  <a:pt x="0" y="2791148"/>
                </a:moveTo>
                <a:lnTo>
                  <a:pt x="0" y="0"/>
                </a:lnTo>
              </a:path>
            </a:pathLst>
          </a:custGeom>
          <a:ln w="11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286004" y="2674735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35" y="0"/>
                </a:lnTo>
              </a:path>
            </a:pathLst>
          </a:custGeom>
          <a:ln w="433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86004" y="2653047"/>
            <a:ext cx="40640" cy="43815"/>
          </a:xfrm>
          <a:custGeom>
            <a:avLst/>
            <a:gdLst/>
            <a:ahLst/>
            <a:cxnLst/>
            <a:rect l="l" t="t" r="r" b="b"/>
            <a:pathLst>
              <a:path w="40639" h="43814">
                <a:moveTo>
                  <a:pt x="0" y="43376"/>
                </a:moveTo>
                <a:lnTo>
                  <a:pt x="40535" y="43376"/>
                </a:lnTo>
                <a:lnTo>
                  <a:pt x="40535" y="0"/>
                </a:lnTo>
                <a:lnTo>
                  <a:pt x="0" y="0"/>
                </a:lnTo>
                <a:lnTo>
                  <a:pt x="0" y="43376"/>
                </a:lnTo>
                <a:close/>
              </a:path>
            </a:pathLst>
          </a:custGeom>
          <a:ln w="8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93598" y="282927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851" y="0"/>
                </a:lnTo>
              </a:path>
            </a:pathLst>
          </a:custGeom>
          <a:ln w="430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93598" y="2807752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0" y="43039"/>
                </a:moveTo>
                <a:lnTo>
                  <a:pt x="40851" y="43039"/>
                </a:lnTo>
                <a:lnTo>
                  <a:pt x="40851" y="0"/>
                </a:lnTo>
                <a:lnTo>
                  <a:pt x="0" y="0"/>
                </a:lnTo>
                <a:lnTo>
                  <a:pt x="0" y="43039"/>
                </a:lnTo>
                <a:close/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78245" y="2904915"/>
            <a:ext cx="3869957" cy="1920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8441715" y="4272272"/>
            <a:ext cx="186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477012" y="3697691"/>
            <a:ext cx="186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371468" y="2894974"/>
            <a:ext cx="186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326532" y="3618361"/>
            <a:ext cx="3006725" cy="1202055"/>
          </a:xfrm>
          <a:custGeom>
            <a:avLst/>
            <a:gdLst/>
            <a:ahLst/>
            <a:cxnLst/>
            <a:rect l="l" t="t" r="r" b="b"/>
            <a:pathLst>
              <a:path w="3006725" h="1202054">
                <a:moveTo>
                  <a:pt x="3006249" y="1201483"/>
                </a:moveTo>
                <a:lnTo>
                  <a:pt x="0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04684" y="2583403"/>
            <a:ext cx="81280" cy="1330960"/>
          </a:xfrm>
          <a:custGeom>
            <a:avLst/>
            <a:gdLst/>
            <a:ahLst/>
            <a:cxnLst/>
            <a:rect l="l" t="t" r="r" b="b"/>
            <a:pathLst>
              <a:path w="81279" h="1330960">
                <a:moveTo>
                  <a:pt x="0" y="0"/>
                </a:moveTo>
                <a:lnTo>
                  <a:pt x="81067" y="1330877"/>
                </a:lnTo>
              </a:path>
            </a:pathLst>
          </a:custGeom>
          <a:ln w="7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4936167" y="3330456"/>
            <a:ext cx="196850" cy="3225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spc="114" dirty="0">
                <a:latin typeface="Symbol"/>
                <a:cs typeface="Symbol"/>
              </a:rPr>
              <a:t></a:t>
            </a:r>
            <a:r>
              <a:rPr sz="1000" spc="55" dirty="0">
                <a:latin typeface="Symbol"/>
                <a:cs typeface="Symbol"/>
              </a:rPr>
              <a:t></a:t>
            </a:r>
            <a:r>
              <a:rPr sz="1000" spc="110" dirty="0">
                <a:latin typeface="Symbol"/>
                <a:cs typeface="Symbol"/>
              </a:rPr>
              <a:t></a:t>
            </a:r>
            <a:r>
              <a:rPr sz="975" baseline="-29914" dirty="0">
                <a:latin typeface="Arial"/>
                <a:cs typeface="Arial"/>
              </a:rPr>
              <a:t>m</a:t>
            </a:r>
            <a:endParaRPr sz="975" baseline="-29914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028972" y="5202428"/>
            <a:ext cx="1803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t/t</a:t>
            </a:r>
            <a:r>
              <a:rPr sz="1050" spc="-22" baseline="55555" dirty="0">
                <a:latin typeface="Arial"/>
                <a:cs typeface="Arial"/>
              </a:rPr>
              <a:t>*</a:t>
            </a:r>
            <a:endParaRPr sz="1050" baseline="55555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69644" y="84073"/>
            <a:ext cx="3688715" cy="163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SPRE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NG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OF S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S SOLUT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ONS OV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R N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OC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LL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 ME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BR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NE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9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influence of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steresis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THREE S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GES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SPR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623809" y="1869566"/>
            <a:ext cx="12141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r=0.22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Symbol"/>
                <a:cs typeface="Symbol"/>
              </a:rPr>
              <a:t></a:t>
            </a:r>
            <a:r>
              <a:rPr sz="2000" spc="5" dirty="0">
                <a:latin typeface="Verdana"/>
                <a:cs typeface="Verdana"/>
              </a:rPr>
              <a:t>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145844" y="1848866"/>
            <a:ext cx="3303270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ts val="246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i="1" spc="-55" dirty="0">
                <a:latin typeface="Symbol"/>
                <a:cs typeface="Symbol"/>
              </a:rPr>
              <a:t>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decre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ses,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increases until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max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mum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alue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145844" y="2519807"/>
            <a:ext cx="320611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6465" marR="5080" indent="-914400">
              <a:lnSpc>
                <a:spcPts val="2460"/>
              </a:lnSpc>
              <a:tabLst>
                <a:tab pos="194691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ant,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500" b="1" i="1" spc="-55" dirty="0">
                <a:latin typeface="Symbol"/>
                <a:cs typeface="Symbol"/>
              </a:rPr>
              <a:t>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Arial"/>
                <a:cs typeface="Arial"/>
              </a:rPr>
              <a:t>decre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ses 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nearly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45844" y="3122803"/>
            <a:ext cx="320548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3106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decre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ses,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500" b="1" i="1" spc="-55" dirty="0">
                <a:latin typeface="Symbol"/>
                <a:cs typeface="Symbol"/>
              </a:rPr>
              <a:t></a:t>
            </a:r>
            <a:r>
              <a:rPr sz="2500" b="1" i="1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Arial"/>
                <a:cs typeface="Arial"/>
              </a:rPr>
              <a:t>cons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642228" y="5984443"/>
            <a:ext cx="296672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Symbol"/>
                <a:cs typeface="Symbol"/>
              </a:rPr>
              <a:t></a:t>
            </a:r>
            <a:r>
              <a:rPr sz="1800" b="1" baseline="-25462" dirty="0">
                <a:latin typeface="Verdana"/>
                <a:cs typeface="Verdana"/>
              </a:rPr>
              <a:t>a</a:t>
            </a:r>
            <a:r>
              <a:rPr sz="1800" b="1" spc="-22" baseline="-25462" dirty="0">
                <a:latin typeface="Verdana"/>
                <a:cs typeface="Verdana"/>
              </a:rPr>
              <a:t> </a:t>
            </a:r>
            <a:r>
              <a:rPr sz="1800" b="1" dirty="0">
                <a:latin typeface="Arial"/>
                <a:cs typeface="Arial"/>
              </a:rPr>
              <a:t>ad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ang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748909" y="6389370"/>
            <a:ext cx="10096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i="1" spc="1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642228" y="6253429"/>
            <a:ext cx="249364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9875" algn="l"/>
              </a:tabLst>
            </a:pPr>
            <a:r>
              <a:rPr sz="1650" b="1" i="1" spc="-30" dirty="0">
                <a:latin typeface="Symbol"/>
                <a:cs typeface="Symbol"/>
              </a:rPr>
              <a:t></a:t>
            </a:r>
            <a:r>
              <a:rPr sz="1650" b="1" i="1" spc="-30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sta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tact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385180" y="3733800"/>
            <a:ext cx="412750" cy="2287270"/>
          </a:xfrm>
          <a:custGeom>
            <a:avLst/>
            <a:gdLst/>
            <a:ahLst/>
            <a:cxnLst/>
            <a:rect l="l" t="t" r="r" b="b"/>
            <a:pathLst>
              <a:path w="412750" h="2287270">
                <a:moveTo>
                  <a:pt x="43873" y="74144"/>
                </a:moveTo>
                <a:lnTo>
                  <a:pt x="31309" y="76223"/>
                </a:lnTo>
                <a:lnTo>
                  <a:pt x="399796" y="2287041"/>
                </a:lnTo>
                <a:lnTo>
                  <a:pt x="412242" y="2284958"/>
                </a:lnTo>
                <a:lnTo>
                  <a:pt x="43873" y="74144"/>
                </a:lnTo>
                <a:close/>
              </a:path>
              <a:path w="412750" h="2287270">
                <a:moveTo>
                  <a:pt x="25019" y="0"/>
                </a:moveTo>
                <a:lnTo>
                  <a:pt x="0" y="81406"/>
                </a:lnTo>
                <a:lnTo>
                  <a:pt x="31309" y="76223"/>
                </a:lnTo>
                <a:lnTo>
                  <a:pt x="29210" y="63626"/>
                </a:lnTo>
                <a:lnTo>
                  <a:pt x="41783" y="61594"/>
                </a:lnTo>
                <a:lnTo>
                  <a:pt x="69825" y="61594"/>
                </a:lnTo>
                <a:lnTo>
                  <a:pt x="25019" y="0"/>
                </a:lnTo>
                <a:close/>
              </a:path>
              <a:path w="412750" h="2287270">
                <a:moveTo>
                  <a:pt x="41783" y="61594"/>
                </a:moveTo>
                <a:lnTo>
                  <a:pt x="29210" y="63626"/>
                </a:lnTo>
                <a:lnTo>
                  <a:pt x="31309" y="76223"/>
                </a:lnTo>
                <a:lnTo>
                  <a:pt x="43873" y="74144"/>
                </a:lnTo>
                <a:lnTo>
                  <a:pt x="41783" y="61594"/>
                </a:lnTo>
                <a:close/>
              </a:path>
              <a:path w="412750" h="2287270">
                <a:moveTo>
                  <a:pt x="69825" y="61594"/>
                </a:moveTo>
                <a:lnTo>
                  <a:pt x="41783" y="61594"/>
                </a:lnTo>
                <a:lnTo>
                  <a:pt x="43873" y="74144"/>
                </a:lnTo>
                <a:lnTo>
                  <a:pt x="75184" y="68961"/>
                </a:lnTo>
                <a:lnTo>
                  <a:pt x="69825" y="61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63971" y="4876800"/>
            <a:ext cx="2289810" cy="1453515"/>
          </a:xfrm>
          <a:custGeom>
            <a:avLst/>
            <a:gdLst/>
            <a:ahLst/>
            <a:cxnLst/>
            <a:rect l="l" t="t" r="r" b="b"/>
            <a:pathLst>
              <a:path w="2289809" h="1453514">
                <a:moveTo>
                  <a:pt x="2221678" y="35368"/>
                </a:moveTo>
                <a:lnTo>
                  <a:pt x="0" y="1442440"/>
                </a:lnTo>
                <a:lnTo>
                  <a:pt x="6857" y="1453159"/>
                </a:lnTo>
                <a:lnTo>
                  <a:pt x="2228493" y="46110"/>
                </a:lnTo>
                <a:lnTo>
                  <a:pt x="2221678" y="35368"/>
                </a:lnTo>
                <a:close/>
              </a:path>
              <a:path w="2289809" h="1453514">
                <a:moveTo>
                  <a:pt x="2272204" y="28575"/>
                </a:moveTo>
                <a:lnTo>
                  <a:pt x="2232405" y="28575"/>
                </a:lnTo>
                <a:lnTo>
                  <a:pt x="2239136" y="39369"/>
                </a:lnTo>
                <a:lnTo>
                  <a:pt x="2228493" y="46110"/>
                </a:lnTo>
                <a:lnTo>
                  <a:pt x="2245486" y="72898"/>
                </a:lnTo>
                <a:lnTo>
                  <a:pt x="2272204" y="28575"/>
                </a:lnTo>
                <a:close/>
              </a:path>
              <a:path w="2289809" h="1453514">
                <a:moveTo>
                  <a:pt x="2232405" y="28575"/>
                </a:moveTo>
                <a:lnTo>
                  <a:pt x="2221678" y="35368"/>
                </a:lnTo>
                <a:lnTo>
                  <a:pt x="2228493" y="46110"/>
                </a:lnTo>
                <a:lnTo>
                  <a:pt x="2239136" y="39369"/>
                </a:lnTo>
                <a:lnTo>
                  <a:pt x="2232405" y="28575"/>
                </a:lnTo>
                <a:close/>
              </a:path>
              <a:path w="2289809" h="1453514">
                <a:moveTo>
                  <a:pt x="2289429" y="0"/>
                </a:moveTo>
                <a:lnTo>
                  <a:pt x="2204720" y="8636"/>
                </a:lnTo>
                <a:lnTo>
                  <a:pt x="2221678" y="35368"/>
                </a:lnTo>
                <a:lnTo>
                  <a:pt x="2232405" y="28575"/>
                </a:lnTo>
                <a:lnTo>
                  <a:pt x="2272204" y="28575"/>
                </a:lnTo>
                <a:lnTo>
                  <a:pt x="2289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70254" y="399922"/>
            <a:ext cx="327723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Contact angle</a:t>
            </a:r>
            <a:r>
              <a:rPr sz="2400" spc="-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hysteresis:</a:t>
            </a:r>
            <a:endParaRPr sz="2400"/>
          </a:p>
        </p:txBody>
      </p:sp>
      <p:sp>
        <p:nvSpPr>
          <p:cNvPr id="31" name="object 31"/>
          <p:cNvSpPr txBox="1"/>
          <p:nvPr/>
        </p:nvSpPr>
        <p:spPr>
          <a:xfrm>
            <a:off x="1070254" y="1011301"/>
            <a:ext cx="3719829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uence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concentration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57800" y="0"/>
            <a:ext cx="3886200" cy="1506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05306" y="473942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0.0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61928" y="473942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0.2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8496" y="473942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0.4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74548" y="473942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0.6</a:t>
            </a:r>
            <a:endParaRPr sz="8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31143" y="473942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0.8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87738" y="473942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1.0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94886" y="4564511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0.0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94886" y="4033811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0.2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94886" y="350345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0.4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94886" y="2972383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0.6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94886" y="1911336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1.0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95415" y="46651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2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73563" y="466516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827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52037" y="46651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2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30538" y="466516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827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8632" y="46651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2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7133" y="466516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827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4684" y="46651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2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43185" y="466516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827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1279" y="46651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2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99780" y="4665169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8827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8281" y="466516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5632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7701" y="4665169"/>
            <a:ext cx="3858260" cy="0"/>
          </a:xfrm>
          <a:custGeom>
            <a:avLst/>
            <a:gdLst/>
            <a:ahLst/>
            <a:cxnLst/>
            <a:rect l="l" t="t" r="r" b="b"/>
            <a:pathLst>
              <a:path w="3858260">
                <a:moveTo>
                  <a:pt x="0" y="0"/>
                </a:moveTo>
                <a:lnTo>
                  <a:pt x="3857874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01461" y="463900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39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9249" y="437366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51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1461" y="410797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39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29249" y="384264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51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01461" y="35779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39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29249" y="331225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51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01461" y="304692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39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29249" y="278227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51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01461" y="251654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39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29249" y="225121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51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1461" y="19858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39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57701" y="1959674"/>
            <a:ext cx="0" cy="2705735"/>
          </a:xfrm>
          <a:custGeom>
            <a:avLst/>
            <a:gdLst/>
            <a:ahLst/>
            <a:cxnLst/>
            <a:rect l="l" t="t" r="r" b="b"/>
            <a:pathLst>
              <a:path h="2705735">
                <a:moveTo>
                  <a:pt x="0" y="2705494"/>
                </a:moveTo>
                <a:lnTo>
                  <a:pt x="0" y="0"/>
                </a:lnTo>
              </a:path>
            </a:pathLst>
          </a:custGeom>
          <a:ln w="105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698212" y="4564511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0.0</a:t>
            </a:r>
            <a:endParaRPr sz="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698212" y="4033811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0.2</a:t>
            </a:r>
            <a:endParaRPr sz="8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98212" y="3503450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0.4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98212" y="2972383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0.6</a:t>
            </a:r>
            <a:endParaRPr sz="8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98212" y="2442402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0.8</a:t>
            </a:r>
            <a:endParaRPr sz="8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98212" y="1911336"/>
            <a:ext cx="18097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1.0</a:t>
            </a:r>
            <a:endParaRPr sz="8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615575" y="463900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80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5575" y="437366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479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15575" y="410797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80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15575" y="384264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479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5575" y="35779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80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15575" y="331225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479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15575" y="304692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80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15575" y="278227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479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15575" y="251654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80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15575" y="225121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479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15575" y="19858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56280" y="0"/>
                </a:moveTo>
                <a:lnTo>
                  <a:pt x="0" y="0"/>
                </a:lnTo>
              </a:path>
            </a:pathLst>
          </a:custGeom>
          <a:ln w="10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51390" y="1941851"/>
            <a:ext cx="3869478" cy="2733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405231" y="2149157"/>
            <a:ext cx="30988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spc="15" dirty="0">
                <a:latin typeface="Arial"/>
                <a:cs typeface="Arial"/>
              </a:rPr>
              <a:t>L/L</a:t>
            </a:r>
            <a:r>
              <a:rPr sz="1050" spc="7" baseline="-31746" dirty="0">
                <a:latin typeface="Arial"/>
                <a:cs typeface="Arial"/>
              </a:rPr>
              <a:t>m</a:t>
            </a:r>
            <a:endParaRPr sz="1050" baseline="-31746">
              <a:latin typeface="Arial"/>
              <a:cs typeface="Arial"/>
            </a:endParaRPr>
          </a:p>
          <a:p>
            <a:pPr marL="50165" algn="ctr">
              <a:lnSpc>
                <a:spcPct val="100000"/>
              </a:lnSpc>
              <a:spcBef>
                <a:spcPts val="930"/>
              </a:spcBef>
            </a:pPr>
            <a:r>
              <a:rPr sz="850" spc="10" dirty="0">
                <a:latin typeface="Arial"/>
                <a:cs typeface="Arial"/>
              </a:rPr>
              <a:t>0.8</a:t>
            </a:r>
            <a:endParaRPr sz="8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668106" y="2176147"/>
            <a:ext cx="1257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l/l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68325" y="2155762"/>
            <a:ext cx="57785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*</a:t>
            </a:r>
            <a:endParaRPr sz="6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328409" y="1870202"/>
            <a:ext cx="1249045" cy="15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r=0.22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Symbol"/>
                <a:cs typeface="Symbol"/>
              </a:rPr>
              <a:t></a:t>
            </a:r>
            <a:r>
              <a:rPr sz="2000" b="1" spc="5" dirty="0">
                <a:latin typeface="Verdana"/>
                <a:cs typeface="Verdana"/>
              </a:rPr>
              <a:t>m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Verdana"/>
                <a:cs typeface="Verdana"/>
              </a:rPr>
              <a:t>S</a:t>
            </a:r>
            <a:r>
              <a:rPr sz="2000" b="1" spc="5" dirty="0">
                <a:latin typeface="Verdana"/>
                <a:cs typeface="Verdana"/>
              </a:rPr>
              <a:t>D</a:t>
            </a: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0%</a:t>
            </a:r>
            <a:endParaRPr sz="2000">
              <a:latin typeface="Verdana"/>
              <a:cs typeface="Verdana"/>
            </a:endParaRPr>
          </a:p>
          <a:p>
            <a:pPr marL="448309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0.1%</a:t>
            </a:r>
            <a:endParaRPr sz="2000">
              <a:latin typeface="Verdana"/>
              <a:cs typeface="Verdana"/>
            </a:endParaRPr>
          </a:p>
          <a:p>
            <a:pPr marL="448309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0.2%</a:t>
            </a:r>
            <a:endParaRPr sz="2000">
              <a:latin typeface="Verdana"/>
              <a:cs typeface="Verdana"/>
            </a:endParaRPr>
          </a:p>
          <a:p>
            <a:pPr marL="448309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0.5%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670175" y="4976617"/>
            <a:ext cx="3586479" cy="1246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5990">
              <a:lnSpc>
                <a:spcPct val="100000"/>
              </a:lnSpc>
            </a:pPr>
            <a:r>
              <a:rPr sz="1150" spc="5" dirty="0">
                <a:latin typeface="Arial"/>
                <a:cs typeface="Arial"/>
              </a:rPr>
              <a:t>t/t</a:t>
            </a:r>
            <a:r>
              <a:rPr sz="1050" baseline="51587" dirty="0">
                <a:latin typeface="Arial"/>
                <a:cs typeface="Arial"/>
              </a:rPr>
              <a:t>*</a:t>
            </a:r>
            <a:endParaRPr sz="1050" baseline="51587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85"/>
              </a:spcBef>
            </a:pPr>
            <a:r>
              <a:rPr sz="2000" b="1" spc="-5" dirty="0">
                <a:latin typeface="Verdana"/>
                <a:cs typeface="Verdana"/>
              </a:rPr>
              <a:t>HY</a:t>
            </a:r>
            <a:r>
              <a:rPr sz="2000" b="1" dirty="0">
                <a:latin typeface="Verdana"/>
                <a:cs typeface="Verdana"/>
              </a:rPr>
              <a:t>STERES</a:t>
            </a:r>
            <a:r>
              <a:rPr sz="2000" b="1" spc="-15" dirty="0">
                <a:latin typeface="Verdana"/>
                <a:cs typeface="Verdana"/>
              </a:rPr>
              <a:t>I</a:t>
            </a: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DEC</a:t>
            </a:r>
            <a:r>
              <a:rPr sz="2000" b="1" spc="5" dirty="0">
                <a:latin typeface="Verdana"/>
                <a:cs typeface="Verdana"/>
              </a:rPr>
              <a:t>R</a:t>
            </a:r>
            <a:r>
              <a:rPr sz="2000" b="1" spc="-5" dirty="0">
                <a:latin typeface="Verdana"/>
                <a:cs typeface="Verdana"/>
              </a:rPr>
              <a:t>E</a:t>
            </a:r>
            <a:r>
              <a:rPr sz="2000" b="1" spc="-10" dirty="0">
                <a:latin typeface="Verdana"/>
                <a:cs typeface="Verdana"/>
              </a:rPr>
              <a:t>A</a:t>
            </a:r>
            <a:r>
              <a:rPr sz="2000" b="1" spc="-5" dirty="0">
                <a:latin typeface="Verdana"/>
                <a:cs typeface="Verdana"/>
              </a:rPr>
              <a:t>SES </a:t>
            </a:r>
            <a:r>
              <a:rPr sz="2000" b="1" dirty="0">
                <a:latin typeface="Verdana"/>
                <a:cs typeface="Verdana"/>
              </a:rPr>
              <a:t>W</a:t>
            </a:r>
            <a:r>
              <a:rPr sz="2000" b="1" spc="-10" dirty="0">
                <a:latin typeface="Verdana"/>
                <a:cs typeface="Verdana"/>
              </a:rPr>
              <a:t>I</a:t>
            </a:r>
            <a:r>
              <a:rPr sz="2000" b="1" dirty="0">
                <a:latin typeface="Verdana"/>
                <a:cs typeface="Verdana"/>
              </a:rPr>
              <a:t>TH</a:t>
            </a:r>
            <a:r>
              <a:rPr sz="2000" b="1" spc="-5" dirty="0">
                <a:latin typeface="Verdana"/>
                <a:cs typeface="Verdana"/>
              </a:rPr>
              <a:t> </a:t>
            </a:r>
            <a:r>
              <a:rPr sz="2000" b="1" spc="5" dirty="0">
                <a:latin typeface="Verdana"/>
                <a:cs typeface="Verdana"/>
              </a:rPr>
              <a:t>S</a:t>
            </a:r>
            <a:r>
              <a:rPr sz="2000" b="1" spc="-5" dirty="0">
                <a:latin typeface="Verdana"/>
                <a:cs typeface="Verdana"/>
              </a:rPr>
              <a:t>DS </a:t>
            </a:r>
            <a:r>
              <a:rPr sz="2000" b="1" dirty="0">
                <a:latin typeface="Verdana"/>
                <a:cs typeface="Verdana"/>
              </a:rPr>
              <a:t>CONCE</a:t>
            </a:r>
            <a:r>
              <a:rPr sz="2000" b="1" spc="-10" dirty="0">
                <a:latin typeface="Verdana"/>
                <a:cs typeface="Verdana"/>
              </a:rPr>
              <a:t>N</a:t>
            </a:r>
            <a:r>
              <a:rPr sz="2000" b="1" dirty="0">
                <a:latin typeface="Verdana"/>
                <a:cs typeface="Verdana"/>
              </a:rPr>
              <a:t>TR</a:t>
            </a:r>
            <a:r>
              <a:rPr sz="2000" b="1" spc="-10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T</a:t>
            </a:r>
            <a:r>
              <a:rPr sz="2000" b="1" spc="-15" dirty="0">
                <a:latin typeface="Verdana"/>
                <a:cs typeface="Verdana"/>
              </a:rPr>
              <a:t>I</a:t>
            </a:r>
            <a:r>
              <a:rPr sz="2000" b="1" spc="-5" dirty="0">
                <a:latin typeface="Verdana"/>
                <a:cs typeface="Verdana"/>
              </a:rPr>
              <a:t>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222654" y="33909"/>
            <a:ext cx="2533650" cy="17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Co</a:t>
            </a:r>
            <a:r>
              <a:rPr sz="2800" dirty="0">
                <a:solidFill>
                  <a:srgbClr val="FF0000"/>
                </a:solidFill>
              </a:rPr>
              <a:t>n</a:t>
            </a:r>
            <a:r>
              <a:rPr sz="2800" spc="-5" dirty="0">
                <a:solidFill>
                  <a:srgbClr val="FF0000"/>
                </a:solidFill>
              </a:rPr>
              <a:t>t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ct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a</a:t>
            </a:r>
            <a:r>
              <a:rPr sz="2800" dirty="0">
                <a:solidFill>
                  <a:srgbClr val="FF0000"/>
                </a:solidFill>
              </a:rPr>
              <a:t>n</a:t>
            </a:r>
            <a:r>
              <a:rPr sz="2800" spc="-5" dirty="0">
                <a:solidFill>
                  <a:srgbClr val="FF0000"/>
                </a:solidFill>
              </a:rPr>
              <a:t>g</a:t>
            </a:r>
            <a:r>
              <a:rPr sz="280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e h</a:t>
            </a:r>
            <a:r>
              <a:rPr sz="2800" dirty="0">
                <a:solidFill>
                  <a:srgbClr val="FF0000"/>
                </a:solidFill>
              </a:rPr>
              <a:t>y</a:t>
            </a:r>
            <a:r>
              <a:rPr sz="2800" spc="-5" dirty="0">
                <a:solidFill>
                  <a:srgbClr val="FF0000"/>
                </a:solidFill>
              </a:rPr>
              <a:t>ster</a:t>
            </a:r>
            <a:r>
              <a:rPr sz="2800" spc="-20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si</a:t>
            </a:r>
            <a:r>
              <a:rPr sz="2800" dirty="0">
                <a:solidFill>
                  <a:srgbClr val="FF0000"/>
                </a:solidFill>
              </a:rPr>
              <a:t>s</a:t>
            </a:r>
            <a:r>
              <a:rPr sz="2800" spc="-5" dirty="0">
                <a:solidFill>
                  <a:srgbClr val="FF0000"/>
                </a:solidFill>
              </a:rPr>
              <a:t>: in</a:t>
            </a:r>
            <a:r>
              <a:rPr sz="2800" spc="0" dirty="0">
                <a:solidFill>
                  <a:srgbClr val="FF0000"/>
                </a:solidFill>
              </a:rPr>
              <a:t>f</a:t>
            </a:r>
            <a:r>
              <a:rPr sz="2800" spc="-5" dirty="0">
                <a:solidFill>
                  <a:srgbClr val="FF0000"/>
                </a:solidFill>
              </a:rPr>
              <a:t>luence 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f SDS concentra</a:t>
            </a:r>
            <a:r>
              <a:rPr sz="280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i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n</a:t>
            </a:r>
            <a:endParaRPr sz="2800"/>
          </a:p>
        </p:txBody>
      </p:sp>
      <p:sp>
        <p:nvSpPr>
          <p:cNvPr id="31" name="object 31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3000" y="1752598"/>
            <a:ext cx="8001000" cy="5105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78927" y="5680091"/>
            <a:ext cx="3365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0" dirty="0">
                <a:latin typeface="Arial"/>
                <a:cs typeface="Arial"/>
              </a:rPr>
              <a:t>0.0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80225" y="5680091"/>
            <a:ext cx="3365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0" dirty="0">
                <a:latin typeface="Arial"/>
                <a:cs typeface="Arial"/>
              </a:rPr>
              <a:t>1.0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89284" y="2688778"/>
            <a:ext cx="274955" cy="296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50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40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30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20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10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950">
              <a:latin typeface="Times New Roman"/>
              <a:cs typeface="Times New Roman"/>
            </a:endParaRPr>
          </a:p>
          <a:p>
            <a:pPr marL="123189" algn="ctr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89284" y="2147355"/>
            <a:ext cx="2749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60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89284" y="1607854"/>
            <a:ext cx="2749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60" dirty="0">
                <a:latin typeface="Arial"/>
                <a:cs typeface="Arial"/>
              </a:rPr>
              <a:t>70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47187" y="55859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15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07862" y="55859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789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8036" y="55859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15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28150" y="55859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789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8464" y="55859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15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48578" y="55859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789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7689" y="55859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15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68003" y="55859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789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8117" y="55859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15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8832" y="558590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0789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8946" y="55859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15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91918" y="5585902"/>
            <a:ext cx="5712460" cy="0"/>
          </a:xfrm>
          <a:custGeom>
            <a:avLst/>
            <a:gdLst/>
            <a:ahLst/>
            <a:cxnLst/>
            <a:rect l="l" t="t" r="r" b="b"/>
            <a:pathLst>
              <a:path w="5712459">
                <a:moveTo>
                  <a:pt x="0" y="0"/>
                </a:moveTo>
                <a:lnTo>
                  <a:pt x="5712377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08252" y="5531530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9343" y="526154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08252" y="4991567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49343" y="472164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8252" y="4450740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49343" y="418060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8252" y="3910662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49343" y="364071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8252" y="3369816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49343" y="309987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08252" y="2829738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49343" y="255979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08252" y="2288891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49343" y="201894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575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08252" y="1749006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666" y="0"/>
                </a:lnTo>
              </a:path>
            </a:pathLst>
          </a:custGeom>
          <a:ln w="1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91918" y="1749006"/>
            <a:ext cx="0" cy="3837304"/>
          </a:xfrm>
          <a:custGeom>
            <a:avLst/>
            <a:gdLst/>
            <a:ahLst/>
            <a:cxnLst/>
            <a:rect l="l" t="t" r="r" b="b"/>
            <a:pathLst>
              <a:path h="3837304">
                <a:moveTo>
                  <a:pt x="0" y="3836896"/>
                </a:moveTo>
                <a:lnTo>
                  <a:pt x="0" y="0"/>
                </a:lnTo>
              </a:path>
            </a:pathLst>
          </a:custGeom>
          <a:ln w="15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02667" y="1803379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423"/>
                </a:lnTo>
                <a:lnTo>
                  <a:pt x="10094" y="56174"/>
                </a:lnTo>
                <a:lnTo>
                  <a:pt x="20854" y="63429"/>
                </a:lnTo>
                <a:lnTo>
                  <a:pt x="33771" y="66092"/>
                </a:lnTo>
                <a:lnTo>
                  <a:pt x="47522" y="63429"/>
                </a:lnTo>
                <a:lnTo>
                  <a:pt x="58711" y="56174"/>
                </a:lnTo>
                <a:lnTo>
                  <a:pt x="66233" y="45423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02667" y="1803379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277"/>
                </a:moveTo>
                <a:lnTo>
                  <a:pt x="2730" y="45423"/>
                </a:lnTo>
                <a:lnTo>
                  <a:pt x="10094" y="56174"/>
                </a:lnTo>
                <a:lnTo>
                  <a:pt x="20854" y="63429"/>
                </a:lnTo>
                <a:lnTo>
                  <a:pt x="33771" y="66092"/>
                </a:lnTo>
                <a:lnTo>
                  <a:pt x="47522" y="63429"/>
                </a:lnTo>
                <a:lnTo>
                  <a:pt x="58711" y="56174"/>
                </a:lnTo>
                <a:lnTo>
                  <a:pt x="66233" y="45423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02667" y="1911163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261"/>
                </a:lnTo>
                <a:lnTo>
                  <a:pt x="10094" y="56029"/>
                </a:lnTo>
                <a:lnTo>
                  <a:pt x="20854" y="63375"/>
                </a:lnTo>
                <a:lnTo>
                  <a:pt x="33771" y="66092"/>
                </a:lnTo>
                <a:lnTo>
                  <a:pt x="47522" y="63375"/>
                </a:lnTo>
                <a:lnTo>
                  <a:pt x="58711" y="56029"/>
                </a:lnTo>
                <a:lnTo>
                  <a:pt x="66233" y="45261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02667" y="1911163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277"/>
                </a:moveTo>
                <a:lnTo>
                  <a:pt x="2730" y="45261"/>
                </a:lnTo>
                <a:lnTo>
                  <a:pt x="10094" y="56029"/>
                </a:lnTo>
                <a:lnTo>
                  <a:pt x="20854" y="63375"/>
                </a:lnTo>
                <a:lnTo>
                  <a:pt x="33771" y="66092"/>
                </a:lnTo>
                <a:lnTo>
                  <a:pt x="47522" y="63375"/>
                </a:lnTo>
                <a:lnTo>
                  <a:pt x="58711" y="56029"/>
                </a:lnTo>
                <a:lnTo>
                  <a:pt x="66233" y="45261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02667" y="1979562"/>
            <a:ext cx="69215" cy="66040"/>
          </a:xfrm>
          <a:custGeom>
            <a:avLst/>
            <a:gdLst/>
            <a:ahLst/>
            <a:cxnLst/>
            <a:rect l="l" t="t" r="r" b="b"/>
            <a:pathLst>
              <a:path w="69214" h="66039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171"/>
                </a:lnTo>
                <a:lnTo>
                  <a:pt x="10094" y="55741"/>
                </a:lnTo>
                <a:lnTo>
                  <a:pt x="20854" y="62889"/>
                </a:lnTo>
                <a:lnTo>
                  <a:pt x="33771" y="65516"/>
                </a:lnTo>
                <a:lnTo>
                  <a:pt x="47522" y="62889"/>
                </a:lnTo>
                <a:lnTo>
                  <a:pt x="58711" y="55741"/>
                </a:lnTo>
                <a:lnTo>
                  <a:pt x="66233" y="45171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02667" y="1979562"/>
            <a:ext cx="69215" cy="66040"/>
          </a:xfrm>
          <a:custGeom>
            <a:avLst/>
            <a:gdLst/>
            <a:ahLst/>
            <a:cxnLst/>
            <a:rect l="l" t="t" r="r" b="b"/>
            <a:pathLst>
              <a:path w="69214" h="66039">
                <a:moveTo>
                  <a:pt x="0" y="32277"/>
                </a:moveTo>
                <a:lnTo>
                  <a:pt x="2730" y="45171"/>
                </a:lnTo>
                <a:lnTo>
                  <a:pt x="10094" y="55741"/>
                </a:lnTo>
                <a:lnTo>
                  <a:pt x="20854" y="62889"/>
                </a:lnTo>
                <a:lnTo>
                  <a:pt x="33771" y="65516"/>
                </a:lnTo>
                <a:lnTo>
                  <a:pt x="47522" y="62889"/>
                </a:lnTo>
                <a:lnTo>
                  <a:pt x="58711" y="55741"/>
                </a:lnTo>
                <a:lnTo>
                  <a:pt x="66233" y="45171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42585" y="1911163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261"/>
                </a:lnTo>
                <a:lnTo>
                  <a:pt x="10094" y="56029"/>
                </a:lnTo>
                <a:lnTo>
                  <a:pt x="20854" y="63375"/>
                </a:lnTo>
                <a:lnTo>
                  <a:pt x="33771" y="66092"/>
                </a:lnTo>
                <a:lnTo>
                  <a:pt x="47530" y="63375"/>
                </a:lnTo>
                <a:lnTo>
                  <a:pt x="58718" y="56029"/>
                </a:lnTo>
                <a:lnTo>
                  <a:pt x="66236" y="45261"/>
                </a:lnTo>
                <a:lnTo>
                  <a:pt x="68986" y="32277"/>
                </a:lnTo>
                <a:lnTo>
                  <a:pt x="66236" y="19939"/>
                </a:lnTo>
                <a:lnTo>
                  <a:pt x="58718" y="9654"/>
                </a:lnTo>
                <a:lnTo>
                  <a:pt x="47530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2585" y="1911163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277"/>
                </a:moveTo>
                <a:lnTo>
                  <a:pt x="2730" y="45261"/>
                </a:lnTo>
                <a:lnTo>
                  <a:pt x="10094" y="56029"/>
                </a:lnTo>
                <a:lnTo>
                  <a:pt x="20854" y="63375"/>
                </a:lnTo>
                <a:lnTo>
                  <a:pt x="33771" y="66092"/>
                </a:lnTo>
                <a:lnTo>
                  <a:pt x="47530" y="63375"/>
                </a:lnTo>
                <a:lnTo>
                  <a:pt x="58718" y="56029"/>
                </a:lnTo>
                <a:lnTo>
                  <a:pt x="66236" y="45261"/>
                </a:lnTo>
                <a:lnTo>
                  <a:pt x="68986" y="32277"/>
                </a:lnTo>
                <a:lnTo>
                  <a:pt x="66236" y="19939"/>
                </a:lnTo>
                <a:lnTo>
                  <a:pt x="58718" y="9654"/>
                </a:lnTo>
                <a:lnTo>
                  <a:pt x="47530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2585" y="2126157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701"/>
                </a:lnTo>
                <a:lnTo>
                  <a:pt x="10094" y="9942"/>
                </a:lnTo>
                <a:lnTo>
                  <a:pt x="2730" y="20425"/>
                </a:lnTo>
                <a:lnTo>
                  <a:pt x="0" y="32854"/>
                </a:lnTo>
                <a:lnTo>
                  <a:pt x="2730" y="45747"/>
                </a:lnTo>
                <a:lnTo>
                  <a:pt x="10094" y="56318"/>
                </a:lnTo>
                <a:lnTo>
                  <a:pt x="20854" y="63465"/>
                </a:lnTo>
                <a:lnTo>
                  <a:pt x="33771" y="66092"/>
                </a:lnTo>
                <a:lnTo>
                  <a:pt x="47530" y="63465"/>
                </a:lnTo>
                <a:lnTo>
                  <a:pt x="58718" y="56318"/>
                </a:lnTo>
                <a:lnTo>
                  <a:pt x="66236" y="45747"/>
                </a:lnTo>
                <a:lnTo>
                  <a:pt x="68986" y="32854"/>
                </a:lnTo>
                <a:lnTo>
                  <a:pt x="66236" y="20425"/>
                </a:lnTo>
                <a:lnTo>
                  <a:pt x="58718" y="9942"/>
                </a:lnTo>
                <a:lnTo>
                  <a:pt x="47530" y="2701"/>
                </a:lnTo>
                <a:lnTo>
                  <a:pt x="3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2585" y="2126157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854"/>
                </a:moveTo>
                <a:lnTo>
                  <a:pt x="2730" y="45747"/>
                </a:lnTo>
                <a:lnTo>
                  <a:pt x="10094" y="56318"/>
                </a:lnTo>
                <a:lnTo>
                  <a:pt x="20854" y="63465"/>
                </a:lnTo>
                <a:lnTo>
                  <a:pt x="33771" y="66092"/>
                </a:lnTo>
                <a:lnTo>
                  <a:pt x="47530" y="63465"/>
                </a:lnTo>
                <a:lnTo>
                  <a:pt x="58718" y="56318"/>
                </a:lnTo>
                <a:lnTo>
                  <a:pt x="66236" y="45747"/>
                </a:lnTo>
                <a:lnTo>
                  <a:pt x="68986" y="32854"/>
                </a:lnTo>
                <a:lnTo>
                  <a:pt x="66236" y="20425"/>
                </a:lnTo>
                <a:lnTo>
                  <a:pt x="58718" y="9942"/>
                </a:lnTo>
                <a:lnTo>
                  <a:pt x="47530" y="2701"/>
                </a:lnTo>
                <a:lnTo>
                  <a:pt x="33771" y="0"/>
                </a:lnTo>
                <a:lnTo>
                  <a:pt x="20854" y="2701"/>
                </a:lnTo>
                <a:lnTo>
                  <a:pt x="10094" y="9942"/>
                </a:lnTo>
                <a:lnTo>
                  <a:pt x="2730" y="20425"/>
                </a:lnTo>
                <a:lnTo>
                  <a:pt x="0" y="32854"/>
                </a:lnTo>
                <a:close/>
              </a:path>
            </a:pathLst>
          </a:custGeom>
          <a:ln w="119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81541" y="2253732"/>
            <a:ext cx="70485" cy="67945"/>
          </a:xfrm>
          <a:custGeom>
            <a:avLst/>
            <a:gdLst/>
            <a:ahLst/>
            <a:cxnLst/>
            <a:rect l="l" t="t" r="r" b="b"/>
            <a:pathLst>
              <a:path w="70485" h="67944">
                <a:moveTo>
                  <a:pt x="35215" y="0"/>
                </a:moveTo>
                <a:lnTo>
                  <a:pt x="21455" y="2716"/>
                </a:lnTo>
                <a:lnTo>
                  <a:pt x="10267" y="10062"/>
                </a:lnTo>
                <a:lnTo>
                  <a:pt x="2749" y="20831"/>
                </a:lnTo>
                <a:lnTo>
                  <a:pt x="0" y="33814"/>
                </a:lnTo>
                <a:lnTo>
                  <a:pt x="2749" y="46930"/>
                </a:lnTo>
                <a:lnTo>
                  <a:pt x="10267" y="57615"/>
                </a:lnTo>
                <a:lnTo>
                  <a:pt x="21455" y="64804"/>
                </a:lnTo>
                <a:lnTo>
                  <a:pt x="35215" y="67437"/>
                </a:lnTo>
                <a:lnTo>
                  <a:pt x="48696" y="64804"/>
                </a:lnTo>
                <a:lnTo>
                  <a:pt x="59741" y="57615"/>
                </a:lnTo>
                <a:lnTo>
                  <a:pt x="67206" y="46930"/>
                </a:lnTo>
                <a:lnTo>
                  <a:pt x="69949" y="33814"/>
                </a:lnTo>
                <a:lnTo>
                  <a:pt x="67206" y="20831"/>
                </a:lnTo>
                <a:lnTo>
                  <a:pt x="59741" y="10062"/>
                </a:lnTo>
                <a:lnTo>
                  <a:pt x="48696" y="2716"/>
                </a:lnTo>
                <a:lnTo>
                  <a:pt x="35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81541" y="2253732"/>
            <a:ext cx="70485" cy="67945"/>
          </a:xfrm>
          <a:custGeom>
            <a:avLst/>
            <a:gdLst/>
            <a:ahLst/>
            <a:cxnLst/>
            <a:rect l="l" t="t" r="r" b="b"/>
            <a:pathLst>
              <a:path w="70485" h="67944">
                <a:moveTo>
                  <a:pt x="0" y="33814"/>
                </a:moveTo>
                <a:lnTo>
                  <a:pt x="2749" y="46930"/>
                </a:lnTo>
                <a:lnTo>
                  <a:pt x="10267" y="57615"/>
                </a:lnTo>
                <a:lnTo>
                  <a:pt x="21455" y="64804"/>
                </a:lnTo>
                <a:lnTo>
                  <a:pt x="35215" y="67437"/>
                </a:lnTo>
                <a:lnTo>
                  <a:pt x="48696" y="64804"/>
                </a:lnTo>
                <a:lnTo>
                  <a:pt x="59741" y="57615"/>
                </a:lnTo>
                <a:lnTo>
                  <a:pt x="67206" y="46930"/>
                </a:lnTo>
                <a:lnTo>
                  <a:pt x="69949" y="33814"/>
                </a:lnTo>
                <a:lnTo>
                  <a:pt x="67206" y="20831"/>
                </a:lnTo>
                <a:lnTo>
                  <a:pt x="59741" y="10062"/>
                </a:lnTo>
                <a:lnTo>
                  <a:pt x="48696" y="2716"/>
                </a:lnTo>
                <a:lnTo>
                  <a:pt x="35215" y="0"/>
                </a:lnTo>
                <a:lnTo>
                  <a:pt x="21455" y="2716"/>
                </a:lnTo>
                <a:lnTo>
                  <a:pt x="10267" y="10062"/>
                </a:lnTo>
                <a:lnTo>
                  <a:pt x="2749" y="20831"/>
                </a:lnTo>
                <a:lnTo>
                  <a:pt x="0" y="33814"/>
                </a:lnTo>
                <a:close/>
              </a:path>
            </a:pathLst>
          </a:custGeom>
          <a:ln w="119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81541" y="2380345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35215" y="0"/>
                </a:moveTo>
                <a:lnTo>
                  <a:pt x="21455" y="2611"/>
                </a:lnTo>
                <a:lnTo>
                  <a:pt x="10267" y="9654"/>
                </a:lnTo>
                <a:lnTo>
                  <a:pt x="2749" y="19939"/>
                </a:lnTo>
                <a:lnTo>
                  <a:pt x="0" y="32277"/>
                </a:lnTo>
                <a:lnTo>
                  <a:pt x="2749" y="45504"/>
                </a:lnTo>
                <a:lnTo>
                  <a:pt x="10267" y="56246"/>
                </a:lnTo>
                <a:lnTo>
                  <a:pt x="21455" y="63456"/>
                </a:lnTo>
                <a:lnTo>
                  <a:pt x="35215" y="66092"/>
                </a:lnTo>
                <a:lnTo>
                  <a:pt x="48696" y="63456"/>
                </a:lnTo>
                <a:lnTo>
                  <a:pt x="59741" y="56246"/>
                </a:lnTo>
                <a:lnTo>
                  <a:pt x="67206" y="45504"/>
                </a:lnTo>
                <a:lnTo>
                  <a:pt x="69949" y="32277"/>
                </a:lnTo>
                <a:lnTo>
                  <a:pt x="67206" y="19939"/>
                </a:lnTo>
                <a:lnTo>
                  <a:pt x="59741" y="9654"/>
                </a:lnTo>
                <a:lnTo>
                  <a:pt x="48696" y="2611"/>
                </a:lnTo>
                <a:lnTo>
                  <a:pt x="35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81541" y="2380345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0" y="32277"/>
                </a:moveTo>
                <a:lnTo>
                  <a:pt x="2749" y="45504"/>
                </a:lnTo>
                <a:lnTo>
                  <a:pt x="10267" y="56246"/>
                </a:lnTo>
                <a:lnTo>
                  <a:pt x="21455" y="63456"/>
                </a:lnTo>
                <a:lnTo>
                  <a:pt x="35215" y="66092"/>
                </a:lnTo>
                <a:lnTo>
                  <a:pt x="48696" y="63456"/>
                </a:lnTo>
                <a:lnTo>
                  <a:pt x="59741" y="56246"/>
                </a:lnTo>
                <a:lnTo>
                  <a:pt x="67206" y="45504"/>
                </a:lnTo>
                <a:lnTo>
                  <a:pt x="69949" y="32277"/>
                </a:lnTo>
                <a:lnTo>
                  <a:pt x="67206" y="19939"/>
                </a:lnTo>
                <a:lnTo>
                  <a:pt x="59741" y="9654"/>
                </a:lnTo>
                <a:lnTo>
                  <a:pt x="48696" y="2611"/>
                </a:lnTo>
                <a:lnTo>
                  <a:pt x="35215" y="0"/>
                </a:lnTo>
                <a:lnTo>
                  <a:pt x="21455" y="2611"/>
                </a:lnTo>
                <a:lnTo>
                  <a:pt x="10267" y="9654"/>
                </a:lnTo>
                <a:lnTo>
                  <a:pt x="2749" y="19939"/>
                </a:lnTo>
                <a:lnTo>
                  <a:pt x="0" y="32277"/>
                </a:lnTo>
                <a:close/>
              </a:path>
            </a:pathLst>
          </a:custGeom>
          <a:ln w="11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61858" y="2585156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34753" y="0"/>
                </a:moveTo>
                <a:lnTo>
                  <a:pt x="21269" y="2620"/>
                </a:lnTo>
                <a:lnTo>
                  <a:pt x="10217" y="9726"/>
                </a:lnTo>
                <a:lnTo>
                  <a:pt x="2745" y="20182"/>
                </a:lnTo>
                <a:lnTo>
                  <a:pt x="0" y="32854"/>
                </a:lnTo>
                <a:lnTo>
                  <a:pt x="2745" y="45747"/>
                </a:lnTo>
                <a:lnTo>
                  <a:pt x="10217" y="56318"/>
                </a:lnTo>
                <a:lnTo>
                  <a:pt x="21269" y="63465"/>
                </a:lnTo>
                <a:lnTo>
                  <a:pt x="34753" y="66092"/>
                </a:lnTo>
                <a:lnTo>
                  <a:pt x="48505" y="63465"/>
                </a:lnTo>
                <a:lnTo>
                  <a:pt x="59693" y="56318"/>
                </a:lnTo>
                <a:lnTo>
                  <a:pt x="67216" y="45747"/>
                </a:lnTo>
                <a:lnTo>
                  <a:pt x="69969" y="32854"/>
                </a:lnTo>
                <a:lnTo>
                  <a:pt x="67216" y="20182"/>
                </a:lnTo>
                <a:lnTo>
                  <a:pt x="59693" y="9726"/>
                </a:lnTo>
                <a:lnTo>
                  <a:pt x="48505" y="2620"/>
                </a:lnTo>
                <a:lnTo>
                  <a:pt x="34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1858" y="2585156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0" y="32854"/>
                </a:moveTo>
                <a:lnTo>
                  <a:pt x="2745" y="45747"/>
                </a:lnTo>
                <a:lnTo>
                  <a:pt x="10217" y="56318"/>
                </a:lnTo>
                <a:lnTo>
                  <a:pt x="21269" y="63465"/>
                </a:lnTo>
                <a:lnTo>
                  <a:pt x="34753" y="66092"/>
                </a:lnTo>
                <a:lnTo>
                  <a:pt x="48505" y="63465"/>
                </a:lnTo>
                <a:lnTo>
                  <a:pt x="59693" y="56318"/>
                </a:lnTo>
                <a:lnTo>
                  <a:pt x="67216" y="45747"/>
                </a:lnTo>
                <a:lnTo>
                  <a:pt x="69969" y="32854"/>
                </a:lnTo>
                <a:lnTo>
                  <a:pt x="67216" y="20182"/>
                </a:lnTo>
                <a:lnTo>
                  <a:pt x="59693" y="9726"/>
                </a:lnTo>
                <a:lnTo>
                  <a:pt x="48505" y="2620"/>
                </a:lnTo>
                <a:lnTo>
                  <a:pt x="34753" y="0"/>
                </a:lnTo>
                <a:lnTo>
                  <a:pt x="21269" y="2620"/>
                </a:lnTo>
                <a:lnTo>
                  <a:pt x="10217" y="9726"/>
                </a:lnTo>
                <a:lnTo>
                  <a:pt x="2745" y="20182"/>
                </a:lnTo>
                <a:lnTo>
                  <a:pt x="0" y="32854"/>
                </a:lnTo>
                <a:close/>
              </a:path>
            </a:pathLst>
          </a:custGeom>
          <a:ln w="11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61858" y="2741742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34753" y="0"/>
                </a:moveTo>
                <a:lnTo>
                  <a:pt x="21269" y="2611"/>
                </a:lnTo>
                <a:lnTo>
                  <a:pt x="10217" y="9654"/>
                </a:lnTo>
                <a:lnTo>
                  <a:pt x="2745" y="19939"/>
                </a:lnTo>
                <a:lnTo>
                  <a:pt x="0" y="32277"/>
                </a:lnTo>
                <a:lnTo>
                  <a:pt x="2745" y="45504"/>
                </a:lnTo>
                <a:lnTo>
                  <a:pt x="10217" y="56246"/>
                </a:lnTo>
                <a:lnTo>
                  <a:pt x="21269" y="63456"/>
                </a:lnTo>
                <a:lnTo>
                  <a:pt x="34753" y="66092"/>
                </a:lnTo>
                <a:lnTo>
                  <a:pt x="48505" y="63456"/>
                </a:lnTo>
                <a:lnTo>
                  <a:pt x="59693" y="56246"/>
                </a:lnTo>
                <a:lnTo>
                  <a:pt x="67216" y="45504"/>
                </a:lnTo>
                <a:lnTo>
                  <a:pt x="69969" y="32277"/>
                </a:lnTo>
                <a:lnTo>
                  <a:pt x="67216" y="19939"/>
                </a:lnTo>
                <a:lnTo>
                  <a:pt x="59693" y="9654"/>
                </a:lnTo>
                <a:lnTo>
                  <a:pt x="48505" y="2611"/>
                </a:lnTo>
                <a:lnTo>
                  <a:pt x="34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61858" y="2741742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0" y="32277"/>
                </a:moveTo>
                <a:lnTo>
                  <a:pt x="2745" y="45504"/>
                </a:lnTo>
                <a:lnTo>
                  <a:pt x="10217" y="56246"/>
                </a:lnTo>
                <a:lnTo>
                  <a:pt x="21269" y="63456"/>
                </a:lnTo>
                <a:lnTo>
                  <a:pt x="34753" y="66092"/>
                </a:lnTo>
                <a:lnTo>
                  <a:pt x="48505" y="63456"/>
                </a:lnTo>
                <a:lnTo>
                  <a:pt x="59693" y="56246"/>
                </a:lnTo>
                <a:lnTo>
                  <a:pt x="67216" y="45504"/>
                </a:lnTo>
                <a:lnTo>
                  <a:pt x="69969" y="32277"/>
                </a:lnTo>
                <a:lnTo>
                  <a:pt x="67216" y="19939"/>
                </a:lnTo>
                <a:lnTo>
                  <a:pt x="59693" y="9654"/>
                </a:lnTo>
                <a:lnTo>
                  <a:pt x="48505" y="2611"/>
                </a:lnTo>
                <a:lnTo>
                  <a:pt x="34753" y="0"/>
                </a:lnTo>
                <a:lnTo>
                  <a:pt x="21269" y="2611"/>
                </a:lnTo>
                <a:lnTo>
                  <a:pt x="10217" y="9654"/>
                </a:lnTo>
                <a:lnTo>
                  <a:pt x="2745" y="19939"/>
                </a:lnTo>
                <a:lnTo>
                  <a:pt x="0" y="32277"/>
                </a:lnTo>
                <a:close/>
              </a:path>
            </a:pathLst>
          </a:custGeom>
          <a:ln w="11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23115" y="3455506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4092" y="0"/>
                </a:moveTo>
                <a:lnTo>
                  <a:pt x="20981" y="2614"/>
                </a:lnTo>
                <a:lnTo>
                  <a:pt x="10127" y="9678"/>
                </a:lnTo>
                <a:lnTo>
                  <a:pt x="2732" y="20020"/>
                </a:lnTo>
                <a:lnTo>
                  <a:pt x="0" y="32469"/>
                </a:lnTo>
                <a:lnTo>
                  <a:pt x="2732" y="45423"/>
                </a:lnTo>
                <a:lnTo>
                  <a:pt x="10127" y="56126"/>
                </a:lnTo>
                <a:lnTo>
                  <a:pt x="20981" y="63405"/>
                </a:lnTo>
                <a:lnTo>
                  <a:pt x="34092" y="66092"/>
                </a:lnTo>
                <a:lnTo>
                  <a:pt x="47550" y="63405"/>
                </a:lnTo>
                <a:lnTo>
                  <a:pt x="58583" y="56126"/>
                </a:lnTo>
                <a:lnTo>
                  <a:pt x="66044" y="45423"/>
                </a:lnTo>
                <a:lnTo>
                  <a:pt x="68785" y="32469"/>
                </a:lnTo>
                <a:lnTo>
                  <a:pt x="66044" y="20020"/>
                </a:lnTo>
                <a:lnTo>
                  <a:pt x="58583" y="9678"/>
                </a:lnTo>
                <a:lnTo>
                  <a:pt x="47550" y="2614"/>
                </a:lnTo>
                <a:lnTo>
                  <a:pt x="34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23115" y="3455506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469"/>
                </a:moveTo>
                <a:lnTo>
                  <a:pt x="2732" y="45423"/>
                </a:lnTo>
                <a:lnTo>
                  <a:pt x="10127" y="56126"/>
                </a:lnTo>
                <a:lnTo>
                  <a:pt x="20981" y="63405"/>
                </a:lnTo>
                <a:lnTo>
                  <a:pt x="34092" y="66092"/>
                </a:lnTo>
                <a:lnTo>
                  <a:pt x="47550" y="63405"/>
                </a:lnTo>
                <a:lnTo>
                  <a:pt x="58583" y="56126"/>
                </a:lnTo>
                <a:lnTo>
                  <a:pt x="66044" y="45423"/>
                </a:lnTo>
                <a:lnTo>
                  <a:pt x="68785" y="32469"/>
                </a:lnTo>
                <a:lnTo>
                  <a:pt x="66044" y="20020"/>
                </a:lnTo>
                <a:lnTo>
                  <a:pt x="58583" y="9678"/>
                </a:lnTo>
                <a:lnTo>
                  <a:pt x="47550" y="2614"/>
                </a:lnTo>
                <a:lnTo>
                  <a:pt x="34092" y="0"/>
                </a:lnTo>
                <a:lnTo>
                  <a:pt x="20981" y="2614"/>
                </a:lnTo>
                <a:lnTo>
                  <a:pt x="10127" y="9678"/>
                </a:lnTo>
                <a:lnTo>
                  <a:pt x="2732" y="20020"/>
                </a:lnTo>
                <a:lnTo>
                  <a:pt x="0" y="32469"/>
                </a:lnTo>
                <a:close/>
              </a:path>
            </a:pathLst>
          </a:custGeom>
          <a:ln w="119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23115" y="3591918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4092" y="0"/>
                </a:moveTo>
                <a:lnTo>
                  <a:pt x="20981" y="2701"/>
                </a:lnTo>
                <a:lnTo>
                  <a:pt x="10127" y="9942"/>
                </a:lnTo>
                <a:lnTo>
                  <a:pt x="2732" y="20425"/>
                </a:lnTo>
                <a:lnTo>
                  <a:pt x="0" y="32854"/>
                </a:lnTo>
                <a:lnTo>
                  <a:pt x="2732" y="45747"/>
                </a:lnTo>
                <a:lnTo>
                  <a:pt x="10127" y="56318"/>
                </a:lnTo>
                <a:lnTo>
                  <a:pt x="20981" y="63465"/>
                </a:lnTo>
                <a:lnTo>
                  <a:pt x="34092" y="66092"/>
                </a:lnTo>
                <a:lnTo>
                  <a:pt x="47550" y="63465"/>
                </a:lnTo>
                <a:lnTo>
                  <a:pt x="58583" y="56318"/>
                </a:lnTo>
                <a:lnTo>
                  <a:pt x="66044" y="45747"/>
                </a:lnTo>
                <a:lnTo>
                  <a:pt x="68785" y="32854"/>
                </a:lnTo>
                <a:lnTo>
                  <a:pt x="66044" y="20425"/>
                </a:lnTo>
                <a:lnTo>
                  <a:pt x="58583" y="9942"/>
                </a:lnTo>
                <a:lnTo>
                  <a:pt x="47550" y="2701"/>
                </a:lnTo>
                <a:lnTo>
                  <a:pt x="34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23115" y="3591918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854"/>
                </a:moveTo>
                <a:lnTo>
                  <a:pt x="2732" y="45747"/>
                </a:lnTo>
                <a:lnTo>
                  <a:pt x="10127" y="56318"/>
                </a:lnTo>
                <a:lnTo>
                  <a:pt x="20981" y="63465"/>
                </a:lnTo>
                <a:lnTo>
                  <a:pt x="34092" y="66092"/>
                </a:lnTo>
                <a:lnTo>
                  <a:pt x="47550" y="63465"/>
                </a:lnTo>
                <a:lnTo>
                  <a:pt x="58583" y="56318"/>
                </a:lnTo>
                <a:lnTo>
                  <a:pt x="66044" y="45747"/>
                </a:lnTo>
                <a:lnTo>
                  <a:pt x="68785" y="32854"/>
                </a:lnTo>
                <a:lnTo>
                  <a:pt x="66044" y="20425"/>
                </a:lnTo>
                <a:lnTo>
                  <a:pt x="58583" y="9942"/>
                </a:lnTo>
                <a:lnTo>
                  <a:pt x="47550" y="2701"/>
                </a:lnTo>
                <a:lnTo>
                  <a:pt x="34092" y="0"/>
                </a:lnTo>
                <a:lnTo>
                  <a:pt x="20981" y="2701"/>
                </a:lnTo>
                <a:lnTo>
                  <a:pt x="10127" y="9942"/>
                </a:lnTo>
                <a:lnTo>
                  <a:pt x="2732" y="20425"/>
                </a:lnTo>
                <a:lnTo>
                  <a:pt x="0" y="32854"/>
                </a:lnTo>
                <a:close/>
              </a:path>
            </a:pathLst>
          </a:custGeom>
          <a:ln w="119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03055" y="3522559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33691" y="0"/>
                </a:moveTo>
                <a:lnTo>
                  <a:pt x="20812" y="2635"/>
                </a:lnTo>
                <a:lnTo>
                  <a:pt x="10077" y="9846"/>
                </a:lnTo>
                <a:lnTo>
                  <a:pt x="2726" y="20587"/>
                </a:lnTo>
                <a:lnTo>
                  <a:pt x="0" y="33814"/>
                </a:lnTo>
                <a:lnTo>
                  <a:pt x="2726" y="46708"/>
                </a:lnTo>
                <a:lnTo>
                  <a:pt x="10077" y="57278"/>
                </a:lnTo>
                <a:lnTo>
                  <a:pt x="20812" y="64426"/>
                </a:lnTo>
                <a:lnTo>
                  <a:pt x="33691" y="67053"/>
                </a:lnTo>
                <a:lnTo>
                  <a:pt x="47180" y="64426"/>
                </a:lnTo>
                <a:lnTo>
                  <a:pt x="58282" y="57278"/>
                </a:lnTo>
                <a:lnTo>
                  <a:pt x="65812" y="46708"/>
                </a:lnTo>
                <a:lnTo>
                  <a:pt x="68585" y="33814"/>
                </a:lnTo>
                <a:lnTo>
                  <a:pt x="65812" y="20587"/>
                </a:lnTo>
                <a:lnTo>
                  <a:pt x="58282" y="9846"/>
                </a:lnTo>
                <a:lnTo>
                  <a:pt x="47180" y="2635"/>
                </a:lnTo>
                <a:lnTo>
                  <a:pt x="33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03055" y="3522559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10">
                <a:moveTo>
                  <a:pt x="0" y="33814"/>
                </a:moveTo>
                <a:lnTo>
                  <a:pt x="2726" y="46708"/>
                </a:lnTo>
                <a:lnTo>
                  <a:pt x="10077" y="57278"/>
                </a:lnTo>
                <a:lnTo>
                  <a:pt x="20812" y="64426"/>
                </a:lnTo>
                <a:lnTo>
                  <a:pt x="33691" y="67053"/>
                </a:lnTo>
                <a:lnTo>
                  <a:pt x="47180" y="64426"/>
                </a:lnTo>
                <a:lnTo>
                  <a:pt x="58282" y="57278"/>
                </a:lnTo>
                <a:lnTo>
                  <a:pt x="65812" y="46708"/>
                </a:lnTo>
                <a:lnTo>
                  <a:pt x="68585" y="33814"/>
                </a:lnTo>
                <a:lnTo>
                  <a:pt x="65812" y="20587"/>
                </a:lnTo>
                <a:lnTo>
                  <a:pt x="58282" y="9846"/>
                </a:lnTo>
                <a:lnTo>
                  <a:pt x="47180" y="2635"/>
                </a:lnTo>
                <a:lnTo>
                  <a:pt x="33691" y="0"/>
                </a:lnTo>
                <a:lnTo>
                  <a:pt x="20812" y="2635"/>
                </a:lnTo>
                <a:lnTo>
                  <a:pt x="10077" y="9846"/>
                </a:lnTo>
                <a:lnTo>
                  <a:pt x="2726" y="20587"/>
                </a:lnTo>
                <a:lnTo>
                  <a:pt x="0" y="33814"/>
                </a:lnTo>
                <a:close/>
              </a:path>
            </a:pathLst>
          </a:custGeom>
          <a:ln w="119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03055" y="3651094"/>
            <a:ext cx="68580" cy="66675"/>
          </a:xfrm>
          <a:custGeom>
            <a:avLst/>
            <a:gdLst/>
            <a:ahLst/>
            <a:cxnLst/>
            <a:rect l="l" t="t" r="r" b="b"/>
            <a:pathLst>
              <a:path w="68579" h="66675">
                <a:moveTo>
                  <a:pt x="33691" y="0"/>
                </a:moveTo>
                <a:lnTo>
                  <a:pt x="20812" y="2671"/>
                </a:lnTo>
                <a:lnTo>
                  <a:pt x="10077" y="9846"/>
                </a:lnTo>
                <a:lnTo>
                  <a:pt x="2726" y="20263"/>
                </a:lnTo>
                <a:lnTo>
                  <a:pt x="0" y="32662"/>
                </a:lnTo>
                <a:lnTo>
                  <a:pt x="2726" y="45585"/>
                </a:lnTo>
                <a:lnTo>
                  <a:pt x="10077" y="56222"/>
                </a:lnTo>
                <a:lnTo>
                  <a:pt x="20812" y="63435"/>
                </a:lnTo>
                <a:lnTo>
                  <a:pt x="33691" y="66092"/>
                </a:lnTo>
                <a:lnTo>
                  <a:pt x="47180" y="63435"/>
                </a:lnTo>
                <a:lnTo>
                  <a:pt x="58282" y="56222"/>
                </a:lnTo>
                <a:lnTo>
                  <a:pt x="65812" y="45585"/>
                </a:lnTo>
                <a:lnTo>
                  <a:pt x="68585" y="32662"/>
                </a:lnTo>
                <a:lnTo>
                  <a:pt x="65812" y="20263"/>
                </a:lnTo>
                <a:lnTo>
                  <a:pt x="58282" y="9846"/>
                </a:lnTo>
                <a:lnTo>
                  <a:pt x="47180" y="2671"/>
                </a:lnTo>
                <a:lnTo>
                  <a:pt x="33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03055" y="3651094"/>
            <a:ext cx="68580" cy="66675"/>
          </a:xfrm>
          <a:custGeom>
            <a:avLst/>
            <a:gdLst/>
            <a:ahLst/>
            <a:cxnLst/>
            <a:rect l="l" t="t" r="r" b="b"/>
            <a:pathLst>
              <a:path w="68579" h="66675">
                <a:moveTo>
                  <a:pt x="0" y="32662"/>
                </a:moveTo>
                <a:lnTo>
                  <a:pt x="2726" y="45585"/>
                </a:lnTo>
                <a:lnTo>
                  <a:pt x="10077" y="56222"/>
                </a:lnTo>
                <a:lnTo>
                  <a:pt x="20812" y="63435"/>
                </a:lnTo>
                <a:lnTo>
                  <a:pt x="33691" y="66092"/>
                </a:lnTo>
                <a:lnTo>
                  <a:pt x="47180" y="63435"/>
                </a:lnTo>
                <a:lnTo>
                  <a:pt x="58282" y="56222"/>
                </a:lnTo>
                <a:lnTo>
                  <a:pt x="65812" y="45585"/>
                </a:lnTo>
                <a:lnTo>
                  <a:pt x="68585" y="32662"/>
                </a:lnTo>
                <a:lnTo>
                  <a:pt x="65812" y="20263"/>
                </a:lnTo>
                <a:lnTo>
                  <a:pt x="58282" y="9846"/>
                </a:lnTo>
                <a:lnTo>
                  <a:pt x="47180" y="2671"/>
                </a:lnTo>
                <a:lnTo>
                  <a:pt x="33691" y="0"/>
                </a:lnTo>
                <a:lnTo>
                  <a:pt x="20812" y="2671"/>
                </a:lnTo>
                <a:lnTo>
                  <a:pt x="10077" y="9846"/>
                </a:lnTo>
                <a:lnTo>
                  <a:pt x="2726" y="20263"/>
                </a:lnTo>
                <a:lnTo>
                  <a:pt x="0" y="32662"/>
                </a:lnTo>
                <a:close/>
              </a:path>
            </a:pathLst>
          </a:custGeom>
          <a:ln w="119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03055" y="3730252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33691" y="0"/>
                </a:moveTo>
                <a:lnTo>
                  <a:pt x="20812" y="2611"/>
                </a:lnTo>
                <a:lnTo>
                  <a:pt x="10077" y="9654"/>
                </a:lnTo>
                <a:lnTo>
                  <a:pt x="2726" y="19939"/>
                </a:lnTo>
                <a:lnTo>
                  <a:pt x="0" y="32277"/>
                </a:lnTo>
                <a:lnTo>
                  <a:pt x="2726" y="45171"/>
                </a:lnTo>
                <a:lnTo>
                  <a:pt x="10077" y="55741"/>
                </a:lnTo>
                <a:lnTo>
                  <a:pt x="20812" y="62889"/>
                </a:lnTo>
                <a:lnTo>
                  <a:pt x="33691" y="65516"/>
                </a:lnTo>
                <a:lnTo>
                  <a:pt x="47180" y="62889"/>
                </a:lnTo>
                <a:lnTo>
                  <a:pt x="58282" y="55741"/>
                </a:lnTo>
                <a:lnTo>
                  <a:pt x="65812" y="45171"/>
                </a:lnTo>
                <a:lnTo>
                  <a:pt x="68585" y="32277"/>
                </a:lnTo>
                <a:lnTo>
                  <a:pt x="65812" y="19939"/>
                </a:lnTo>
                <a:lnTo>
                  <a:pt x="58282" y="9654"/>
                </a:lnTo>
                <a:lnTo>
                  <a:pt x="47180" y="2611"/>
                </a:lnTo>
                <a:lnTo>
                  <a:pt x="33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03055" y="3730252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0" y="32277"/>
                </a:moveTo>
                <a:lnTo>
                  <a:pt x="2726" y="45171"/>
                </a:lnTo>
                <a:lnTo>
                  <a:pt x="10077" y="55741"/>
                </a:lnTo>
                <a:lnTo>
                  <a:pt x="20812" y="62889"/>
                </a:lnTo>
                <a:lnTo>
                  <a:pt x="33691" y="65516"/>
                </a:lnTo>
                <a:lnTo>
                  <a:pt x="47180" y="62889"/>
                </a:lnTo>
                <a:lnTo>
                  <a:pt x="58282" y="55741"/>
                </a:lnTo>
                <a:lnTo>
                  <a:pt x="65812" y="45171"/>
                </a:lnTo>
                <a:lnTo>
                  <a:pt x="68585" y="32277"/>
                </a:lnTo>
                <a:lnTo>
                  <a:pt x="65812" y="19939"/>
                </a:lnTo>
                <a:lnTo>
                  <a:pt x="58282" y="9654"/>
                </a:lnTo>
                <a:lnTo>
                  <a:pt x="47180" y="2611"/>
                </a:lnTo>
                <a:lnTo>
                  <a:pt x="33691" y="0"/>
                </a:lnTo>
                <a:lnTo>
                  <a:pt x="20812" y="2611"/>
                </a:lnTo>
                <a:lnTo>
                  <a:pt x="10077" y="9654"/>
                </a:lnTo>
                <a:lnTo>
                  <a:pt x="2726" y="19939"/>
                </a:lnTo>
                <a:lnTo>
                  <a:pt x="0" y="32277"/>
                </a:lnTo>
                <a:close/>
              </a:path>
            </a:pathLst>
          </a:custGeom>
          <a:ln w="119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03022" y="3426494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35094" y="0"/>
                </a:moveTo>
                <a:lnTo>
                  <a:pt x="21404" y="2611"/>
                </a:lnTo>
                <a:lnTo>
                  <a:pt x="10252" y="9654"/>
                </a:lnTo>
                <a:lnTo>
                  <a:pt x="2748" y="19939"/>
                </a:lnTo>
                <a:lnTo>
                  <a:pt x="0" y="32277"/>
                </a:lnTo>
                <a:lnTo>
                  <a:pt x="2748" y="45504"/>
                </a:lnTo>
                <a:lnTo>
                  <a:pt x="10252" y="56246"/>
                </a:lnTo>
                <a:lnTo>
                  <a:pt x="21404" y="63456"/>
                </a:lnTo>
                <a:lnTo>
                  <a:pt x="35094" y="66092"/>
                </a:lnTo>
                <a:lnTo>
                  <a:pt x="48553" y="63456"/>
                </a:lnTo>
                <a:lnTo>
                  <a:pt x="59586" y="56246"/>
                </a:lnTo>
                <a:lnTo>
                  <a:pt x="67046" y="45504"/>
                </a:lnTo>
                <a:lnTo>
                  <a:pt x="69788" y="32277"/>
                </a:lnTo>
                <a:lnTo>
                  <a:pt x="67046" y="19939"/>
                </a:lnTo>
                <a:lnTo>
                  <a:pt x="59586" y="9654"/>
                </a:lnTo>
                <a:lnTo>
                  <a:pt x="48553" y="2611"/>
                </a:lnTo>
                <a:lnTo>
                  <a:pt x="35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03022" y="3426494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2277"/>
                </a:moveTo>
                <a:lnTo>
                  <a:pt x="2748" y="45504"/>
                </a:lnTo>
                <a:lnTo>
                  <a:pt x="10252" y="56246"/>
                </a:lnTo>
                <a:lnTo>
                  <a:pt x="21404" y="63456"/>
                </a:lnTo>
                <a:lnTo>
                  <a:pt x="35094" y="66092"/>
                </a:lnTo>
                <a:lnTo>
                  <a:pt x="48553" y="63456"/>
                </a:lnTo>
                <a:lnTo>
                  <a:pt x="59586" y="56246"/>
                </a:lnTo>
                <a:lnTo>
                  <a:pt x="67046" y="45504"/>
                </a:lnTo>
                <a:lnTo>
                  <a:pt x="69788" y="32277"/>
                </a:lnTo>
                <a:lnTo>
                  <a:pt x="67046" y="19939"/>
                </a:lnTo>
                <a:lnTo>
                  <a:pt x="59586" y="9654"/>
                </a:lnTo>
                <a:lnTo>
                  <a:pt x="48553" y="2611"/>
                </a:lnTo>
                <a:lnTo>
                  <a:pt x="35094" y="0"/>
                </a:lnTo>
                <a:lnTo>
                  <a:pt x="21404" y="2611"/>
                </a:lnTo>
                <a:lnTo>
                  <a:pt x="10252" y="9654"/>
                </a:lnTo>
                <a:lnTo>
                  <a:pt x="2748" y="19939"/>
                </a:lnTo>
                <a:lnTo>
                  <a:pt x="0" y="32277"/>
                </a:lnTo>
                <a:close/>
              </a:path>
            </a:pathLst>
          </a:custGeom>
          <a:ln w="11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03022" y="3710463"/>
            <a:ext cx="69850" cy="66040"/>
          </a:xfrm>
          <a:custGeom>
            <a:avLst/>
            <a:gdLst/>
            <a:ahLst/>
            <a:cxnLst/>
            <a:rect l="l" t="t" r="r" b="b"/>
            <a:pathLst>
              <a:path w="69850" h="66039">
                <a:moveTo>
                  <a:pt x="35094" y="0"/>
                </a:moveTo>
                <a:lnTo>
                  <a:pt x="21404" y="2614"/>
                </a:lnTo>
                <a:lnTo>
                  <a:pt x="10252" y="9678"/>
                </a:lnTo>
                <a:lnTo>
                  <a:pt x="2748" y="20020"/>
                </a:lnTo>
                <a:lnTo>
                  <a:pt x="0" y="32469"/>
                </a:lnTo>
                <a:lnTo>
                  <a:pt x="2748" y="45363"/>
                </a:lnTo>
                <a:lnTo>
                  <a:pt x="10252" y="55933"/>
                </a:lnTo>
                <a:lnTo>
                  <a:pt x="21404" y="63081"/>
                </a:lnTo>
                <a:lnTo>
                  <a:pt x="35094" y="65708"/>
                </a:lnTo>
                <a:lnTo>
                  <a:pt x="48553" y="63081"/>
                </a:lnTo>
                <a:lnTo>
                  <a:pt x="59586" y="55933"/>
                </a:lnTo>
                <a:lnTo>
                  <a:pt x="67046" y="45363"/>
                </a:lnTo>
                <a:lnTo>
                  <a:pt x="69788" y="32469"/>
                </a:lnTo>
                <a:lnTo>
                  <a:pt x="67046" y="20020"/>
                </a:lnTo>
                <a:lnTo>
                  <a:pt x="59586" y="9678"/>
                </a:lnTo>
                <a:lnTo>
                  <a:pt x="48553" y="2614"/>
                </a:lnTo>
                <a:lnTo>
                  <a:pt x="35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03022" y="3710463"/>
            <a:ext cx="69850" cy="66040"/>
          </a:xfrm>
          <a:custGeom>
            <a:avLst/>
            <a:gdLst/>
            <a:ahLst/>
            <a:cxnLst/>
            <a:rect l="l" t="t" r="r" b="b"/>
            <a:pathLst>
              <a:path w="69850" h="66039">
                <a:moveTo>
                  <a:pt x="0" y="32469"/>
                </a:moveTo>
                <a:lnTo>
                  <a:pt x="2748" y="45363"/>
                </a:lnTo>
                <a:lnTo>
                  <a:pt x="10252" y="55933"/>
                </a:lnTo>
                <a:lnTo>
                  <a:pt x="21404" y="63081"/>
                </a:lnTo>
                <a:lnTo>
                  <a:pt x="35094" y="65708"/>
                </a:lnTo>
                <a:lnTo>
                  <a:pt x="48553" y="63081"/>
                </a:lnTo>
                <a:lnTo>
                  <a:pt x="59586" y="55933"/>
                </a:lnTo>
                <a:lnTo>
                  <a:pt x="67046" y="45363"/>
                </a:lnTo>
                <a:lnTo>
                  <a:pt x="69788" y="32469"/>
                </a:lnTo>
                <a:lnTo>
                  <a:pt x="67046" y="20020"/>
                </a:lnTo>
                <a:lnTo>
                  <a:pt x="59586" y="9678"/>
                </a:lnTo>
                <a:lnTo>
                  <a:pt x="48553" y="2614"/>
                </a:lnTo>
                <a:lnTo>
                  <a:pt x="35094" y="0"/>
                </a:lnTo>
                <a:lnTo>
                  <a:pt x="21404" y="2614"/>
                </a:lnTo>
                <a:lnTo>
                  <a:pt x="10252" y="9678"/>
                </a:lnTo>
                <a:lnTo>
                  <a:pt x="2748" y="20020"/>
                </a:lnTo>
                <a:lnTo>
                  <a:pt x="0" y="32469"/>
                </a:lnTo>
                <a:close/>
              </a:path>
            </a:pathLst>
          </a:custGeom>
          <a:ln w="119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03022" y="3758879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35094" y="0"/>
                </a:moveTo>
                <a:lnTo>
                  <a:pt x="21404" y="2617"/>
                </a:lnTo>
                <a:lnTo>
                  <a:pt x="10252" y="9702"/>
                </a:lnTo>
                <a:lnTo>
                  <a:pt x="2748" y="20101"/>
                </a:lnTo>
                <a:lnTo>
                  <a:pt x="0" y="32662"/>
                </a:lnTo>
                <a:lnTo>
                  <a:pt x="2748" y="45666"/>
                </a:lnTo>
                <a:lnTo>
                  <a:pt x="10252" y="56294"/>
                </a:lnTo>
                <a:lnTo>
                  <a:pt x="21404" y="63462"/>
                </a:lnTo>
                <a:lnTo>
                  <a:pt x="35094" y="66092"/>
                </a:lnTo>
                <a:lnTo>
                  <a:pt x="48553" y="63462"/>
                </a:lnTo>
                <a:lnTo>
                  <a:pt x="59586" y="56294"/>
                </a:lnTo>
                <a:lnTo>
                  <a:pt x="67046" y="45666"/>
                </a:lnTo>
                <a:lnTo>
                  <a:pt x="69788" y="32662"/>
                </a:lnTo>
                <a:lnTo>
                  <a:pt x="67046" y="20101"/>
                </a:lnTo>
                <a:lnTo>
                  <a:pt x="59586" y="9702"/>
                </a:lnTo>
                <a:lnTo>
                  <a:pt x="48553" y="2617"/>
                </a:lnTo>
                <a:lnTo>
                  <a:pt x="35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03022" y="3758879"/>
            <a:ext cx="69850" cy="66675"/>
          </a:xfrm>
          <a:custGeom>
            <a:avLst/>
            <a:gdLst/>
            <a:ahLst/>
            <a:cxnLst/>
            <a:rect l="l" t="t" r="r" b="b"/>
            <a:pathLst>
              <a:path w="69850" h="66675">
                <a:moveTo>
                  <a:pt x="0" y="32662"/>
                </a:moveTo>
                <a:lnTo>
                  <a:pt x="2748" y="45666"/>
                </a:lnTo>
                <a:lnTo>
                  <a:pt x="10252" y="56294"/>
                </a:lnTo>
                <a:lnTo>
                  <a:pt x="21404" y="63462"/>
                </a:lnTo>
                <a:lnTo>
                  <a:pt x="35094" y="66092"/>
                </a:lnTo>
                <a:lnTo>
                  <a:pt x="48553" y="63462"/>
                </a:lnTo>
                <a:lnTo>
                  <a:pt x="59586" y="56294"/>
                </a:lnTo>
                <a:lnTo>
                  <a:pt x="67046" y="45666"/>
                </a:lnTo>
                <a:lnTo>
                  <a:pt x="69788" y="32662"/>
                </a:lnTo>
                <a:lnTo>
                  <a:pt x="67046" y="20101"/>
                </a:lnTo>
                <a:lnTo>
                  <a:pt x="59586" y="9702"/>
                </a:lnTo>
                <a:lnTo>
                  <a:pt x="48553" y="2617"/>
                </a:lnTo>
                <a:lnTo>
                  <a:pt x="35094" y="0"/>
                </a:lnTo>
                <a:lnTo>
                  <a:pt x="21404" y="2617"/>
                </a:lnTo>
                <a:lnTo>
                  <a:pt x="10252" y="9702"/>
                </a:lnTo>
                <a:lnTo>
                  <a:pt x="2748" y="20101"/>
                </a:lnTo>
                <a:lnTo>
                  <a:pt x="0" y="32662"/>
                </a:lnTo>
                <a:close/>
              </a:path>
            </a:pathLst>
          </a:custGeom>
          <a:ln w="11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02667" y="2928301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504"/>
                </a:lnTo>
                <a:lnTo>
                  <a:pt x="10094" y="56246"/>
                </a:lnTo>
                <a:lnTo>
                  <a:pt x="20854" y="63456"/>
                </a:lnTo>
                <a:lnTo>
                  <a:pt x="33771" y="66092"/>
                </a:lnTo>
                <a:lnTo>
                  <a:pt x="47522" y="63456"/>
                </a:lnTo>
                <a:lnTo>
                  <a:pt x="58711" y="56246"/>
                </a:lnTo>
                <a:lnTo>
                  <a:pt x="66233" y="45504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02667" y="2928301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277"/>
                </a:moveTo>
                <a:lnTo>
                  <a:pt x="2730" y="45504"/>
                </a:lnTo>
                <a:lnTo>
                  <a:pt x="10094" y="56246"/>
                </a:lnTo>
                <a:lnTo>
                  <a:pt x="20854" y="63456"/>
                </a:lnTo>
                <a:lnTo>
                  <a:pt x="33771" y="66092"/>
                </a:lnTo>
                <a:lnTo>
                  <a:pt x="47522" y="63456"/>
                </a:lnTo>
                <a:lnTo>
                  <a:pt x="58711" y="56246"/>
                </a:lnTo>
                <a:lnTo>
                  <a:pt x="66233" y="45504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02667" y="3045500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261"/>
                </a:lnTo>
                <a:lnTo>
                  <a:pt x="10094" y="56029"/>
                </a:lnTo>
                <a:lnTo>
                  <a:pt x="20854" y="63375"/>
                </a:lnTo>
                <a:lnTo>
                  <a:pt x="33771" y="66092"/>
                </a:lnTo>
                <a:lnTo>
                  <a:pt x="47522" y="63375"/>
                </a:lnTo>
                <a:lnTo>
                  <a:pt x="58711" y="56029"/>
                </a:lnTo>
                <a:lnTo>
                  <a:pt x="66233" y="45261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02667" y="3045500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277"/>
                </a:moveTo>
                <a:lnTo>
                  <a:pt x="2730" y="45261"/>
                </a:lnTo>
                <a:lnTo>
                  <a:pt x="10094" y="56029"/>
                </a:lnTo>
                <a:lnTo>
                  <a:pt x="20854" y="63375"/>
                </a:lnTo>
                <a:lnTo>
                  <a:pt x="33771" y="66092"/>
                </a:lnTo>
                <a:lnTo>
                  <a:pt x="47522" y="63375"/>
                </a:lnTo>
                <a:lnTo>
                  <a:pt x="58711" y="56029"/>
                </a:lnTo>
                <a:lnTo>
                  <a:pt x="66233" y="45261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02667" y="3309295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33771" y="0"/>
                </a:move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lnTo>
                  <a:pt x="2730" y="45504"/>
                </a:lnTo>
                <a:lnTo>
                  <a:pt x="10094" y="56246"/>
                </a:lnTo>
                <a:lnTo>
                  <a:pt x="20854" y="63456"/>
                </a:lnTo>
                <a:lnTo>
                  <a:pt x="33771" y="66092"/>
                </a:lnTo>
                <a:lnTo>
                  <a:pt x="47522" y="63456"/>
                </a:lnTo>
                <a:lnTo>
                  <a:pt x="58711" y="56246"/>
                </a:lnTo>
                <a:lnTo>
                  <a:pt x="66233" y="45504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02667" y="3309295"/>
            <a:ext cx="69215" cy="66675"/>
          </a:xfrm>
          <a:custGeom>
            <a:avLst/>
            <a:gdLst/>
            <a:ahLst/>
            <a:cxnLst/>
            <a:rect l="l" t="t" r="r" b="b"/>
            <a:pathLst>
              <a:path w="69214" h="66675">
                <a:moveTo>
                  <a:pt x="0" y="32277"/>
                </a:moveTo>
                <a:lnTo>
                  <a:pt x="2730" y="45504"/>
                </a:lnTo>
                <a:lnTo>
                  <a:pt x="10094" y="56246"/>
                </a:lnTo>
                <a:lnTo>
                  <a:pt x="20854" y="63456"/>
                </a:lnTo>
                <a:lnTo>
                  <a:pt x="33771" y="66092"/>
                </a:lnTo>
                <a:lnTo>
                  <a:pt x="47522" y="63456"/>
                </a:lnTo>
                <a:lnTo>
                  <a:pt x="58711" y="56246"/>
                </a:lnTo>
                <a:lnTo>
                  <a:pt x="66233" y="45504"/>
                </a:lnTo>
                <a:lnTo>
                  <a:pt x="68986" y="32277"/>
                </a:lnTo>
                <a:lnTo>
                  <a:pt x="66233" y="19939"/>
                </a:lnTo>
                <a:lnTo>
                  <a:pt x="58711" y="9654"/>
                </a:lnTo>
                <a:lnTo>
                  <a:pt x="47522" y="2611"/>
                </a:lnTo>
                <a:lnTo>
                  <a:pt x="33771" y="0"/>
                </a:lnTo>
                <a:lnTo>
                  <a:pt x="20854" y="2611"/>
                </a:lnTo>
                <a:lnTo>
                  <a:pt x="10094" y="9654"/>
                </a:lnTo>
                <a:lnTo>
                  <a:pt x="2730" y="19939"/>
                </a:lnTo>
                <a:lnTo>
                  <a:pt x="0" y="32277"/>
                </a:lnTo>
                <a:close/>
              </a:path>
            </a:pathLst>
          </a:custGeom>
          <a:ln w="1196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42585" y="5487474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4" h="68579">
                <a:moveTo>
                  <a:pt x="33771" y="0"/>
                </a:moveTo>
                <a:lnTo>
                  <a:pt x="20854" y="2637"/>
                </a:lnTo>
                <a:lnTo>
                  <a:pt x="10094" y="9846"/>
                </a:lnTo>
                <a:lnTo>
                  <a:pt x="2730" y="20571"/>
                </a:lnTo>
                <a:lnTo>
                  <a:pt x="0" y="33757"/>
                </a:lnTo>
                <a:lnTo>
                  <a:pt x="2730" y="47475"/>
                </a:lnTo>
                <a:lnTo>
                  <a:pt x="10094" y="58474"/>
                </a:lnTo>
                <a:lnTo>
                  <a:pt x="20854" y="65784"/>
                </a:lnTo>
                <a:lnTo>
                  <a:pt x="33771" y="68436"/>
                </a:lnTo>
                <a:lnTo>
                  <a:pt x="47530" y="65784"/>
                </a:lnTo>
                <a:lnTo>
                  <a:pt x="58718" y="58474"/>
                </a:lnTo>
                <a:lnTo>
                  <a:pt x="66236" y="47475"/>
                </a:lnTo>
                <a:lnTo>
                  <a:pt x="68986" y="33757"/>
                </a:lnTo>
                <a:lnTo>
                  <a:pt x="66236" y="20571"/>
                </a:lnTo>
                <a:lnTo>
                  <a:pt x="58718" y="9846"/>
                </a:lnTo>
                <a:lnTo>
                  <a:pt x="47530" y="2637"/>
                </a:lnTo>
                <a:lnTo>
                  <a:pt x="3377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42585" y="5487474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4" h="68579">
                <a:moveTo>
                  <a:pt x="0" y="33757"/>
                </a:moveTo>
                <a:lnTo>
                  <a:pt x="2730" y="47475"/>
                </a:lnTo>
                <a:lnTo>
                  <a:pt x="10094" y="58474"/>
                </a:lnTo>
                <a:lnTo>
                  <a:pt x="20854" y="65784"/>
                </a:lnTo>
                <a:lnTo>
                  <a:pt x="33771" y="68436"/>
                </a:lnTo>
                <a:lnTo>
                  <a:pt x="47530" y="65784"/>
                </a:lnTo>
                <a:lnTo>
                  <a:pt x="58718" y="58474"/>
                </a:lnTo>
                <a:lnTo>
                  <a:pt x="66236" y="47475"/>
                </a:lnTo>
                <a:lnTo>
                  <a:pt x="68986" y="33757"/>
                </a:lnTo>
                <a:lnTo>
                  <a:pt x="66236" y="20571"/>
                </a:lnTo>
                <a:lnTo>
                  <a:pt x="58718" y="9846"/>
                </a:lnTo>
                <a:lnTo>
                  <a:pt x="47530" y="2637"/>
                </a:lnTo>
                <a:lnTo>
                  <a:pt x="33771" y="0"/>
                </a:lnTo>
                <a:lnTo>
                  <a:pt x="20854" y="2637"/>
                </a:lnTo>
                <a:lnTo>
                  <a:pt x="10094" y="9846"/>
                </a:lnTo>
                <a:lnTo>
                  <a:pt x="2730" y="20571"/>
                </a:lnTo>
                <a:lnTo>
                  <a:pt x="0" y="33757"/>
                </a:lnTo>
                <a:close/>
              </a:path>
            </a:pathLst>
          </a:custGeom>
          <a:ln w="1197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81541" y="5487474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35215" y="0"/>
                </a:moveTo>
                <a:lnTo>
                  <a:pt x="21455" y="2637"/>
                </a:lnTo>
                <a:lnTo>
                  <a:pt x="10267" y="9846"/>
                </a:lnTo>
                <a:lnTo>
                  <a:pt x="2749" y="20571"/>
                </a:lnTo>
                <a:lnTo>
                  <a:pt x="0" y="33757"/>
                </a:lnTo>
                <a:lnTo>
                  <a:pt x="2749" y="47475"/>
                </a:lnTo>
                <a:lnTo>
                  <a:pt x="10267" y="58474"/>
                </a:lnTo>
                <a:lnTo>
                  <a:pt x="21455" y="65784"/>
                </a:lnTo>
                <a:lnTo>
                  <a:pt x="35215" y="68436"/>
                </a:lnTo>
                <a:lnTo>
                  <a:pt x="48696" y="65784"/>
                </a:lnTo>
                <a:lnTo>
                  <a:pt x="59741" y="58474"/>
                </a:lnTo>
                <a:lnTo>
                  <a:pt x="67206" y="47475"/>
                </a:lnTo>
                <a:lnTo>
                  <a:pt x="69949" y="33757"/>
                </a:lnTo>
                <a:lnTo>
                  <a:pt x="67206" y="20571"/>
                </a:lnTo>
                <a:lnTo>
                  <a:pt x="59741" y="9846"/>
                </a:lnTo>
                <a:lnTo>
                  <a:pt x="48696" y="2637"/>
                </a:lnTo>
                <a:lnTo>
                  <a:pt x="3521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81541" y="5487474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0" y="33757"/>
                </a:moveTo>
                <a:lnTo>
                  <a:pt x="2749" y="47475"/>
                </a:lnTo>
                <a:lnTo>
                  <a:pt x="10267" y="58474"/>
                </a:lnTo>
                <a:lnTo>
                  <a:pt x="21455" y="65784"/>
                </a:lnTo>
                <a:lnTo>
                  <a:pt x="35215" y="68436"/>
                </a:lnTo>
                <a:lnTo>
                  <a:pt x="48696" y="65784"/>
                </a:lnTo>
                <a:lnTo>
                  <a:pt x="59741" y="58474"/>
                </a:lnTo>
                <a:lnTo>
                  <a:pt x="67206" y="47475"/>
                </a:lnTo>
                <a:lnTo>
                  <a:pt x="69949" y="33757"/>
                </a:lnTo>
                <a:lnTo>
                  <a:pt x="67206" y="20571"/>
                </a:lnTo>
                <a:lnTo>
                  <a:pt x="59741" y="9846"/>
                </a:lnTo>
                <a:lnTo>
                  <a:pt x="48696" y="2637"/>
                </a:lnTo>
                <a:lnTo>
                  <a:pt x="35215" y="0"/>
                </a:lnTo>
                <a:lnTo>
                  <a:pt x="21455" y="2637"/>
                </a:lnTo>
                <a:lnTo>
                  <a:pt x="10267" y="9846"/>
                </a:lnTo>
                <a:lnTo>
                  <a:pt x="2749" y="20571"/>
                </a:lnTo>
                <a:lnTo>
                  <a:pt x="0" y="33757"/>
                </a:lnTo>
                <a:close/>
              </a:path>
            </a:pathLst>
          </a:custGeom>
          <a:ln w="1196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61858" y="5487474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34753" y="0"/>
                </a:moveTo>
                <a:lnTo>
                  <a:pt x="21269" y="2637"/>
                </a:lnTo>
                <a:lnTo>
                  <a:pt x="10217" y="9846"/>
                </a:lnTo>
                <a:lnTo>
                  <a:pt x="2745" y="20571"/>
                </a:lnTo>
                <a:lnTo>
                  <a:pt x="0" y="33757"/>
                </a:lnTo>
                <a:lnTo>
                  <a:pt x="2745" y="47475"/>
                </a:lnTo>
                <a:lnTo>
                  <a:pt x="10217" y="58474"/>
                </a:lnTo>
                <a:lnTo>
                  <a:pt x="21269" y="65784"/>
                </a:lnTo>
                <a:lnTo>
                  <a:pt x="34753" y="68436"/>
                </a:lnTo>
                <a:lnTo>
                  <a:pt x="48505" y="65784"/>
                </a:lnTo>
                <a:lnTo>
                  <a:pt x="59693" y="58474"/>
                </a:lnTo>
                <a:lnTo>
                  <a:pt x="67216" y="47475"/>
                </a:lnTo>
                <a:lnTo>
                  <a:pt x="69969" y="33757"/>
                </a:lnTo>
                <a:lnTo>
                  <a:pt x="67216" y="20571"/>
                </a:lnTo>
                <a:lnTo>
                  <a:pt x="59693" y="9846"/>
                </a:lnTo>
                <a:lnTo>
                  <a:pt x="48505" y="2637"/>
                </a:lnTo>
                <a:lnTo>
                  <a:pt x="3475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61858" y="5487474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0" y="33757"/>
                </a:moveTo>
                <a:lnTo>
                  <a:pt x="2745" y="47475"/>
                </a:lnTo>
                <a:lnTo>
                  <a:pt x="10217" y="58474"/>
                </a:lnTo>
                <a:lnTo>
                  <a:pt x="21269" y="65784"/>
                </a:lnTo>
                <a:lnTo>
                  <a:pt x="34753" y="68436"/>
                </a:lnTo>
                <a:lnTo>
                  <a:pt x="48505" y="65784"/>
                </a:lnTo>
                <a:lnTo>
                  <a:pt x="59693" y="58474"/>
                </a:lnTo>
                <a:lnTo>
                  <a:pt x="67216" y="47475"/>
                </a:lnTo>
                <a:lnTo>
                  <a:pt x="69969" y="33757"/>
                </a:lnTo>
                <a:lnTo>
                  <a:pt x="67216" y="20571"/>
                </a:lnTo>
                <a:lnTo>
                  <a:pt x="59693" y="9846"/>
                </a:lnTo>
                <a:lnTo>
                  <a:pt x="48505" y="2637"/>
                </a:lnTo>
                <a:lnTo>
                  <a:pt x="34753" y="0"/>
                </a:lnTo>
                <a:lnTo>
                  <a:pt x="21269" y="2637"/>
                </a:lnTo>
                <a:lnTo>
                  <a:pt x="10217" y="9846"/>
                </a:lnTo>
                <a:lnTo>
                  <a:pt x="2745" y="20571"/>
                </a:lnTo>
                <a:lnTo>
                  <a:pt x="0" y="33757"/>
                </a:lnTo>
                <a:close/>
              </a:path>
            </a:pathLst>
          </a:custGeom>
          <a:ln w="1196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23115" y="5487474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4" h="68579">
                <a:moveTo>
                  <a:pt x="34092" y="0"/>
                </a:moveTo>
                <a:lnTo>
                  <a:pt x="20981" y="2637"/>
                </a:lnTo>
                <a:lnTo>
                  <a:pt x="10127" y="9846"/>
                </a:lnTo>
                <a:lnTo>
                  <a:pt x="2732" y="20571"/>
                </a:lnTo>
                <a:lnTo>
                  <a:pt x="0" y="33757"/>
                </a:lnTo>
                <a:lnTo>
                  <a:pt x="2732" y="47475"/>
                </a:lnTo>
                <a:lnTo>
                  <a:pt x="10127" y="58474"/>
                </a:lnTo>
                <a:lnTo>
                  <a:pt x="20981" y="65784"/>
                </a:lnTo>
                <a:lnTo>
                  <a:pt x="34092" y="68436"/>
                </a:lnTo>
                <a:lnTo>
                  <a:pt x="47550" y="65784"/>
                </a:lnTo>
                <a:lnTo>
                  <a:pt x="58583" y="58474"/>
                </a:lnTo>
                <a:lnTo>
                  <a:pt x="66044" y="47475"/>
                </a:lnTo>
                <a:lnTo>
                  <a:pt x="68785" y="33757"/>
                </a:lnTo>
                <a:lnTo>
                  <a:pt x="66044" y="20571"/>
                </a:lnTo>
                <a:lnTo>
                  <a:pt x="58583" y="9846"/>
                </a:lnTo>
                <a:lnTo>
                  <a:pt x="47550" y="2637"/>
                </a:lnTo>
                <a:lnTo>
                  <a:pt x="3409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23115" y="5487474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4" h="68579">
                <a:moveTo>
                  <a:pt x="0" y="33757"/>
                </a:moveTo>
                <a:lnTo>
                  <a:pt x="2732" y="47475"/>
                </a:lnTo>
                <a:lnTo>
                  <a:pt x="10127" y="58474"/>
                </a:lnTo>
                <a:lnTo>
                  <a:pt x="20981" y="65784"/>
                </a:lnTo>
                <a:lnTo>
                  <a:pt x="34092" y="68436"/>
                </a:lnTo>
                <a:lnTo>
                  <a:pt x="47550" y="65784"/>
                </a:lnTo>
                <a:lnTo>
                  <a:pt x="58583" y="58474"/>
                </a:lnTo>
                <a:lnTo>
                  <a:pt x="66044" y="47475"/>
                </a:lnTo>
                <a:lnTo>
                  <a:pt x="68785" y="33757"/>
                </a:lnTo>
                <a:lnTo>
                  <a:pt x="66044" y="20571"/>
                </a:lnTo>
                <a:lnTo>
                  <a:pt x="58583" y="9846"/>
                </a:lnTo>
                <a:lnTo>
                  <a:pt x="47550" y="2637"/>
                </a:lnTo>
                <a:lnTo>
                  <a:pt x="34092" y="0"/>
                </a:lnTo>
                <a:lnTo>
                  <a:pt x="20981" y="2637"/>
                </a:lnTo>
                <a:lnTo>
                  <a:pt x="10127" y="9846"/>
                </a:lnTo>
                <a:lnTo>
                  <a:pt x="2732" y="20571"/>
                </a:lnTo>
                <a:lnTo>
                  <a:pt x="0" y="33757"/>
                </a:lnTo>
                <a:close/>
              </a:path>
            </a:pathLst>
          </a:custGeom>
          <a:ln w="1197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03055" y="5487474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3691" y="0"/>
                </a:moveTo>
                <a:lnTo>
                  <a:pt x="20812" y="2637"/>
                </a:lnTo>
                <a:lnTo>
                  <a:pt x="10077" y="9846"/>
                </a:lnTo>
                <a:lnTo>
                  <a:pt x="2726" y="20571"/>
                </a:lnTo>
                <a:lnTo>
                  <a:pt x="0" y="33757"/>
                </a:lnTo>
                <a:lnTo>
                  <a:pt x="2726" y="47475"/>
                </a:lnTo>
                <a:lnTo>
                  <a:pt x="10077" y="58474"/>
                </a:lnTo>
                <a:lnTo>
                  <a:pt x="20812" y="65784"/>
                </a:lnTo>
                <a:lnTo>
                  <a:pt x="33691" y="68436"/>
                </a:lnTo>
                <a:lnTo>
                  <a:pt x="47180" y="65784"/>
                </a:lnTo>
                <a:lnTo>
                  <a:pt x="58282" y="58474"/>
                </a:lnTo>
                <a:lnTo>
                  <a:pt x="65812" y="47475"/>
                </a:lnTo>
                <a:lnTo>
                  <a:pt x="68585" y="33757"/>
                </a:lnTo>
                <a:lnTo>
                  <a:pt x="65812" y="20571"/>
                </a:lnTo>
                <a:lnTo>
                  <a:pt x="58282" y="9846"/>
                </a:lnTo>
                <a:lnTo>
                  <a:pt x="47180" y="2637"/>
                </a:lnTo>
                <a:lnTo>
                  <a:pt x="3369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03055" y="5487474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33757"/>
                </a:moveTo>
                <a:lnTo>
                  <a:pt x="2726" y="47475"/>
                </a:lnTo>
                <a:lnTo>
                  <a:pt x="10077" y="58474"/>
                </a:lnTo>
                <a:lnTo>
                  <a:pt x="20812" y="65784"/>
                </a:lnTo>
                <a:lnTo>
                  <a:pt x="33691" y="68436"/>
                </a:lnTo>
                <a:lnTo>
                  <a:pt x="47180" y="65784"/>
                </a:lnTo>
                <a:lnTo>
                  <a:pt x="58282" y="58474"/>
                </a:lnTo>
                <a:lnTo>
                  <a:pt x="65812" y="47475"/>
                </a:lnTo>
                <a:lnTo>
                  <a:pt x="68585" y="33757"/>
                </a:lnTo>
                <a:lnTo>
                  <a:pt x="65812" y="20571"/>
                </a:lnTo>
                <a:lnTo>
                  <a:pt x="58282" y="9846"/>
                </a:lnTo>
                <a:lnTo>
                  <a:pt x="47180" y="2637"/>
                </a:lnTo>
                <a:lnTo>
                  <a:pt x="33691" y="0"/>
                </a:lnTo>
                <a:lnTo>
                  <a:pt x="20812" y="2637"/>
                </a:lnTo>
                <a:lnTo>
                  <a:pt x="10077" y="9846"/>
                </a:lnTo>
                <a:lnTo>
                  <a:pt x="2726" y="20571"/>
                </a:lnTo>
                <a:lnTo>
                  <a:pt x="0" y="33757"/>
                </a:lnTo>
                <a:close/>
              </a:path>
            </a:pathLst>
          </a:custGeom>
          <a:ln w="1197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03022" y="5487474"/>
            <a:ext cx="69850" cy="68580"/>
          </a:xfrm>
          <a:custGeom>
            <a:avLst/>
            <a:gdLst/>
            <a:ahLst/>
            <a:cxnLst/>
            <a:rect l="l" t="t" r="r" b="b"/>
            <a:pathLst>
              <a:path w="69850" h="68579">
                <a:moveTo>
                  <a:pt x="35094" y="0"/>
                </a:moveTo>
                <a:lnTo>
                  <a:pt x="21404" y="2637"/>
                </a:lnTo>
                <a:lnTo>
                  <a:pt x="10252" y="9846"/>
                </a:lnTo>
                <a:lnTo>
                  <a:pt x="2748" y="20571"/>
                </a:lnTo>
                <a:lnTo>
                  <a:pt x="0" y="33757"/>
                </a:lnTo>
                <a:lnTo>
                  <a:pt x="2748" y="47475"/>
                </a:lnTo>
                <a:lnTo>
                  <a:pt x="10252" y="58474"/>
                </a:lnTo>
                <a:lnTo>
                  <a:pt x="21404" y="65784"/>
                </a:lnTo>
                <a:lnTo>
                  <a:pt x="35094" y="68436"/>
                </a:lnTo>
                <a:lnTo>
                  <a:pt x="48553" y="65784"/>
                </a:lnTo>
                <a:lnTo>
                  <a:pt x="59586" y="58474"/>
                </a:lnTo>
                <a:lnTo>
                  <a:pt x="67046" y="47475"/>
                </a:lnTo>
                <a:lnTo>
                  <a:pt x="69788" y="33757"/>
                </a:lnTo>
                <a:lnTo>
                  <a:pt x="67046" y="20571"/>
                </a:lnTo>
                <a:lnTo>
                  <a:pt x="59586" y="9846"/>
                </a:lnTo>
                <a:lnTo>
                  <a:pt x="48553" y="2637"/>
                </a:lnTo>
                <a:lnTo>
                  <a:pt x="3509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03022" y="5487474"/>
            <a:ext cx="69850" cy="68580"/>
          </a:xfrm>
          <a:custGeom>
            <a:avLst/>
            <a:gdLst/>
            <a:ahLst/>
            <a:cxnLst/>
            <a:rect l="l" t="t" r="r" b="b"/>
            <a:pathLst>
              <a:path w="69850" h="68579">
                <a:moveTo>
                  <a:pt x="0" y="33757"/>
                </a:moveTo>
                <a:lnTo>
                  <a:pt x="2748" y="47475"/>
                </a:lnTo>
                <a:lnTo>
                  <a:pt x="10252" y="58474"/>
                </a:lnTo>
                <a:lnTo>
                  <a:pt x="21404" y="65784"/>
                </a:lnTo>
                <a:lnTo>
                  <a:pt x="35094" y="68436"/>
                </a:lnTo>
                <a:lnTo>
                  <a:pt x="48553" y="65784"/>
                </a:lnTo>
                <a:lnTo>
                  <a:pt x="59586" y="58474"/>
                </a:lnTo>
                <a:lnTo>
                  <a:pt x="67046" y="47475"/>
                </a:lnTo>
                <a:lnTo>
                  <a:pt x="69788" y="33757"/>
                </a:lnTo>
                <a:lnTo>
                  <a:pt x="67046" y="20571"/>
                </a:lnTo>
                <a:lnTo>
                  <a:pt x="59586" y="9846"/>
                </a:lnTo>
                <a:lnTo>
                  <a:pt x="48553" y="2637"/>
                </a:lnTo>
                <a:lnTo>
                  <a:pt x="35094" y="0"/>
                </a:lnTo>
                <a:lnTo>
                  <a:pt x="21404" y="2637"/>
                </a:lnTo>
                <a:lnTo>
                  <a:pt x="10252" y="9846"/>
                </a:lnTo>
                <a:lnTo>
                  <a:pt x="2748" y="20571"/>
                </a:lnTo>
                <a:lnTo>
                  <a:pt x="0" y="33757"/>
                </a:lnTo>
                <a:close/>
              </a:path>
            </a:pathLst>
          </a:custGeom>
          <a:ln w="1196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68356" y="1659473"/>
            <a:ext cx="5430520" cy="947419"/>
          </a:xfrm>
          <a:custGeom>
            <a:avLst/>
            <a:gdLst/>
            <a:ahLst/>
            <a:cxnLst/>
            <a:rect l="l" t="t" r="r" b="b"/>
            <a:pathLst>
              <a:path w="5430520" h="947419">
                <a:moveTo>
                  <a:pt x="0" y="946817"/>
                </a:moveTo>
                <a:lnTo>
                  <a:pt x="5430074" y="946817"/>
                </a:lnTo>
                <a:lnTo>
                  <a:pt x="5430074" y="0"/>
                </a:lnTo>
                <a:lnTo>
                  <a:pt x="0" y="0"/>
                </a:lnTo>
                <a:lnTo>
                  <a:pt x="0" y="946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68356" y="1659473"/>
            <a:ext cx="5430520" cy="947419"/>
          </a:xfrm>
          <a:custGeom>
            <a:avLst/>
            <a:gdLst/>
            <a:ahLst/>
            <a:cxnLst/>
            <a:rect l="l" t="t" r="r" b="b"/>
            <a:pathLst>
              <a:path w="5430520" h="947419">
                <a:moveTo>
                  <a:pt x="0" y="946817"/>
                </a:moveTo>
                <a:lnTo>
                  <a:pt x="5430074" y="946817"/>
                </a:lnTo>
                <a:lnTo>
                  <a:pt x="5430074" y="0"/>
                </a:lnTo>
                <a:lnTo>
                  <a:pt x="0" y="0"/>
                </a:lnTo>
                <a:lnTo>
                  <a:pt x="0" y="946817"/>
                </a:lnTo>
                <a:close/>
              </a:path>
            </a:pathLst>
          </a:custGeom>
          <a:ln w="10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97917" y="1892335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35094" y="0"/>
                </a:moveTo>
                <a:lnTo>
                  <a:pt x="21573" y="2611"/>
                </a:lnTo>
                <a:lnTo>
                  <a:pt x="10403" y="9654"/>
                </a:lnTo>
                <a:lnTo>
                  <a:pt x="2804" y="19939"/>
                </a:lnTo>
                <a:lnTo>
                  <a:pt x="0" y="32277"/>
                </a:lnTo>
                <a:lnTo>
                  <a:pt x="2804" y="45504"/>
                </a:lnTo>
                <a:lnTo>
                  <a:pt x="10403" y="56246"/>
                </a:lnTo>
                <a:lnTo>
                  <a:pt x="21573" y="63456"/>
                </a:lnTo>
                <a:lnTo>
                  <a:pt x="35094" y="66092"/>
                </a:lnTo>
                <a:lnTo>
                  <a:pt x="48731" y="63456"/>
                </a:lnTo>
                <a:lnTo>
                  <a:pt x="59962" y="56246"/>
                </a:lnTo>
                <a:lnTo>
                  <a:pt x="67582" y="45504"/>
                </a:lnTo>
                <a:lnTo>
                  <a:pt x="70390" y="32277"/>
                </a:lnTo>
                <a:lnTo>
                  <a:pt x="67582" y="19939"/>
                </a:lnTo>
                <a:lnTo>
                  <a:pt x="59962" y="9654"/>
                </a:lnTo>
                <a:lnTo>
                  <a:pt x="48731" y="2611"/>
                </a:lnTo>
                <a:lnTo>
                  <a:pt x="35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97917" y="1892335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0" y="32277"/>
                </a:moveTo>
                <a:lnTo>
                  <a:pt x="2804" y="45504"/>
                </a:lnTo>
                <a:lnTo>
                  <a:pt x="10403" y="56246"/>
                </a:lnTo>
                <a:lnTo>
                  <a:pt x="21573" y="63456"/>
                </a:lnTo>
                <a:lnTo>
                  <a:pt x="35094" y="66092"/>
                </a:lnTo>
                <a:lnTo>
                  <a:pt x="48731" y="63456"/>
                </a:lnTo>
                <a:lnTo>
                  <a:pt x="59962" y="56246"/>
                </a:lnTo>
                <a:lnTo>
                  <a:pt x="67582" y="45504"/>
                </a:lnTo>
                <a:lnTo>
                  <a:pt x="70390" y="32277"/>
                </a:lnTo>
                <a:lnTo>
                  <a:pt x="67582" y="19939"/>
                </a:lnTo>
                <a:lnTo>
                  <a:pt x="59962" y="9654"/>
                </a:lnTo>
                <a:lnTo>
                  <a:pt x="48731" y="2611"/>
                </a:lnTo>
                <a:lnTo>
                  <a:pt x="35094" y="0"/>
                </a:lnTo>
                <a:lnTo>
                  <a:pt x="21573" y="2611"/>
                </a:lnTo>
                <a:lnTo>
                  <a:pt x="10403" y="9654"/>
                </a:lnTo>
                <a:lnTo>
                  <a:pt x="2804" y="19939"/>
                </a:lnTo>
                <a:lnTo>
                  <a:pt x="0" y="32277"/>
                </a:lnTo>
                <a:close/>
              </a:path>
            </a:pathLst>
          </a:custGeom>
          <a:ln w="119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142464" y="1963900"/>
            <a:ext cx="13652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35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397917" y="2324436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35094" y="0"/>
                </a:moveTo>
                <a:lnTo>
                  <a:pt x="21573" y="2614"/>
                </a:lnTo>
                <a:lnTo>
                  <a:pt x="10403" y="9678"/>
                </a:lnTo>
                <a:lnTo>
                  <a:pt x="2804" y="20020"/>
                </a:lnTo>
                <a:lnTo>
                  <a:pt x="0" y="32469"/>
                </a:lnTo>
                <a:lnTo>
                  <a:pt x="2804" y="45585"/>
                </a:lnTo>
                <a:lnTo>
                  <a:pt x="10403" y="56270"/>
                </a:lnTo>
                <a:lnTo>
                  <a:pt x="21573" y="63459"/>
                </a:lnTo>
                <a:lnTo>
                  <a:pt x="35094" y="66092"/>
                </a:lnTo>
                <a:lnTo>
                  <a:pt x="48731" y="63459"/>
                </a:lnTo>
                <a:lnTo>
                  <a:pt x="59962" y="56270"/>
                </a:lnTo>
                <a:lnTo>
                  <a:pt x="67582" y="45585"/>
                </a:lnTo>
                <a:lnTo>
                  <a:pt x="70390" y="32469"/>
                </a:lnTo>
                <a:lnTo>
                  <a:pt x="67582" y="20020"/>
                </a:lnTo>
                <a:lnTo>
                  <a:pt x="59962" y="9678"/>
                </a:lnTo>
                <a:lnTo>
                  <a:pt x="48731" y="2614"/>
                </a:lnTo>
                <a:lnTo>
                  <a:pt x="3509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97917" y="2324436"/>
            <a:ext cx="70485" cy="66675"/>
          </a:xfrm>
          <a:custGeom>
            <a:avLst/>
            <a:gdLst/>
            <a:ahLst/>
            <a:cxnLst/>
            <a:rect l="l" t="t" r="r" b="b"/>
            <a:pathLst>
              <a:path w="70485" h="66675">
                <a:moveTo>
                  <a:pt x="0" y="32469"/>
                </a:moveTo>
                <a:lnTo>
                  <a:pt x="2804" y="45585"/>
                </a:lnTo>
                <a:lnTo>
                  <a:pt x="10403" y="56270"/>
                </a:lnTo>
                <a:lnTo>
                  <a:pt x="21573" y="63459"/>
                </a:lnTo>
                <a:lnTo>
                  <a:pt x="35094" y="66092"/>
                </a:lnTo>
                <a:lnTo>
                  <a:pt x="48731" y="63459"/>
                </a:lnTo>
                <a:lnTo>
                  <a:pt x="59962" y="56270"/>
                </a:lnTo>
                <a:lnTo>
                  <a:pt x="67582" y="45585"/>
                </a:lnTo>
                <a:lnTo>
                  <a:pt x="70390" y="32469"/>
                </a:lnTo>
                <a:lnTo>
                  <a:pt x="67582" y="20020"/>
                </a:lnTo>
                <a:lnTo>
                  <a:pt x="59962" y="9678"/>
                </a:lnTo>
                <a:lnTo>
                  <a:pt x="48731" y="2614"/>
                </a:lnTo>
                <a:lnTo>
                  <a:pt x="35094" y="0"/>
                </a:lnTo>
                <a:lnTo>
                  <a:pt x="21573" y="2614"/>
                </a:lnTo>
                <a:lnTo>
                  <a:pt x="10403" y="9678"/>
                </a:lnTo>
                <a:lnTo>
                  <a:pt x="2804" y="20020"/>
                </a:lnTo>
                <a:lnTo>
                  <a:pt x="0" y="32469"/>
                </a:lnTo>
                <a:close/>
              </a:path>
            </a:pathLst>
          </a:custGeom>
          <a:ln w="1195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142464" y="2396001"/>
            <a:ext cx="920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949342" y="1729115"/>
            <a:ext cx="4016375" cy="82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9575" algn="l"/>
              </a:tabLst>
            </a:pPr>
            <a:r>
              <a:rPr sz="2400" i="1" dirty="0">
                <a:latin typeface="Symbol"/>
                <a:cs typeface="Symbol"/>
              </a:rPr>
              <a:t></a:t>
            </a:r>
            <a:r>
              <a:rPr sz="2400" i="1" spc="-5" dirty="0">
                <a:latin typeface="Times New Roman"/>
                <a:cs typeface="Times New Roman"/>
              </a:rPr>
              <a:t>	</a:t>
            </a:r>
            <a:r>
              <a:rPr sz="2500" spc="60" dirty="0">
                <a:latin typeface="Arial"/>
                <a:cs typeface="Arial"/>
              </a:rPr>
              <a:t>ad</a:t>
            </a:r>
            <a:r>
              <a:rPr sz="2500" spc="65" dirty="0">
                <a:latin typeface="Arial"/>
                <a:cs typeface="Arial"/>
              </a:rPr>
              <a:t>v</a:t>
            </a:r>
            <a:r>
              <a:rPr sz="2500" spc="55" dirty="0">
                <a:latin typeface="Arial"/>
                <a:cs typeface="Arial"/>
              </a:rPr>
              <a:t>a</a:t>
            </a:r>
            <a:r>
              <a:rPr sz="2500" spc="60" dirty="0">
                <a:latin typeface="Arial"/>
                <a:cs typeface="Arial"/>
              </a:rPr>
              <a:t>n</a:t>
            </a:r>
            <a:r>
              <a:rPr sz="2500" spc="65" dirty="0">
                <a:latin typeface="Arial"/>
                <a:cs typeface="Arial"/>
              </a:rPr>
              <a:t>c</a:t>
            </a:r>
            <a:r>
              <a:rPr sz="2500" spc="35" dirty="0">
                <a:latin typeface="Arial"/>
                <a:cs typeface="Arial"/>
              </a:rPr>
              <a:t>in</a:t>
            </a:r>
            <a:r>
              <a:rPr sz="2500" spc="75" dirty="0">
                <a:latin typeface="Arial"/>
                <a:cs typeface="Arial"/>
              </a:rPr>
              <a:t>g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65" dirty="0">
                <a:latin typeface="Arial"/>
                <a:cs typeface="Arial"/>
              </a:rPr>
              <a:t>c</a:t>
            </a:r>
            <a:r>
              <a:rPr sz="2500" spc="55" dirty="0">
                <a:latin typeface="Arial"/>
                <a:cs typeface="Arial"/>
              </a:rPr>
              <a:t>o</a:t>
            </a:r>
            <a:r>
              <a:rPr sz="2500" spc="60" dirty="0">
                <a:latin typeface="Arial"/>
                <a:cs typeface="Arial"/>
              </a:rPr>
              <a:t>n</a:t>
            </a:r>
            <a:r>
              <a:rPr sz="2500" spc="35" dirty="0">
                <a:latin typeface="Arial"/>
                <a:cs typeface="Arial"/>
              </a:rPr>
              <a:t>t</a:t>
            </a:r>
            <a:r>
              <a:rPr sz="2500" spc="60" dirty="0">
                <a:latin typeface="Arial"/>
                <a:cs typeface="Arial"/>
              </a:rPr>
              <a:t>a</a:t>
            </a:r>
            <a:r>
              <a:rPr sz="2500" spc="50" dirty="0">
                <a:latin typeface="Arial"/>
                <a:cs typeface="Arial"/>
              </a:rPr>
              <a:t>ct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60" dirty="0">
                <a:latin typeface="Arial"/>
                <a:cs typeface="Arial"/>
              </a:rPr>
              <a:t>ang</a:t>
            </a:r>
            <a:r>
              <a:rPr sz="2500" spc="50" dirty="0">
                <a:latin typeface="Arial"/>
                <a:cs typeface="Arial"/>
              </a:rPr>
              <a:t>le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365125" algn="l"/>
              </a:tabLst>
            </a:pPr>
            <a:r>
              <a:rPr sz="2400" i="1" dirty="0">
                <a:latin typeface="Symbol"/>
                <a:cs typeface="Symbol"/>
              </a:rPr>
              <a:t></a:t>
            </a:r>
            <a:r>
              <a:rPr sz="2400" i="1" spc="-5" dirty="0">
                <a:latin typeface="Times New Roman"/>
                <a:cs typeface="Times New Roman"/>
              </a:rPr>
              <a:t>	</a:t>
            </a:r>
            <a:r>
              <a:rPr sz="2500" spc="45" dirty="0">
                <a:latin typeface="Arial"/>
                <a:cs typeface="Arial"/>
              </a:rPr>
              <a:t>r</a:t>
            </a:r>
            <a:r>
              <a:rPr sz="2500" spc="55" dirty="0">
                <a:latin typeface="Arial"/>
                <a:cs typeface="Arial"/>
              </a:rPr>
              <a:t>e</a:t>
            </a:r>
            <a:r>
              <a:rPr sz="2500" spc="65" dirty="0">
                <a:latin typeface="Arial"/>
                <a:cs typeface="Arial"/>
              </a:rPr>
              <a:t>c</a:t>
            </a:r>
            <a:r>
              <a:rPr sz="2500" spc="55" dirty="0">
                <a:latin typeface="Arial"/>
                <a:cs typeface="Arial"/>
              </a:rPr>
              <a:t>e</a:t>
            </a:r>
            <a:r>
              <a:rPr sz="2500" spc="60" dirty="0">
                <a:latin typeface="Arial"/>
                <a:cs typeface="Arial"/>
              </a:rPr>
              <a:t>d</a:t>
            </a:r>
            <a:r>
              <a:rPr sz="2500" spc="30" dirty="0">
                <a:latin typeface="Arial"/>
                <a:cs typeface="Arial"/>
              </a:rPr>
              <a:t>i</a:t>
            </a:r>
            <a:r>
              <a:rPr sz="2500" spc="55" dirty="0">
                <a:latin typeface="Arial"/>
                <a:cs typeface="Arial"/>
              </a:rPr>
              <a:t>n</a:t>
            </a:r>
            <a:r>
              <a:rPr sz="2500" spc="75" dirty="0">
                <a:latin typeface="Arial"/>
                <a:cs typeface="Arial"/>
              </a:rPr>
              <a:t>g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65" dirty="0">
                <a:latin typeface="Arial"/>
                <a:cs typeface="Arial"/>
              </a:rPr>
              <a:t>c</a:t>
            </a:r>
            <a:r>
              <a:rPr sz="2500" spc="55" dirty="0">
                <a:latin typeface="Arial"/>
                <a:cs typeface="Arial"/>
              </a:rPr>
              <a:t>o</a:t>
            </a:r>
            <a:r>
              <a:rPr sz="2500" spc="60" dirty="0">
                <a:latin typeface="Arial"/>
                <a:cs typeface="Arial"/>
              </a:rPr>
              <a:t>n</a:t>
            </a:r>
            <a:r>
              <a:rPr sz="2500" spc="35" dirty="0">
                <a:latin typeface="Arial"/>
                <a:cs typeface="Arial"/>
              </a:rPr>
              <a:t>t</a:t>
            </a:r>
            <a:r>
              <a:rPr sz="2500" spc="60" dirty="0">
                <a:latin typeface="Arial"/>
                <a:cs typeface="Arial"/>
              </a:rPr>
              <a:t>a</a:t>
            </a:r>
            <a:r>
              <a:rPr sz="2500" spc="50" dirty="0">
                <a:latin typeface="Arial"/>
                <a:cs typeface="Arial"/>
              </a:rPr>
              <a:t>ct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60" dirty="0">
                <a:latin typeface="Arial"/>
                <a:cs typeface="Arial"/>
              </a:rPr>
              <a:t>ang</a:t>
            </a:r>
            <a:r>
              <a:rPr sz="2500" spc="50" dirty="0">
                <a:latin typeface="Arial"/>
                <a:cs typeface="Arial"/>
              </a:rPr>
              <a:t>le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02519" y="2301095"/>
            <a:ext cx="584200" cy="26746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350" i="1" spc="-5" dirty="0">
                <a:latin typeface="Symbol"/>
                <a:cs typeface="Symbol"/>
              </a:rPr>
              <a:t></a:t>
            </a:r>
            <a:r>
              <a:rPr sz="3150" i="1" baseline="-30423" dirty="0">
                <a:latin typeface="Arial"/>
                <a:cs typeface="Arial"/>
              </a:rPr>
              <a:t>a</a:t>
            </a:r>
            <a:r>
              <a:rPr sz="3150" i="1" spc="254" baseline="-30423" dirty="0">
                <a:latin typeface="Arial"/>
                <a:cs typeface="Arial"/>
              </a:rPr>
              <a:t> </a:t>
            </a:r>
            <a:r>
              <a:rPr sz="3350" i="1" dirty="0">
                <a:latin typeface="Symbol"/>
                <a:cs typeface="Symbol"/>
              </a:rPr>
              <a:t></a:t>
            </a:r>
            <a:r>
              <a:rPr sz="3350" i="1" spc="-70" dirty="0">
                <a:latin typeface="Times New Roman"/>
                <a:cs typeface="Times New Roman"/>
              </a:rPr>
              <a:t> </a:t>
            </a:r>
            <a:r>
              <a:rPr sz="3350" i="1" spc="-10" dirty="0">
                <a:latin typeface="Symbol"/>
                <a:cs typeface="Symbol"/>
              </a:rPr>
              <a:t></a:t>
            </a:r>
            <a:r>
              <a:rPr sz="3150" i="1" baseline="-30423" dirty="0">
                <a:latin typeface="Arial"/>
                <a:cs typeface="Arial"/>
              </a:rPr>
              <a:t>r </a:t>
            </a:r>
            <a:r>
              <a:rPr sz="3150" i="1" spc="-375" baseline="-30423" dirty="0">
                <a:latin typeface="Arial"/>
                <a:cs typeface="Arial"/>
              </a:rPr>
              <a:t> </a:t>
            </a:r>
            <a:r>
              <a:rPr sz="3500" i="1" dirty="0">
                <a:latin typeface="Arial"/>
                <a:cs typeface="Arial"/>
              </a:rPr>
              <a:t>(degree)</a:t>
            </a:r>
            <a:endParaRPr sz="35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861201" y="5680091"/>
            <a:ext cx="4377690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  <a:tabLst>
                <a:tab pos="1120775" algn="l"/>
                <a:tab pos="2239645" algn="l"/>
                <a:tab pos="3360420" algn="l"/>
              </a:tabLst>
            </a:pPr>
            <a:r>
              <a:rPr sz="1650" spc="50" dirty="0">
                <a:latin typeface="Arial"/>
                <a:cs typeface="Arial"/>
              </a:rPr>
              <a:t>0.2	0.4	0.6	0.8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ts val="3870"/>
              </a:lnSpc>
            </a:pPr>
            <a:r>
              <a:rPr sz="3350" i="1" spc="105" dirty="0">
                <a:latin typeface="Arial"/>
                <a:cs typeface="Arial"/>
              </a:rPr>
              <a:t>SDS</a:t>
            </a:r>
            <a:r>
              <a:rPr sz="3350" i="1" spc="25" dirty="0">
                <a:latin typeface="Arial"/>
                <a:cs typeface="Arial"/>
              </a:rPr>
              <a:t> </a:t>
            </a:r>
            <a:r>
              <a:rPr sz="3350" i="1" spc="80" dirty="0">
                <a:latin typeface="Arial"/>
                <a:cs typeface="Arial"/>
              </a:rPr>
              <a:t>con</a:t>
            </a:r>
            <a:r>
              <a:rPr sz="3350" i="1" spc="60" dirty="0">
                <a:latin typeface="Arial"/>
                <a:cs typeface="Arial"/>
              </a:rPr>
              <a:t>centration,</a:t>
            </a:r>
            <a:r>
              <a:rPr sz="3350" i="1" spc="40" dirty="0">
                <a:latin typeface="Arial"/>
                <a:cs typeface="Arial"/>
              </a:rPr>
              <a:t> </a:t>
            </a:r>
            <a:r>
              <a:rPr sz="3350" i="1" spc="135" dirty="0"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2822575" y="338073"/>
            <a:ext cx="553593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H</a:t>
            </a:r>
            <a:r>
              <a:rPr sz="2800" spc="-15" dirty="0">
                <a:solidFill>
                  <a:srgbClr val="FF0000"/>
                </a:solidFill>
              </a:rPr>
              <a:t>Y</a:t>
            </a:r>
            <a:r>
              <a:rPr sz="2800" spc="-5" dirty="0">
                <a:solidFill>
                  <a:srgbClr val="FF0000"/>
                </a:solidFill>
              </a:rPr>
              <a:t>ST</a:t>
            </a:r>
            <a:r>
              <a:rPr sz="2800" spc="-15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R</a:t>
            </a:r>
            <a:r>
              <a:rPr sz="2800" spc="-20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SIS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ON N</a:t>
            </a:r>
            <a:r>
              <a:rPr sz="2800" spc="-15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N-P</a:t>
            </a:r>
            <a:r>
              <a:rPr sz="2800" spc="-2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R</a:t>
            </a:r>
            <a:r>
              <a:rPr sz="2800" spc="-15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US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NITR</a:t>
            </a:r>
            <a:r>
              <a:rPr sz="2800" spc="-15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CE</a:t>
            </a:r>
            <a:r>
              <a:rPr sz="2800" spc="-2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LU</a:t>
            </a:r>
            <a:r>
              <a:rPr sz="2800" spc="-2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OSE</a:t>
            </a:r>
            <a:r>
              <a:rPr sz="2800" spc="4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SUBSTR</a:t>
            </a:r>
            <a:r>
              <a:rPr sz="2800" spc="-22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TE</a:t>
            </a:r>
            <a:endParaRPr sz="2800"/>
          </a:p>
        </p:txBody>
      </p:sp>
      <p:sp>
        <p:nvSpPr>
          <p:cNvPr id="127" name="object 127"/>
          <p:cNvSpPr/>
          <p:nvPr/>
        </p:nvSpPr>
        <p:spPr>
          <a:xfrm>
            <a:off x="2209800" y="1828800"/>
            <a:ext cx="1143000" cy="1752600"/>
          </a:xfrm>
          <a:custGeom>
            <a:avLst/>
            <a:gdLst/>
            <a:ahLst/>
            <a:cxnLst/>
            <a:rect l="l" t="t" r="r" b="b"/>
            <a:pathLst>
              <a:path w="1143000" h="1752600">
                <a:moveTo>
                  <a:pt x="0" y="0"/>
                </a:moveTo>
                <a:lnTo>
                  <a:pt x="1143000" y="1752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352800" y="358140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09800" y="3200400"/>
            <a:ext cx="76200" cy="2362200"/>
          </a:xfrm>
          <a:custGeom>
            <a:avLst/>
            <a:gdLst/>
            <a:ahLst/>
            <a:cxnLst/>
            <a:rect l="l" t="t" r="r" b="b"/>
            <a:pathLst>
              <a:path w="76200" h="2362200">
                <a:moveTo>
                  <a:pt x="0" y="0"/>
                </a:moveTo>
                <a:lnTo>
                  <a:pt x="76200" y="2362200"/>
                </a:lnTo>
              </a:path>
            </a:pathLst>
          </a:custGeom>
          <a:ln w="254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86000" y="5562600"/>
            <a:ext cx="5562600" cy="0"/>
          </a:xfrm>
          <a:custGeom>
            <a:avLst/>
            <a:gdLst/>
            <a:ahLst/>
            <a:cxnLst/>
            <a:rect l="l" t="t" r="r" b="b"/>
            <a:pathLst>
              <a:path w="5562600">
                <a:moveTo>
                  <a:pt x="0" y="0"/>
                </a:moveTo>
                <a:lnTo>
                  <a:pt x="5562600" y="0"/>
                </a:lnTo>
              </a:path>
            </a:pathLst>
          </a:custGeom>
          <a:ln w="254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254" y="337946"/>
            <a:ext cx="33909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</a:rPr>
              <a:t>Pore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size i</a:t>
            </a:r>
            <a:r>
              <a:rPr sz="3200" spc="-15" dirty="0">
                <a:solidFill>
                  <a:srgbClr val="FF0000"/>
                </a:solidFill>
              </a:rPr>
              <a:t>n</a:t>
            </a:r>
            <a:r>
              <a:rPr sz="3200" dirty="0">
                <a:solidFill>
                  <a:srgbClr val="FF0000"/>
                </a:solidFill>
              </a:rPr>
              <a:t>fl</a:t>
            </a:r>
            <a:r>
              <a:rPr sz="3200" spc="-10" dirty="0">
                <a:solidFill>
                  <a:srgbClr val="FF0000"/>
                </a:solidFill>
              </a:rPr>
              <a:t>u</a:t>
            </a:r>
            <a:r>
              <a:rPr sz="3200" dirty="0">
                <a:solidFill>
                  <a:srgbClr val="FF0000"/>
                </a:solidFill>
              </a:rPr>
              <a:t>ence: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70254" y="826134"/>
            <a:ext cx="370332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WEAK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ENCY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1580" y="1964435"/>
            <a:ext cx="128015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9867" y="1964435"/>
            <a:ext cx="12954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38009" y="2183003"/>
            <a:ext cx="1446530" cy="15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SDS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0.1%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ts val="3240"/>
              </a:lnSpc>
              <a:spcBef>
                <a:spcPts val="275"/>
              </a:spcBef>
            </a:pP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1</a:t>
            </a:r>
            <a:r>
              <a:rPr sz="1800" b="1" spc="-5" dirty="0">
                <a:latin typeface="Verdana"/>
                <a:cs typeface="Verdana"/>
              </a:rPr>
              <a:t>=0.2</a:t>
            </a:r>
            <a:r>
              <a:rPr sz="1800" b="1" spc="5" dirty="0">
                <a:latin typeface="Verdana"/>
                <a:cs typeface="Verdana"/>
              </a:rPr>
              <a:t>2</a:t>
            </a:r>
            <a:r>
              <a:rPr sz="1800" b="1" spc="-15" dirty="0">
                <a:latin typeface="Symbol"/>
                <a:cs typeface="Symbol"/>
              </a:rPr>
              <a:t></a:t>
            </a:r>
            <a:r>
              <a:rPr sz="1800" b="1" dirty="0">
                <a:latin typeface="Verdana"/>
                <a:cs typeface="Verdana"/>
              </a:rPr>
              <a:t>m 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2</a:t>
            </a:r>
            <a:r>
              <a:rPr sz="1800" b="1" spc="-5" dirty="0">
                <a:latin typeface="Verdana"/>
                <a:cs typeface="Verdana"/>
              </a:rPr>
              <a:t>=0.</a:t>
            </a:r>
            <a:r>
              <a:rPr sz="1800" b="1" dirty="0">
                <a:latin typeface="Verdana"/>
                <a:cs typeface="Verdana"/>
              </a:rPr>
              <a:t>4</a:t>
            </a:r>
            <a:r>
              <a:rPr sz="1800" b="1" spc="0" dirty="0">
                <a:latin typeface="Verdana"/>
                <a:cs typeface="Verdana"/>
              </a:rPr>
              <a:t>5</a:t>
            </a:r>
            <a:r>
              <a:rPr sz="1800" b="1" spc="-10" dirty="0">
                <a:latin typeface="Symbol"/>
                <a:cs typeface="Symbol"/>
              </a:rPr>
              <a:t></a:t>
            </a:r>
            <a:r>
              <a:rPr sz="1800" b="1" dirty="0">
                <a:latin typeface="Verdana"/>
                <a:cs typeface="Verdana"/>
              </a:rPr>
              <a:t>m 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3</a:t>
            </a:r>
            <a:r>
              <a:rPr sz="1800" b="1" spc="-5" dirty="0">
                <a:latin typeface="Verdana"/>
                <a:cs typeface="Verdana"/>
              </a:rPr>
              <a:t>=3.</a:t>
            </a:r>
            <a:r>
              <a:rPr sz="1800" b="1" spc="10" dirty="0">
                <a:latin typeface="Verdana"/>
                <a:cs typeface="Verdana"/>
              </a:rPr>
              <a:t>0</a:t>
            </a:r>
            <a:r>
              <a:rPr sz="1800" b="1" spc="-10" dirty="0">
                <a:latin typeface="Symbol"/>
                <a:cs typeface="Symbol"/>
              </a:rPr>
              <a:t></a:t>
            </a:r>
            <a:r>
              <a:rPr sz="1800" b="1" dirty="0">
                <a:latin typeface="Verdana"/>
                <a:cs typeface="Verdana"/>
              </a:rPr>
              <a:t>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1812" y="491620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6790" y="491620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0.2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1835" y="491620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6059" y="491620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1378" y="491620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0.8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6424" y="491620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1.0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9018" y="4739511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9018" y="4203407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9018" y="3667646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0.4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9018" y="3131172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0.6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9018" y="2595795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0.8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9018" y="2059320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1.0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02674" y="484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98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5169" y="4846445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21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67952" y="484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98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50543" y="4846445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21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2998" y="484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98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5452" y="4846445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21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7358" y="484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98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813" y="4846445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21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62267" y="484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98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4858" y="4846445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29121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7586" y="484644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98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64935" y="4846445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>
                <a:moveTo>
                  <a:pt x="0" y="0"/>
                </a:moveTo>
                <a:lnTo>
                  <a:pt x="3900444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7807" y="482001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28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35864" y="455196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7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07807" y="42835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28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35864" y="401554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7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7807" y="374820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28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5864" y="347975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7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7807" y="32117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28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5864" y="294438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7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7807" y="26759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28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5864" y="240790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07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7807" y="21398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28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4935" y="2113402"/>
            <a:ext cx="0" cy="2733040"/>
          </a:xfrm>
          <a:custGeom>
            <a:avLst/>
            <a:gdLst/>
            <a:ahLst/>
            <a:cxnLst/>
            <a:rect l="l" t="t" r="r" b="b"/>
            <a:pathLst>
              <a:path h="2733040">
                <a:moveTo>
                  <a:pt x="0" y="2733042"/>
                </a:moveTo>
                <a:lnTo>
                  <a:pt x="0" y="0"/>
                </a:lnTo>
              </a:path>
            </a:pathLst>
          </a:custGeom>
          <a:ln w="10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49218" y="4739511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49218" y="4203407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0.2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49218" y="3667646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0.4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9218" y="3131172"/>
            <a:ext cx="1828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0.6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65380" y="482001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27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65380" y="455196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9029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5380" y="42835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27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65380" y="401554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9029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5380" y="374820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27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5380" y="347975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9029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5380" y="321172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27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5380" y="294438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9029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5380" y="267593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27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65380" y="240790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9029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5380" y="21398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27" y="0"/>
                </a:moveTo>
                <a:lnTo>
                  <a:pt x="0" y="0"/>
                </a:lnTo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8569" y="2079457"/>
            <a:ext cx="3902155" cy="2772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484433" y="2299265"/>
            <a:ext cx="2374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L/L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96227" y="2414067"/>
            <a:ext cx="10096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31142" y="2059320"/>
            <a:ext cx="200660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1.0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l/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050" spc="7" baseline="51587" dirty="0">
                <a:latin typeface="Arial"/>
                <a:cs typeface="Arial"/>
              </a:rPr>
              <a:t>*</a:t>
            </a:r>
            <a:endParaRPr sz="1050" baseline="51587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890"/>
              </a:spcBef>
            </a:pPr>
            <a:r>
              <a:rPr sz="900" spc="-5" dirty="0">
                <a:latin typeface="Arial"/>
                <a:cs typeface="Arial"/>
              </a:rPr>
              <a:t>0.8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21277" y="5156200"/>
            <a:ext cx="1866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t/t</a:t>
            </a:r>
            <a:r>
              <a:rPr sz="1050" spc="7" baseline="51587" dirty="0">
                <a:latin typeface="Arial"/>
                <a:cs typeface="Arial"/>
              </a:rPr>
              <a:t>*</a:t>
            </a:r>
            <a:endParaRPr sz="1050" baseline="51587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800600" y="0"/>
            <a:ext cx="4343399" cy="1679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98194" y="2343708"/>
            <a:ext cx="6689090" cy="366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7275">
              <a:lnSpc>
                <a:spcPct val="150100"/>
              </a:lnSpc>
            </a:pPr>
            <a:r>
              <a:rPr sz="3000" b="1" spc="-5" dirty="0">
                <a:latin typeface="Verdana"/>
                <a:cs typeface="Verdana"/>
              </a:rPr>
              <a:t>KINETICS</a:t>
            </a:r>
            <a:r>
              <a:rPr sz="3000" b="1" spc="10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O</a:t>
            </a:r>
            <a:r>
              <a:rPr sz="3000" b="1" dirty="0">
                <a:latin typeface="Verdana"/>
                <a:cs typeface="Verdana"/>
              </a:rPr>
              <a:t>F</a:t>
            </a:r>
            <a:r>
              <a:rPr sz="3000" b="1" spc="-15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SP</a:t>
            </a:r>
            <a:r>
              <a:rPr sz="3000" b="1" spc="5" dirty="0">
                <a:latin typeface="Verdana"/>
                <a:cs typeface="Verdana"/>
              </a:rPr>
              <a:t>R</a:t>
            </a:r>
            <a:r>
              <a:rPr sz="3000" b="1" spc="-5" dirty="0">
                <a:latin typeface="Verdana"/>
                <a:cs typeface="Verdana"/>
              </a:rPr>
              <a:t>EA</a:t>
            </a:r>
            <a:r>
              <a:rPr sz="3000" b="1" spc="5" dirty="0">
                <a:latin typeface="Verdana"/>
                <a:cs typeface="Verdana"/>
              </a:rPr>
              <a:t>D</a:t>
            </a:r>
            <a:r>
              <a:rPr sz="3000" b="1" spc="-5" dirty="0">
                <a:latin typeface="Verdana"/>
                <a:cs typeface="Verdana"/>
              </a:rPr>
              <a:t>ING </a:t>
            </a:r>
            <a:r>
              <a:rPr sz="3000" b="1" spc="-5" dirty="0">
                <a:solidFill>
                  <a:srgbClr val="FF0000"/>
                </a:solidFill>
                <a:latin typeface="Verdana"/>
                <a:cs typeface="Verdana"/>
              </a:rPr>
              <a:t>MEMBRANE</a:t>
            </a:r>
            <a:r>
              <a:rPr sz="30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Verdana"/>
                <a:cs typeface="Verdana"/>
              </a:rPr>
              <a:t>SEPA</a:t>
            </a:r>
            <a:r>
              <a:rPr sz="3000" b="1" spc="1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3000" b="1" spc="-10" dirty="0">
                <a:solidFill>
                  <a:srgbClr val="FF0000"/>
                </a:solidFill>
                <a:latin typeface="Verdana"/>
                <a:cs typeface="Verdana"/>
              </a:rPr>
              <a:t>ATION</a:t>
            </a:r>
            <a:endParaRPr sz="3000">
              <a:latin typeface="Verdana"/>
              <a:cs typeface="Verdana"/>
            </a:endParaRPr>
          </a:p>
          <a:p>
            <a:pPr marL="12700" marR="1057275">
              <a:lnSpc>
                <a:spcPct val="100000"/>
              </a:lnSpc>
              <a:spcBef>
                <a:spcPts val="1800"/>
              </a:spcBef>
            </a:pPr>
            <a:r>
              <a:rPr sz="3000" b="1" spc="-5" dirty="0">
                <a:latin typeface="Verdana"/>
                <a:cs typeface="Verdana"/>
              </a:rPr>
              <a:t>KINETICS</a:t>
            </a:r>
            <a:r>
              <a:rPr sz="3000" b="1" spc="10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O</a:t>
            </a:r>
            <a:r>
              <a:rPr sz="3000" b="1" dirty="0">
                <a:latin typeface="Verdana"/>
                <a:cs typeface="Verdana"/>
              </a:rPr>
              <a:t>F</a:t>
            </a:r>
            <a:r>
              <a:rPr sz="3000" b="1" spc="-15" dirty="0">
                <a:latin typeface="Verdana"/>
                <a:cs typeface="Verdana"/>
              </a:rPr>
              <a:t> </a:t>
            </a:r>
            <a:r>
              <a:rPr sz="3000" b="1" spc="-5" dirty="0">
                <a:latin typeface="Verdana"/>
                <a:cs typeface="Verdana"/>
              </a:rPr>
              <a:t>REV</a:t>
            </a:r>
            <a:r>
              <a:rPr sz="3000" b="1" spc="10" dirty="0">
                <a:latin typeface="Verdana"/>
                <a:cs typeface="Verdana"/>
              </a:rPr>
              <a:t>E</a:t>
            </a:r>
            <a:r>
              <a:rPr sz="3000" b="1" spc="-5" dirty="0">
                <a:latin typeface="Verdana"/>
                <a:cs typeface="Verdana"/>
              </a:rPr>
              <a:t>R</a:t>
            </a:r>
            <a:r>
              <a:rPr sz="3000" b="1" spc="5" dirty="0">
                <a:latin typeface="Verdana"/>
                <a:cs typeface="Verdana"/>
              </a:rPr>
              <a:t>S</a:t>
            </a:r>
            <a:r>
              <a:rPr sz="3000" b="1" spc="-5" dirty="0">
                <a:latin typeface="Verdana"/>
                <a:cs typeface="Verdana"/>
              </a:rPr>
              <a:t>I</a:t>
            </a:r>
            <a:r>
              <a:rPr sz="3000" b="1" spc="-20" dirty="0">
                <a:latin typeface="Verdana"/>
                <a:cs typeface="Verdana"/>
              </a:rPr>
              <a:t>B</a:t>
            </a:r>
            <a:r>
              <a:rPr sz="3000" b="1" spc="-5" dirty="0">
                <a:latin typeface="Verdana"/>
                <a:cs typeface="Verdana"/>
              </a:rPr>
              <a:t>LE </a:t>
            </a:r>
            <a:r>
              <a:rPr sz="3000" b="1" dirty="0">
                <a:latin typeface="Verdana"/>
                <a:cs typeface="Verdana"/>
              </a:rPr>
              <a:t>COAGULAT</a:t>
            </a:r>
            <a:r>
              <a:rPr sz="3000" b="1" spc="-20" dirty="0">
                <a:latin typeface="Verdana"/>
                <a:cs typeface="Verdana"/>
              </a:rPr>
              <a:t>I</a:t>
            </a:r>
            <a:r>
              <a:rPr sz="3000" b="1" spc="-10" dirty="0">
                <a:latin typeface="Verdana"/>
                <a:cs typeface="Verdana"/>
              </a:rPr>
              <a:t>ON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3204210" algn="l"/>
              </a:tabLst>
            </a:pPr>
            <a:r>
              <a:rPr sz="3000" b="1" spc="-5" dirty="0">
                <a:solidFill>
                  <a:srgbClr val="FF0000"/>
                </a:solidFill>
                <a:latin typeface="Verdana"/>
                <a:cs typeface="Verdana"/>
              </a:rPr>
              <a:t>RHEOLOG</a:t>
            </a:r>
            <a:r>
              <a:rPr sz="3000" b="1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3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3000" b="1" dirty="0">
                <a:solidFill>
                  <a:srgbClr val="FF0000"/>
                </a:solidFill>
                <a:latin typeface="Verdana"/>
                <a:cs typeface="Verdana"/>
              </a:rPr>
              <a:t>F	CONCENTRA</a:t>
            </a:r>
            <a:r>
              <a:rPr sz="3000" b="1" spc="-2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3000" b="1" spc="-5" dirty="0">
                <a:solidFill>
                  <a:srgbClr val="FF0000"/>
                </a:solidFill>
                <a:latin typeface="Verdana"/>
                <a:cs typeface="Verdana"/>
              </a:rPr>
              <a:t>ED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Verdana"/>
                <a:cs typeface="Verdana"/>
              </a:rPr>
              <a:t>SU</a:t>
            </a:r>
            <a:r>
              <a:rPr sz="3000" b="1" spc="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000" b="1" dirty="0">
                <a:solidFill>
                  <a:srgbClr val="FF0000"/>
                </a:solidFill>
                <a:latin typeface="Verdana"/>
                <a:cs typeface="Verdana"/>
              </a:rPr>
              <a:t>PENSIO</a:t>
            </a:r>
            <a:r>
              <a:rPr sz="3000" b="1" spc="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000" b="1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545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pc="-10" dirty="0">
                <a:solidFill>
                  <a:srgbClr val="FF0000"/>
                </a:solidFill>
                <a:latin typeface="Verdana"/>
                <a:cs typeface="Verdana"/>
              </a:rPr>
              <a:t>SCIENTIFI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INTERESTS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76780" y="1832990"/>
            <a:ext cx="670369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SPREDING</a:t>
            </a:r>
            <a:r>
              <a:rPr sz="4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OVER F</a:t>
            </a:r>
            <a:r>
              <a:rPr sz="4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TTY</a:t>
            </a:r>
            <a:endParaRPr sz="4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sz="4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SURFACES</a:t>
            </a:r>
            <a:endParaRPr sz="4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OR LIPID</a:t>
            </a:r>
            <a:r>
              <a:rPr sz="4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LAYERS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943480" y="338073"/>
            <a:ext cx="586549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SOLID SUBS</a:t>
            </a:r>
            <a:r>
              <a:rPr sz="2800" spc="-15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R</a:t>
            </a:r>
            <a:r>
              <a:rPr sz="2800" spc="-22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TE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WI</a:t>
            </a:r>
            <a:r>
              <a:rPr sz="2800" spc="-15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H RO</a:t>
            </a:r>
            <a:r>
              <a:rPr sz="2800" spc="-225" dirty="0">
                <a:solidFill>
                  <a:srgbClr val="FF0000"/>
                </a:solidFill>
              </a:rPr>
              <a:t>T</a:t>
            </a:r>
            <a:r>
              <a:rPr sz="2800" spc="-215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TION</a:t>
            </a:r>
            <a:r>
              <a:rPr sz="2800" spc="-15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L</a:t>
            </a:r>
            <a:r>
              <a:rPr sz="2800" spc="-270" dirty="0">
                <a:solidFill>
                  <a:srgbClr val="FF0000"/>
                </a:solidFill>
              </a:rPr>
              <a:t>L</a:t>
            </a:r>
            <a:r>
              <a:rPr sz="2800" spc="-5" dirty="0">
                <a:solidFill>
                  <a:srgbClr val="FF0000"/>
                </a:solidFill>
              </a:rPr>
              <a:t>Y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MOBILE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CH</a:t>
            </a:r>
            <a:r>
              <a:rPr sz="2800" spc="-15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INS OF</a:t>
            </a:r>
            <a:r>
              <a:rPr sz="2800" spc="-100" dirty="0">
                <a:solidFill>
                  <a:srgbClr val="FF0000"/>
                </a:solidFill>
              </a:rPr>
              <a:t> </a:t>
            </a:r>
            <a:r>
              <a:rPr sz="2800" spc="-215" dirty="0">
                <a:solidFill>
                  <a:srgbClr val="FF0000"/>
                </a:solidFill>
              </a:rPr>
              <a:t>FA</a:t>
            </a:r>
            <a:r>
              <a:rPr sz="2800" spc="-5" dirty="0">
                <a:solidFill>
                  <a:srgbClr val="FF0000"/>
                </a:solidFill>
              </a:rPr>
              <a:t>T</a:t>
            </a:r>
            <a:r>
              <a:rPr sz="2800" spc="-2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Y</a:t>
            </a:r>
            <a:r>
              <a:rPr sz="2800" spc="-25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ACID</a:t>
            </a:r>
            <a:endParaRPr sz="2800"/>
          </a:p>
        </p:txBody>
      </p:sp>
      <p:sp>
        <p:nvSpPr>
          <p:cNvPr id="31" name="object 31"/>
          <p:cNvSpPr/>
          <p:nvPr/>
        </p:nvSpPr>
        <p:spPr>
          <a:xfrm>
            <a:off x="1524000" y="2095498"/>
            <a:ext cx="6408674" cy="476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0200" y="1714498"/>
            <a:ext cx="640867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55317" y="566165"/>
            <a:ext cx="597598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NO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200" b="1" spc="-24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TERAL</a:t>
            </a:r>
            <a:r>
              <a:rPr sz="32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ERACTION –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NO S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READI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6800" y="533400"/>
            <a:ext cx="7620000" cy="580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494026" y="1832990"/>
            <a:ext cx="507301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SPREADING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OVER HYDRO</a:t>
            </a:r>
            <a:r>
              <a:rPr sz="4400" spc="-15" dirty="0">
                <a:solidFill>
                  <a:srgbClr val="FF0000"/>
                </a:solidFill>
              </a:rPr>
              <a:t>P</a:t>
            </a:r>
            <a:r>
              <a:rPr sz="4400" dirty="0">
                <a:solidFill>
                  <a:srgbClr val="FF0000"/>
                </a:solidFill>
              </a:rPr>
              <a:t>HOBIC SUBSTRATES</a:t>
            </a:r>
            <a:endParaRPr sz="4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6900" y="1123950"/>
            <a:ext cx="6408674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01392" y="36576"/>
            <a:ext cx="605853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2875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OPS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2.5</a:t>
            </a: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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0.2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l)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75"/>
              </a:lnSpc>
              <a:tabLst>
                <a:tab pos="94043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0.05%	S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SOL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TION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OV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FE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9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4000" y="1905000"/>
            <a:ext cx="6408674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753" rIns="0" bIns="0" rtlCol="0">
            <a:spAutoFit/>
          </a:bodyPr>
          <a:lstStyle/>
          <a:p>
            <a:pPr marL="85026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TH</a:t>
            </a:r>
            <a:r>
              <a:rPr spc="-15" dirty="0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O</a:t>
            </a:r>
            <a:r>
              <a:rPr spc="-140" dirty="0">
                <a:solidFill>
                  <a:srgbClr val="FF0000"/>
                </a:solidFill>
              </a:rPr>
              <a:t>R</a:t>
            </a:r>
            <a:r>
              <a:rPr dirty="0">
                <a:solidFill>
                  <a:srgbClr val="FF0000"/>
                </a:solidFill>
              </a:rPr>
              <a:t>Y</a:t>
            </a:r>
            <a:r>
              <a:rPr spc="-1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PREDICTION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55394" y="494029"/>
            <a:ext cx="639064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SITION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TIME,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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27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DING</a:t>
            </a:r>
            <a:r>
              <a:rPr sz="24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TIO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PTMF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4000" y="1905000"/>
            <a:ext cx="6408674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81808" y="1552702"/>
            <a:ext cx="5573395" cy="214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SUR</a:t>
            </a:r>
            <a:r>
              <a:rPr sz="40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4000" b="1" spc="-3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ANTS</a:t>
            </a:r>
            <a:r>
              <a:rPr sz="4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 THIN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45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4000" b="1" spc="-3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4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YERS:</a:t>
            </a:r>
            <a:endParaRPr sz="4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2400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MARA</a:t>
            </a:r>
            <a:r>
              <a:rPr sz="4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GONI</a:t>
            </a:r>
            <a:r>
              <a:rPr sz="4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FLOW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22044" y="3870832"/>
            <a:ext cx="665860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3200" b="1" spc="5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32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Verdana"/>
                <a:cs typeface="Verdana"/>
              </a:rPr>
              <a:t>STU</a:t>
            </a:r>
            <a:r>
              <a:rPr sz="3200" b="1" spc="10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3200" b="1" spc="-5" dirty="0">
                <a:solidFill>
                  <a:srgbClr val="FF0000"/>
                </a:solidFill>
                <a:latin typeface="Verdana"/>
                <a:cs typeface="Verdana"/>
              </a:rPr>
              <a:t>ENT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S </a:t>
            </a:r>
            <a:r>
              <a:rPr sz="3200" b="1" spc="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UPERVI</a:t>
            </a:r>
            <a:r>
              <a:rPr sz="3200" b="1" spc="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Verdana"/>
                <a:cs typeface="Verdana"/>
              </a:rPr>
              <a:t>ED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2044" y="4602733"/>
            <a:ext cx="4032250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More</a:t>
            </a:r>
            <a:r>
              <a:rPr sz="32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than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latin typeface="Verdana"/>
                <a:cs typeface="Verdana"/>
              </a:rPr>
              <a:t>DSc</a:t>
            </a:r>
            <a:r>
              <a:rPr sz="3200" b="1" spc="375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SU</a:t>
            </a:r>
            <a:r>
              <a:rPr sz="3200" b="1" spc="5" dirty="0">
                <a:latin typeface="Verdana"/>
                <a:cs typeface="Verdana"/>
              </a:rPr>
              <a:t>P</a:t>
            </a:r>
            <a:r>
              <a:rPr sz="3200" b="1" spc="-5" dirty="0">
                <a:latin typeface="Verdana"/>
                <a:cs typeface="Verdana"/>
              </a:rPr>
              <a:t>ERVISED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9409" y="4602733"/>
            <a:ext cx="604520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35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latin typeface="Verdana"/>
                <a:cs typeface="Verdana"/>
              </a:rPr>
              <a:t>3</a:t>
            </a:r>
            <a:endParaRPr sz="3200">
              <a:latin typeface="Verdana"/>
              <a:cs typeface="Verdana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212519" y="278452"/>
          <a:ext cx="6690056" cy="3246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2193"/>
                <a:gridCol w="1297863"/>
              </a:tblGrid>
              <a:tr h="1272665">
                <a:tc>
                  <a:txBody>
                    <a:bodyPr/>
                    <a:lstStyle/>
                    <a:p>
                      <a:pPr marL="2222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Verdana"/>
                          <a:cs typeface="Verdana"/>
                        </a:rPr>
                        <a:t>PUBLI</a:t>
                      </a:r>
                      <a:r>
                        <a:rPr sz="3200" b="1" spc="-1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3200" b="1" spc="-5" dirty="0">
                          <a:latin typeface="Verdana"/>
                          <a:cs typeface="Verdana"/>
                        </a:rPr>
                        <a:t>ATION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sz="3200" b="1" dirty="0">
                          <a:latin typeface="Verdana"/>
                          <a:cs typeface="Verdana"/>
                        </a:rPr>
                        <a:t>PRESENTATIONS</a:t>
                      </a:r>
                      <a:r>
                        <a:rPr sz="32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latin typeface="Verdana"/>
                          <a:cs typeface="Verdana"/>
                        </a:rPr>
                        <a:t>AT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Verdana"/>
                          <a:cs typeface="Verdana"/>
                        </a:rPr>
                        <a:t>259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</a:tr>
              <a:tr h="731710">
                <a:tc>
                  <a:txBody>
                    <a:bodyPr/>
                    <a:lstStyle/>
                    <a:p>
                      <a:pPr marL="22225">
                        <a:lnSpc>
                          <a:spcPts val="3610"/>
                        </a:lnSpc>
                      </a:pPr>
                      <a:r>
                        <a:rPr sz="3200" b="1" spc="-5" dirty="0">
                          <a:latin typeface="Verdana"/>
                          <a:cs typeface="Verdana"/>
                        </a:rPr>
                        <a:t>SCIENTIFI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32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ME</a:t>
                      </a:r>
                      <a:r>
                        <a:rPr sz="3200" b="1" spc="-1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TINGS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3610"/>
                        </a:lnSpc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</a:tr>
              <a:tr h="73171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sz="32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h-</a:t>
                      </a:r>
                      <a:r>
                        <a:rPr sz="32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index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29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</a:tr>
              <a:tr h="510794">
                <a:tc>
                  <a:txBody>
                    <a:bodyPr/>
                    <a:lstStyle/>
                    <a:p>
                      <a:pPr marL="22225">
                        <a:lnSpc>
                          <a:spcPts val="3610"/>
                        </a:lnSpc>
                      </a:pPr>
                      <a:r>
                        <a:rPr sz="32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Sitations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3610"/>
                        </a:lnSpc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2816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7800" y="2247898"/>
            <a:ext cx="6408674" cy="461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112645" y="718565"/>
            <a:ext cx="613791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4900" marR="5080" indent="-236283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</a:rPr>
              <a:t>SUR</a:t>
            </a:r>
            <a:r>
              <a:rPr sz="3200" spc="-240" dirty="0">
                <a:solidFill>
                  <a:srgbClr val="FF0000"/>
                </a:solidFill>
              </a:rPr>
              <a:t>F</a:t>
            </a:r>
            <a:r>
              <a:rPr sz="3200" dirty="0">
                <a:solidFill>
                  <a:srgbClr val="FF0000"/>
                </a:solidFill>
              </a:rPr>
              <a:t>A</a:t>
            </a:r>
            <a:r>
              <a:rPr sz="3200" spc="5" dirty="0">
                <a:solidFill>
                  <a:srgbClr val="FF0000"/>
                </a:solidFill>
              </a:rPr>
              <a:t>C</a:t>
            </a:r>
            <a:r>
              <a:rPr sz="3200" spc="-245" dirty="0">
                <a:solidFill>
                  <a:srgbClr val="FF0000"/>
                </a:solidFill>
              </a:rPr>
              <a:t>T</a:t>
            </a:r>
            <a:r>
              <a:rPr sz="3200" dirty="0">
                <a:solidFill>
                  <a:srgbClr val="FF0000"/>
                </a:solidFill>
              </a:rPr>
              <a:t>A</a:t>
            </a:r>
            <a:r>
              <a:rPr sz="3200" spc="5" dirty="0">
                <a:solidFill>
                  <a:srgbClr val="FF0000"/>
                </a:solidFill>
              </a:rPr>
              <a:t>N</a:t>
            </a:r>
            <a:r>
              <a:rPr sz="3200" dirty="0">
                <a:solidFill>
                  <a:srgbClr val="FF0000"/>
                </a:solidFill>
              </a:rPr>
              <a:t>T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ON</a:t>
            </a:r>
            <a:r>
              <a:rPr sz="3200" spc="-6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THIN</a:t>
            </a:r>
            <a:r>
              <a:rPr sz="3200" spc="-60" dirty="0">
                <a:solidFill>
                  <a:srgbClr val="FF0000"/>
                </a:solidFill>
              </a:rPr>
              <a:t> </a:t>
            </a:r>
            <a:r>
              <a:rPr sz="3200" spc="-360" dirty="0">
                <a:solidFill>
                  <a:srgbClr val="FF0000"/>
                </a:solidFill>
              </a:rPr>
              <a:t>W</a:t>
            </a:r>
            <a:r>
              <a:rPr sz="3200" spc="-240" dirty="0">
                <a:solidFill>
                  <a:srgbClr val="FF0000"/>
                </a:solidFill>
              </a:rPr>
              <a:t>A</a:t>
            </a:r>
            <a:r>
              <a:rPr sz="3200" dirty="0">
                <a:solidFill>
                  <a:srgbClr val="FF0000"/>
                </a:solidFill>
              </a:rPr>
              <a:t>TER L</a:t>
            </a:r>
            <a:r>
              <a:rPr sz="3200" spc="-290" dirty="0">
                <a:solidFill>
                  <a:srgbClr val="FF0000"/>
                </a:solidFill>
              </a:rPr>
              <a:t>A</a:t>
            </a:r>
            <a:r>
              <a:rPr sz="3200" dirty="0">
                <a:solidFill>
                  <a:srgbClr val="FF0000"/>
                </a:solidFill>
              </a:rPr>
              <a:t>YER</a:t>
            </a:r>
            <a:endParaRPr sz="3200"/>
          </a:p>
        </p:txBody>
      </p:sp>
      <p:sp>
        <p:nvSpPr>
          <p:cNvPr id="32" name="object 32"/>
          <p:cNvSpPr txBox="1"/>
          <p:nvPr/>
        </p:nvSpPr>
        <p:spPr>
          <a:xfrm>
            <a:off x="3889375" y="5446471"/>
            <a:ext cx="5168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R(t)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9648" y="1550614"/>
            <a:ext cx="0" cy="4267835"/>
          </a:xfrm>
          <a:custGeom>
            <a:avLst/>
            <a:gdLst/>
            <a:ahLst/>
            <a:cxnLst/>
            <a:rect l="l" t="t" r="r" b="b"/>
            <a:pathLst>
              <a:path h="4267835">
                <a:moveTo>
                  <a:pt x="0" y="0"/>
                </a:moveTo>
                <a:lnTo>
                  <a:pt x="0" y="4267486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7256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49544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43759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7101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7181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23027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18302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9765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1926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9563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1864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2696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6038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87810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93656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89213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68703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2555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10192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92776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5017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8782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60412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62594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61533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1023" y="576197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25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14875" y="1550614"/>
            <a:ext cx="0" cy="4267835"/>
          </a:xfrm>
          <a:custGeom>
            <a:avLst/>
            <a:gdLst/>
            <a:ahLst/>
            <a:cxnLst/>
            <a:rect l="l" t="t" r="r" b="b"/>
            <a:pathLst>
              <a:path h="4267835">
                <a:moveTo>
                  <a:pt x="0" y="0"/>
                </a:moveTo>
                <a:lnTo>
                  <a:pt x="0" y="4267486"/>
                </a:lnTo>
              </a:path>
            </a:pathLst>
          </a:custGeom>
          <a:ln w="14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37761" y="5755363"/>
            <a:ext cx="4777105" cy="13335"/>
          </a:xfrm>
          <a:custGeom>
            <a:avLst/>
            <a:gdLst/>
            <a:ahLst/>
            <a:cxnLst/>
            <a:rect l="l" t="t" r="r" b="b"/>
            <a:pathLst>
              <a:path w="4777105" h="13335">
                <a:moveTo>
                  <a:pt x="0" y="13224"/>
                </a:moveTo>
                <a:lnTo>
                  <a:pt x="4777113" y="13224"/>
                </a:lnTo>
                <a:lnTo>
                  <a:pt x="4777113" y="0"/>
                </a:lnTo>
                <a:lnTo>
                  <a:pt x="0" y="0"/>
                </a:lnTo>
                <a:lnTo>
                  <a:pt x="0" y="1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37761" y="4490713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7761" y="3745938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7761" y="3221567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7761" y="2815133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37761" y="2484724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37761" y="2200987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7761" y="1953875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37761" y="1739684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86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37761" y="1550614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>
                <a:moveTo>
                  <a:pt x="0" y="0"/>
                </a:moveTo>
                <a:lnTo>
                  <a:pt x="4777113" y="0"/>
                </a:lnTo>
              </a:path>
            </a:pathLst>
          </a:custGeom>
          <a:ln w="13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37761" y="5755363"/>
            <a:ext cx="4777105" cy="13335"/>
          </a:xfrm>
          <a:custGeom>
            <a:avLst/>
            <a:gdLst/>
            <a:ahLst/>
            <a:cxnLst/>
            <a:rect l="l" t="t" r="r" b="b"/>
            <a:pathLst>
              <a:path w="4777105" h="13335">
                <a:moveTo>
                  <a:pt x="0" y="13224"/>
                </a:moveTo>
                <a:lnTo>
                  <a:pt x="4777113" y="13224"/>
                </a:lnTo>
                <a:lnTo>
                  <a:pt x="4777113" y="0"/>
                </a:lnTo>
                <a:lnTo>
                  <a:pt x="0" y="0"/>
                </a:lnTo>
                <a:lnTo>
                  <a:pt x="0" y="1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41200" y="563586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41200" y="56406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41200" y="56455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41200" y="565070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41200" y="56555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41200" y="565908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41200" y="566392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41200" y="56687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41200" y="56739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41200" y="56787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41200" y="56839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41200" y="56887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41200" y="56919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41200" y="56971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41200" y="570198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41200" y="570714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41200" y="571198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39033" y="41624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39033" y="41673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39033" y="417246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39033" y="41772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39033" y="41805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39033" y="41856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39033" y="41904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39033" y="41956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39033" y="420049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39033" y="42052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39033" y="42104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39033" y="42137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39033" y="42188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39033" y="422363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39033" y="422852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39033" y="423368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39033" y="42385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41275" y="362786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41275" y="363315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41275" y="363791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41275" y="364122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41275" y="364637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41275" y="36511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41275" y="365629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41275" y="36611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41275" y="366634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41275" y="36711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41275" y="36744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41275" y="36795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41275" y="368432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41275" y="36894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41275" y="369437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41275" y="369952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41275" y="37044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90315" y="326308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90315" y="326797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90315" y="327273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90315" y="32778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90315" y="328278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90315" y="328794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90315" y="329124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90315" y="329640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90315" y="330116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90315" y="33060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90315" y="331120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90315" y="331596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90315" y="332112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90315" y="332443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90315" y="33291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90315" y="333434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90315" y="333923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68321" y="319671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68321" y="320147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68321" y="320662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68321" y="321151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68321" y="321667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68321" y="322156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768321" y="322632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68321" y="322989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768321" y="323478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68321" y="323994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68321" y="324470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68321" y="324959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68321" y="32547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68321" y="325951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68321" y="326308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68321" y="326797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8321" y="327273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13066" y="310217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13066" y="310693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13066" y="311222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13066" y="311698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3066" y="312187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13066" y="31270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13066" y="313179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13066" y="313536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13066" y="31402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913066" y="314501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13066" y="315017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13066" y="31550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913066" y="316021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13066" y="31633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13066" y="316828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13066" y="317344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13066" y="31783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33147" y="30224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33147" y="302734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33147" y="303249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033147" y="30373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3147" y="30405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033147" y="30457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33147" y="30506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33147" y="305576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33147" y="30605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033147" y="30654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33147" y="30689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033147" y="30737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033147" y="307890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33147" y="308379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033147" y="308895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33147" y="309371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33147" y="309860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138992" y="29792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38992" y="29841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38992" y="29892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8992" y="299415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38992" y="29993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38992" y="300407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38992" y="30073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38992" y="301253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38992" y="301729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38992" y="30224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38992" y="302734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38992" y="303249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38992" y="30373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38992" y="30405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38992" y="30457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38992" y="30506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138992" y="305576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27361" y="293439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27361" y="29395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27361" y="29444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27361" y="29493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227361" y="29544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27361" y="29576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27361" y="29628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227361" y="29677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27361" y="29724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27361" y="29776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227361" y="29825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227361" y="29876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27361" y="29908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27361" y="29957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27361" y="300089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27361" y="300565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27361" y="301081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9522" y="29063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99522" y="291125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99522" y="29164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99522" y="29211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99522" y="292606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99522" y="29296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99522" y="293439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99522" y="29395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99522" y="29444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99522" y="29493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99522" y="29544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99522" y="295766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99522" y="29628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99522" y="29677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99522" y="29724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99522" y="29776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99522" y="29825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35387" y="28331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435387" y="28382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35387" y="284316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35387" y="28463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435387" y="28514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435387" y="28563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435387" y="28615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435387" y="28664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435387" y="287159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435387" y="287634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435387" y="287965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435387" y="28848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35387" y="28895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435387" y="28947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35387" y="289961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35387" y="29047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35387" y="29095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48562" y="27983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48562" y="28019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48562" y="28066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48562" y="281156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48562" y="281672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48562" y="28214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48562" y="28266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548562" y="28299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48562" y="283470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48562" y="28398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48562" y="28447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48562" y="28499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48562" y="285479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48562" y="285995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48562" y="286312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548562" y="286802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48562" y="28731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47220" y="275180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47220" y="27569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47220" y="27618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47220" y="27670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47220" y="277189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647220" y="27766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47220" y="27818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47220" y="278512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47220" y="27902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647220" y="27950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47220" y="279992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647220" y="280508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47220" y="28099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647220" y="28151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47220" y="28183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47220" y="282319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647220" y="282835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28401" y="271702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28401" y="27221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728401" y="27270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28401" y="27322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728401" y="27354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28401" y="27402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728401" y="274545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28401" y="27502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728401" y="275537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728401" y="276026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28401" y="276502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728401" y="27685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28401" y="27734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28401" y="27786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28401" y="27835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28401" y="27882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728401" y="27934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871313" y="266572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871313" y="267062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871313" y="267419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71313" y="26789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871313" y="268384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871313" y="26889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871313" y="26937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871313" y="26989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871313" y="27038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871313" y="27069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871313" y="27121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71313" y="271702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871313" y="27221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871313" y="27270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871313" y="27322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871313" y="27354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871313" y="27402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984488" y="262923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984488" y="263412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984488" y="26390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984488" y="26441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984488" y="26489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984488" y="26540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984488" y="26573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984488" y="26621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984488" y="26673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984488" y="26722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984488" y="267736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984488" y="268225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984488" y="268741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984488" y="26905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984488" y="26954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984488" y="270063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984488" y="27053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90333" y="25711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090333" y="25760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090333" y="25792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090333" y="25844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090333" y="25893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090333" y="25944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090333" y="259935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090333" y="26041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090333" y="260768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90333" y="26125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090333" y="261773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090333" y="26224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090333" y="26273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090333" y="263254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090333" y="263730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090333" y="26408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090333" y="26457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78420" y="25344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178420" y="25395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178420" y="25444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178420" y="254964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178420" y="255440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178420" y="25595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178420" y="25628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178420" y="256762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178420" y="25727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178420" y="25776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178420" y="258282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178420" y="25877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178420" y="25924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178420" y="25960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178420" y="260094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178420" y="26060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178420" y="26108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51004" y="24963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251004" y="25015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251004" y="25064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251004" y="25113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51004" y="251645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251004" y="25212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251004" y="25263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251004" y="25296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251004" y="25344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251004" y="25395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251004" y="25444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251004" y="254964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251004" y="255440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251004" y="25595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51004" y="25628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51004" y="256762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251004" y="25727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38950" y="246832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38950" y="24732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338950" y="24783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8950" y="24831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38950" y="248802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38950" y="24931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38950" y="24963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338950" y="250151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338950" y="25064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38950" y="25113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338950" y="251645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338950" y="25212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338950" y="25263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338950" y="252967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338950" y="25344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38950" y="25395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338950" y="25444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411534" y="243355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411534" y="24383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411534" y="24432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411534" y="24483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411534" y="24515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411534" y="24566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411534" y="24615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411534" y="246634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411534" y="247150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411534" y="247639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411534" y="248155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411534" y="248472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411534" y="24898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411534" y="24947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411534" y="24996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411534" y="25048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411534" y="25095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547400" y="236705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547400" y="237194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547400" y="23771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547400" y="238186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547400" y="23851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547400" y="23903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547400" y="23950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547400" y="24002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547400" y="24051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547400" y="241028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547400" y="241504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547400" y="241835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547400" y="24235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547400" y="24284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547400" y="243355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47400" y="24383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547400" y="24432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653245" y="232897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653245" y="23338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653245" y="233862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653245" y="23437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653245" y="234867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653245" y="23538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653245" y="23570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653245" y="236189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653245" y="236705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653245" y="237194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653245" y="23771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653245" y="238186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653245" y="23851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653245" y="239032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653245" y="23950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653245" y="24002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653245" y="24051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789111" y="230054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789111" y="23057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789111" y="231059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789111" y="231548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789111" y="232064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789111" y="23238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789111" y="232897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789111" y="23338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789111" y="233862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789111" y="23437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89111" y="234867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789111" y="23538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789111" y="23570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789111" y="236189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789111" y="236705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789111" y="237194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789111" y="23771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910742" y="22509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910742" y="225572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910742" y="22608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910742" y="226577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910742" y="22709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910742" y="22741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910742" y="227899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910742" y="228415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910742" y="228904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910742" y="22942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910742" y="229896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910742" y="230385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910742" y="230742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910742" y="231218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910742" y="23173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910742" y="23222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910742" y="232699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032795" y="220614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032795" y="221090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032795" y="221606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032795" y="222095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032795" y="22261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032795" y="222928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032795" y="223417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032795" y="22393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032795" y="224409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032795" y="224937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032795" y="22541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032795" y="22590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032795" y="226260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032795" y="226736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032795" y="22725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032795" y="22774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32795" y="22825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785410" y="444430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785410" y="4362992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785410" y="436299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901967" y="4362992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260235" y="368432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260235" y="360473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260235" y="360473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376792" y="360473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35630" y="334082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4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35630" y="326123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35630" y="326123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50073" y="326123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729563" y="317991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7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29563" y="310058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3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29563" y="310058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844288" y="310058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883187" y="308538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883187" y="300565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883187" y="300565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998053" y="300565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010032" y="298410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010032" y="290477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3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010032" y="290477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126589" y="290477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114328" y="294126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7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114328" y="286154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114328" y="286154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229052" y="286154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204388" y="291125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204388" y="282994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204388" y="282994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320945" y="282994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5428" y="28763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5428" y="279503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5428" y="279503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400294" y="279503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356039" y="284633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7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356039" y="27670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3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356039" y="27670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470763" y="27670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421294" y="282994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421294" y="275021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421294" y="275021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536159" y="275021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534468" y="278181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7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534468" y="2700633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534468" y="270063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649193" y="2700633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629602" y="274373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629602" y="26621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5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629602" y="26621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746159" y="26621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719803" y="273540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719803" y="265568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719803" y="265568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836360" y="265568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830864" y="267062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830864" y="25893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830864" y="258930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947421" y="25893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950803" y="261257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950803" y="253285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950803" y="253285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067360" y="253285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056649" y="256762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056649" y="248802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056649" y="248802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173206" y="248802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145018" y="252637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145018" y="24450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145018" y="24450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261575" y="24450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251004" y="248155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251004" y="240023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251004" y="240023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367561" y="240023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411534" y="240671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411534" y="232699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411534" y="232699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528091" y="232699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540494" y="234378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61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540494" y="226260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540494" y="226260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656628" y="226260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701024" y="227740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2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701024" y="2196095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701024" y="219609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817299" y="2196095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976137" y="220442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976137" y="212324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976137" y="212324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091003" y="212324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120883" y="217613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120883" y="209481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120883" y="209481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7439" y="209481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338211" y="213130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61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338211" y="204999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338211" y="20499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54345" y="204999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939033" y="420049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939033" y="419560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939033" y="420525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997101" y="416083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992027" y="416083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02597" y="416083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341275" y="362310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341275" y="361795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341275" y="362786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399765" y="358304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394268" y="358304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404979" y="358304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590315" y="323478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590315" y="322989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590315" y="323994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648382" y="319512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643167" y="319512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653879" y="319512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768321" y="307731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768321" y="307216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768321" y="308221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826811" y="30373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821315" y="30373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832026" y="30373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13066" y="292963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13066" y="292606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13066" y="293439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1556" y="288957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66059" y="288957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75080" y="288957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33147" y="280667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33147" y="280191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33147" y="281156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91636" y="27670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85999" y="27670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96710" y="27670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38992" y="275537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38992" y="27502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138992" y="276026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197482" y="271544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191985" y="271544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02697" y="271544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27361" y="273382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27361" y="272866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27361" y="273858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5428" y="269375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0354" y="269375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290925" y="269375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99522" y="270380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99522" y="26989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9522" y="270698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358012" y="26621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352515" y="26621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63227" y="266215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5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435387" y="26673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435387" y="26621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435387" y="267220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493877" y="262738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488381" y="262738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498951" y="262738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548562" y="264576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548562" y="264087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548562" y="265052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606629" y="260609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601414" y="260609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612126" y="260609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687810" y="259446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687810" y="258930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687810" y="259935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746159" y="255440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740662" y="255440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749683" y="255440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841434" y="256603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841434" y="256127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841434" y="257119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899501" y="252637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894427" y="252637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903307" y="252637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984488" y="250640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984488" y="25015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984488" y="251130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042555" y="246634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037481" y="246634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048051" y="246634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113024" y="243990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113024" y="243514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113024" y="244505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169823" y="240023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166018" y="240023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175038" y="240023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219011" y="240513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219011" y="240023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219011" y="241028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275668" y="236546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272004" y="236546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280883" y="236546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785410" y="4530774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785410" y="4530774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785410" y="457202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843759" y="4530774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260235" y="3946642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260235" y="3946642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260235" y="398829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318302" y="3946642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535630" y="369120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5" h="81279">
                <a:moveTo>
                  <a:pt x="0" y="0"/>
                </a:moveTo>
                <a:lnTo>
                  <a:pt x="114442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535630" y="369120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5" h="81279">
                <a:moveTo>
                  <a:pt x="0" y="81180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535630" y="373245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593697" y="369120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729563" y="3583047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724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729563" y="3583047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729563" y="362310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786221" y="358304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883187" y="342213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883187" y="342213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883187" y="346220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939563" y="342213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010032" y="3349288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010032" y="3349288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010032" y="338921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068522" y="334928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114328" y="3312796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724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114328" y="3312796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114328" y="335444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172676" y="331279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204388" y="3261231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204388" y="3261231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204388" y="330116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262455" y="326123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285428" y="323306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285428" y="323306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285428" y="327273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341945" y="323306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421294" y="3160218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421294" y="3160218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421294" y="319988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478092" y="316021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34468" y="3116983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724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34468" y="3116983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534468" y="315664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592535" y="311698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29602" y="307890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29602" y="307890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29602" y="311857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87810" y="3078905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790273" y="300565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790273" y="300565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790273" y="304571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848622" y="300565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920924" y="2932806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920924" y="2932806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920924" y="297247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978991" y="293280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056649" y="2876349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056649" y="2876349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056649" y="291641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115139" y="287634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266789" y="2767006"/>
            <a:ext cx="114935" cy="79375"/>
          </a:xfrm>
          <a:custGeom>
            <a:avLst/>
            <a:gdLst/>
            <a:ahLst/>
            <a:cxnLst/>
            <a:rect l="l" t="t" r="r" b="b"/>
            <a:pathLst>
              <a:path w="114935" h="79375">
                <a:moveTo>
                  <a:pt x="0" y="0"/>
                </a:moveTo>
                <a:lnTo>
                  <a:pt x="114865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266789" y="2767006"/>
            <a:ext cx="114935" cy="79375"/>
          </a:xfrm>
          <a:custGeom>
            <a:avLst/>
            <a:gdLst/>
            <a:ahLst/>
            <a:cxnLst/>
            <a:rect l="l" t="t" r="r" b="b"/>
            <a:pathLst>
              <a:path w="114935" h="79375">
                <a:moveTo>
                  <a:pt x="0" y="79329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266789" y="280667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323165" y="27670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27319" y="2700633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4" h="81280">
                <a:moveTo>
                  <a:pt x="0" y="0"/>
                </a:moveTo>
                <a:lnTo>
                  <a:pt x="114865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27319" y="2700633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4" h="81280">
                <a:moveTo>
                  <a:pt x="0" y="8118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27319" y="274029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85387" y="2700633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612655" y="262090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612655" y="262090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612655" y="266057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670722" y="262090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813775" y="2532851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813775" y="2532851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813775" y="257278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872265" y="253285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994037" y="2451538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4" h="81914">
                <a:moveTo>
                  <a:pt x="0" y="0"/>
                </a:moveTo>
                <a:lnTo>
                  <a:pt x="114442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994037" y="2451538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4" h="81914">
                <a:moveTo>
                  <a:pt x="0" y="81313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994037" y="249318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050413" y="245153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29761" y="2406716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4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129761" y="2406716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4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129761" y="244836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186138" y="240671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344976" y="231218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344976" y="231218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344976" y="235383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403184" y="231218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505647" y="225572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505647" y="225572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505647" y="229578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563996" y="2255725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841200" y="5574254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79">
                <a:moveTo>
                  <a:pt x="0" y="0"/>
                </a:moveTo>
                <a:lnTo>
                  <a:pt x="116556" y="812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841200" y="5569415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79">
                <a:moveTo>
                  <a:pt x="0" y="0"/>
                </a:moveTo>
                <a:lnTo>
                  <a:pt x="116556" y="812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841200" y="557941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6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841200" y="5574254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79">
                <a:moveTo>
                  <a:pt x="0" y="8128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841200" y="5569415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79">
                <a:moveTo>
                  <a:pt x="0" y="8128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841200" y="557941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67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939033" y="4160833"/>
            <a:ext cx="116839" cy="79375"/>
          </a:xfrm>
          <a:custGeom>
            <a:avLst/>
            <a:gdLst/>
            <a:ahLst/>
            <a:cxnLst/>
            <a:rect l="l" t="t" r="r" b="b"/>
            <a:pathLst>
              <a:path w="116839" h="79375">
                <a:moveTo>
                  <a:pt x="0" y="0"/>
                </a:moveTo>
                <a:lnTo>
                  <a:pt x="116556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939033" y="4155676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939033" y="4164006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939033" y="4160833"/>
            <a:ext cx="116839" cy="79375"/>
          </a:xfrm>
          <a:custGeom>
            <a:avLst/>
            <a:gdLst/>
            <a:ahLst/>
            <a:cxnLst/>
            <a:rect l="l" t="t" r="r" b="b"/>
            <a:pathLst>
              <a:path w="116839" h="79375">
                <a:moveTo>
                  <a:pt x="0" y="79329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939033" y="4155676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3939033" y="4164006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341275" y="346696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341275" y="3462201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79">
                <a:moveTo>
                  <a:pt x="0" y="0"/>
                </a:moveTo>
                <a:lnTo>
                  <a:pt x="116556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341275" y="347211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341275" y="346696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341275" y="3462201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79">
                <a:moveTo>
                  <a:pt x="0" y="8118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341275" y="347211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590315" y="307890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590315" y="3073749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590315" y="308379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590315" y="307890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590315" y="3073749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590315" y="3083797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768321" y="2876349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768321" y="287159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768321" y="2879655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0"/>
                </a:moveTo>
                <a:lnTo>
                  <a:pt x="116556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768321" y="2876349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768321" y="287159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768321" y="2879655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8118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913066" y="272866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913066" y="2723771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913066" y="2733820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913066" y="272866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913066" y="2723771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913066" y="2733820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033147" y="2627386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033147" y="2622493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033147" y="263254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033147" y="2627386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033147" y="2622493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033147" y="263254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138992" y="255440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138992" y="254964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138992" y="2559559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4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138992" y="255440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38992" y="254964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138992" y="2559559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462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227361" y="248802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227361" y="2483137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227361" y="2493186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227361" y="248802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594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227361" y="2483137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227361" y="2493186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594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299522" y="2473221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0"/>
                </a:moveTo>
                <a:lnTo>
                  <a:pt x="116556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299522" y="2468329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299522" y="2478377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0"/>
                </a:moveTo>
                <a:lnTo>
                  <a:pt x="116556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299522" y="2473221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8118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299522" y="2468329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299522" y="2478377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8118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373797" y="2431573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373797" y="2426681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373797" y="243514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583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373797" y="2431573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373797" y="2426681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373797" y="243514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3877" y="2400237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493877" y="239508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493877" y="240513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493877" y="2400237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493877" y="239508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93877" y="240513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599723" y="2350260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583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599723" y="234550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5" h="81280">
                <a:moveTo>
                  <a:pt x="0" y="0"/>
                </a:moveTo>
                <a:lnTo>
                  <a:pt x="114583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599723" y="2355416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599723" y="2350260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599723" y="234550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5" h="81280">
                <a:moveTo>
                  <a:pt x="0" y="81180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599723" y="2355416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767159" y="229896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767159" y="2294200"/>
            <a:ext cx="116839" cy="79375"/>
          </a:xfrm>
          <a:custGeom>
            <a:avLst/>
            <a:gdLst/>
            <a:ahLst/>
            <a:cxnLst/>
            <a:rect l="l" t="t" r="r" b="b"/>
            <a:pathLst>
              <a:path w="116839" h="79375">
                <a:moveTo>
                  <a:pt x="0" y="0"/>
                </a:moveTo>
                <a:lnTo>
                  <a:pt x="116556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767159" y="230385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767159" y="229896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767159" y="2294200"/>
            <a:ext cx="116839" cy="79375"/>
          </a:xfrm>
          <a:custGeom>
            <a:avLst/>
            <a:gdLst/>
            <a:ahLst/>
            <a:cxnLst/>
            <a:rect l="l" t="t" r="r" b="b"/>
            <a:pathLst>
              <a:path w="116839" h="79375">
                <a:moveTo>
                  <a:pt x="0" y="79329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767159" y="230385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929803" y="2226108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929803" y="2220952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583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929803" y="2229282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583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929803" y="2226108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594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929803" y="2220952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594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929803" y="2229282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065669" y="2144795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442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065669" y="2139639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442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065669" y="2149687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442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065669" y="2144795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065669" y="2139639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065669" y="2149687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594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178420" y="2094817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178420" y="2089925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178420" y="2099974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178420" y="2094817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178420" y="2089925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178420" y="2099974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275668" y="2049996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27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275668" y="2045104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27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275668" y="205515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275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275668" y="2049996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275668" y="2045104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275668" y="205515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27319" y="1948983"/>
            <a:ext cx="114935" cy="79375"/>
          </a:xfrm>
          <a:custGeom>
            <a:avLst/>
            <a:gdLst/>
            <a:ahLst/>
            <a:cxnLst/>
            <a:rect l="l" t="t" r="r" b="b"/>
            <a:pathLst>
              <a:path w="114934" h="79375">
                <a:moveTo>
                  <a:pt x="0" y="0"/>
                </a:moveTo>
                <a:lnTo>
                  <a:pt x="114865" y="7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7319" y="1943826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7319" y="1953875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0"/>
                </a:moveTo>
                <a:lnTo>
                  <a:pt x="114865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7319" y="1948983"/>
            <a:ext cx="114935" cy="79375"/>
          </a:xfrm>
          <a:custGeom>
            <a:avLst/>
            <a:gdLst/>
            <a:ahLst/>
            <a:cxnLst/>
            <a:rect l="l" t="t" r="r" b="b"/>
            <a:pathLst>
              <a:path w="114934" h="79375">
                <a:moveTo>
                  <a:pt x="0" y="79329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27319" y="1943826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27319" y="1953875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79594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557971" y="1905748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557971" y="190059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557971" y="191064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557971" y="1905748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557971" y="190059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40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557971" y="1910640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40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799681" y="1846118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4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799681" y="1842548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799681" y="185101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4" h="81280">
                <a:moveTo>
                  <a:pt x="0" y="0"/>
                </a:moveTo>
                <a:lnTo>
                  <a:pt x="114865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799681" y="1846118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4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799681" y="1842548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799681" y="185101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4" h="81280">
                <a:moveTo>
                  <a:pt x="0" y="8118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591477" y="4786217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4">
                <a:moveTo>
                  <a:pt x="0" y="0"/>
                </a:moveTo>
                <a:lnTo>
                  <a:pt x="116134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591477" y="4786217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4">
                <a:moveTo>
                  <a:pt x="0" y="81313"/>
                </a:moveTo>
                <a:lnTo>
                  <a:pt x="116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3591477" y="486753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61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3591477" y="478621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3591477" y="478621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3707611" y="478621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164960" y="364955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164960" y="3649552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164960" y="372927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164960" y="364955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164960" y="364955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281516" y="364955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477141" y="3299574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477141" y="3299574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726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477141" y="337930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477141" y="329957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477141" y="329957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593697" y="329957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688972" y="303738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0"/>
                </a:moveTo>
                <a:lnTo>
                  <a:pt x="114865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88972" y="3037389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5" h="80010">
                <a:moveTo>
                  <a:pt x="0" y="79594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688972" y="311698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688972" y="30373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688972" y="303738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803838" y="30373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849502" y="282994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4849502" y="282994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4849502" y="291125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849502" y="282994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849502" y="282994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966059" y="282994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978462" y="272866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4978462" y="272866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978462" y="280997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978462" y="272866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978462" y="272866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093328" y="272866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091636" y="2677363"/>
            <a:ext cx="116205" cy="80010"/>
          </a:xfrm>
          <a:custGeom>
            <a:avLst/>
            <a:gdLst/>
            <a:ahLst/>
            <a:cxnLst/>
            <a:rect l="l" t="t" r="r" b="b"/>
            <a:pathLst>
              <a:path w="116204" h="80010">
                <a:moveTo>
                  <a:pt x="0" y="0"/>
                </a:moveTo>
                <a:lnTo>
                  <a:pt x="116134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091636" y="2677363"/>
            <a:ext cx="116205" cy="80010"/>
          </a:xfrm>
          <a:custGeom>
            <a:avLst/>
            <a:gdLst/>
            <a:ahLst/>
            <a:cxnLst/>
            <a:rect l="l" t="t" r="r" b="b"/>
            <a:pathLst>
              <a:path w="116204" h="80010">
                <a:moveTo>
                  <a:pt x="0" y="79594"/>
                </a:moveTo>
                <a:lnTo>
                  <a:pt x="116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091636" y="27569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61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091636" y="267736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091636" y="267736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07770" y="267736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179583" y="2606099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179583" y="2606099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179583" y="268741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179583" y="260609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179583" y="260609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294448" y="2606099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267952" y="251130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5" h="81280">
                <a:moveTo>
                  <a:pt x="0" y="0"/>
                </a:moveTo>
                <a:lnTo>
                  <a:pt x="114442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267952" y="2511300"/>
            <a:ext cx="114935" cy="81280"/>
          </a:xfrm>
          <a:custGeom>
            <a:avLst/>
            <a:gdLst/>
            <a:ahLst/>
            <a:cxnLst/>
            <a:rect l="l" t="t" r="r" b="b"/>
            <a:pathLst>
              <a:path w="114935" h="81280">
                <a:moveTo>
                  <a:pt x="0" y="81180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267952" y="259248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4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267952" y="251130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267952" y="251130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382394" y="251130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05508" y="2473221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0"/>
                </a:moveTo>
                <a:lnTo>
                  <a:pt x="116556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5508" y="2473221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8118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05508" y="255440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05508" y="2473221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05508" y="247322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22066" y="2473221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18542" y="2423508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27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18542" y="2423508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518542" y="250482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2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518542" y="242350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518542" y="242350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4817" y="2423508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710783" y="235700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0"/>
                </a:moveTo>
                <a:lnTo>
                  <a:pt x="114865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710783" y="2357003"/>
            <a:ext cx="114935" cy="81915"/>
          </a:xfrm>
          <a:custGeom>
            <a:avLst/>
            <a:gdLst/>
            <a:ahLst/>
            <a:cxnLst/>
            <a:rect l="l" t="t" r="r" b="b"/>
            <a:pathLst>
              <a:path w="114935" h="81914">
                <a:moveTo>
                  <a:pt x="0" y="81313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710783" y="24383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10783" y="235700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10783" y="235700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825649" y="2357003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855528" y="231218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855528" y="2312181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855528" y="239349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855528" y="231218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855528" y="231218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972085" y="2312181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001964" y="2249378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0"/>
                </a:moveTo>
                <a:lnTo>
                  <a:pt x="116556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001964" y="2249378"/>
            <a:ext cx="116839" cy="80010"/>
          </a:xfrm>
          <a:custGeom>
            <a:avLst/>
            <a:gdLst/>
            <a:ahLst/>
            <a:cxnLst/>
            <a:rect l="l" t="t" r="r" b="b"/>
            <a:pathLst>
              <a:path w="116839" h="80010">
                <a:moveTo>
                  <a:pt x="0" y="79594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001964" y="232897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001964" y="224937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5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001964" y="224937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118521" y="224937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5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122044" y="219609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0"/>
                </a:moveTo>
                <a:lnTo>
                  <a:pt x="116556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122044" y="2196095"/>
            <a:ext cx="116839" cy="81915"/>
          </a:xfrm>
          <a:custGeom>
            <a:avLst/>
            <a:gdLst/>
            <a:ahLst/>
            <a:cxnLst/>
            <a:rect l="l" t="t" r="r" b="b"/>
            <a:pathLst>
              <a:path w="116839" h="81914">
                <a:moveTo>
                  <a:pt x="0" y="81313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122044" y="227740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122044" y="2196095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3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122044" y="219609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238602" y="2196095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316259" y="2123244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0"/>
                </a:moveTo>
                <a:lnTo>
                  <a:pt x="116275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316259" y="2123244"/>
            <a:ext cx="116839" cy="81280"/>
          </a:xfrm>
          <a:custGeom>
            <a:avLst/>
            <a:gdLst/>
            <a:ahLst/>
            <a:cxnLst/>
            <a:rect l="l" t="t" r="r" b="b"/>
            <a:pathLst>
              <a:path w="116839" h="81280">
                <a:moveTo>
                  <a:pt x="0" y="81180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316259" y="220442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2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316259" y="212324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8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316259" y="212324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432534" y="212324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639152" y="2015091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0"/>
                </a:moveTo>
                <a:lnTo>
                  <a:pt x="114865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639152" y="2015091"/>
            <a:ext cx="114935" cy="80010"/>
          </a:xfrm>
          <a:custGeom>
            <a:avLst/>
            <a:gdLst/>
            <a:ahLst/>
            <a:cxnLst/>
            <a:rect l="l" t="t" r="r" b="b"/>
            <a:pathLst>
              <a:path w="114934" h="80010">
                <a:moveTo>
                  <a:pt x="0" y="79726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639152" y="209481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114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639152" y="201509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79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639152" y="201509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754017" y="201509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7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 txBox="1"/>
          <p:nvPr/>
        </p:nvSpPr>
        <p:spPr>
          <a:xfrm>
            <a:off x="2417281" y="1432969"/>
            <a:ext cx="36512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>
                <a:latin typeface="Arial"/>
                <a:cs typeface="Arial"/>
              </a:rPr>
              <a:t>100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28" name="object 1028"/>
          <p:cNvSpPr txBox="1"/>
          <p:nvPr/>
        </p:nvSpPr>
        <p:spPr>
          <a:xfrm>
            <a:off x="2530399" y="5640733"/>
            <a:ext cx="25209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29" name="object 1029"/>
          <p:cNvSpPr txBox="1"/>
          <p:nvPr/>
        </p:nvSpPr>
        <p:spPr>
          <a:xfrm>
            <a:off x="4323501" y="5879741"/>
            <a:ext cx="304800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>
                <a:latin typeface="Arial"/>
                <a:cs typeface="Arial"/>
              </a:rPr>
              <a:t>0</a:t>
            </a:r>
            <a:r>
              <a:rPr sz="1450" spc="35" dirty="0">
                <a:latin typeface="Arial"/>
                <a:cs typeface="Arial"/>
              </a:rPr>
              <a:t>.</a:t>
            </a:r>
            <a:r>
              <a:rPr sz="1450" spc="60" dirty="0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30" name="object 1030"/>
          <p:cNvSpPr txBox="1"/>
          <p:nvPr/>
        </p:nvSpPr>
        <p:spPr>
          <a:xfrm>
            <a:off x="2685813" y="5879741"/>
            <a:ext cx="417830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>
                <a:latin typeface="Arial"/>
                <a:cs typeface="Arial"/>
              </a:rPr>
              <a:t>0</a:t>
            </a:r>
            <a:r>
              <a:rPr sz="1450" spc="35" dirty="0">
                <a:latin typeface="Arial"/>
                <a:cs typeface="Arial"/>
              </a:rPr>
              <a:t>.</a:t>
            </a:r>
            <a:r>
              <a:rPr sz="1450" spc="75" dirty="0">
                <a:latin typeface="Arial"/>
                <a:cs typeface="Arial"/>
              </a:rPr>
              <a:t>0</a:t>
            </a:r>
            <a:r>
              <a:rPr sz="1450" spc="60" dirty="0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31" name="object 1031"/>
          <p:cNvSpPr txBox="1"/>
          <p:nvPr/>
        </p:nvSpPr>
        <p:spPr>
          <a:xfrm>
            <a:off x="5975170" y="5879741"/>
            <a:ext cx="135890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60" dirty="0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32" name="object 1032"/>
          <p:cNvSpPr txBox="1"/>
          <p:nvPr/>
        </p:nvSpPr>
        <p:spPr>
          <a:xfrm>
            <a:off x="7486041" y="5879741"/>
            <a:ext cx="25209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33" name="object 1033"/>
          <p:cNvSpPr txBox="1"/>
          <p:nvPr/>
        </p:nvSpPr>
        <p:spPr>
          <a:xfrm>
            <a:off x="5036232" y="6025542"/>
            <a:ext cx="373380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30" dirty="0">
                <a:latin typeface="Arial"/>
                <a:cs typeface="Arial"/>
              </a:rPr>
              <a:t>t</a:t>
            </a:r>
            <a:r>
              <a:rPr sz="1450" spc="45" dirty="0">
                <a:latin typeface="Arial"/>
                <a:cs typeface="Arial"/>
              </a:rPr>
              <a:t> </a:t>
            </a:r>
            <a:r>
              <a:rPr sz="1450" spc="65" dirty="0">
                <a:latin typeface="Arial"/>
                <a:cs typeface="Arial"/>
              </a:rPr>
              <a:t>(</a:t>
            </a:r>
            <a:r>
              <a:rPr sz="1450" spc="45" dirty="0">
                <a:latin typeface="Arial"/>
                <a:cs typeface="Arial"/>
              </a:rPr>
              <a:t>s)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34" name="object 1034"/>
          <p:cNvSpPr txBox="1"/>
          <p:nvPr/>
        </p:nvSpPr>
        <p:spPr>
          <a:xfrm>
            <a:off x="2173849" y="3370867"/>
            <a:ext cx="66992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80" dirty="0">
                <a:latin typeface="Arial"/>
                <a:cs typeface="Arial"/>
              </a:rPr>
              <a:t>R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spc="65" dirty="0">
                <a:latin typeface="Arial"/>
                <a:cs typeface="Arial"/>
              </a:rPr>
              <a:t>(</a:t>
            </a:r>
            <a:r>
              <a:rPr sz="1450" spc="10" dirty="0">
                <a:latin typeface="Arial"/>
                <a:cs typeface="Arial"/>
              </a:rPr>
              <a:t>mm</a:t>
            </a:r>
            <a:r>
              <a:rPr sz="1450" spc="35" dirty="0"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35" name="object 1035"/>
          <p:cNvSpPr/>
          <p:nvPr/>
        </p:nvSpPr>
        <p:spPr>
          <a:xfrm>
            <a:off x="2938505" y="3116983"/>
            <a:ext cx="1835785" cy="2416175"/>
          </a:xfrm>
          <a:custGeom>
            <a:avLst/>
            <a:gdLst/>
            <a:ahLst/>
            <a:cxnLst/>
            <a:rect l="l" t="t" r="r" b="b"/>
            <a:pathLst>
              <a:path w="1835785" h="2416175">
                <a:moveTo>
                  <a:pt x="0" y="2415979"/>
                </a:moveTo>
                <a:lnTo>
                  <a:pt x="1835313" y="0"/>
                </a:lnTo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8842" y="1027387"/>
            <a:ext cx="0" cy="4403725"/>
          </a:xfrm>
          <a:custGeom>
            <a:avLst/>
            <a:gdLst/>
            <a:ahLst/>
            <a:cxnLst/>
            <a:rect l="l" t="t" r="r" b="b"/>
            <a:pathLst>
              <a:path h="4403725">
                <a:moveTo>
                  <a:pt x="0" y="0"/>
                </a:moveTo>
                <a:lnTo>
                  <a:pt x="0" y="4403163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93517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80155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77299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33127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4930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2294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59222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1568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14764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89396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76176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69746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25574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9093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56457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3385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4015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8927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83702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0340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65625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21596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44971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48905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9406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29893" y="537248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068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04949" y="1027387"/>
            <a:ext cx="0" cy="4403725"/>
          </a:xfrm>
          <a:custGeom>
            <a:avLst/>
            <a:gdLst/>
            <a:ahLst/>
            <a:cxnLst/>
            <a:rect l="l" t="t" r="r" b="b"/>
            <a:pathLst>
              <a:path h="4403725">
                <a:moveTo>
                  <a:pt x="0" y="0"/>
                </a:moveTo>
                <a:lnTo>
                  <a:pt x="0" y="4403163"/>
                </a:lnTo>
              </a:path>
            </a:pathLst>
          </a:custGeom>
          <a:ln w="142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56411" y="5365641"/>
            <a:ext cx="4848860" cy="13970"/>
          </a:xfrm>
          <a:custGeom>
            <a:avLst/>
            <a:gdLst/>
            <a:ahLst/>
            <a:cxnLst/>
            <a:rect l="l" t="t" r="r" b="b"/>
            <a:pathLst>
              <a:path w="4848859" h="13970">
                <a:moveTo>
                  <a:pt x="0" y="13682"/>
                </a:moveTo>
                <a:lnTo>
                  <a:pt x="4848537" y="13682"/>
                </a:lnTo>
                <a:lnTo>
                  <a:pt x="4848537" y="0"/>
                </a:lnTo>
                <a:lnTo>
                  <a:pt x="0" y="0"/>
                </a:lnTo>
                <a:lnTo>
                  <a:pt x="0" y="1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56411" y="4060910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56411" y="329240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56411" y="2751390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56411" y="2331983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56411" y="1991231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56411" y="16984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56411" y="144323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56411" y="122231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431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56411" y="1027387"/>
            <a:ext cx="4848860" cy="0"/>
          </a:xfrm>
          <a:custGeom>
            <a:avLst/>
            <a:gdLst/>
            <a:ahLst/>
            <a:cxnLst/>
            <a:rect l="l" t="t" r="r" b="b"/>
            <a:pathLst>
              <a:path w="4848859">
                <a:moveTo>
                  <a:pt x="0" y="0"/>
                </a:moveTo>
                <a:lnTo>
                  <a:pt x="4848537" y="0"/>
                </a:lnTo>
              </a:path>
            </a:pathLst>
          </a:custGeom>
          <a:ln w="1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56411" y="5365641"/>
            <a:ext cx="4848860" cy="13970"/>
          </a:xfrm>
          <a:custGeom>
            <a:avLst/>
            <a:gdLst/>
            <a:ahLst/>
            <a:cxnLst/>
            <a:rect l="l" t="t" r="r" b="b"/>
            <a:pathLst>
              <a:path w="4848859" h="13970">
                <a:moveTo>
                  <a:pt x="0" y="13682"/>
                </a:moveTo>
                <a:lnTo>
                  <a:pt x="4848537" y="13682"/>
                </a:lnTo>
                <a:lnTo>
                  <a:pt x="4848537" y="0"/>
                </a:lnTo>
                <a:lnTo>
                  <a:pt x="0" y="0"/>
                </a:lnTo>
                <a:lnTo>
                  <a:pt x="0" y="1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73798" y="51822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73798" y="51855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73798" y="519094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73798" y="519595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73798" y="520128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73798" y="520629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73798" y="52112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73798" y="521496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73798" y="52199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73798" y="522497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73798" y="523032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73798" y="52353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73798" y="524066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73798" y="52456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73798" y="52490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73798" y="525434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73798" y="525935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82239" y="488792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82239" y="48929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82239" y="48982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82239" y="49032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82239" y="490827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82239" y="49136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82239" y="491861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82239" y="492195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82239" y="49273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82239" y="493230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82239" y="493764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82239" y="494265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82239" y="494765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82239" y="495299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82239" y="49563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82239" y="49613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82239" y="496668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35138" y="47304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35138" y="47354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35138" y="474074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35138" y="47440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35138" y="474908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35138" y="475442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35138" y="47594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35138" y="47644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35138" y="476978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35138" y="477312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35138" y="47781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35138" y="47834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35138" y="47884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35138" y="47938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35138" y="479881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35138" y="480382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35138" y="48074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15698" y="458656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15698" y="45915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15698" y="45952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15698" y="460024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15698" y="460525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15698" y="46105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15698" y="461560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15698" y="46206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15698" y="462594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15698" y="462928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15698" y="46346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15698" y="463962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15698" y="46446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15698" y="464996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15698" y="46549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15698" y="46583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15698" y="46636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62662" y="44957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62662" y="450079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62662" y="450614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62662" y="451115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62662" y="451448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62662" y="451982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62662" y="452483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62662" y="453016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62662" y="45351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62662" y="454017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62662" y="454384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62662" y="454885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62662" y="45538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62662" y="455920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62662" y="45642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62662" y="456954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962662" y="457455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84608" y="44120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84608" y="441698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84608" y="442204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084608" y="442737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84608" y="443244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84608" y="44377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84608" y="444270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084608" y="44461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84608" y="44514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84608" y="445637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84608" y="446144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84608" y="44667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84608" y="447170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84608" y="44771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84608" y="44804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84608" y="448551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84608" y="449085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92115" y="43689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92115" y="43743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92115" y="437936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92115" y="438264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2115" y="43879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92115" y="439304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92115" y="439837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192115" y="44033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92115" y="44083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92115" y="441205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92115" y="441698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92115" y="442204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92115" y="442737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192115" y="443244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92115" y="443777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192115" y="44427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92115" y="444612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81752" y="42938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81752" y="429728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281752" y="430221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281752" y="430754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81752" y="43126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81752" y="43175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81752" y="43228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81752" y="43279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281752" y="433162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81752" y="433654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281752" y="43416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281752" y="434694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81752" y="43520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281752" y="43569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281752" y="43622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81752" y="436568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81752" y="437102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54948" y="425611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54948" y="426117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54948" y="42665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54948" y="42715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54948" y="427649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54948" y="42818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4948" y="428525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54948" y="429017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54948" y="429551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54948" y="43005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54948" y="43059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54948" y="43109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54948" y="431425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54948" y="43195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54948" y="432464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948" y="43295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54948" y="43349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93049" y="418074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93049" y="41858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93049" y="41911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93049" y="41960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93049" y="419975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93049" y="420481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93049" y="420974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93049" y="421507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93049" y="42201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93049" y="422519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93049" y="42305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3049" y="423381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93049" y="423887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93049" y="424421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493049" y="42491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93049" y="42544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493049" y="42595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07418" y="41053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07418" y="41107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07418" y="41156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07418" y="411904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607418" y="41243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07418" y="41293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07418" y="413464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607418" y="41397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07418" y="414476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07418" y="415009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07418" y="41533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07418" y="415844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607418" y="416377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607418" y="41687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607418" y="417403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607418" y="417909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607418" y="418238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07920" y="403697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07920" y="40423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07920" y="40472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07920" y="405229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07920" y="40559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07920" y="40609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07920" y="406597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07920" y="40713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07920" y="40763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07920" y="40817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07920" y="40849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07920" y="409004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07920" y="40953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07920" y="41003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07920" y="41053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707920" y="41107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07920" y="41156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90266" y="400085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790266" y="400455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90266" y="400961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790266" y="40145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90266" y="40198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90266" y="40249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790266" y="40302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790266" y="403519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90266" y="403861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790266" y="404394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90266" y="404887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790266" y="40539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790266" y="40592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790266" y="40643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790266" y="406761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790266" y="407294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90266" y="407800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935229" y="387104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935229" y="387610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35229" y="388102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35229" y="38863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35229" y="388978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35229" y="389470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35229" y="390004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35229" y="390510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35229" y="39104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35229" y="39154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935229" y="392042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935229" y="392411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935229" y="392917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35229" y="393410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935229" y="39394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935229" y="39444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935229" y="39498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050027" y="38416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50027" y="38471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050027" y="38520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050027" y="38553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50027" y="38607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50027" y="38657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050027" y="387104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50027" y="38761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050027" y="38810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050027" y="38863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050027" y="38897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050027" y="38947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50027" y="390004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50027" y="39051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50027" y="391043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050027" y="391549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50027" y="392042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157391" y="369115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57391" y="369457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7391" y="36999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157391" y="37048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157391" y="37098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157391" y="37152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157391" y="372015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57391" y="372357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157391" y="37289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157391" y="37338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157391" y="373931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157391" y="374423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157391" y="374929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157391" y="375463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157391" y="375791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157391" y="376297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157391" y="376831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47027" y="363110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247027" y="363644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47027" y="364150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247027" y="36468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47027" y="36517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47027" y="365682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247027" y="366051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47027" y="366544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247027" y="367050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247027" y="36758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47027" y="36808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247027" y="36862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247027" y="369115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247027" y="369457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247027" y="36999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247027" y="37048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247027" y="370989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320367" y="35780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320367" y="358336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320367" y="35884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320367" y="359335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320367" y="359704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320367" y="36021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320367" y="360744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320367" y="361236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320367" y="36174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320367" y="36227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320367" y="362604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20367" y="36311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320367" y="363644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320367" y="36415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320367" y="364683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320367" y="36517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320367" y="365682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410004" y="35096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410004" y="35149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410004" y="35200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410004" y="352495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410004" y="352864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410004" y="35337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410004" y="353863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410004" y="35439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410004" y="35490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10004" y="355409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410004" y="35594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10004" y="35627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10004" y="356804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10004" y="357310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410004" y="35780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410004" y="358336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410004" y="35884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483486" y="34516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483486" y="345655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483486" y="34616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483486" y="34653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483486" y="34702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483486" y="347557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483486" y="34806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483486" y="34855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483486" y="349089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483486" y="349431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483486" y="349923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483486" y="350457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483486" y="35096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483486" y="351496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483486" y="352003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483486" y="35249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483486" y="352864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621301" y="33504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621301" y="335546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621301" y="33608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621301" y="33658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621301" y="33712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621301" y="337612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621301" y="337954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621301" y="338487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621301" y="338980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621301" y="33948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621301" y="34002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621301" y="340512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621301" y="341045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621301" y="341387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621301" y="34188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621301" y="342427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621301" y="34292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728665" y="328543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728665" y="32903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728665" y="329569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728665" y="329911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728665" y="330444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728665" y="330936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728665" y="331443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728665" y="331976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728665" y="332469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728665" y="332975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728665" y="333344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728665" y="333850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728665" y="334384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728665" y="334876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728665" y="335382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728665" y="33591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728665" y="336408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66908" y="317585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66908" y="318092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66908" y="31842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66908" y="318953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66908" y="3194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66908" y="319993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66908" y="320499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66908" y="320992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66908" y="321525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66908" y="321867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66908" y="3223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66908" y="322893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66908" y="323399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66908" y="32393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66908" y="324439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66908" y="324931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990284" y="306615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990284" y="306984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990284" y="30747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990284" y="30798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990284" y="30851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990284" y="309009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990284" y="309542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990284" y="31004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990284" y="31037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990284" y="31091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990284" y="31141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990284" y="31192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990284" y="31245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990284" y="31294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990284" y="313482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990284" y="313824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990284" y="314316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114089" y="294632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114089" y="295165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114089" y="295493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114089" y="29600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114089" y="296533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114089" y="297039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114089" y="29757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114089" y="298065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114089" y="298571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114089" y="29894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114089" y="299433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114089" y="299939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114089" y="30047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114089" y="300965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114089" y="30151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114089" y="302005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114089" y="30234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251903" y="281623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251903" y="28215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251903" y="282649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251903" y="283182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251903" y="28368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251903" y="28401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251903" y="28455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251903" y="28505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251903" y="285549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251903" y="286082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251903" y="28658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251903" y="287122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251903" y="28745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251903" y="28795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251903" y="28849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251903" y="28899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251903" y="289488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359267" y="276506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359267" y="27701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359267" y="277505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359267" y="278039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359267" y="278545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359267" y="279078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359267" y="279407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359267" y="27991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359267" y="280446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359267" y="28095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359267" y="281445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359267" y="281978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359267" y="28232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59267" y="282813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359267" y="283346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359267" y="283852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359267" y="28438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545547" y="264496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545547" y="26503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545547" y="265536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545547" y="266069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545547" y="266562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545547" y="267068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545547" y="267601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545547" y="26793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545547" y="268436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545547" y="268969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545547" y="269462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545547" y="270009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545547" y="270501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545547" y="270843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545547" y="27137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545547" y="271869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545547" y="2723758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818256" y="501974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818256" y="493764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1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818256" y="493764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936485" y="493764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1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99893" y="462261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299893" y="45401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4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299893" y="45401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18122" y="45401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579239" y="449413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579239" y="441000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579239" y="441000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95753" y="441000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76383" y="433654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76383" y="425447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76383" y="425447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892897" y="425447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932211" y="426117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932211" y="417909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932211" y="417909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048725" y="417909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061305" y="41858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061305" y="410194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38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061305" y="410194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179535" y="410194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166954" y="411740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166954" y="403519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2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166954" y="403519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283467" y="403519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258306" y="40817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258306" y="3997575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258306" y="399757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376535" y="3997575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340652" y="404887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340652" y="396679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340652" y="396679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457166" y="396679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412562" y="40128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60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412562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412562" y="392917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528647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478753" y="395147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1160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478753" y="386912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478753" y="386912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594837" y="386912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593122" y="389306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593122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593122" y="380934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709635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690050" y="383164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690050" y="374929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690050" y="374929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808279" y="374929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781545" y="377159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1178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781545" y="368787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781545" y="3687876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899346" y="368787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894199" y="37115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894199" y="3629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894199" y="36294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012428" y="3629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015859" y="36584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015859" y="357638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015859" y="35763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134088" y="357638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123223" y="360539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123223" y="3521672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123223" y="35216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241452" y="3521672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212860" y="355409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212860" y="3470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38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212860" y="34702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331089" y="3470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320367" y="35079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320367" y="342427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320367" y="342427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438596" y="342427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483486" y="34104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483486" y="332646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399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483486" y="332646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01715" y="332646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9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614296" y="33197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614296" y="32356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614296" y="32356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732525" y="32356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777272" y="322893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777272" y="31468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777272" y="31468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895501" y="31468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056618" y="308680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3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056618" y="300473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056618" y="300473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172989" y="300473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203440" y="29873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203440" y="290528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203440" y="290528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321669" y="290528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423743" y="280610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423743" y="27237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423743" y="27237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542115" y="27237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382239" y="46720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382239" y="46669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382239" y="46756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441568" y="462928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435992" y="462928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446714" y="462928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635138" y="4535172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635138" y="45301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635138" y="45401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94037" y="449413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688748" y="449413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699327" y="4494134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815698" y="433162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815698" y="432793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815698" y="433654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875027" y="429017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869451" y="429017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880316" y="429017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962662" y="429551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962662" y="429017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962662" y="430057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021848" y="425447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016272" y="425447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025422" y="425447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084608" y="42201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084608" y="42150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084608" y="42251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143651" y="417909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138362" y="417909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149227" y="417909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192115" y="41447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192115" y="41397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192115" y="41500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251015" y="410194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245726" y="410194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256591" y="410194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281752" y="410536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281752" y="410030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281752" y="411070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40652" y="406433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35363" y="406433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345942" y="406433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54948" y="407636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54948" y="407130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354948" y="40817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277" y="403519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8702" y="403519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9424" y="403519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93049" y="400783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93049" y="400291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93049" y="401289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51949" y="396679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546802" y="396679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557525" y="396679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607418" y="397021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607418" y="396679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607418" y="39751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666747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661172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672037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749093" y="385202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749093" y="384710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749093" y="385531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08279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02703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11853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904921" y="379033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904921" y="378527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4921" y="379566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63964" y="374929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58675" y="374929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967681" y="374929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50027" y="369991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50027" y="36945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50027" y="37048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108927" y="3658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103780" y="3658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114502" y="3658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180837" y="359540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180837" y="359006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180837" y="360046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38021" y="35540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234590" y="35540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243597" y="35540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288201" y="354232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288201" y="353699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288201" y="354574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345385" y="3499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341954" y="3499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350961" y="3499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299893" y="5305412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299893" y="5305412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0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299893" y="53467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359222" y="5305412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579239" y="49990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579239" y="49990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89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579239" y="504010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638568" y="499905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776383" y="4886251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513" y="837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776383" y="4886251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58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776383" y="492730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833854" y="488625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932211" y="4778130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40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932211" y="4778130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4086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932211" y="48211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989396" y="477813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0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061305" y="4680679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061305" y="4680679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58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061305" y="472339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120206" y="46806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166954" y="4629286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166954" y="4629286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410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166954" y="467200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225854" y="462928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258306" y="4605251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258306" y="4605251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0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258306" y="464630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317349" y="4605251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340652" y="454017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340652" y="454017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431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340652" y="458123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397837" y="45401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478753" y="4456379"/>
            <a:ext cx="116205" cy="83820"/>
          </a:xfrm>
          <a:custGeom>
            <a:avLst/>
            <a:gdLst/>
            <a:ahLst/>
            <a:cxnLst/>
            <a:rect l="l" t="t" r="r" b="b"/>
            <a:pathLst>
              <a:path w="116204" h="83820">
                <a:moveTo>
                  <a:pt x="0" y="0"/>
                </a:moveTo>
                <a:lnTo>
                  <a:pt x="116084" y="83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478753" y="4456379"/>
            <a:ext cx="116205" cy="83820"/>
          </a:xfrm>
          <a:custGeom>
            <a:avLst/>
            <a:gdLst/>
            <a:ahLst/>
            <a:cxnLst/>
            <a:rect l="l" t="t" r="r" b="b"/>
            <a:pathLst>
              <a:path w="116204" h="83820">
                <a:moveTo>
                  <a:pt x="0" y="83799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478753" y="449741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535938" y="44563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593122" y="436568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513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593122" y="436568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1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593122" y="440836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652451" y="436568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690050" y="4327930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690050" y="4327930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690050" y="436896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749093" y="432793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53026" y="4215076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53026" y="4215076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212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53026" y="425611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911926" y="421507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985551" y="413970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985551" y="413970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985551" y="41807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044451" y="413970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123223" y="403519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123223" y="403519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212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123223" y="407636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182552" y="403519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336665" y="3869127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227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336665" y="3869127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349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336665" y="391043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393849" y="386912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499640" y="372015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37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499640" y="372015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212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499640" y="376133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58541" y="372015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687635" y="357638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687635" y="357638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687635" y="36174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746821" y="357638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891927" y="3424275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891927" y="3424275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891927" y="346531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950827" y="342427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074631" y="330444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40" h="83820">
                <a:moveTo>
                  <a:pt x="0" y="0"/>
                </a:moveTo>
                <a:lnTo>
                  <a:pt x="116227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074631" y="330444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40" h="83820">
                <a:moveTo>
                  <a:pt x="0" y="83717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074631" y="3347124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31959" y="3304445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212446" y="319295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212446" y="319295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212446" y="323399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269631" y="31929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431178" y="3062731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431178" y="3062731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431178" y="310376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490077" y="3062731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594010" y="292060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594010" y="292060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594010" y="29636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652911" y="2920603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973798" y="4886251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973798" y="4880916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973798" y="489125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973798" y="4886251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58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973798" y="4880916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0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973798" y="489125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89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382239" y="4410006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382239" y="4405082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382239" y="4415341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382239" y="4410006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382239" y="4405082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382239" y="4415341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635138" y="4254472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635138" y="424913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635138" y="4259534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635138" y="4254472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635138" y="424913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486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635138" y="4259534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815698" y="4064330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815698" y="405926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815698" y="406761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815698" y="4064330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815698" y="405926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815698" y="406761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962662" y="4035193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37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962662" y="403026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37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62662" y="4038613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37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962662" y="4035193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212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962662" y="403026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962662" y="4038613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4127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084608" y="396679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084608" y="3961462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084608" y="3970216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084608" y="396679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084608" y="3961462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486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084608" y="3970216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192115" y="386912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92115" y="3864065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192115" y="387268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192115" y="386912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349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192115" y="3864065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192115" y="387268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3854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281752" y="3824669"/>
            <a:ext cx="116205" cy="82550"/>
          </a:xfrm>
          <a:custGeom>
            <a:avLst/>
            <a:gdLst/>
            <a:ahLst/>
            <a:cxnLst/>
            <a:rect l="l" t="t" r="r" b="b"/>
            <a:pathLst>
              <a:path w="116204" h="82550">
                <a:moveTo>
                  <a:pt x="0" y="0"/>
                </a:moveTo>
                <a:lnTo>
                  <a:pt x="116084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281752" y="3819607"/>
            <a:ext cx="116205" cy="84455"/>
          </a:xfrm>
          <a:custGeom>
            <a:avLst/>
            <a:gdLst/>
            <a:ahLst/>
            <a:cxnLst/>
            <a:rect l="l" t="t" r="r" b="b"/>
            <a:pathLst>
              <a:path w="116204" h="84454">
                <a:moveTo>
                  <a:pt x="0" y="0"/>
                </a:moveTo>
                <a:lnTo>
                  <a:pt x="116084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281752" y="3829730"/>
            <a:ext cx="116205" cy="82550"/>
          </a:xfrm>
          <a:custGeom>
            <a:avLst/>
            <a:gdLst/>
            <a:ahLst/>
            <a:cxnLst/>
            <a:rect l="l" t="t" r="r" b="b"/>
            <a:pathLst>
              <a:path w="116204" h="82550">
                <a:moveTo>
                  <a:pt x="0" y="0"/>
                </a:moveTo>
                <a:lnTo>
                  <a:pt x="116084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281752" y="3824669"/>
            <a:ext cx="116205" cy="82550"/>
          </a:xfrm>
          <a:custGeom>
            <a:avLst/>
            <a:gdLst/>
            <a:ahLst/>
            <a:cxnLst/>
            <a:rect l="l" t="t" r="r" b="b"/>
            <a:pathLst>
              <a:path w="116204" h="82550">
                <a:moveTo>
                  <a:pt x="0" y="82075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281752" y="3819607"/>
            <a:ext cx="116205" cy="84455"/>
          </a:xfrm>
          <a:custGeom>
            <a:avLst/>
            <a:gdLst/>
            <a:ahLst/>
            <a:cxnLst/>
            <a:rect l="l" t="t" r="r" b="b"/>
            <a:pathLst>
              <a:path w="116204" h="84454">
                <a:moveTo>
                  <a:pt x="0" y="83854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281752" y="3829730"/>
            <a:ext cx="116205" cy="82550"/>
          </a:xfrm>
          <a:custGeom>
            <a:avLst/>
            <a:gdLst/>
            <a:ahLst/>
            <a:cxnLst/>
            <a:rect l="l" t="t" r="r" b="b"/>
            <a:pathLst>
              <a:path w="116204" h="82550">
                <a:moveTo>
                  <a:pt x="0" y="82349"/>
                </a:moveTo>
                <a:lnTo>
                  <a:pt x="1160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354948" y="377856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354948" y="3773234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354948" y="3783631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354948" y="377856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212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54948" y="3773234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354948" y="3783631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430289" y="372015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430289" y="3715234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430289" y="3723578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0289" y="372015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212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430289" y="3715234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30289" y="3723578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412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551949" y="3658465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551949" y="3653540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551949" y="3663800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51949" y="3658465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486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551949" y="3653540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551949" y="3663800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59456" y="357638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59456" y="357132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9456" y="3579672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59456" y="357638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59456" y="357132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212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59456" y="3579672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412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829580" y="3499238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829580" y="3494313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829580" y="350457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829580" y="3499238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829580" y="3494313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829580" y="3504573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3854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994558" y="3394865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994558" y="3389803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994558" y="3400200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994558" y="3394865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412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994558" y="3389803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3854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994558" y="3400200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132372" y="330444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513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132372" y="3299110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513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132372" y="3309369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0"/>
                </a:moveTo>
                <a:lnTo>
                  <a:pt x="116513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132372" y="330444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1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132372" y="3299110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1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132372" y="3309369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39" h="84454">
                <a:moveTo>
                  <a:pt x="0" y="83854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247027" y="3215256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247027" y="320992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247027" y="321867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513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247027" y="3215256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247027" y="320992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486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247027" y="3218675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1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345385" y="310212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345385" y="3097203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19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345385" y="310746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345385" y="310212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345385" y="3097203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19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345385" y="310746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499640" y="2905282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37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499640" y="290022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37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499640" y="2908566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0"/>
                </a:moveTo>
                <a:lnTo>
                  <a:pt x="11637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499640" y="2905282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499640" y="290022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499640" y="2908566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84127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632166" y="272375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632166" y="2718697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19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632166" y="272909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632166" y="272375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349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632166" y="2718697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19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632166" y="2729093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877631" y="2688055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227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877631" y="2682720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227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877631" y="2691338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40" h="83819">
                <a:moveTo>
                  <a:pt x="0" y="0"/>
                </a:moveTo>
                <a:lnTo>
                  <a:pt x="116227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877631" y="2688055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877631" y="2682720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349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877631" y="2691338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40" h="83819">
                <a:moveTo>
                  <a:pt x="0" y="83717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063909" y="2513097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063909" y="2509814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063909" y="2518432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0"/>
                </a:moveTo>
                <a:lnTo>
                  <a:pt x="118229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063909" y="2513097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063909" y="2509814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063909" y="2518432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83854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327245" y="2408997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0"/>
                </a:moveTo>
                <a:lnTo>
                  <a:pt x="116513" y="83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327245" y="2403662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0"/>
                </a:moveTo>
                <a:lnTo>
                  <a:pt x="116513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327245" y="241405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327245" y="2408997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83854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327245" y="2403662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8412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327245" y="241405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513380" y="226522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513380" y="2259893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0"/>
                </a:moveTo>
                <a:lnTo>
                  <a:pt x="116513" y="839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513380" y="2270152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513380" y="226522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513380" y="2259893"/>
            <a:ext cx="116839" cy="84455"/>
          </a:xfrm>
          <a:custGeom>
            <a:avLst/>
            <a:gdLst/>
            <a:ahLst/>
            <a:cxnLst/>
            <a:rect l="l" t="t" r="r" b="b"/>
            <a:pathLst>
              <a:path w="116840" h="84455">
                <a:moveTo>
                  <a:pt x="0" y="8399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513380" y="2270152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203394" y="454017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203394" y="4540179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431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203394" y="462261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4203394" y="45401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4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203394" y="45401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4321623" y="454017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520339" y="4215076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520339" y="4215076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212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520339" y="429728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520339" y="421507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2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520339" y="42150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638568" y="4215076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735210" y="4139703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735210" y="4139703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735210" y="42217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735210" y="413970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35210" y="413970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851724" y="4139703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8472" y="3997575"/>
            <a:ext cx="118110" cy="84455"/>
          </a:xfrm>
          <a:custGeom>
            <a:avLst/>
            <a:gdLst/>
            <a:ahLst/>
            <a:cxnLst/>
            <a:rect l="l" t="t" r="r" b="b"/>
            <a:pathLst>
              <a:path w="118110" h="84454">
                <a:moveTo>
                  <a:pt x="0" y="0"/>
                </a:moveTo>
                <a:lnTo>
                  <a:pt x="11780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898472" y="3997575"/>
            <a:ext cx="118110" cy="84455"/>
          </a:xfrm>
          <a:custGeom>
            <a:avLst/>
            <a:gdLst/>
            <a:ahLst/>
            <a:cxnLst/>
            <a:rect l="l" t="t" r="r" b="b"/>
            <a:pathLst>
              <a:path w="118110" h="84454">
                <a:moveTo>
                  <a:pt x="0" y="84127"/>
                </a:moveTo>
                <a:lnTo>
                  <a:pt x="117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898472" y="408170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1178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898472" y="3997575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898472" y="399757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016272" y="3997575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028853" y="3929179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513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028853" y="3929179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17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028853" y="401289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028853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028853" y="39291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145367" y="3929179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143651" y="386912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143651" y="3869127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349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143651" y="39514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143651" y="386912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143651" y="386912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261880" y="386912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233288" y="3809348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0"/>
                </a:moveTo>
                <a:lnTo>
                  <a:pt x="11637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233288" y="3809348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717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233288" y="389306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3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233288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233288" y="380934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349659" y="3809348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322925" y="377856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37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322925" y="377856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212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322925" y="386078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3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322925" y="377856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21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322925" y="377856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439295" y="377856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462312" y="3687876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229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462312" y="3687876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462312" y="3771593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462312" y="368787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462312" y="368787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80541" y="368787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77110" y="3658465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77110" y="3658465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486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77110" y="374095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577110" y="3658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4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577110" y="365846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95339" y="36584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772396" y="357638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772396" y="3576389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39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772396" y="365846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772396" y="357638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772396" y="357638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88909" y="3576389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919217" y="3499238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919217" y="3499238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4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919217" y="358336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919217" y="3499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919217" y="349923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37446" y="349923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67754" y="3372841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0"/>
                </a:moveTo>
                <a:lnTo>
                  <a:pt x="118372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67754" y="3372841"/>
            <a:ext cx="118745" cy="83820"/>
          </a:xfrm>
          <a:custGeom>
            <a:avLst/>
            <a:gdLst/>
            <a:ahLst/>
            <a:cxnLst/>
            <a:rect l="l" t="t" r="r" b="b"/>
            <a:pathLst>
              <a:path w="118745" h="83820">
                <a:moveTo>
                  <a:pt x="0" y="83717"/>
                </a:moveTo>
                <a:lnTo>
                  <a:pt x="1183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67754" y="34565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3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67754" y="33728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7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67754" y="337284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3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186126" y="337284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189557" y="319295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189557" y="3192958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189557" y="327503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189557" y="31929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189557" y="319295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7786" y="31929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86558" y="3062731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0"/>
                </a:moveTo>
                <a:lnTo>
                  <a:pt x="118229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86558" y="3062731"/>
            <a:ext cx="118745" cy="84455"/>
          </a:xfrm>
          <a:custGeom>
            <a:avLst/>
            <a:gdLst/>
            <a:ahLst/>
            <a:cxnLst/>
            <a:rect l="l" t="t" r="r" b="b"/>
            <a:pathLst>
              <a:path w="118745" h="84455">
                <a:moveTo>
                  <a:pt x="0" y="84127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86558" y="314685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386558" y="3062731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41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386558" y="306273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504787" y="3062731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1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714369" y="2905282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513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714369" y="2905282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075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714369" y="298735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5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714369" y="290528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714369" y="2905282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830883" y="290528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942106" y="272375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0"/>
                </a:moveTo>
                <a:lnTo>
                  <a:pt x="116227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942106" y="2723758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0" y="82349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942106" y="2806107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1162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942106" y="27237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34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6942106" y="272375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058334" y="272375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244898" y="2499417"/>
            <a:ext cx="118110" cy="82550"/>
          </a:xfrm>
          <a:custGeom>
            <a:avLst/>
            <a:gdLst/>
            <a:ahLst/>
            <a:cxnLst/>
            <a:rect l="l" t="t" r="r" b="b"/>
            <a:pathLst>
              <a:path w="118109" h="82550">
                <a:moveTo>
                  <a:pt x="0" y="0"/>
                </a:moveTo>
                <a:lnTo>
                  <a:pt x="117943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244898" y="2499417"/>
            <a:ext cx="118110" cy="82550"/>
          </a:xfrm>
          <a:custGeom>
            <a:avLst/>
            <a:gdLst/>
            <a:ahLst/>
            <a:cxnLst/>
            <a:rect l="l" t="t" r="r" b="b"/>
            <a:pathLst>
              <a:path w="118109" h="82550">
                <a:moveTo>
                  <a:pt x="0" y="82486"/>
                </a:moveTo>
                <a:lnTo>
                  <a:pt x="1179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244898" y="258190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11794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244898" y="249941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4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244898" y="249941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9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362842" y="249941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456196" y="2379587"/>
            <a:ext cx="118110" cy="82550"/>
          </a:xfrm>
          <a:custGeom>
            <a:avLst/>
            <a:gdLst/>
            <a:ahLst/>
            <a:cxnLst/>
            <a:rect l="l" t="t" r="r" b="b"/>
            <a:pathLst>
              <a:path w="118109" h="82550">
                <a:moveTo>
                  <a:pt x="0" y="0"/>
                </a:moveTo>
                <a:lnTo>
                  <a:pt x="117943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456196" y="2379587"/>
            <a:ext cx="118110" cy="82550"/>
          </a:xfrm>
          <a:custGeom>
            <a:avLst/>
            <a:gdLst/>
            <a:ahLst/>
            <a:cxnLst/>
            <a:rect l="l" t="t" r="r" b="b"/>
            <a:pathLst>
              <a:path w="118109" h="82550">
                <a:moveTo>
                  <a:pt x="0" y="82486"/>
                </a:moveTo>
                <a:lnTo>
                  <a:pt x="1179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456196" y="246207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11794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456196" y="237958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4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456196" y="237958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9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574139" y="237958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611738" y="2297511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0"/>
                </a:moveTo>
                <a:lnTo>
                  <a:pt x="118229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611738" y="2297511"/>
            <a:ext cx="118745" cy="82550"/>
          </a:xfrm>
          <a:custGeom>
            <a:avLst/>
            <a:gdLst/>
            <a:ahLst/>
            <a:cxnLst/>
            <a:rect l="l" t="t" r="r" b="b"/>
            <a:pathLst>
              <a:path w="118745" h="82550">
                <a:moveTo>
                  <a:pt x="0" y="82075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611738" y="237958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2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611738" y="229751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07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611738" y="229751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2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729966" y="229751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 txBox="1"/>
          <p:nvPr/>
        </p:nvSpPr>
        <p:spPr>
          <a:xfrm>
            <a:off x="2444034" y="898307"/>
            <a:ext cx="36893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1" name="object 1081"/>
          <p:cNvSpPr txBox="1"/>
          <p:nvPr/>
        </p:nvSpPr>
        <p:spPr>
          <a:xfrm>
            <a:off x="2558775" y="5246727"/>
            <a:ext cx="25463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2" name="object 1082"/>
          <p:cNvSpPr txBox="1"/>
          <p:nvPr/>
        </p:nvSpPr>
        <p:spPr>
          <a:xfrm>
            <a:off x="2702122" y="5493351"/>
            <a:ext cx="4222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0</a:t>
            </a:r>
            <a:r>
              <a:rPr sz="1500" spc="25" dirty="0">
                <a:latin typeface="Arial"/>
                <a:cs typeface="Arial"/>
              </a:rPr>
              <a:t>.</a:t>
            </a:r>
            <a:r>
              <a:rPr sz="1500" spc="55" dirty="0">
                <a:latin typeface="Arial"/>
                <a:cs typeface="Arial"/>
              </a:rPr>
              <a:t>0</a:t>
            </a:r>
            <a:r>
              <a:rPr sz="1500" spc="4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3" name="object 1083"/>
          <p:cNvSpPr txBox="1"/>
          <p:nvPr/>
        </p:nvSpPr>
        <p:spPr>
          <a:xfrm>
            <a:off x="4364392" y="5493351"/>
            <a:ext cx="3079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0</a:t>
            </a:r>
            <a:r>
              <a:rPr sz="1500" spc="25" dirty="0">
                <a:latin typeface="Arial"/>
                <a:cs typeface="Arial"/>
              </a:rPr>
              <a:t>.</a:t>
            </a:r>
            <a:r>
              <a:rPr sz="1500" spc="4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4" name="object 1084"/>
          <p:cNvSpPr txBox="1"/>
          <p:nvPr/>
        </p:nvSpPr>
        <p:spPr>
          <a:xfrm>
            <a:off x="6040758" y="5493351"/>
            <a:ext cx="13716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4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5" name="object 1085"/>
          <p:cNvSpPr txBox="1"/>
          <p:nvPr/>
        </p:nvSpPr>
        <p:spPr>
          <a:xfrm>
            <a:off x="7559723" y="5493351"/>
            <a:ext cx="25463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6" name="object 1086"/>
          <p:cNvSpPr txBox="1"/>
          <p:nvPr/>
        </p:nvSpPr>
        <p:spPr>
          <a:xfrm>
            <a:off x="2100153" y="2877566"/>
            <a:ext cx="67945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R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(</a:t>
            </a:r>
            <a:r>
              <a:rPr sz="1500" spc="-10" dirty="0">
                <a:latin typeface="Arial"/>
                <a:cs typeface="Arial"/>
              </a:rPr>
              <a:t>mm</a:t>
            </a:r>
            <a:r>
              <a:rPr sz="1500" spc="25" dirty="0"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7" name="object 1087"/>
          <p:cNvSpPr txBox="1"/>
          <p:nvPr/>
        </p:nvSpPr>
        <p:spPr>
          <a:xfrm>
            <a:off x="5159543" y="5630512"/>
            <a:ext cx="37782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latin typeface="Arial"/>
                <a:cs typeface="Arial"/>
              </a:rPr>
              <a:t>t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(</a:t>
            </a:r>
            <a:r>
              <a:rPr sz="1500" spc="30" dirty="0">
                <a:latin typeface="Arial"/>
                <a:cs typeface="Arial"/>
              </a:rPr>
              <a:t>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8" name="object 1088"/>
          <p:cNvSpPr/>
          <p:nvPr/>
        </p:nvSpPr>
        <p:spPr>
          <a:xfrm>
            <a:off x="4065293" y="1989590"/>
            <a:ext cx="2192655" cy="1479550"/>
          </a:xfrm>
          <a:custGeom>
            <a:avLst/>
            <a:gdLst/>
            <a:ahLst/>
            <a:cxnLst/>
            <a:rect l="l" t="t" r="r" b="b"/>
            <a:pathLst>
              <a:path w="2192654" h="1479550">
                <a:moveTo>
                  <a:pt x="0" y="1479006"/>
                </a:moveTo>
                <a:lnTo>
                  <a:pt x="2192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401697" y="2569866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2670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021848" y="2835244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37255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 txBox="1"/>
          <p:nvPr/>
        </p:nvSpPr>
        <p:spPr>
          <a:xfrm>
            <a:off x="5116655" y="2934061"/>
            <a:ext cx="30797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5" dirty="0">
                <a:latin typeface="Arial"/>
                <a:cs typeface="Arial"/>
              </a:rPr>
              <a:t>1</a:t>
            </a:r>
            <a:r>
              <a:rPr sz="1500" spc="25" dirty="0">
                <a:latin typeface="Arial"/>
                <a:cs typeface="Arial"/>
              </a:rPr>
              <a:t>/</a:t>
            </a:r>
            <a:r>
              <a:rPr sz="1500" spc="40" dirty="0"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92" name="object 1092"/>
          <p:cNvSpPr txBox="1"/>
          <p:nvPr/>
        </p:nvSpPr>
        <p:spPr>
          <a:xfrm>
            <a:off x="6854208" y="2934061"/>
            <a:ext cx="19748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4150" algn="l"/>
              </a:tabLst>
            </a:pPr>
            <a:r>
              <a:rPr sz="1500" u="sng" spc="20" dirty="0">
                <a:latin typeface="Arial"/>
                <a:cs typeface="Arial"/>
              </a:rPr>
              <a:t> 	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89557" y="606297"/>
            <a:ext cx="6325870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735955" algn="l"/>
              </a:tabLst>
            </a:pP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Capill</a:t>
            </a:r>
            <a:r>
              <a:rPr sz="4000" b="1" spc="-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4000" b="1" spc="-1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40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imbibition</a:t>
            </a:r>
            <a:r>
              <a:rPr sz="4000" b="1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ts val="4790"/>
              </a:lnSpc>
            </a:pPr>
            <a:r>
              <a:rPr sz="4000" b="1" spc="-10" dirty="0">
                <a:solidFill>
                  <a:srgbClr val="FF0000"/>
                </a:solidFill>
                <a:latin typeface="Verdana"/>
                <a:cs typeface="Verdana"/>
              </a:rPr>
              <a:t>sur</a:t>
            </a:r>
            <a:r>
              <a:rPr sz="4000" b="1" spc="0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actant</a:t>
            </a:r>
            <a:r>
              <a:rPr sz="40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Verdana"/>
                <a:cs typeface="Verdana"/>
              </a:rPr>
              <a:t>solut</a:t>
            </a:r>
            <a:r>
              <a:rPr sz="4000" b="1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ons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25495" y="3770376"/>
            <a:ext cx="1790700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1732" y="3770376"/>
            <a:ext cx="833627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20896" y="3770376"/>
            <a:ext cx="3278124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4556" y="3770376"/>
            <a:ext cx="790955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28010" y="3915917"/>
            <a:ext cx="380301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4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-WETTING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1200" y="1752600"/>
            <a:ext cx="6629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32457" y="566673"/>
            <a:ext cx="609854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SYN</a:t>
            </a:r>
            <a:r>
              <a:rPr sz="2800" b="1" spc="-2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AMI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 H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BISED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TZ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SUR</a:t>
            </a:r>
            <a:r>
              <a:rPr sz="2800" b="1" spc="-2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05000" y="2167001"/>
            <a:ext cx="5562600" cy="362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423922" y="568705"/>
            <a:ext cx="544068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IMBI</a:t>
            </a:r>
            <a:r>
              <a:rPr sz="2400" spc="-10" dirty="0">
                <a:solidFill>
                  <a:srgbClr val="FF0000"/>
                </a:solidFill>
              </a:rPr>
              <a:t>B</a:t>
            </a:r>
            <a:r>
              <a:rPr sz="2400" dirty="0">
                <a:solidFill>
                  <a:srgbClr val="FF0000"/>
                </a:solidFill>
              </a:rPr>
              <a:t>ITION OF</a:t>
            </a:r>
            <a:r>
              <a:rPr sz="2400" spc="-10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S</a:t>
            </a:r>
            <a:r>
              <a:rPr sz="2400" spc="-10" dirty="0">
                <a:solidFill>
                  <a:srgbClr val="FF0000"/>
                </a:solidFill>
              </a:rPr>
              <a:t>U</a:t>
            </a:r>
            <a:r>
              <a:rPr sz="2400" dirty="0">
                <a:solidFill>
                  <a:srgbClr val="FF0000"/>
                </a:solidFill>
              </a:rPr>
              <a:t>R</a:t>
            </a:r>
            <a:r>
              <a:rPr sz="2400" spc="-190" dirty="0">
                <a:solidFill>
                  <a:srgbClr val="FF0000"/>
                </a:solidFill>
              </a:rPr>
              <a:t>F</a:t>
            </a:r>
            <a:r>
              <a:rPr sz="2400" dirty="0">
                <a:solidFill>
                  <a:srgbClr val="FF0000"/>
                </a:solidFill>
              </a:rPr>
              <a:t>A</a:t>
            </a:r>
            <a:r>
              <a:rPr sz="2400" spc="-15" dirty="0">
                <a:solidFill>
                  <a:srgbClr val="FF0000"/>
                </a:solidFill>
              </a:rPr>
              <a:t>C</a:t>
            </a:r>
            <a:r>
              <a:rPr sz="2400" spc="-190" dirty="0">
                <a:solidFill>
                  <a:srgbClr val="FF0000"/>
                </a:solidFill>
              </a:rPr>
              <a:t>T</a:t>
            </a:r>
            <a:r>
              <a:rPr sz="2400" dirty="0">
                <a:solidFill>
                  <a:srgbClr val="FF0000"/>
                </a:solidFill>
              </a:rPr>
              <a:t>ANT SOL</a:t>
            </a:r>
            <a:r>
              <a:rPr sz="2400" spc="-10" dirty="0">
                <a:solidFill>
                  <a:srgbClr val="FF0000"/>
                </a:solidFill>
              </a:rPr>
              <a:t>U</a:t>
            </a:r>
            <a:r>
              <a:rPr sz="2400" dirty="0">
                <a:solidFill>
                  <a:srgbClr val="FF0000"/>
                </a:solidFill>
              </a:rPr>
              <a:t>TIONS</a:t>
            </a:r>
            <a:r>
              <a:rPr sz="2400" spc="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</a:t>
            </a:r>
            <a:r>
              <a:rPr sz="2400" spc="-60" dirty="0">
                <a:solidFill>
                  <a:srgbClr val="FF0000"/>
                </a:solidFill>
              </a:rPr>
              <a:t>T</a:t>
            </a:r>
            <a:r>
              <a:rPr sz="2400" dirty="0">
                <a:solidFill>
                  <a:srgbClr val="FF0000"/>
                </a:solidFill>
              </a:rPr>
              <a:t>O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HYD</a:t>
            </a:r>
            <a:r>
              <a:rPr sz="2400" spc="-10" dirty="0">
                <a:solidFill>
                  <a:srgbClr val="FF0000"/>
                </a:solidFill>
              </a:rPr>
              <a:t>R</a:t>
            </a:r>
            <a:r>
              <a:rPr sz="2400" dirty="0">
                <a:solidFill>
                  <a:srgbClr val="FF0000"/>
                </a:solidFill>
              </a:rPr>
              <a:t>OPHOBISED QUA</a:t>
            </a:r>
            <a:r>
              <a:rPr sz="2400" spc="-95" dirty="0">
                <a:solidFill>
                  <a:srgbClr val="FF0000"/>
                </a:solidFill>
              </a:rPr>
              <a:t>R</a:t>
            </a:r>
            <a:r>
              <a:rPr sz="2400" dirty="0">
                <a:solidFill>
                  <a:srgbClr val="FF0000"/>
                </a:solidFill>
              </a:rPr>
              <a:t>TZ</a:t>
            </a:r>
            <a:r>
              <a:rPr sz="2400" spc="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C</a:t>
            </a:r>
            <a:r>
              <a:rPr sz="2400" spc="-10" dirty="0">
                <a:solidFill>
                  <a:srgbClr val="FF0000"/>
                </a:solidFill>
              </a:rPr>
              <a:t>A</a:t>
            </a:r>
            <a:r>
              <a:rPr sz="2400" dirty="0">
                <a:solidFill>
                  <a:srgbClr val="FF0000"/>
                </a:solidFill>
              </a:rPr>
              <a:t>PIL</a:t>
            </a:r>
            <a:r>
              <a:rPr sz="2400" spc="-10" dirty="0">
                <a:solidFill>
                  <a:srgbClr val="FF0000"/>
                </a:solidFill>
              </a:rPr>
              <a:t>L</a:t>
            </a:r>
            <a:r>
              <a:rPr sz="2400" dirty="0">
                <a:solidFill>
                  <a:srgbClr val="FF0000"/>
                </a:solidFill>
              </a:rPr>
              <a:t>A</a:t>
            </a:r>
            <a:r>
              <a:rPr sz="2400" spc="-10" dirty="0">
                <a:solidFill>
                  <a:srgbClr val="FF0000"/>
                </a:solidFill>
              </a:rPr>
              <a:t>R</a:t>
            </a:r>
            <a:r>
              <a:rPr sz="2400" dirty="0">
                <a:solidFill>
                  <a:srgbClr val="FF0000"/>
                </a:solidFill>
              </a:rPr>
              <a:t>IES</a:t>
            </a:r>
            <a:endParaRPr sz="2400"/>
          </a:p>
        </p:txBody>
      </p:sp>
      <p:sp>
        <p:nvSpPr>
          <p:cNvPr id="32" name="object 32"/>
          <p:cNvSpPr txBox="1"/>
          <p:nvPr/>
        </p:nvSpPr>
        <p:spPr>
          <a:xfrm>
            <a:off x="1907794" y="6206744"/>
            <a:ext cx="45116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SPO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2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2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ESS!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9200" y="1652651"/>
            <a:ext cx="7162800" cy="4900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26794" y="35052"/>
            <a:ext cx="7539355" cy="127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Imbibition </a:t>
            </a:r>
            <a:r>
              <a:rPr sz="2400" b="1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leng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h, </a:t>
            </a:r>
            <a:r>
              <a:rPr sz="2400" b="1" spc="-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l, </a:t>
            </a:r>
            <a:r>
              <a:rPr sz="2400" b="1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2400" b="1" spc="-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e, </a:t>
            </a:r>
            <a:r>
              <a:rPr sz="2400" b="1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400" b="1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400" b="1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yntamid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sz="2400" b="1" spc="-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hori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ont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hy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op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obi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artz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capil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r>
              <a:rPr sz="24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545465" algn="l"/>
                <a:tab pos="850265" algn="l"/>
                <a:tab pos="2172335" algn="l"/>
                <a:tab pos="3340100" algn="l"/>
                <a:tab pos="4661535" algn="l"/>
                <a:tab pos="6414135" algn="l"/>
              </a:tabLst>
            </a:pPr>
            <a:r>
              <a:rPr sz="2400" b="1" dirty="0">
                <a:latin typeface="Times New Roman"/>
                <a:cs typeface="Times New Roman"/>
              </a:rPr>
              <a:t>1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	</a:t>
            </a:r>
            <a:r>
              <a:rPr sz="2400" b="1" dirty="0">
                <a:latin typeface="Times New Roman"/>
                <a:cs typeface="Times New Roman"/>
              </a:rPr>
              <a:t>0.05</a:t>
            </a:r>
            <a:r>
              <a:rPr sz="2400" b="1" spc="-25" dirty="0">
                <a:latin typeface="Times New Roman"/>
                <a:cs typeface="Times New Roman"/>
              </a:rPr>
              <a:t>%</a:t>
            </a:r>
            <a:r>
              <a:rPr sz="2400" b="1" dirty="0">
                <a:latin typeface="Times New Roman"/>
                <a:cs typeface="Times New Roman"/>
              </a:rPr>
              <a:t>;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	</a:t>
            </a:r>
            <a:r>
              <a:rPr sz="2400" b="1" dirty="0">
                <a:latin typeface="Times New Roman"/>
                <a:cs typeface="Times New Roman"/>
              </a:rPr>
              <a:t>0.1</a:t>
            </a:r>
            <a:r>
              <a:rPr sz="2400" b="1" spc="-25" dirty="0">
                <a:latin typeface="Times New Roman"/>
                <a:cs typeface="Times New Roman"/>
              </a:rPr>
              <a:t>%</a:t>
            </a:r>
            <a:r>
              <a:rPr sz="2400" b="1" dirty="0">
                <a:latin typeface="Times New Roman"/>
                <a:cs typeface="Times New Roman"/>
              </a:rPr>
              <a:t>;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3	</a:t>
            </a:r>
            <a:r>
              <a:rPr sz="2400" b="1" dirty="0">
                <a:latin typeface="Times New Roman"/>
                <a:cs typeface="Times New Roman"/>
              </a:rPr>
              <a:t>0.4</a:t>
            </a:r>
            <a:r>
              <a:rPr sz="2400" b="1" spc="-25" dirty="0">
                <a:latin typeface="Times New Roman"/>
                <a:cs typeface="Times New Roman"/>
              </a:rPr>
              <a:t>%</a:t>
            </a:r>
            <a:r>
              <a:rPr sz="2400" b="1" dirty="0">
                <a:latin typeface="Times New Roman"/>
                <a:cs typeface="Times New Roman"/>
              </a:rPr>
              <a:t>;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	</a:t>
            </a:r>
            <a:r>
              <a:rPr sz="2400" b="1" dirty="0">
                <a:latin typeface="Times New Roman"/>
                <a:cs typeface="Times New Roman"/>
              </a:rPr>
              <a:t>0.5</a:t>
            </a:r>
            <a:r>
              <a:rPr sz="2400" b="1" spc="-25" dirty="0">
                <a:latin typeface="Times New Roman"/>
                <a:cs typeface="Times New Roman"/>
              </a:rPr>
              <a:t>%</a:t>
            </a:r>
            <a:r>
              <a:rPr sz="2400" b="1" dirty="0">
                <a:latin typeface="Times New Roman"/>
                <a:cs typeface="Times New Roman"/>
              </a:rPr>
              <a:t>;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5	</a:t>
            </a: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25" dirty="0">
                <a:latin typeface="Times New Roman"/>
                <a:cs typeface="Times New Roman"/>
              </a:rPr>
              <a:t>%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40507" y="3785615"/>
            <a:ext cx="500786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7916" y="3785615"/>
            <a:ext cx="714755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606677" y="1832990"/>
            <a:ext cx="6845300" cy="264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CAPILLARY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IMBIBITION OF SURFACTANT SOLUTI</a:t>
            </a:r>
            <a:r>
              <a:rPr sz="4400" spc="-15" dirty="0">
                <a:solidFill>
                  <a:srgbClr val="FF0000"/>
                </a:solidFill>
              </a:rPr>
              <a:t>O</a:t>
            </a:r>
            <a:r>
              <a:rPr sz="4400" dirty="0">
                <a:solidFill>
                  <a:srgbClr val="FF0000"/>
                </a:solidFill>
              </a:rPr>
              <a:t>NS</a:t>
            </a:r>
            <a:endParaRPr sz="4400"/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>
                <a:solidFill>
                  <a:srgbClr val="FFFFFF"/>
                </a:solidFill>
              </a:rPr>
              <a:t>PARTI</a:t>
            </a:r>
            <a:r>
              <a:rPr spc="10" dirty="0">
                <a:solidFill>
                  <a:srgbClr val="FFFFFF"/>
                </a:solidFill>
              </a:rPr>
              <a:t>A</a:t>
            </a:r>
            <a:r>
              <a:rPr dirty="0">
                <a:solidFill>
                  <a:srgbClr val="FFFFFF"/>
                </a:solidFill>
              </a:rPr>
              <a:t>L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WETTING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Capil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ary</a:t>
            </a:r>
            <a:r>
              <a:rPr sz="2800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bib</a:t>
            </a:r>
            <a:r>
              <a:rPr sz="2800" spc="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tion</a:t>
            </a:r>
            <a:r>
              <a:rPr sz="2800" spc="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surfactant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solutions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:</a:t>
            </a:r>
            <a:r>
              <a:rPr sz="2800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partia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800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wet</a:t>
            </a:r>
            <a:r>
              <a:rPr sz="2800" spc="-1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ing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2081" y="5328981"/>
            <a:ext cx="8001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3471" y="5328981"/>
            <a:ext cx="1346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>
                <a:latin typeface="Arial"/>
                <a:cs typeface="Arial"/>
              </a:rPr>
              <a:t>30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924" y="5328981"/>
            <a:ext cx="1346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0853" y="5328981"/>
            <a:ext cx="1346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>
                <a:latin typeface="Arial"/>
                <a:cs typeface="Arial"/>
              </a:rPr>
              <a:t>90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599" y="5169688"/>
            <a:ext cx="1619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latin typeface="Arial"/>
                <a:cs typeface="Arial"/>
              </a:rPr>
              <a:t>0.0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599" y="4203330"/>
            <a:ext cx="1619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latin typeface="Arial"/>
                <a:cs typeface="Arial"/>
              </a:rPr>
              <a:t>0.3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9599" y="3237221"/>
            <a:ext cx="1619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latin typeface="Arial"/>
                <a:cs typeface="Arial"/>
              </a:rPr>
              <a:t>0.6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9599" y="2270819"/>
            <a:ext cx="16192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latin typeface="Arial"/>
                <a:cs typeface="Arial"/>
              </a:rPr>
              <a:t>0.9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51986" y="52544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6700" y="525442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76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0511" y="52544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5272" y="525442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76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9083" y="52544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3844" y="5254427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76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7893" y="5254427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452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1986" y="5254427"/>
            <a:ext cx="3386454" cy="0"/>
          </a:xfrm>
          <a:custGeom>
            <a:avLst/>
            <a:gdLst/>
            <a:ahLst/>
            <a:cxnLst/>
            <a:rect l="l" t="t" r="r" b="b"/>
            <a:pathLst>
              <a:path w="3386454">
                <a:moveTo>
                  <a:pt x="0" y="0"/>
                </a:moveTo>
                <a:lnTo>
                  <a:pt x="3385906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2487" y="5254427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499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6810" y="47712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76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2487" y="4287982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499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6810" y="380514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76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2487" y="3322018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499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6810" y="283889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76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2487" y="2355909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499" y="0"/>
                </a:lnTo>
              </a:path>
            </a:pathLst>
          </a:custGeom>
          <a:ln w="1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1986" y="2355909"/>
            <a:ext cx="0" cy="2898775"/>
          </a:xfrm>
          <a:custGeom>
            <a:avLst/>
            <a:gdLst/>
            <a:ahLst/>
            <a:cxnLst/>
            <a:rect l="l" t="t" r="r" b="b"/>
            <a:pathLst>
              <a:path h="2898775">
                <a:moveTo>
                  <a:pt x="0" y="2898518"/>
                </a:moveTo>
                <a:lnTo>
                  <a:pt x="0" y="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5362" y="5222073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19968" y="0"/>
                </a:moveTo>
                <a:lnTo>
                  <a:pt x="12328" y="1983"/>
                </a:lnTo>
                <a:lnTo>
                  <a:pt x="5966" y="7334"/>
                </a:lnTo>
                <a:lnTo>
                  <a:pt x="1613" y="15149"/>
                </a:lnTo>
                <a:lnTo>
                  <a:pt x="0" y="24528"/>
                </a:lnTo>
                <a:lnTo>
                  <a:pt x="1613" y="34327"/>
                </a:lnTo>
                <a:lnTo>
                  <a:pt x="5966" y="42359"/>
                </a:lnTo>
                <a:lnTo>
                  <a:pt x="12328" y="47789"/>
                </a:lnTo>
                <a:lnTo>
                  <a:pt x="19968" y="49784"/>
                </a:lnTo>
                <a:lnTo>
                  <a:pt x="28109" y="47789"/>
                </a:lnTo>
                <a:lnTo>
                  <a:pt x="34728" y="42359"/>
                </a:lnTo>
                <a:lnTo>
                  <a:pt x="39175" y="34327"/>
                </a:lnTo>
                <a:lnTo>
                  <a:pt x="40802" y="24528"/>
                </a:lnTo>
                <a:lnTo>
                  <a:pt x="39175" y="15149"/>
                </a:lnTo>
                <a:lnTo>
                  <a:pt x="34728" y="7334"/>
                </a:lnTo>
                <a:lnTo>
                  <a:pt x="28109" y="1983"/>
                </a:lnTo>
                <a:lnTo>
                  <a:pt x="19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5362" y="5222073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528"/>
                </a:moveTo>
                <a:lnTo>
                  <a:pt x="1613" y="34327"/>
                </a:lnTo>
                <a:lnTo>
                  <a:pt x="5966" y="42359"/>
                </a:lnTo>
                <a:lnTo>
                  <a:pt x="12328" y="47789"/>
                </a:lnTo>
                <a:lnTo>
                  <a:pt x="19968" y="49784"/>
                </a:lnTo>
                <a:lnTo>
                  <a:pt x="28109" y="47789"/>
                </a:lnTo>
                <a:lnTo>
                  <a:pt x="34728" y="42359"/>
                </a:lnTo>
                <a:lnTo>
                  <a:pt x="39175" y="34327"/>
                </a:lnTo>
                <a:lnTo>
                  <a:pt x="40802" y="24528"/>
                </a:lnTo>
                <a:lnTo>
                  <a:pt x="39175" y="15149"/>
                </a:lnTo>
                <a:lnTo>
                  <a:pt x="34728" y="7334"/>
                </a:lnTo>
                <a:lnTo>
                  <a:pt x="28109" y="1983"/>
                </a:lnTo>
                <a:lnTo>
                  <a:pt x="19968" y="0"/>
                </a:lnTo>
                <a:lnTo>
                  <a:pt x="12328" y="1983"/>
                </a:lnTo>
                <a:lnTo>
                  <a:pt x="5966" y="7334"/>
                </a:lnTo>
                <a:lnTo>
                  <a:pt x="1613" y="15149"/>
                </a:lnTo>
                <a:lnTo>
                  <a:pt x="0" y="24528"/>
                </a:lnTo>
                <a:close/>
              </a:path>
            </a:pathLst>
          </a:custGeom>
          <a:ln w="7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3270" y="4558622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5">
                <a:moveTo>
                  <a:pt x="20264" y="0"/>
                </a:moveTo>
                <a:lnTo>
                  <a:pt x="12458" y="1992"/>
                </a:lnTo>
                <a:lnTo>
                  <a:pt x="6007" y="7414"/>
                </a:lnTo>
                <a:lnTo>
                  <a:pt x="1619" y="15432"/>
                </a:lnTo>
                <a:lnTo>
                  <a:pt x="0" y="25212"/>
                </a:lnTo>
                <a:lnTo>
                  <a:pt x="1619" y="35229"/>
                </a:lnTo>
                <a:lnTo>
                  <a:pt x="6007" y="43368"/>
                </a:lnTo>
                <a:lnTo>
                  <a:pt x="12458" y="48835"/>
                </a:lnTo>
                <a:lnTo>
                  <a:pt x="20264" y="50834"/>
                </a:lnTo>
                <a:lnTo>
                  <a:pt x="28235" y="48835"/>
                </a:lnTo>
                <a:lnTo>
                  <a:pt x="34771" y="43368"/>
                </a:lnTo>
                <a:lnTo>
                  <a:pt x="39190" y="35229"/>
                </a:lnTo>
                <a:lnTo>
                  <a:pt x="40814" y="25212"/>
                </a:lnTo>
                <a:lnTo>
                  <a:pt x="39190" y="15432"/>
                </a:lnTo>
                <a:lnTo>
                  <a:pt x="34771" y="7414"/>
                </a:lnTo>
                <a:lnTo>
                  <a:pt x="28235" y="1992"/>
                </a:lnTo>
                <a:lnTo>
                  <a:pt x="20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3270" y="4558622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5">
                <a:moveTo>
                  <a:pt x="0" y="25212"/>
                </a:moveTo>
                <a:lnTo>
                  <a:pt x="1619" y="35229"/>
                </a:lnTo>
                <a:lnTo>
                  <a:pt x="6007" y="43368"/>
                </a:lnTo>
                <a:lnTo>
                  <a:pt x="12458" y="48835"/>
                </a:lnTo>
                <a:lnTo>
                  <a:pt x="20264" y="50834"/>
                </a:lnTo>
                <a:lnTo>
                  <a:pt x="28235" y="48835"/>
                </a:lnTo>
                <a:lnTo>
                  <a:pt x="34771" y="43368"/>
                </a:lnTo>
                <a:lnTo>
                  <a:pt x="39190" y="35229"/>
                </a:lnTo>
                <a:lnTo>
                  <a:pt x="40814" y="25212"/>
                </a:lnTo>
                <a:lnTo>
                  <a:pt x="39190" y="15432"/>
                </a:lnTo>
                <a:lnTo>
                  <a:pt x="34771" y="7414"/>
                </a:lnTo>
                <a:lnTo>
                  <a:pt x="28235" y="1992"/>
                </a:lnTo>
                <a:lnTo>
                  <a:pt x="20264" y="0"/>
                </a:lnTo>
                <a:lnTo>
                  <a:pt x="12458" y="1992"/>
                </a:lnTo>
                <a:lnTo>
                  <a:pt x="6007" y="7414"/>
                </a:lnTo>
                <a:lnTo>
                  <a:pt x="1619" y="15432"/>
                </a:lnTo>
                <a:lnTo>
                  <a:pt x="0" y="25212"/>
                </a:lnTo>
                <a:close/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5866" y="4268162"/>
            <a:ext cx="40640" cy="50165"/>
          </a:xfrm>
          <a:custGeom>
            <a:avLst/>
            <a:gdLst/>
            <a:ahLst/>
            <a:cxnLst/>
            <a:rect l="l" t="t" r="r" b="b"/>
            <a:pathLst>
              <a:path w="40639" h="50164">
                <a:moveTo>
                  <a:pt x="19980" y="0"/>
                </a:moveTo>
                <a:lnTo>
                  <a:pt x="12338" y="1981"/>
                </a:lnTo>
                <a:lnTo>
                  <a:pt x="5972" y="7323"/>
                </a:lnTo>
                <a:lnTo>
                  <a:pt x="1615" y="15125"/>
                </a:lnTo>
                <a:lnTo>
                  <a:pt x="0" y="24484"/>
                </a:lnTo>
                <a:lnTo>
                  <a:pt x="1615" y="34264"/>
                </a:lnTo>
                <a:lnTo>
                  <a:pt x="5972" y="42282"/>
                </a:lnTo>
                <a:lnTo>
                  <a:pt x="12338" y="47704"/>
                </a:lnTo>
                <a:lnTo>
                  <a:pt x="19980" y="49697"/>
                </a:lnTo>
                <a:lnTo>
                  <a:pt x="27951" y="47704"/>
                </a:lnTo>
                <a:lnTo>
                  <a:pt x="34486" y="42282"/>
                </a:lnTo>
                <a:lnTo>
                  <a:pt x="38905" y="34264"/>
                </a:lnTo>
                <a:lnTo>
                  <a:pt x="40529" y="24484"/>
                </a:lnTo>
                <a:lnTo>
                  <a:pt x="38905" y="15125"/>
                </a:lnTo>
                <a:lnTo>
                  <a:pt x="34486" y="7323"/>
                </a:lnTo>
                <a:lnTo>
                  <a:pt x="27951" y="1981"/>
                </a:lnTo>
                <a:lnTo>
                  <a:pt x="19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5866" y="4268162"/>
            <a:ext cx="40640" cy="50165"/>
          </a:xfrm>
          <a:custGeom>
            <a:avLst/>
            <a:gdLst/>
            <a:ahLst/>
            <a:cxnLst/>
            <a:rect l="l" t="t" r="r" b="b"/>
            <a:pathLst>
              <a:path w="40639" h="50164">
                <a:moveTo>
                  <a:pt x="0" y="24484"/>
                </a:moveTo>
                <a:lnTo>
                  <a:pt x="1615" y="34264"/>
                </a:lnTo>
                <a:lnTo>
                  <a:pt x="5972" y="42282"/>
                </a:lnTo>
                <a:lnTo>
                  <a:pt x="12338" y="47704"/>
                </a:lnTo>
                <a:lnTo>
                  <a:pt x="19980" y="49697"/>
                </a:lnTo>
                <a:lnTo>
                  <a:pt x="27951" y="47704"/>
                </a:lnTo>
                <a:lnTo>
                  <a:pt x="34486" y="42282"/>
                </a:lnTo>
                <a:lnTo>
                  <a:pt x="38905" y="34264"/>
                </a:lnTo>
                <a:lnTo>
                  <a:pt x="40529" y="24484"/>
                </a:lnTo>
                <a:lnTo>
                  <a:pt x="38905" y="15125"/>
                </a:lnTo>
                <a:lnTo>
                  <a:pt x="34486" y="7323"/>
                </a:lnTo>
                <a:lnTo>
                  <a:pt x="27951" y="1981"/>
                </a:lnTo>
                <a:lnTo>
                  <a:pt x="19980" y="0"/>
                </a:lnTo>
                <a:lnTo>
                  <a:pt x="12338" y="1981"/>
                </a:lnTo>
                <a:lnTo>
                  <a:pt x="5972" y="7323"/>
                </a:lnTo>
                <a:lnTo>
                  <a:pt x="1615" y="15125"/>
                </a:lnTo>
                <a:lnTo>
                  <a:pt x="0" y="24484"/>
                </a:lnTo>
                <a:close/>
              </a:path>
            </a:pathLst>
          </a:custGeom>
          <a:ln w="7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8759" y="412023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19968" y="0"/>
                </a:moveTo>
                <a:lnTo>
                  <a:pt x="12328" y="1981"/>
                </a:lnTo>
                <a:lnTo>
                  <a:pt x="5966" y="7323"/>
                </a:lnTo>
                <a:lnTo>
                  <a:pt x="1613" y="15125"/>
                </a:lnTo>
                <a:lnTo>
                  <a:pt x="0" y="24484"/>
                </a:lnTo>
                <a:lnTo>
                  <a:pt x="1613" y="34264"/>
                </a:lnTo>
                <a:lnTo>
                  <a:pt x="5966" y="42282"/>
                </a:lnTo>
                <a:lnTo>
                  <a:pt x="12328" y="47704"/>
                </a:lnTo>
                <a:lnTo>
                  <a:pt x="19968" y="49697"/>
                </a:lnTo>
                <a:lnTo>
                  <a:pt x="28109" y="47704"/>
                </a:lnTo>
                <a:lnTo>
                  <a:pt x="34728" y="42282"/>
                </a:lnTo>
                <a:lnTo>
                  <a:pt x="39175" y="34264"/>
                </a:lnTo>
                <a:lnTo>
                  <a:pt x="40802" y="24484"/>
                </a:lnTo>
                <a:lnTo>
                  <a:pt x="39175" y="15125"/>
                </a:lnTo>
                <a:lnTo>
                  <a:pt x="34728" y="7323"/>
                </a:lnTo>
                <a:lnTo>
                  <a:pt x="28109" y="1981"/>
                </a:lnTo>
                <a:lnTo>
                  <a:pt x="19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8759" y="412023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484"/>
                </a:moveTo>
                <a:lnTo>
                  <a:pt x="1613" y="34264"/>
                </a:lnTo>
                <a:lnTo>
                  <a:pt x="5966" y="42282"/>
                </a:lnTo>
                <a:lnTo>
                  <a:pt x="12328" y="47704"/>
                </a:lnTo>
                <a:lnTo>
                  <a:pt x="19968" y="49697"/>
                </a:lnTo>
                <a:lnTo>
                  <a:pt x="28109" y="47704"/>
                </a:lnTo>
                <a:lnTo>
                  <a:pt x="34728" y="42282"/>
                </a:lnTo>
                <a:lnTo>
                  <a:pt x="39175" y="34264"/>
                </a:lnTo>
                <a:lnTo>
                  <a:pt x="40802" y="24484"/>
                </a:lnTo>
                <a:lnTo>
                  <a:pt x="39175" y="15125"/>
                </a:lnTo>
                <a:lnTo>
                  <a:pt x="34728" y="7323"/>
                </a:lnTo>
                <a:lnTo>
                  <a:pt x="28109" y="1981"/>
                </a:lnTo>
                <a:lnTo>
                  <a:pt x="19968" y="0"/>
                </a:lnTo>
                <a:lnTo>
                  <a:pt x="12328" y="1981"/>
                </a:lnTo>
                <a:lnTo>
                  <a:pt x="5966" y="7323"/>
                </a:lnTo>
                <a:lnTo>
                  <a:pt x="1613" y="15125"/>
                </a:lnTo>
                <a:lnTo>
                  <a:pt x="0" y="24484"/>
                </a:lnTo>
                <a:close/>
              </a:path>
            </a:pathLst>
          </a:custGeom>
          <a:ln w="7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01925" y="3981929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19968" y="0"/>
                </a:moveTo>
                <a:lnTo>
                  <a:pt x="12333" y="1981"/>
                </a:lnTo>
                <a:lnTo>
                  <a:pt x="5970" y="7323"/>
                </a:lnTo>
                <a:lnTo>
                  <a:pt x="1615" y="15125"/>
                </a:lnTo>
                <a:lnTo>
                  <a:pt x="0" y="24484"/>
                </a:lnTo>
                <a:lnTo>
                  <a:pt x="1615" y="34264"/>
                </a:lnTo>
                <a:lnTo>
                  <a:pt x="5970" y="42282"/>
                </a:lnTo>
                <a:lnTo>
                  <a:pt x="12333" y="47704"/>
                </a:lnTo>
                <a:lnTo>
                  <a:pt x="19968" y="49697"/>
                </a:lnTo>
                <a:lnTo>
                  <a:pt x="28110" y="47704"/>
                </a:lnTo>
                <a:lnTo>
                  <a:pt x="34733" y="42282"/>
                </a:lnTo>
                <a:lnTo>
                  <a:pt x="39185" y="34264"/>
                </a:lnTo>
                <a:lnTo>
                  <a:pt x="40814" y="24484"/>
                </a:lnTo>
                <a:lnTo>
                  <a:pt x="39185" y="15125"/>
                </a:lnTo>
                <a:lnTo>
                  <a:pt x="34733" y="7323"/>
                </a:lnTo>
                <a:lnTo>
                  <a:pt x="28110" y="1981"/>
                </a:lnTo>
                <a:lnTo>
                  <a:pt x="19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01925" y="3981929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484"/>
                </a:moveTo>
                <a:lnTo>
                  <a:pt x="1615" y="34264"/>
                </a:lnTo>
                <a:lnTo>
                  <a:pt x="5970" y="42282"/>
                </a:lnTo>
                <a:lnTo>
                  <a:pt x="12333" y="47704"/>
                </a:lnTo>
                <a:lnTo>
                  <a:pt x="19968" y="49697"/>
                </a:lnTo>
                <a:lnTo>
                  <a:pt x="28110" y="47704"/>
                </a:lnTo>
                <a:lnTo>
                  <a:pt x="34733" y="42282"/>
                </a:lnTo>
                <a:lnTo>
                  <a:pt x="39185" y="34264"/>
                </a:lnTo>
                <a:lnTo>
                  <a:pt x="40814" y="24484"/>
                </a:lnTo>
                <a:lnTo>
                  <a:pt x="39185" y="15125"/>
                </a:lnTo>
                <a:lnTo>
                  <a:pt x="34733" y="7323"/>
                </a:lnTo>
                <a:lnTo>
                  <a:pt x="28110" y="1981"/>
                </a:lnTo>
                <a:lnTo>
                  <a:pt x="19968" y="0"/>
                </a:lnTo>
                <a:lnTo>
                  <a:pt x="12333" y="1981"/>
                </a:lnTo>
                <a:lnTo>
                  <a:pt x="5970" y="7323"/>
                </a:lnTo>
                <a:lnTo>
                  <a:pt x="1615" y="15125"/>
                </a:lnTo>
                <a:lnTo>
                  <a:pt x="0" y="24484"/>
                </a:lnTo>
                <a:close/>
              </a:path>
            </a:pathLst>
          </a:custGeom>
          <a:ln w="7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90123" y="3821615"/>
            <a:ext cx="41910" cy="50800"/>
          </a:xfrm>
          <a:custGeom>
            <a:avLst/>
            <a:gdLst/>
            <a:ahLst/>
            <a:cxnLst/>
            <a:rect l="l" t="t" r="r" b="b"/>
            <a:pathLst>
              <a:path w="41910" h="50800">
                <a:moveTo>
                  <a:pt x="20763" y="0"/>
                </a:moveTo>
                <a:lnTo>
                  <a:pt x="12663" y="1997"/>
                </a:lnTo>
                <a:lnTo>
                  <a:pt x="6065" y="7450"/>
                </a:lnTo>
                <a:lnTo>
                  <a:pt x="1625" y="15555"/>
                </a:lnTo>
                <a:lnTo>
                  <a:pt x="0" y="25504"/>
                </a:lnTo>
                <a:lnTo>
                  <a:pt x="1625" y="35284"/>
                </a:lnTo>
                <a:lnTo>
                  <a:pt x="6065" y="43302"/>
                </a:lnTo>
                <a:lnTo>
                  <a:pt x="12663" y="48724"/>
                </a:lnTo>
                <a:lnTo>
                  <a:pt x="20763" y="50717"/>
                </a:lnTo>
                <a:lnTo>
                  <a:pt x="28781" y="48724"/>
                </a:lnTo>
                <a:lnTo>
                  <a:pt x="35431" y="43302"/>
                </a:lnTo>
                <a:lnTo>
                  <a:pt x="39967" y="35284"/>
                </a:lnTo>
                <a:lnTo>
                  <a:pt x="41645" y="25504"/>
                </a:lnTo>
                <a:lnTo>
                  <a:pt x="39967" y="15555"/>
                </a:lnTo>
                <a:lnTo>
                  <a:pt x="35431" y="7450"/>
                </a:lnTo>
                <a:lnTo>
                  <a:pt x="28781" y="1997"/>
                </a:lnTo>
                <a:lnTo>
                  <a:pt x="20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90123" y="3821615"/>
            <a:ext cx="41910" cy="50800"/>
          </a:xfrm>
          <a:custGeom>
            <a:avLst/>
            <a:gdLst/>
            <a:ahLst/>
            <a:cxnLst/>
            <a:rect l="l" t="t" r="r" b="b"/>
            <a:pathLst>
              <a:path w="41910" h="50800">
                <a:moveTo>
                  <a:pt x="0" y="25504"/>
                </a:moveTo>
                <a:lnTo>
                  <a:pt x="1625" y="35284"/>
                </a:lnTo>
                <a:lnTo>
                  <a:pt x="6065" y="43302"/>
                </a:lnTo>
                <a:lnTo>
                  <a:pt x="12663" y="48724"/>
                </a:lnTo>
                <a:lnTo>
                  <a:pt x="20763" y="50717"/>
                </a:lnTo>
                <a:lnTo>
                  <a:pt x="28781" y="48724"/>
                </a:lnTo>
                <a:lnTo>
                  <a:pt x="35431" y="43302"/>
                </a:lnTo>
                <a:lnTo>
                  <a:pt x="39967" y="35284"/>
                </a:lnTo>
                <a:lnTo>
                  <a:pt x="41645" y="25504"/>
                </a:lnTo>
                <a:lnTo>
                  <a:pt x="39967" y="15555"/>
                </a:lnTo>
                <a:lnTo>
                  <a:pt x="35431" y="7450"/>
                </a:lnTo>
                <a:lnTo>
                  <a:pt x="28781" y="1997"/>
                </a:lnTo>
                <a:lnTo>
                  <a:pt x="20763" y="0"/>
                </a:lnTo>
                <a:lnTo>
                  <a:pt x="12663" y="1997"/>
                </a:lnTo>
                <a:lnTo>
                  <a:pt x="6065" y="7450"/>
                </a:lnTo>
                <a:lnTo>
                  <a:pt x="1625" y="15555"/>
                </a:lnTo>
                <a:lnTo>
                  <a:pt x="0" y="25504"/>
                </a:lnTo>
                <a:close/>
              </a:path>
            </a:pathLst>
          </a:custGeom>
          <a:ln w="7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77585" y="3680102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20051" y="0"/>
                </a:moveTo>
                <a:lnTo>
                  <a:pt x="12363" y="1981"/>
                </a:lnTo>
                <a:lnTo>
                  <a:pt x="5976" y="7323"/>
                </a:lnTo>
                <a:lnTo>
                  <a:pt x="1614" y="15125"/>
                </a:lnTo>
                <a:lnTo>
                  <a:pt x="0" y="24484"/>
                </a:lnTo>
                <a:lnTo>
                  <a:pt x="1614" y="34264"/>
                </a:lnTo>
                <a:lnTo>
                  <a:pt x="5976" y="42282"/>
                </a:lnTo>
                <a:lnTo>
                  <a:pt x="12363" y="47704"/>
                </a:lnTo>
                <a:lnTo>
                  <a:pt x="20051" y="49697"/>
                </a:lnTo>
                <a:lnTo>
                  <a:pt x="28150" y="47704"/>
                </a:lnTo>
                <a:lnTo>
                  <a:pt x="34748" y="42282"/>
                </a:lnTo>
                <a:lnTo>
                  <a:pt x="39188" y="34264"/>
                </a:lnTo>
                <a:lnTo>
                  <a:pt x="40814" y="24484"/>
                </a:lnTo>
                <a:lnTo>
                  <a:pt x="39188" y="15125"/>
                </a:lnTo>
                <a:lnTo>
                  <a:pt x="34748" y="7323"/>
                </a:lnTo>
                <a:lnTo>
                  <a:pt x="28150" y="1981"/>
                </a:lnTo>
                <a:lnTo>
                  <a:pt x="20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77585" y="3680102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484"/>
                </a:moveTo>
                <a:lnTo>
                  <a:pt x="1614" y="34264"/>
                </a:lnTo>
                <a:lnTo>
                  <a:pt x="5976" y="42282"/>
                </a:lnTo>
                <a:lnTo>
                  <a:pt x="12363" y="47704"/>
                </a:lnTo>
                <a:lnTo>
                  <a:pt x="20051" y="49697"/>
                </a:lnTo>
                <a:lnTo>
                  <a:pt x="28150" y="47704"/>
                </a:lnTo>
                <a:lnTo>
                  <a:pt x="34748" y="42282"/>
                </a:lnTo>
                <a:lnTo>
                  <a:pt x="39188" y="34264"/>
                </a:lnTo>
                <a:lnTo>
                  <a:pt x="40814" y="24484"/>
                </a:lnTo>
                <a:lnTo>
                  <a:pt x="39188" y="15125"/>
                </a:lnTo>
                <a:lnTo>
                  <a:pt x="34748" y="7323"/>
                </a:lnTo>
                <a:lnTo>
                  <a:pt x="28150" y="1981"/>
                </a:lnTo>
                <a:lnTo>
                  <a:pt x="20051" y="0"/>
                </a:lnTo>
                <a:lnTo>
                  <a:pt x="12363" y="1981"/>
                </a:lnTo>
                <a:lnTo>
                  <a:pt x="5976" y="7323"/>
                </a:lnTo>
                <a:lnTo>
                  <a:pt x="1614" y="15125"/>
                </a:lnTo>
                <a:lnTo>
                  <a:pt x="0" y="24484"/>
                </a:lnTo>
                <a:close/>
              </a:path>
            </a:pathLst>
          </a:custGeom>
          <a:ln w="7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65760" y="3547041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20288" y="0"/>
                </a:moveTo>
                <a:lnTo>
                  <a:pt x="12463" y="1992"/>
                </a:lnTo>
                <a:lnTo>
                  <a:pt x="6006" y="7414"/>
                </a:lnTo>
                <a:lnTo>
                  <a:pt x="1618" y="15432"/>
                </a:lnTo>
                <a:lnTo>
                  <a:pt x="0" y="25212"/>
                </a:lnTo>
                <a:lnTo>
                  <a:pt x="1618" y="35077"/>
                </a:lnTo>
                <a:lnTo>
                  <a:pt x="6006" y="43139"/>
                </a:lnTo>
                <a:lnTo>
                  <a:pt x="12463" y="48576"/>
                </a:lnTo>
                <a:lnTo>
                  <a:pt x="20288" y="50571"/>
                </a:lnTo>
                <a:lnTo>
                  <a:pt x="28251" y="48576"/>
                </a:lnTo>
                <a:lnTo>
                  <a:pt x="34778" y="43139"/>
                </a:lnTo>
                <a:lnTo>
                  <a:pt x="39192" y="35077"/>
                </a:lnTo>
                <a:lnTo>
                  <a:pt x="40814" y="25212"/>
                </a:lnTo>
                <a:lnTo>
                  <a:pt x="39192" y="15432"/>
                </a:lnTo>
                <a:lnTo>
                  <a:pt x="34778" y="7414"/>
                </a:lnTo>
                <a:lnTo>
                  <a:pt x="28251" y="1992"/>
                </a:lnTo>
                <a:lnTo>
                  <a:pt x="20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65760" y="3547041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0" y="25212"/>
                </a:moveTo>
                <a:lnTo>
                  <a:pt x="1618" y="35077"/>
                </a:lnTo>
                <a:lnTo>
                  <a:pt x="6006" y="43139"/>
                </a:lnTo>
                <a:lnTo>
                  <a:pt x="12463" y="48576"/>
                </a:lnTo>
                <a:lnTo>
                  <a:pt x="20288" y="50571"/>
                </a:lnTo>
                <a:lnTo>
                  <a:pt x="28251" y="48576"/>
                </a:lnTo>
                <a:lnTo>
                  <a:pt x="34778" y="43139"/>
                </a:lnTo>
                <a:lnTo>
                  <a:pt x="39192" y="35077"/>
                </a:lnTo>
                <a:lnTo>
                  <a:pt x="40814" y="25212"/>
                </a:lnTo>
                <a:lnTo>
                  <a:pt x="39192" y="15432"/>
                </a:lnTo>
                <a:lnTo>
                  <a:pt x="34778" y="7414"/>
                </a:lnTo>
                <a:lnTo>
                  <a:pt x="28251" y="1992"/>
                </a:lnTo>
                <a:lnTo>
                  <a:pt x="20288" y="0"/>
                </a:lnTo>
                <a:lnTo>
                  <a:pt x="12463" y="1992"/>
                </a:lnTo>
                <a:lnTo>
                  <a:pt x="6006" y="7414"/>
                </a:lnTo>
                <a:lnTo>
                  <a:pt x="1618" y="15432"/>
                </a:lnTo>
                <a:lnTo>
                  <a:pt x="0" y="25212"/>
                </a:lnTo>
                <a:close/>
              </a:path>
            </a:pathLst>
          </a:custGeom>
          <a:ln w="7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4172" y="3433364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20051" y="0"/>
                </a:moveTo>
                <a:lnTo>
                  <a:pt x="12363" y="1974"/>
                </a:lnTo>
                <a:lnTo>
                  <a:pt x="5976" y="7268"/>
                </a:lnTo>
                <a:lnTo>
                  <a:pt x="1614" y="14940"/>
                </a:lnTo>
                <a:lnTo>
                  <a:pt x="0" y="24047"/>
                </a:lnTo>
                <a:lnTo>
                  <a:pt x="1614" y="34080"/>
                </a:lnTo>
                <a:lnTo>
                  <a:pt x="5976" y="42228"/>
                </a:lnTo>
                <a:lnTo>
                  <a:pt x="12363" y="47697"/>
                </a:lnTo>
                <a:lnTo>
                  <a:pt x="20051" y="49697"/>
                </a:lnTo>
                <a:lnTo>
                  <a:pt x="28050" y="47697"/>
                </a:lnTo>
                <a:lnTo>
                  <a:pt x="34659" y="42228"/>
                </a:lnTo>
                <a:lnTo>
                  <a:pt x="39155" y="34080"/>
                </a:lnTo>
                <a:lnTo>
                  <a:pt x="40814" y="24047"/>
                </a:lnTo>
                <a:lnTo>
                  <a:pt x="39155" y="14940"/>
                </a:lnTo>
                <a:lnTo>
                  <a:pt x="34659" y="7268"/>
                </a:lnTo>
                <a:lnTo>
                  <a:pt x="28050" y="1974"/>
                </a:lnTo>
                <a:lnTo>
                  <a:pt x="20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4172" y="3433364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047"/>
                </a:moveTo>
                <a:lnTo>
                  <a:pt x="1614" y="34080"/>
                </a:lnTo>
                <a:lnTo>
                  <a:pt x="5976" y="42228"/>
                </a:lnTo>
                <a:lnTo>
                  <a:pt x="12363" y="47697"/>
                </a:lnTo>
                <a:lnTo>
                  <a:pt x="20051" y="49697"/>
                </a:lnTo>
                <a:lnTo>
                  <a:pt x="28050" y="47697"/>
                </a:lnTo>
                <a:lnTo>
                  <a:pt x="34659" y="42228"/>
                </a:lnTo>
                <a:lnTo>
                  <a:pt x="39155" y="34080"/>
                </a:lnTo>
                <a:lnTo>
                  <a:pt x="40814" y="24047"/>
                </a:lnTo>
                <a:lnTo>
                  <a:pt x="39155" y="14940"/>
                </a:lnTo>
                <a:lnTo>
                  <a:pt x="34659" y="7268"/>
                </a:lnTo>
                <a:lnTo>
                  <a:pt x="28050" y="1974"/>
                </a:lnTo>
                <a:lnTo>
                  <a:pt x="20051" y="0"/>
                </a:lnTo>
                <a:lnTo>
                  <a:pt x="12363" y="1974"/>
                </a:lnTo>
                <a:lnTo>
                  <a:pt x="5976" y="7268"/>
                </a:lnTo>
                <a:lnTo>
                  <a:pt x="1614" y="14940"/>
                </a:lnTo>
                <a:lnTo>
                  <a:pt x="0" y="24047"/>
                </a:lnTo>
                <a:close/>
              </a:path>
            </a:pathLst>
          </a:custGeom>
          <a:ln w="7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30520" y="321708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19932" y="0"/>
                </a:moveTo>
                <a:lnTo>
                  <a:pt x="12313" y="1976"/>
                </a:lnTo>
                <a:lnTo>
                  <a:pt x="5962" y="7286"/>
                </a:lnTo>
                <a:lnTo>
                  <a:pt x="1612" y="15002"/>
                </a:lnTo>
                <a:lnTo>
                  <a:pt x="0" y="24192"/>
                </a:lnTo>
                <a:lnTo>
                  <a:pt x="1612" y="34226"/>
                </a:lnTo>
                <a:lnTo>
                  <a:pt x="5962" y="42373"/>
                </a:lnTo>
                <a:lnTo>
                  <a:pt x="12313" y="47843"/>
                </a:lnTo>
                <a:lnTo>
                  <a:pt x="19932" y="49843"/>
                </a:lnTo>
                <a:lnTo>
                  <a:pt x="28100" y="47843"/>
                </a:lnTo>
                <a:lnTo>
                  <a:pt x="34733" y="42373"/>
                </a:lnTo>
                <a:lnTo>
                  <a:pt x="39186" y="34226"/>
                </a:lnTo>
                <a:lnTo>
                  <a:pt x="40814" y="24192"/>
                </a:lnTo>
                <a:lnTo>
                  <a:pt x="39186" y="15002"/>
                </a:lnTo>
                <a:lnTo>
                  <a:pt x="34733" y="7286"/>
                </a:lnTo>
                <a:lnTo>
                  <a:pt x="28100" y="1976"/>
                </a:lnTo>
                <a:lnTo>
                  <a:pt x="19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30520" y="321708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192"/>
                </a:moveTo>
                <a:lnTo>
                  <a:pt x="1612" y="34226"/>
                </a:lnTo>
                <a:lnTo>
                  <a:pt x="5962" y="42373"/>
                </a:lnTo>
                <a:lnTo>
                  <a:pt x="12313" y="47843"/>
                </a:lnTo>
                <a:lnTo>
                  <a:pt x="19932" y="49843"/>
                </a:lnTo>
                <a:lnTo>
                  <a:pt x="28100" y="47843"/>
                </a:lnTo>
                <a:lnTo>
                  <a:pt x="34733" y="42373"/>
                </a:lnTo>
                <a:lnTo>
                  <a:pt x="39186" y="34226"/>
                </a:lnTo>
                <a:lnTo>
                  <a:pt x="40814" y="24192"/>
                </a:lnTo>
                <a:lnTo>
                  <a:pt x="39186" y="15002"/>
                </a:lnTo>
                <a:lnTo>
                  <a:pt x="34733" y="7286"/>
                </a:lnTo>
                <a:lnTo>
                  <a:pt x="28100" y="1976"/>
                </a:lnTo>
                <a:lnTo>
                  <a:pt x="19932" y="0"/>
                </a:lnTo>
                <a:lnTo>
                  <a:pt x="12313" y="1976"/>
                </a:lnTo>
                <a:lnTo>
                  <a:pt x="5962" y="7286"/>
                </a:lnTo>
                <a:lnTo>
                  <a:pt x="1612" y="15002"/>
                </a:lnTo>
                <a:lnTo>
                  <a:pt x="0" y="24192"/>
                </a:lnTo>
                <a:close/>
              </a:path>
            </a:pathLst>
          </a:custGeom>
          <a:ln w="7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6158" y="3033308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20288" y="0"/>
                </a:moveTo>
                <a:lnTo>
                  <a:pt x="12463" y="1981"/>
                </a:lnTo>
                <a:lnTo>
                  <a:pt x="6006" y="7323"/>
                </a:lnTo>
                <a:lnTo>
                  <a:pt x="1618" y="15125"/>
                </a:lnTo>
                <a:lnTo>
                  <a:pt x="0" y="24484"/>
                </a:lnTo>
                <a:lnTo>
                  <a:pt x="1618" y="34287"/>
                </a:lnTo>
                <a:lnTo>
                  <a:pt x="6006" y="42355"/>
                </a:lnTo>
                <a:lnTo>
                  <a:pt x="12463" y="47827"/>
                </a:lnTo>
                <a:lnTo>
                  <a:pt x="20288" y="49843"/>
                </a:lnTo>
                <a:lnTo>
                  <a:pt x="28251" y="47827"/>
                </a:lnTo>
                <a:lnTo>
                  <a:pt x="34778" y="42355"/>
                </a:lnTo>
                <a:lnTo>
                  <a:pt x="39192" y="34287"/>
                </a:lnTo>
                <a:lnTo>
                  <a:pt x="40814" y="24484"/>
                </a:lnTo>
                <a:lnTo>
                  <a:pt x="39192" y="15125"/>
                </a:lnTo>
                <a:lnTo>
                  <a:pt x="34778" y="7323"/>
                </a:lnTo>
                <a:lnTo>
                  <a:pt x="28251" y="1981"/>
                </a:lnTo>
                <a:lnTo>
                  <a:pt x="20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6158" y="3033308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484"/>
                </a:moveTo>
                <a:lnTo>
                  <a:pt x="1618" y="34287"/>
                </a:lnTo>
                <a:lnTo>
                  <a:pt x="6006" y="42355"/>
                </a:lnTo>
                <a:lnTo>
                  <a:pt x="12463" y="47827"/>
                </a:lnTo>
                <a:lnTo>
                  <a:pt x="20288" y="49843"/>
                </a:lnTo>
                <a:lnTo>
                  <a:pt x="28251" y="47827"/>
                </a:lnTo>
                <a:lnTo>
                  <a:pt x="34778" y="42355"/>
                </a:lnTo>
                <a:lnTo>
                  <a:pt x="39192" y="34287"/>
                </a:lnTo>
                <a:lnTo>
                  <a:pt x="40814" y="24484"/>
                </a:lnTo>
                <a:lnTo>
                  <a:pt x="39192" y="15125"/>
                </a:lnTo>
                <a:lnTo>
                  <a:pt x="34778" y="7323"/>
                </a:lnTo>
                <a:lnTo>
                  <a:pt x="28251" y="1981"/>
                </a:lnTo>
                <a:lnTo>
                  <a:pt x="20288" y="0"/>
                </a:lnTo>
                <a:lnTo>
                  <a:pt x="12463" y="1981"/>
                </a:lnTo>
                <a:lnTo>
                  <a:pt x="6006" y="7323"/>
                </a:lnTo>
                <a:lnTo>
                  <a:pt x="1618" y="15125"/>
                </a:lnTo>
                <a:lnTo>
                  <a:pt x="0" y="24484"/>
                </a:lnTo>
                <a:close/>
              </a:path>
            </a:pathLst>
          </a:custGeom>
          <a:ln w="7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82744" y="2866873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19932" y="0"/>
                </a:moveTo>
                <a:lnTo>
                  <a:pt x="12313" y="1983"/>
                </a:lnTo>
                <a:lnTo>
                  <a:pt x="5962" y="7341"/>
                </a:lnTo>
                <a:lnTo>
                  <a:pt x="1612" y="15186"/>
                </a:lnTo>
                <a:lnTo>
                  <a:pt x="0" y="24630"/>
                </a:lnTo>
                <a:lnTo>
                  <a:pt x="1612" y="34410"/>
                </a:lnTo>
                <a:lnTo>
                  <a:pt x="5962" y="42428"/>
                </a:lnTo>
                <a:lnTo>
                  <a:pt x="12313" y="47850"/>
                </a:lnTo>
                <a:lnTo>
                  <a:pt x="19932" y="49843"/>
                </a:lnTo>
                <a:lnTo>
                  <a:pt x="28100" y="47850"/>
                </a:lnTo>
                <a:lnTo>
                  <a:pt x="34733" y="42428"/>
                </a:lnTo>
                <a:lnTo>
                  <a:pt x="39186" y="34410"/>
                </a:lnTo>
                <a:lnTo>
                  <a:pt x="40814" y="24630"/>
                </a:lnTo>
                <a:lnTo>
                  <a:pt x="39186" y="15186"/>
                </a:lnTo>
                <a:lnTo>
                  <a:pt x="34733" y="7341"/>
                </a:lnTo>
                <a:lnTo>
                  <a:pt x="28100" y="1983"/>
                </a:lnTo>
                <a:lnTo>
                  <a:pt x="19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82744" y="2866873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630"/>
                </a:moveTo>
                <a:lnTo>
                  <a:pt x="1612" y="34410"/>
                </a:lnTo>
                <a:lnTo>
                  <a:pt x="5962" y="42428"/>
                </a:lnTo>
                <a:lnTo>
                  <a:pt x="12313" y="47850"/>
                </a:lnTo>
                <a:lnTo>
                  <a:pt x="19932" y="49843"/>
                </a:lnTo>
                <a:lnTo>
                  <a:pt x="28100" y="47850"/>
                </a:lnTo>
                <a:lnTo>
                  <a:pt x="34733" y="42428"/>
                </a:lnTo>
                <a:lnTo>
                  <a:pt x="39186" y="34410"/>
                </a:lnTo>
                <a:lnTo>
                  <a:pt x="40814" y="24630"/>
                </a:lnTo>
                <a:lnTo>
                  <a:pt x="39186" y="15186"/>
                </a:lnTo>
                <a:lnTo>
                  <a:pt x="34733" y="7341"/>
                </a:lnTo>
                <a:lnTo>
                  <a:pt x="28100" y="1983"/>
                </a:lnTo>
                <a:lnTo>
                  <a:pt x="19932" y="0"/>
                </a:lnTo>
                <a:lnTo>
                  <a:pt x="12313" y="1983"/>
                </a:lnTo>
                <a:lnTo>
                  <a:pt x="5962" y="7341"/>
                </a:lnTo>
                <a:lnTo>
                  <a:pt x="1612" y="15186"/>
                </a:lnTo>
                <a:lnTo>
                  <a:pt x="0" y="24630"/>
                </a:lnTo>
                <a:close/>
              </a:path>
            </a:pathLst>
          </a:custGeom>
          <a:ln w="7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59093" y="2730315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20170" y="0"/>
                </a:moveTo>
                <a:lnTo>
                  <a:pt x="12513" y="1983"/>
                </a:lnTo>
                <a:lnTo>
                  <a:pt x="6080" y="7341"/>
                </a:lnTo>
                <a:lnTo>
                  <a:pt x="1649" y="15186"/>
                </a:lnTo>
                <a:lnTo>
                  <a:pt x="0" y="24630"/>
                </a:lnTo>
                <a:lnTo>
                  <a:pt x="1649" y="34410"/>
                </a:lnTo>
                <a:lnTo>
                  <a:pt x="6080" y="42428"/>
                </a:lnTo>
                <a:lnTo>
                  <a:pt x="12513" y="47850"/>
                </a:lnTo>
                <a:lnTo>
                  <a:pt x="20170" y="49843"/>
                </a:lnTo>
                <a:lnTo>
                  <a:pt x="28132" y="47850"/>
                </a:lnTo>
                <a:lnTo>
                  <a:pt x="34659" y="42428"/>
                </a:lnTo>
                <a:lnTo>
                  <a:pt x="39073" y="34410"/>
                </a:lnTo>
                <a:lnTo>
                  <a:pt x="40695" y="24630"/>
                </a:lnTo>
                <a:lnTo>
                  <a:pt x="39073" y="15186"/>
                </a:lnTo>
                <a:lnTo>
                  <a:pt x="34659" y="7341"/>
                </a:lnTo>
                <a:lnTo>
                  <a:pt x="28132" y="1983"/>
                </a:lnTo>
                <a:lnTo>
                  <a:pt x="20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59093" y="2730315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630"/>
                </a:moveTo>
                <a:lnTo>
                  <a:pt x="1649" y="34410"/>
                </a:lnTo>
                <a:lnTo>
                  <a:pt x="6080" y="42428"/>
                </a:lnTo>
                <a:lnTo>
                  <a:pt x="12513" y="47850"/>
                </a:lnTo>
                <a:lnTo>
                  <a:pt x="20170" y="49843"/>
                </a:lnTo>
                <a:lnTo>
                  <a:pt x="28132" y="47850"/>
                </a:lnTo>
                <a:lnTo>
                  <a:pt x="34659" y="42428"/>
                </a:lnTo>
                <a:lnTo>
                  <a:pt x="39073" y="34410"/>
                </a:lnTo>
                <a:lnTo>
                  <a:pt x="40695" y="24630"/>
                </a:lnTo>
                <a:lnTo>
                  <a:pt x="39073" y="15186"/>
                </a:lnTo>
                <a:lnTo>
                  <a:pt x="34659" y="7341"/>
                </a:lnTo>
                <a:lnTo>
                  <a:pt x="28132" y="1983"/>
                </a:lnTo>
                <a:lnTo>
                  <a:pt x="20170" y="0"/>
                </a:lnTo>
                <a:lnTo>
                  <a:pt x="12513" y="1983"/>
                </a:lnTo>
                <a:lnTo>
                  <a:pt x="6080" y="7341"/>
                </a:lnTo>
                <a:lnTo>
                  <a:pt x="1649" y="15186"/>
                </a:lnTo>
                <a:lnTo>
                  <a:pt x="0" y="24630"/>
                </a:lnTo>
                <a:close/>
              </a:path>
            </a:pathLst>
          </a:custGeom>
          <a:ln w="7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34967" y="256504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20051" y="0"/>
                </a:moveTo>
                <a:lnTo>
                  <a:pt x="12413" y="1981"/>
                </a:lnTo>
                <a:lnTo>
                  <a:pt x="6021" y="7323"/>
                </a:lnTo>
                <a:lnTo>
                  <a:pt x="1631" y="15125"/>
                </a:lnTo>
                <a:lnTo>
                  <a:pt x="0" y="24484"/>
                </a:lnTo>
                <a:lnTo>
                  <a:pt x="1631" y="34287"/>
                </a:lnTo>
                <a:lnTo>
                  <a:pt x="6021" y="42355"/>
                </a:lnTo>
                <a:lnTo>
                  <a:pt x="12413" y="47827"/>
                </a:lnTo>
                <a:lnTo>
                  <a:pt x="20051" y="49843"/>
                </a:lnTo>
                <a:lnTo>
                  <a:pt x="28050" y="47827"/>
                </a:lnTo>
                <a:lnTo>
                  <a:pt x="34659" y="42355"/>
                </a:lnTo>
                <a:lnTo>
                  <a:pt x="39155" y="34287"/>
                </a:lnTo>
                <a:lnTo>
                  <a:pt x="40814" y="24484"/>
                </a:lnTo>
                <a:lnTo>
                  <a:pt x="39155" y="15125"/>
                </a:lnTo>
                <a:lnTo>
                  <a:pt x="34659" y="7323"/>
                </a:lnTo>
                <a:lnTo>
                  <a:pt x="28050" y="1981"/>
                </a:lnTo>
                <a:lnTo>
                  <a:pt x="20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34967" y="256504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4">
                <a:moveTo>
                  <a:pt x="0" y="24484"/>
                </a:moveTo>
                <a:lnTo>
                  <a:pt x="1631" y="34287"/>
                </a:lnTo>
                <a:lnTo>
                  <a:pt x="6021" y="42355"/>
                </a:lnTo>
                <a:lnTo>
                  <a:pt x="12413" y="47827"/>
                </a:lnTo>
                <a:lnTo>
                  <a:pt x="20051" y="49843"/>
                </a:lnTo>
                <a:lnTo>
                  <a:pt x="28050" y="47827"/>
                </a:lnTo>
                <a:lnTo>
                  <a:pt x="34659" y="42355"/>
                </a:lnTo>
                <a:lnTo>
                  <a:pt x="39155" y="34287"/>
                </a:lnTo>
                <a:lnTo>
                  <a:pt x="40814" y="24484"/>
                </a:lnTo>
                <a:lnTo>
                  <a:pt x="39155" y="15125"/>
                </a:lnTo>
                <a:lnTo>
                  <a:pt x="34659" y="7323"/>
                </a:lnTo>
                <a:lnTo>
                  <a:pt x="28050" y="1981"/>
                </a:lnTo>
                <a:lnTo>
                  <a:pt x="20051" y="0"/>
                </a:lnTo>
                <a:lnTo>
                  <a:pt x="12413" y="1981"/>
                </a:lnTo>
                <a:lnTo>
                  <a:pt x="6021" y="7323"/>
                </a:lnTo>
                <a:lnTo>
                  <a:pt x="1631" y="15125"/>
                </a:lnTo>
                <a:lnTo>
                  <a:pt x="0" y="24484"/>
                </a:lnTo>
                <a:close/>
              </a:path>
            </a:pathLst>
          </a:custGeom>
          <a:ln w="7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31955" y="3694546"/>
            <a:ext cx="156845" cy="4210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5"/>
              </a:lnSpc>
            </a:pPr>
            <a:r>
              <a:rPr sz="1000" spc="5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43705" y="5532299"/>
            <a:ext cx="20066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65" dirty="0">
                <a:latin typeface="Arial"/>
                <a:cs typeface="Arial"/>
              </a:rPr>
              <a:t>t</a:t>
            </a:r>
            <a:r>
              <a:rPr sz="1250" spc="-60" dirty="0">
                <a:latin typeface="Arial"/>
                <a:cs typeface="Arial"/>
              </a:rPr>
              <a:t>,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110" dirty="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73291" y="5322215"/>
            <a:ext cx="8445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79910" y="5322215"/>
            <a:ext cx="14351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0" dirty="0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16114" y="5322215"/>
            <a:ext cx="14351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0" dirty="0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52963" y="5322215"/>
            <a:ext cx="14351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0" dirty="0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89167" y="5322215"/>
            <a:ext cx="14351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0" dirty="0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95825" y="5322215"/>
            <a:ext cx="14351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0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63977" y="5163233"/>
            <a:ext cx="1727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0" dirty="0">
                <a:latin typeface="Arial"/>
                <a:cs typeface="Arial"/>
              </a:rPr>
              <a:t>0.0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63977" y="4440075"/>
            <a:ext cx="1727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0" dirty="0">
                <a:latin typeface="Arial"/>
                <a:cs typeface="Arial"/>
              </a:rPr>
              <a:t>0.1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63977" y="3716874"/>
            <a:ext cx="1727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0" dirty="0">
                <a:latin typeface="Arial"/>
                <a:cs typeface="Arial"/>
              </a:rPr>
              <a:t>0.2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63977" y="2993236"/>
            <a:ext cx="1727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0" dirty="0">
                <a:latin typeface="Arial"/>
                <a:cs typeface="Arial"/>
              </a:rPr>
              <a:t>0.3</a:t>
            </a:r>
            <a:endParaRPr sz="9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63977" y="2270035"/>
            <a:ext cx="1727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60" dirty="0">
                <a:latin typeface="Arial"/>
                <a:cs typeface="Arial"/>
              </a:rPr>
              <a:t>0.4</a:t>
            </a:r>
            <a:endParaRPr sz="9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415576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83536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51831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19804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87648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56653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24884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92857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61088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29061" y="5248043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516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097034" y="524804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34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15576" y="5248043"/>
            <a:ext cx="3681729" cy="0"/>
          </a:xfrm>
          <a:custGeom>
            <a:avLst/>
            <a:gdLst/>
            <a:ahLst/>
            <a:cxnLst/>
            <a:rect l="l" t="t" r="r" b="b"/>
            <a:pathLst>
              <a:path w="3681729">
                <a:moveTo>
                  <a:pt x="0" y="0"/>
                </a:moveTo>
                <a:lnTo>
                  <a:pt x="3681458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61760" y="524804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15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88197" y="488644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378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61760" y="452479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15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88197" y="416319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378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61760" y="380159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15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88197" y="343999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378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61760" y="307839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15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88197" y="271679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378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61760" y="235519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15" y="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15576" y="2355194"/>
            <a:ext cx="0" cy="2893060"/>
          </a:xfrm>
          <a:custGeom>
            <a:avLst/>
            <a:gdLst/>
            <a:ahLst/>
            <a:cxnLst/>
            <a:rect l="l" t="t" r="r" b="b"/>
            <a:pathLst>
              <a:path h="2893060">
                <a:moveTo>
                  <a:pt x="0" y="2892848"/>
                </a:moveTo>
                <a:lnTo>
                  <a:pt x="0" y="0"/>
                </a:lnTo>
              </a:path>
            </a:pathLst>
          </a:custGeom>
          <a:ln w="10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33928" y="4897802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5" h="50164">
                <a:moveTo>
                  <a:pt x="22346" y="0"/>
                </a:moveTo>
                <a:lnTo>
                  <a:pt x="13678" y="1980"/>
                </a:lnTo>
                <a:lnTo>
                  <a:pt x="6572" y="7320"/>
                </a:lnTo>
                <a:lnTo>
                  <a:pt x="1766" y="15120"/>
                </a:lnTo>
                <a:lnTo>
                  <a:pt x="0" y="24480"/>
                </a:lnTo>
                <a:lnTo>
                  <a:pt x="1766" y="34260"/>
                </a:lnTo>
                <a:lnTo>
                  <a:pt x="6572" y="42276"/>
                </a:lnTo>
                <a:lnTo>
                  <a:pt x="13678" y="47695"/>
                </a:lnTo>
                <a:lnTo>
                  <a:pt x="22346" y="49687"/>
                </a:lnTo>
                <a:lnTo>
                  <a:pt x="31201" y="47695"/>
                </a:lnTo>
                <a:lnTo>
                  <a:pt x="38403" y="42276"/>
                </a:lnTo>
                <a:lnTo>
                  <a:pt x="43244" y="34260"/>
                </a:lnTo>
                <a:lnTo>
                  <a:pt x="45016" y="24480"/>
                </a:lnTo>
                <a:lnTo>
                  <a:pt x="43244" y="15120"/>
                </a:lnTo>
                <a:lnTo>
                  <a:pt x="38403" y="7320"/>
                </a:lnTo>
                <a:lnTo>
                  <a:pt x="31201" y="1980"/>
                </a:lnTo>
                <a:lnTo>
                  <a:pt x="22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33928" y="4897802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5" h="50164">
                <a:moveTo>
                  <a:pt x="0" y="24480"/>
                </a:moveTo>
                <a:lnTo>
                  <a:pt x="1766" y="34260"/>
                </a:lnTo>
                <a:lnTo>
                  <a:pt x="6572" y="42276"/>
                </a:lnTo>
                <a:lnTo>
                  <a:pt x="13678" y="47695"/>
                </a:lnTo>
                <a:lnTo>
                  <a:pt x="22346" y="49687"/>
                </a:lnTo>
                <a:lnTo>
                  <a:pt x="31201" y="47695"/>
                </a:lnTo>
                <a:lnTo>
                  <a:pt x="38403" y="42276"/>
                </a:lnTo>
                <a:lnTo>
                  <a:pt x="43244" y="34260"/>
                </a:lnTo>
                <a:lnTo>
                  <a:pt x="45016" y="24480"/>
                </a:lnTo>
                <a:lnTo>
                  <a:pt x="43244" y="15120"/>
                </a:lnTo>
                <a:lnTo>
                  <a:pt x="38403" y="7320"/>
                </a:lnTo>
                <a:lnTo>
                  <a:pt x="31201" y="1980"/>
                </a:lnTo>
                <a:lnTo>
                  <a:pt x="22346" y="0"/>
                </a:lnTo>
                <a:lnTo>
                  <a:pt x="13678" y="1980"/>
                </a:lnTo>
                <a:lnTo>
                  <a:pt x="6572" y="7320"/>
                </a:lnTo>
                <a:lnTo>
                  <a:pt x="1766" y="15120"/>
                </a:lnTo>
                <a:lnTo>
                  <a:pt x="0" y="24480"/>
                </a:lnTo>
                <a:close/>
              </a:path>
            </a:pathLst>
          </a:custGeom>
          <a:ln w="7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44410" y="4792057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5" h="49529">
                <a:moveTo>
                  <a:pt x="22346" y="0"/>
                </a:moveTo>
                <a:lnTo>
                  <a:pt x="13678" y="1980"/>
                </a:lnTo>
                <a:lnTo>
                  <a:pt x="6572" y="7320"/>
                </a:lnTo>
                <a:lnTo>
                  <a:pt x="1766" y="15120"/>
                </a:lnTo>
                <a:lnTo>
                  <a:pt x="0" y="24480"/>
                </a:lnTo>
                <a:lnTo>
                  <a:pt x="1766" y="33848"/>
                </a:lnTo>
                <a:lnTo>
                  <a:pt x="6572" y="41652"/>
                </a:lnTo>
                <a:lnTo>
                  <a:pt x="13678" y="46994"/>
                </a:lnTo>
                <a:lnTo>
                  <a:pt x="22346" y="48974"/>
                </a:lnTo>
                <a:lnTo>
                  <a:pt x="31201" y="46994"/>
                </a:lnTo>
                <a:lnTo>
                  <a:pt x="38403" y="41652"/>
                </a:lnTo>
                <a:lnTo>
                  <a:pt x="43244" y="33848"/>
                </a:lnTo>
                <a:lnTo>
                  <a:pt x="45016" y="24480"/>
                </a:lnTo>
                <a:lnTo>
                  <a:pt x="43244" y="15120"/>
                </a:lnTo>
                <a:lnTo>
                  <a:pt x="38403" y="7320"/>
                </a:lnTo>
                <a:lnTo>
                  <a:pt x="31201" y="1980"/>
                </a:lnTo>
                <a:lnTo>
                  <a:pt x="22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44410" y="4792057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5" h="49529">
                <a:moveTo>
                  <a:pt x="0" y="24480"/>
                </a:moveTo>
                <a:lnTo>
                  <a:pt x="1766" y="33848"/>
                </a:lnTo>
                <a:lnTo>
                  <a:pt x="6572" y="41652"/>
                </a:lnTo>
                <a:lnTo>
                  <a:pt x="13678" y="46994"/>
                </a:lnTo>
                <a:lnTo>
                  <a:pt x="22346" y="48974"/>
                </a:lnTo>
                <a:lnTo>
                  <a:pt x="31201" y="46994"/>
                </a:lnTo>
                <a:lnTo>
                  <a:pt x="38403" y="41652"/>
                </a:lnTo>
                <a:lnTo>
                  <a:pt x="43244" y="33848"/>
                </a:lnTo>
                <a:lnTo>
                  <a:pt x="45016" y="24480"/>
                </a:lnTo>
                <a:lnTo>
                  <a:pt x="43244" y="15120"/>
                </a:lnTo>
                <a:lnTo>
                  <a:pt x="38403" y="7320"/>
                </a:lnTo>
                <a:lnTo>
                  <a:pt x="31201" y="1980"/>
                </a:lnTo>
                <a:lnTo>
                  <a:pt x="22346" y="0"/>
                </a:lnTo>
                <a:lnTo>
                  <a:pt x="13678" y="1980"/>
                </a:lnTo>
                <a:lnTo>
                  <a:pt x="6572" y="7320"/>
                </a:lnTo>
                <a:lnTo>
                  <a:pt x="1766" y="15120"/>
                </a:lnTo>
                <a:lnTo>
                  <a:pt x="0" y="24480"/>
                </a:lnTo>
                <a:close/>
              </a:path>
            </a:pathLst>
          </a:custGeom>
          <a:ln w="79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54892" y="4679213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22346" y="0"/>
                </a:moveTo>
                <a:lnTo>
                  <a:pt x="13678" y="1996"/>
                </a:lnTo>
                <a:lnTo>
                  <a:pt x="6572" y="7454"/>
                </a:lnTo>
                <a:lnTo>
                  <a:pt x="1766" y="15574"/>
                </a:lnTo>
                <a:lnTo>
                  <a:pt x="0" y="25556"/>
                </a:lnTo>
                <a:lnTo>
                  <a:pt x="1766" y="35328"/>
                </a:lnTo>
                <a:lnTo>
                  <a:pt x="6572" y="43340"/>
                </a:lnTo>
                <a:lnTo>
                  <a:pt x="13678" y="48758"/>
                </a:lnTo>
                <a:lnTo>
                  <a:pt x="22346" y="50749"/>
                </a:lnTo>
                <a:lnTo>
                  <a:pt x="31199" y="48758"/>
                </a:lnTo>
                <a:lnTo>
                  <a:pt x="38397" y="43340"/>
                </a:lnTo>
                <a:lnTo>
                  <a:pt x="43233" y="35328"/>
                </a:lnTo>
                <a:lnTo>
                  <a:pt x="45003" y="25556"/>
                </a:lnTo>
                <a:lnTo>
                  <a:pt x="43233" y="15574"/>
                </a:lnTo>
                <a:lnTo>
                  <a:pt x="38397" y="7454"/>
                </a:lnTo>
                <a:lnTo>
                  <a:pt x="31199" y="1996"/>
                </a:lnTo>
                <a:lnTo>
                  <a:pt x="22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54892" y="4679213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0" y="25556"/>
                </a:moveTo>
                <a:lnTo>
                  <a:pt x="1766" y="35328"/>
                </a:lnTo>
                <a:lnTo>
                  <a:pt x="6572" y="43340"/>
                </a:lnTo>
                <a:lnTo>
                  <a:pt x="13678" y="48758"/>
                </a:lnTo>
                <a:lnTo>
                  <a:pt x="22346" y="50749"/>
                </a:lnTo>
                <a:lnTo>
                  <a:pt x="31199" y="48758"/>
                </a:lnTo>
                <a:lnTo>
                  <a:pt x="38397" y="43340"/>
                </a:lnTo>
                <a:lnTo>
                  <a:pt x="43233" y="35328"/>
                </a:lnTo>
                <a:lnTo>
                  <a:pt x="45003" y="25556"/>
                </a:lnTo>
                <a:lnTo>
                  <a:pt x="43233" y="15574"/>
                </a:lnTo>
                <a:lnTo>
                  <a:pt x="38397" y="7454"/>
                </a:lnTo>
                <a:lnTo>
                  <a:pt x="31199" y="1996"/>
                </a:lnTo>
                <a:lnTo>
                  <a:pt x="22346" y="0"/>
                </a:lnTo>
                <a:lnTo>
                  <a:pt x="13678" y="1996"/>
                </a:lnTo>
                <a:lnTo>
                  <a:pt x="6572" y="7454"/>
                </a:lnTo>
                <a:lnTo>
                  <a:pt x="1766" y="15574"/>
                </a:lnTo>
                <a:lnTo>
                  <a:pt x="0" y="25556"/>
                </a:lnTo>
                <a:close/>
              </a:path>
            </a:pathLst>
          </a:custGeom>
          <a:ln w="79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39976" y="4531634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21675" y="0"/>
                </a:moveTo>
                <a:lnTo>
                  <a:pt x="13390" y="1993"/>
                </a:lnTo>
                <a:lnTo>
                  <a:pt x="6483" y="7436"/>
                </a:lnTo>
                <a:lnTo>
                  <a:pt x="1753" y="15525"/>
                </a:lnTo>
                <a:lnTo>
                  <a:pt x="0" y="25454"/>
                </a:lnTo>
                <a:lnTo>
                  <a:pt x="1753" y="35300"/>
                </a:lnTo>
                <a:lnTo>
                  <a:pt x="6483" y="43345"/>
                </a:lnTo>
                <a:lnTo>
                  <a:pt x="13390" y="48772"/>
                </a:lnTo>
                <a:lnTo>
                  <a:pt x="21675" y="50763"/>
                </a:lnTo>
                <a:lnTo>
                  <a:pt x="30558" y="48772"/>
                </a:lnTo>
                <a:lnTo>
                  <a:pt x="37771" y="43345"/>
                </a:lnTo>
                <a:lnTo>
                  <a:pt x="42613" y="35300"/>
                </a:lnTo>
                <a:lnTo>
                  <a:pt x="44383" y="25454"/>
                </a:lnTo>
                <a:lnTo>
                  <a:pt x="42613" y="15525"/>
                </a:lnTo>
                <a:lnTo>
                  <a:pt x="37771" y="7436"/>
                </a:lnTo>
                <a:lnTo>
                  <a:pt x="30558" y="1993"/>
                </a:lnTo>
                <a:lnTo>
                  <a:pt x="21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39976" y="4531634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0" y="25454"/>
                </a:moveTo>
                <a:lnTo>
                  <a:pt x="1753" y="35300"/>
                </a:lnTo>
                <a:lnTo>
                  <a:pt x="6483" y="43345"/>
                </a:lnTo>
                <a:lnTo>
                  <a:pt x="13390" y="48772"/>
                </a:lnTo>
                <a:lnTo>
                  <a:pt x="21675" y="50763"/>
                </a:lnTo>
                <a:lnTo>
                  <a:pt x="30558" y="48772"/>
                </a:lnTo>
                <a:lnTo>
                  <a:pt x="37771" y="43345"/>
                </a:lnTo>
                <a:lnTo>
                  <a:pt x="42613" y="35300"/>
                </a:lnTo>
                <a:lnTo>
                  <a:pt x="44383" y="25454"/>
                </a:lnTo>
                <a:lnTo>
                  <a:pt x="42613" y="15525"/>
                </a:lnTo>
                <a:lnTo>
                  <a:pt x="37771" y="7436"/>
                </a:lnTo>
                <a:lnTo>
                  <a:pt x="30558" y="1993"/>
                </a:lnTo>
                <a:lnTo>
                  <a:pt x="21675" y="0"/>
                </a:lnTo>
                <a:lnTo>
                  <a:pt x="13390" y="1993"/>
                </a:lnTo>
                <a:lnTo>
                  <a:pt x="6483" y="7436"/>
                </a:lnTo>
                <a:lnTo>
                  <a:pt x="1753" y="15525"/>
                </a:lnTo>
                <a:lnTo>
                  <a:pt x="0" y="25454"/>
                </a:lnTo>
                <a:close/>
              </a:path>
            </a:pathLst>
          </a:custGeom>
          <a:ln w="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22801" y="4385016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22708" y="0"/>
                </a:moveTo>
                <a:lnTo>
                  <a:pt x="13825" y="1988"/>
                </a:lnTo>
                <a:lnTo>
                  <a:pt x="6612" y="7400"/>
                </a:lnTo>
                <a:lnTo>
                  <a:pt x="1770" y="15402"/>
                </a:lnTo>
                <a:lnTo>
                  <a:pt x="0" y="25163"/>
                </a:lnTo>
                <a:lnTo>
                  <a:pt x="1770" y="35177"/>
                </a:lnTo>
                <a:lnTo>
                  <a:pt x="6612" y="43309"/>
                </a:lnTo>
                <a:lnTo>
                  <a:pt x="13825" y="48768"/>
                </a:lnTo>
                <a:lnTo>
                  <a:pt x="22708" y="50763"/>
                </a:lnTo>
                <a:lnTo>
                  <a:pt x="31427" y="48768"/>
                </a:lnTo>
                <a:lnTo>
                  <a:pt x="38658" y="43309"/>
                </a:lnTo>
                <a:lnTo>
                  <a:pt x="43591" y="35177"/>
                </a:lnTo>
                <a:lnTo>
                  <a:pt x="45416" y="25163"/>
                </a:lnTo>
                <a:lnTo>
                  <a:pt x="43591" y="15402"/>
                </a:lnTo>
                <a:lnTo>
                  <a:pt x="38658" y="7400"/>
                </a:lnTo>
                <a:lnTo>
                  <a:pt x="31427" y="1988"/>
                </a:lnTo>
                <a:lnTo>
                  <a:pt x="22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22801" y="4385016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0" y="25163"/>
                </a:moveTo>
                <a:lnTo>
                  <a:pt x="1770" y="35177"/>
                </a:lnTo>
                <a:lnTo>
                  <a:pt x="6612" y="43309"/>
                </a:lnTo>
                <a:lnTo>
                  <a:pt x="13825" y="48768"/>
                </a:lnTo>
                <a:lnTo>
                  <a:pt x="22708" y="50763"/>
                </a:lnTo>
                <a:lnTo>
                  <a:pt x="31427" y="48768"/>
                </a:lnTo>
                <a:lnTo>
                  <a:pt x="38658" y="43309"/>
                </a:lnTo>
                <a:lnTo>
                  <a:pt x="43591" y="35177"/>
                </a:lnTo>
                <a:lnTo>
                  <a:pt x="45416" y="25163"/>
                </a:lnTo>
                <a:lnTo>
                  <a:pt x="43591" y="15402"/>
                </a:lnTo>
                <a:lnTo>
                  <a:pt x="38658" y="7400"/>
                </a:lnTo>
                <a:lnTo>
                  <a:pt x="31427" y="1988"/>
                </a:lnTo>
                <a:lnTo>
                  <a:pt x="22708" y="0"/>
                </a:lnTo>
                <a:lnTo>
                  <a:pt x="13825" y="1988"/>
                </a:lnTo>
                <a:lnTo>
                  <a:pt x="6612" y="7400"/>
                </a:lnTo>
                <a:lnTo>
                  <a:pt x="1770" y="15402"/>
                </a:lnTo>
                <a:lnTo>
                  <a:pt x="0" y="25163"/>
                </a:lnTo>
                <a:close/>
              </a:path>
            </a:pathLst>
          </a:custGeom>
          <a:ln w="7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07304" y="4238106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21675" y="0"/>
                </a:moveTo>
                <a:lnTo>
                  <a:pt x="13390" y="1995"/>
                </a:lnTo>
                <a:lnTo>
                  <a:pt x="6483" y="7454"/>
                </a:lnTo>
                <a:lnTo>
                  <a:pt x="1753" y="15586"/>
                </a:lnTo>
                <a:lnTo>
                  <a:pt x="0" y="25600"/>
                </a:lnTo>
                <a:lnTo>
                  <a:pt x="1753" y="35361"/>
                </a:lnTo>
                <a:lnTo>
                  <a:pt x="6483" y="43363"/>
                </a:lnTo>
                <a:lnTo>
                  <a:pt x="13390" y="48775"/>
                </a:lnTo>
                <a:lnTo>
                  <a:pt x="21675" y="50763"/>
                </a:lnTo>
                <a:lnTo>
                  <a:pt x="30558" y="48775"/>
                </a:lnTo>
                <a:lnTo>
                  <a:pt x="37771" y="43363"/>
                </a:lnTo>
                <a:lnTo>
                  <a:pt x="42613" y="35361"/>
                </a:lnTo>
                <a:lnTo>
                  <a:pt x="44383" y="25600"/>
                </a:lnTo>
                <a:lnTo>
                  <a:pt x="42613" y="15586"/>
                </a:lnTo>
                <a:lnTo>
                  <a:pt x="37771" y="7454"/>
                </a:lnTo>
                <a:lnTo>
                  <a:pt x="30558" y="1995"/>
                </a:lnTo>
                <a:lnTo>
                  <a:pt x="21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07304" y="4238106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0" y="25600"/>
                </a:moveTo>
                <a:lnTo>
                  <a:pt x="1753" y="35361"/>
                </a:lnTo>
                <a:lnTo>
                  <a:pt x="6483" y="43363"/>
                </a:lnTo>
                <a:lnTo>
                  <a:pt x="13390" y="48775"/>
                </a:lnTo>
                <a:lnTo>
                  <a:pt x="21675" y="50763"/>
                </a:lnTo>
                <a:lnTo>
                  <a:pt x="30558" y="48775"/>
                </a:lnTo>
                <a:lnTo>
                  <a:pt x="37771" y="43363"/>
                </a:lnTo>
                <a:lnTo>
                  <a:pt x="42613" y="35361"/>
                </a:lnTo>
                <a:lnTo>
                  <a:pt x="44383" y="25600"/>
                </a:lnTo>
                <a:lnTo>
                  <a:pt x="42613" y="15586"/>
                </a:lnTo>
                <a:lnTo>
                  <a:pt x="37771" y="7454"/>
                </a:lnTo>
                <a:lnTo>
                  <a:pt x="30558" y="1995"/>
                </a:lnTo>
                <a:lnTo>
                  <a:pt x="21675" y="0"/>
                </a:lnTo>
                <a:lnTo>
                  <a:pt x="13390" y="1995"/>
                </a:lnTo>
                <a:lnTo>
                  <a:pt x="6483" y="7454"/>
                </a:lnTo>
                <a:lnTo>
                  <a:pt x="1753" y="15586"/>
                </a:lnTo>
                <a:lnTo>
                  <a:pt x="0" y="25600"/>
                </a:lnTo>
                <a:close/>
              </a:path>
            </a:pathLst>
          </a:custGeom>
          <a:ln w="7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91161" y="4099343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22320" y="0"/>
                </a:moveTo>
                <a:lnTo>
                  <a:pt x="13662" y="1979"/>
                </a:lnTo>
                <a:lnTo>
                  <a:pt x="6564" y="7327"/>
                </a:lnTo>
                <a:lnTo>
                  <a:pt x="1763" y="15156"/>
                </a:lnTo>
                <a:lnTo>
                  <a:pt x="0" y="24581"/>
                </a:lnTo>
                <a:lnTo>
                  <a:pt x="1763" y="34343"/>
                </a:lnTo>
                <a:lnTo>
                  <a:pt x="6564" y="42345"/>
                </a:lnTo>
                <a:lnTo>
                  <a:pt x="13662" y="47756"/>
                </a:lnTo>
                <a:lnTo>
                  <a:pt x="22320" y="49745"/>
                </a:lnTo>
                <a:lnTo>
                  <a:pt x="31128" y="47756"/>
                </a:lnTo>
                <a:lnTo>
                  <a:pt x="38303" y="42345"/>
                </a:lnTo>
                <a:lnTo>
                  <a:pt x="43131" y="34343"/>
                </a:lnTo>
                <a:lnTo>
                  <a:pt x="44899" y="24581"/>
                </a:lnTo>
                <a:lnTo>
                  <a:pt x="43131" y="15156"/>
                </a:lnTo>
                <a:lnTo>
                  <a:pt x="38303" y="7327"/>
                </a:lnTo>
                <a:lnTo>
                  <a:pt x="31128" y="1979"/>
                </a:lnTo>
                <a:lnTo>
                  <a:pt x="22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91161" y="4099343"/>
            <a:ext cx="45085" cy="50165"/>
          </a:xfrm>
          <a:custGeom>
            <a:avLst/>
            <a:gdLst/>
            <a:ahLst/>
            <a:cxnLst/>
            <a:rect l="l" t="t" r="r" b="b"/>
            <a:pathLst>
              <a:path w="45084" h="50164">
                <a:moveTo>
                  <a:pt x="0" y="24581"/>
                </a:moveTo>
                <a:lnTo>
                  <a:pt x="1763" y="34343"/>
                </a:lnTo>
                <a:lnTo>
                  <a:pt x="6564" y="42345"/>
                </a:lnTo>
                <a:lnTo>
                  <a:pt x="13662" y="47756"/>
                </a:lnTo>
                <a:lnTo>
                  <a:pt x="22320" y="49745"/>
                </a:lnTo>
                <a:lnTo>
                  <a:pt x="31128" y="47756"/>
                </a:lnTo>
                <a:lnTo>
                  <a:pt x="38303" y="42345"/>
                </a:lnTo>
                <a:lnTo>
                  <a:pt x="43131" y="34343"/>
                </a:lnTo>
                <a:lnTo>
                  <a:pt x="44899" y="24581"/>
                </a:lnTo>
                <a:lnTo>
                  <a:pt x="43131" y="15156"/>
                </a:lnTo>
                <a:lnTo>
                  <a:pt x="38303" y="7327"/>
                </a:lnTo>
                <a:lnTo>
                  <a:pt x="31128" y="1979"/>
                </a:lnTo>
                <a:lnTo>
                  <a:pt x="22320" y="0"/>
                </a:lnTo>
                <a:lnTo>
                  <a:pt x="13662" y="1979"/>
                </a:lnTo>
                <a:lnTo>
                  <a:pt x="6564" y="7327"/>
                </a:lnTo>
                <a:lnTo>
                  <a:pt x="1763" y="15156"/>
                </a:lnTo>
                <a:lnTo>
                  <a:pt x="0" y="24581"/>
                </a:lnTo>
                <a:close/>
              </a:path>
            </a:pathLst>
          </a:custGeom>
          <a:ln w="7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59005" y="3811924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4" h="50800">
                <a:moveTo>
                  <a:pt x="22708" y="0"/>
                </a:moveTo>
                <a:lnTo>
                  <a:pt x="13880" y="1995"/>
                </a:lnTo>
                <a:lnTo>
                  <a:pt x="6660" y="7454"/>
                </a:lnTo>
                <a:lnTo>
                  <a:pt x="1788" y="15586"/>
                </a:lnTo>
                <a:lnTo>
                  <a:pt x="0" y="25600"/>
                </a:lnTo>
                <a:lnTo>
                  <a:pt x="1788" y="35361"/>
                </a:lnTo>
                <a:lnTo>
                  <a:pt x="6660" y="43363"/>
                </a:lnTo>
                <a:lnTo>
                  <a:pt x="13880" y="48775"/>
                </a:lnTo>
                <a:lnTo>
                  <a:pt x="22708" y="50763"/>
                </a:lnTo>
                <a:lnTo>
                  <a:pt x="31366" y="48775"/>
                </a:lnTo>
                <a:lnTo>
                  <a:pt x="38464" y="43363"/>
                </a:lnTo>
                <a:lnTo>
                  <a:pt x="43264" y="35361"/>
                </a:lnTo>
                <a:lnTo>
                  <a:pt x="45028" y="25600"/>
                </a:lnTo>
                <a:lnTo>
                  <a:pt x="43264" y="15586"/>
                </a:lnTo>
                <a:lnTo>
                  <a:pt x="38464" y="7454"/>
                </a:lnTo>
                <a:lnTo>
                  <a:pt x="31366" y="1995"/>
                </a:lnTo>
                <a:lnTo>
                  <a:pt x="22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59005" y="3811924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4" h="50800">
                <a:moveTo>
                  <a:pt x="0" y="25600"/>
                </a:moveTo>
                <a:lnTo>
                  <a:pt x="1788" y="35361"/>
                </a:lnTo>
                <a:lnTo>
                  <a:pt x="6660" y="43363"/>
                </a:lnTo>
                <a:lnTo>
                  <a:pt x="13880" y="48775"/>
                </a:lnTo>
                <a:lnTo>
                  <a:pt x="22708" y="50763"/>
                </a:lnTo>
                <a:lnTo>
                  <a:pt x="31366" y="48775"/>
                </a:lnTo>
                <a:lnTo>
                  <a:pt x="38464" y="43363"/>
                </a:lnTo>
                <a:lnTo>
                  <a:pt x="43264" y="35361"/>
                </a:lnTo>
                <a:lnTo>
                  <a:pt x="45028" y="25600"/>
                </a:lnTo>
                <a:lnTo>
                  <a:pt x="43264" y="15586"/>
                </a:lnTo>
                <a:lnTo>
                  <a:pt x="38464" y="7454"/>
                </a:lnTo>
                <a:lnTo>
                  <a:pt x="31366" y="1995"/>
                </a:lnTo>
                <a:lnTo>
                  <a:pt x="22708" y="0"/>
                </a:lnTo>
                <a:lnTo>
                  <a:pt x="13880" y="1995"/>
                </a:lnTo>
                <a:lnTo>
                  <a:pt x="6660" y="7454"/>
                </a:lnTo>
                <a:lnTo>
                  <a:pt x="1788" y="15586"/>
                </a:lnTo>
                <a:lnTo>
                  <a:pt x="0" y="25600"/>
                </a:lnTo>
                <a:close/>
              </a:path>
            </a:pathLst>
          </a:custGeom>
          <a:ln w="79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28010" y="3544723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4" h="50800">
                <a:moveTo>
                  <a:pt x="22578" y="0"/>
                </a:moveTo>
                <a:lnTo>
                  <a:pt x="13771" y="1988"/>
                </a:lnTo>
                <a:lnTo>
                  <a:pt x="6596" y="7400"/>
                </a:lnTo>
                <a:lnTo>
                  <a:pt x="1768" y="15402"/>
                </a:lnTo>
                <a:lnTo>
                  <a:pt x="0" y="25163"/>
                </a:lnTo>
                <a:lnTo>
                  <a:pt x="1768" y="35177"/>
                </a:lnTo>
                <a:lnTo>
                  <a:pt x="6596" y="43309"/>
                </a:lnTo>
                <a:lnTo>
                  <a:pt x="13771" y="48768"/>
                </a:lnTo>
                <a:lnTo>
                  <a:pt x="22578" y="50763"/>
                </a:lnTo>
                <a:lnTo>
                  <a:pt x="31237" y="48768"/>
                </a:lnTo>
                <a:lnTo>
                  <a:pt x="38335" y="43309"/>
                </a:lnTo>
                <a:lnTo>
                  <a:pt x="43135" y="35177"/>
                </a:lnTo>
                <a:lnTo>
                  <a:pt x="44899" y="25163"/>
                </a:lnTo>
                <a:lnTo>
                  <a:pt x="43135" y="15402"/>
                </a:lnTo>
                <a:lnTo>
                  <a:pt x="38335" y="7400"/>
                </a:lnTo>
                <a:lnTo>
                  <a:pt x="31237" y="1988"/>
                </a:lnTo>
                <a:lnTo>
                  <a:pt x="22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28010" y="3544723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4" h="50800">
                <a:moveTo>
                  <a:pt x="0" y="25163"/>
                </a:moveTo>
                <a:lnTo>
                  <a:pt x="1768" y="35177"/>
                </a:lnTo>
                <a:lnTo>
                  <a:pt x="6596" y="43309"/>
                </a:lnTo>
                <a:lnTo>
                  <a:pt x="13771" y="48768"/>
                </a:lnTo>
                <a:lnTo>
                  <a:pt x="22578" y="50763"/>
                </a:lnTo>
                <a:lnTo>
                  <a:pt x="31237" y="48768"/>
                </a:lnTo>
                <a:lnTo>
                  <a:pt x="38335" y="43309"/>
                </a:lnTo>
                <a:lnTo>
                  <a:pt x="43135" y="35177"/>
                </a:lnTo>
                <a:lnTo>
                  <a:pt x="44899" y="25163"/>
                </a:lnTo>
                <a:lnTo>
                  <a:pt x="43135" y="15402"/>
                </a:lnTo>
                <a:lnTo>
                  <a:pt x="38335" y="7400"/>
                </a:lnTo>
                <a:lnTo>
                  <a:pt x="31237" y="1988"/>
                </a:lnTo>
                <a:lnTo>
                  <a:pt x="22578" y="0"/>
                </a:lnTo>
                <a:lnTo>
                  <a:pt x="13771" y="1988"/>
                </a:lnTo>
                <a:lnTo>
                  <a:pt x="6596" y="7400"/>
                </a:lnTo>
                <a:lnTo>
                  <a:pt x="1768" y="15402"/>
                </a:lnTo>
                <a:lnTo>
                  <a:pt x="0" y="25163"/>
                </a:lnTo>
                <a:close/>
              </a:path>
            </a:pathLst>
          </a:custGeom>
          <a:ln w="7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96886" y="3282905"/>
            <a:ext cx="44450" cy="50165"/>
          </a:xfrm>
          <a:custGeom>
            <a:avLst/>
            <a:gdLst/>
            <a:ahLst/>
            <a:cxnLst/>
            <a:rect l="l" t="t" r="r" b="b"/>
            <a:pathLst>
              <a:path w="44450" h="50164">
                <a:moveTo>
                  <a:pt x="21675" y="0"/>
                </a:moveTo>
                <a:lnTo>
                  <a:pt x="13390" y="1972"/>
                </a:lnTo>
                <a:lnTo>
                  <a:pt x="6483" y="7272"/>
                </a:lnTo>
                <a:lnTo>
                  <a:pt x="1753" y="14972"/>
                </a:lnTo>
                <a:lnTo>
                  <a:pt x="0" y="24145"/>
                </a:lnTo>
                <a:lnTo>
                  <a:pt x="1753" y="34075"/>
                </a:lnTo>
                <a:lnTo>
                  <a:pt x="6483" y="42163"/>
                </a:lnTo>
                <a:lnTo>
                  <a:pt x="13390" y="47606"/>
                </a:lnTo>
                <a:lnTo>
                  <a:pt x="21675" y="49600"/>
                </a:lnTo>
                <a:lnTo>
                  <a:pt x="30558" y="47606"/>
                </a:lnTo>
                <a:lnTo>
                  <a:pt x="37771" y="42163"/>
                </a:lnTo>
                <a:lnTo>
                  <a:pt x="42613" y="34075"/>
                </a:lnTo>
                <a:lnTo>
                  <a:pt x="44383" y="24145"/>
                </a:lnTo>
                <a:lnTo>
                  <a:pt x="42613" y="14972"/>
                </a:lnTo>
                <a:lnTo>
                  <a:pt x="37771" y="7272"/>
                </a:lnTo>
                <a:lnTo>
                  <a:pt x="30558" y="1972"/>
                </a:lnTo>
                <a:lnTo>
                  <a:pt x="21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96886" y="3282905"/>
            <a:ext cx="44450" cy="50165"/>
          </a:xfrm>
          <a:custGeom>
            <a:avLst/>
            <a:gdLst/>
            <a:ahLst/>
            <a:cxnLst/>
            <a:rect l="l" t="t" r="r" b="b"/>
            <a:pathLst>
              <a:path w="44450" h="50164">
                <a:moveTo>
                  <a:pt x="0" y="24145"/>
                </a:moveTo>
                <a:lnTo>
                  <a:pt x="1753" y="34075"/>
                </a:lnTo>
                <a:lnTo>
                  <a:pt x="6483" y="42163"/>
                </a:lnTo>
                <a:lnTo>
                  <a:pt x="13390" y="47606"/>
                </a:lnTo>
                <a:lnTo>
                  <a:pt x="21675" y="49600"/>
                </a:lnTo>
                <a:lnTo>
                  <a:pt x="30558" y="47606"/>
                </a:lnTo>
                <a:lnTo>
                  <a:pt x="37771" y="42163"/>
                </a:lnTo>
                <a:lnTo>
                  <a:pt x="42613" y="34075"/>
                </a:lnTo>
                <a:lnTo>
                  <a:pt x="44383" y="24145"/>
                </a:lnTo>
                <a:lnTo>
                  <a:pt x="42613" y="14972"/>
                </a:lnTo>
                <a:lnTo>
                  <a:pt x="37771" y="7272"/>
                </a:lnTo>
                <a:lnTo>
                  <a:pt x="30558" y="1972"/>
                </a:lnTo>
                <a:lnTo>
                  <a:pt x="21675" y="0"/>
                </a:lnTo>
                <a:lnTo>
                  <a:pt x="13390" y="1972"/>
                </a:lnTo>
                <a:lnTo>
                  <a:pt x="6483" y="7272"/>
                </a:lnTo>
                <a:lnTo>
                  <a:pt x="1753" y="14972"/>
                </a:lnTo>
                <a:lnTo>
                  <a:pt x="0" y="24145"/>
                </a:lnTo>
                <a:close/>
              </a:path>
            </a:pathLst>
          </a:custGeom>
          <a:ln w="7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64214" y="3050468"/>
            <a:ext cx="44450" cy="50165"/>
          </a:xfrm>
          <a:custGeom>
            <a:avLst/>
            <a:gdLst/>
            <a:ahLst/>
            <a:cxnLst/>
            <a:rect l="l" t="t" r="r" b="b"/>
            <a:pathLst>
              <a:path w="44450" h="50164">
                <a:moveTo>
                  <a:pt x="21675" y="0"/>
                </a:moveTo>
                <a:lnTo>
                  <a:pt x="13390" y="1977"/>
                </a:lnTo>
                <a:lnTo>
                  <a:pt x="6483" y="7309"/>
                </a:lnTo>
                <a:lnTo>
                  <a:pt x="1753" y="15095"/>
                </a:lnTo>
                <a:lnTo>
                  <a:pt x="0" y="24436"/>
                </a:lnTo>
                <a:lnTo>
                  <a:pt x="1753" y="34197"/>
                </a:lnTo>
                <a:lnTo>
                  <a:pt x="6483" y="42200"/>
                </a:lnTo>
                <a:lnTo>
                  <a:pt x="13390" y="47611"/>
                </a:lnTo>
                <a:lnTo>
                  <a:pt x="21675" y="49600"/>
                </a:lnTo>
                <a:lnTo>
                  <a:pt x="30558" y="47611"/>
                </a:lnTo>
                <a:lnTo>
                  <a:pt x="37771" y="42200"/>
                </a:lnTo>
                <a:lnTo>
                  <a:pt x="42613" y="34197"/>
                </a:lnTo>
                <a:lnTo>
                  <a:pt x="44383" y="24436"/>
                </a:lnTo>
                <a:lnTo>
                  <a:pt x="42613" y="15095"/>
                </a:lnTo>
                <a:lnTo>
                  <a:pt x="37771" y="7309"/>
                </a:lnTo>
                <a:lnTo>
                  <a:pt x="30558" y="1977"/>
                </a:lnTo>
                <a:lnTo>
                  <a:pt x="21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64214" y="3050468"/>
            <a:ext cx="44450" cy="50165"/>
          </a:xfrm>
          <a:custGeom>
            <a:avLst/>
            <a:gdLst/>
            <a:ahLst/>
            <a:cxnLst/>
            <a:rect l="l" t="t" r="r" b="b"/>
            <a:pathLst>
              <a:path w="44450" h="50164">
                <a:moveTo>
                  <a:pt x="0" y="24436"/>
                </a:moveTo>
                <a:lnTo>
                  <a:pt x="1753" y="34197"/>
                </a:lnTo>
                <a:lnTo>
                  <a:pt x="6483" y="42200"/>
                </a:lnTo>
                <a:lnTo>
                  <a:pt x="13390" y="47611"/>
                </a:lnTo>
                <a:lnTo>
                  <a:pt x="21675" y="49600"/>
                </a:lnTo>
                <a:lnTo>
                  <a:pt x="30558" y="47611"/>
                </a:lnTo>
                <a:lnTo>
                  <a:pt x="37771" y="42200"/>
                </a:lnTo>
                <a:lnTo>
                  <a:pt x="42613" y="34197"/>
                </a:lnTo>
                <a:lnTo>
                  <a:pt x="44383" y="24436"/>
                </a:lnTo>
                <a:lnTo>
                  <a:pt x="42613" y="15095"/>
                </a:lnTo>
                <a:lnTo>
                  <a:pt x="37771" y="7309"/>
                </a:lnTo>
                <a:lnTo>
                  <a:pt x="30558" y="1977"/>
                </a:lnTo>
                <a:lnTo>
                  <a:pt x="21675" y="0"/>
                </a:lnTo>
                <a:lnTo>
                  <a:pt x="13390" y="1977"/>
                </a:lnTo>
                <a:lnTo>
                  <a:pt x="6483" y="7309"/>
                </a:lnTo>
                <a:lnTo>
                  <a:pt x="1753" y="15095"/>
                </a:lnTo>
                <a:lnTo>
                  <a:pt x="0" y="24436"/>
                </a:lnTo>
                <a:close/>
              </a:path>
            </a:pathLst>
          </a:custGeom>
          <a:ln w="7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33090" y="2753449"/>
            <a:ext cx="44450" cy="50165"/>
          </a:xfrm>
          <a:custGeom>
            <a:avLst/>
            <a:gdLst/>
            <a:ahLst/>
            <a:cxnLst/>
            <a:rect l="l" t="t" r="r" b="b"/>
            <a:pathLst>
              <a:path w="44450" h="50164">
                <a:moveTo>
                  <a:pt x="21675" y="0"/>
                </a:moveTo>
                <a:lnTo>
                  <a:pt x="13390" y="1977"/>
                </a:lnTo>
                <a:lnTo>
                  <a:pt x="6483" y="7309"/>
                </a:lnTo>
                <a:lnTo>
                  <a:pt x="1753" y="15095"/>
                </a:lnTo>
                <a:lnTo>
                  <a:pt x="0" y="24436"/>
                </a:lnTo>
                <a:lnTo>
                  <a:pt x="1753" y="34197"/>
                </a:lnTo>
                <a:lnTo>
                  <a:pt x="6483" y="42200"/>
                </a:lnTo>
                <a:lnTo>
                  <a:pt x="13390" y="47611"/>
                </a:lnTo>
                <a:lnTo>
                  <a:pt x="21675" y="49600"/>
                </a:lnTo>
                <a:lnTo>
                  <a:pt x="30394" y="47611"/>
                </a:lnTo>
                <a:lnTo>
                  <a:pt x="37626" y="42200"/>
                </a:lnTo>
                <a:lnTo>
                  <a:pt x="42559" y="34197"/>
                </a:lnTo>
                <a:lnTo>
                  <a:pt x="44383" y="24436"/>
                </a:lnTo>
                <a:lnTo>
                  <a:pt x="42559" y="15095"/>
                </a:lnTo>
                <a:lnTo>
                  <a:pt x="37626" y="7309"/>
                </a:lnTo>
                <a:lnTo>
                  <a:pt x="30394" y="1977"/>
                </a:lnTo>
                <a:lnTo>
                  <a:pt x="21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33090" y="2753449"/>
            <a:ext cx="44450" cy="50165"/>
          </a:xfrm>
          <a:custGeom>
            <a:avLst/>
            <a:gdLst/>
            <a:ahLst/>
            <a:cxnLst/>
            <a:rect l="l" t="t" r="r" b="b"/>
            <a:pathLst>
              <a:path w="44450" h="50164">
                <a:moveTo>
                  <a:pt x="0" y="24436"/>
                </a:moveTo>
                <a:lnTo>
                  <a:pt x="1753" y="34197"/>
                </a:lnTo>
                <a:lnTo>
                  <a:pt x="6483" y="42200"/>
                </a:lnTo>
                <a:lnTo>
                  <a:pt x="13390" y="47611"/>
                </a:lnTo>
                <a:lnTo>
                  <a:pt x="21675" y="49600"/>
                </a:lnTo>
                <a:lnTo>
                  <a:pt x="30394" y="47611"/>
                </a:lnTo>
                <a:lnTo>
                  <a:pt x="37626" y="42200"/>
                </a:lnTo>
                <a:lnTo>
                  <a:pt x="42559" y="34197"/>
                </a:lnTo>
                <a:lnTo>
                  <a:pt x="44383" y="24436"/>
                </a:lnTo>
                <a:lnTo>
                  <a:pt x="42559" y="15095"/>
                </a:lnTo>
                <a:lnTo>
                  <a:pt x="37626" y="7309"/>
                </a:lnTo>
                <a:lnTo>
                  <a:pt x="30394" y="1977"/>
                </a:lnTo>
                <a:lnTo>
                  <a:pt x="21675" y="0"/>
                </a:lnTo>
                <a:lnTo>
                  <a:pt x="13390" y="1977"/>
                </a:lnTo>
                <a:lnTo>
                  <a:pt x="6483" y="7309"/>
                </a:lnTo>
                <a:lnTo>
                  <a:pt x="1753" y="15095"/>
                </a:lnTo>
                <a:lnTo>
                  <a:pt x="0" y="24436"/>
                </a:lnTo>
                <a:close/>
              </a:path>
            </a:pathLst>
          </a:custGeom>
          <a:ln w="7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15576" y="2542976"/>
            <a:ext cx="3239770" cy="2447925"/>
          </a:xfrm>
          <a:custGeom>
            <a:avLst/>
            <a:gdLst/>
            <a:ahLst/>
            <a:cxnLst/>
            <a:rect l="l" t="t" r="r" b="b"/>
            <a:pathLst>
              <a:path w="3239770" h="2447925">
                <a:moveTo>
                  <a:pt x="0" y="2447437"/>
                </a:moveTo>
                <a:lnTo>
                  <a:pt x="77749" y="2388891"/>
                </a:lnTo>
                <a:lnTo>
                  <a:pt x="263774" y="2248018"/>
                </a:lnTo>
                <a:lnTo>
                  <a:pt x="449799" y="2107494"/>
                </a:lnTo>
                <a:lnTo>
                  <a:pt x="635875" y="1966985"/>
                </a:lnTo>
                <a:lnTo>
                  <a:pt x="821797" y="1827203"/>
                </a:lnTo>
                <a:lnTo>
                  <a:pt x="1007590" y="1686694"/>
                </a:lnTo>
                <a:lnTo>
                  <a:pt x="1193512" y="1545748"/>
                </a:lnTo>
                <a:lnTo>
                  <a:pt x="1379563" y="1405238"/>
                </a:lnTo>
                <a:lnTo>
                  <a:pt x="1565614" y="1264729"/>
                </a:lnTo>
                <a:lnTo>
                  <a:pt x="1751664" y="1124220"/>
                </a:lnTo>
                <a:lnTo>
                  <a:pt x="1937715" y="983274"/>
                </a:lnTo>
                <a:lnTo>
                  <a:pt x="2123637" y="843492"/>
                </a:lnTo>
                <a:lnTo>
                  <a:pt x="2309688" y="702983"/>
                </a:lnTo>
                <a:lnTo>
                  <a:pt x="2495739" y="562473"/>
                </a:lnTo>
                <a:lnTo>
                  <a:pt x="2681790" y="421964"/>
                </a:lnTo>
                <a:lnTo>
                  <a:pt x="2867453" y="281018"/>
                </a:lnTo>
                <a:lnTo>
                  <a:pt x="3053504" y="140509"/>
                </a:lnTo>
                <a:lnTo>
                  <a:pt x="3239555" y="0"/>
                </a:lnTo>
              </a:path>
            </a:pathLst>
          </a:custGeom>
          <a:ln w="408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4925460" y="3700572"/>
            <a:ext cx="200660" cy="455295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spc="5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5" dirty="0">
                <a:latin typeface="Arial"/>
                <a:cs typeface="Arial"/>
              </a:rPr>
              <a:t>5*</a:t>
            </a:r>
            <a:r>
              <a:rPr sz="1100" spc="-5" dirty="0">
                <a:latin typeface="Arial"/>
                <a:cs typeface="Arial"/>
              </a:rPr>
              <a:t>d</a:t>
            </a:r>
            <a:r>
              <a:rPr sz="975" baseline="51282" dirty="0">
                <a:latin typeface="Arial"/>
                <a:cs typeface="Arial"/>
              </a:rPr>
              <a:t>2</a:t>
            </a:r>
            <a:endParaRPr sz="975" baseline="51282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147573" y="5525061"/>
            <a:ext cx="21653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40" dirty="0">
                <a:latin typeface="Arial"/>
                <a:cs typeface="Arial"/>
              </a:rPr>
              <a:t>t</a:t>
            </a:r>
            <a:r>
              <a:rPr sz="1250" spc="-35" dirty="0">
                <a:latin typeface="Arial"/>
                <a:cs typeface="Arial"/>
              </a:rPr>
              <a:t>,</a:t>
            </a:r>
            <a:r>
              <a:rPr sz="1250" spc="-4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327997" y="2047961"/>
            <a:ext cx="33147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1460" algn="l"/>
              </a:tabLst>
            </a:pPr>
            <a:r>
              <a:rPr sz="1250" i="1" spc="20" dirty="0">
                <a:latin typeface="Palatino Linotype"/>
                <a:cs typeface="Palatino Linotype"/>
              </a:rPr>
              <a:t>p	c</a:t>
            </a:r>
            <a:endParaRPr sz="1250">
              <a:latin typeface="Palatino Linotype"/>
              <a:cs typeface="Palatino Linotype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62258" y="1837074"/>
            <a:ext cx="199263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95" dirty="0">
                <a:latin typeface="Palatino Linotype"/>
                <a:cs typeface="Palatino Linotype"/>
              </a:rPr>
              <a:t>d</a:t>
            </a:r>
            <a:r>
              <a:rPr sz="1875" spc="-67" baseline="44444" dirty="0">
                <a:latin typeface="Cambria"/>
                <a:cs typeface="Cambria"/>
              </a:rPr>
              <a:t>2</a:t>
            </a:r>
            <a:r>
              <a:rPr sz="1875" spc="-135" baseline="44444" dirty="0">
                <a:latin typeface="Cambria"/>
                <a:cs typeface="Cambria"/>
              </a:rPr>
              <a:t> </a:t>
            </a:r>
            <a:r>
              <a:rPr sz="2200" spc="-105" dirty="0">
                <a:latin typeface="Cambria"/>
                <a:cs typeface="Cambria"/>
              </a:rPr>
              <a:t>(</a:t>
            </a:r>
            <a:r>
              <a:rPr sz="2200" i="1" spc="100" dirty="0">
                <a:latin typeface="Palatino Linotype"/>
                <a:cs typeface="Palatino Linotype"/>
              </a:rPr>
              <a:t>t</a:t>
            </a:r>
            <a:r>
              <a:rPr sz="2200" spc="-95" dirty="0">
                <a:latin typeface="Cambria"/>
                <a:cs typeface="Cambria"/>
              </a:rPr>
              <a:t>)</a:t>
            </a:r>
            <a:r>
              <a:rPr sz="2200" spc="-80" dirty="0">
                <a:latin typeface="Cambria"/>
                <a:cs typeface="Cambria"/>
              </a:rPr>
              <a:t> </a:t>
            </a:r>
            <a:r>
              <a:rPr sz="2200" spc="20" dirty="0">
                <a:latin typeface="Symbol"/>
                <a:cs typeface="Symbol"/>
              </a:rPr>
              <a:t>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Cambria"/>
                <a:cs typeface="Cambria"/>
              </a:rPr>
              <a:t>2</a:t>
            </a:r>
            <a:r>
              <a:rPr sz="2200" i="1" spc="30" dirty="0">
                <a:latin typeface="Palatino Linotype"/>
                <a:cs typeface="Palatino Linotype"/>
              </a:rPr>
              <a:t>K</a:t>
            </a:r>
            <a:r>
              <a:rPr sz="2200" i="1" dirty="0">
                <a:latin typeface="Palatino Linotype"/>
                <a:cs typeface="Palatino Linotype"/>
              </a:rPr>
              <a:t> </a:t>
            </a:r>
            <a:r>
              <a:rPr sz="2200" i="1" spc="-210" dirty="0">
                <a:latin typeface="Palatino Linotype"/>
                <a:cs typeface="Palatino Linotype"/>
              </a:rPr>
              <a:t> </a:t>
            </a:r>
            <a:r>
              <a:rPr sz="2200" i="1" spc="20" dirty="0">
                <a:latin typeface="Palatino Linotype"/>
                <a:cs typeface="Palatino Linotype"/>
              </a:rPr>
              <a:t>p</a:t>
            </a:r>
            <a:r>
              <a:rPr sz="2200" i="1" spc="-10" dirty="0">
                <a:latin typeface="Palatino Linotype"/>
                <a:cs typeface="Palatino Linotype"/>
              </a:rPr>
              <a:t> </a:t>
            </a:r>
            <a:r>
              <a:rPr sz="2200" i="1" spc="15" dirty="0">
                <a:latin typeface="Palatino Linotype"/>
                <a:cs typeface="Palatino Linotype"/>
              </a:rPr>
              <a:t>t</a:t>
            </a:r>
            <a:r>
              <a:rPr sz="2200" i="1" spc="-260" dirty="0">
                <a:latin typeface="Palatino Linotype"/>
                <a:cs typeface="Palatino Linotype"/>
              </a:rPr>
              <a:t> </a:t>
            </a:r>
            <a:r>
              <a:rPr sz="2200" spc="409" dirty="0">
                <a:latin typeface="Cambria"/>
                <a:cs typeface="Cambria"/>
              </a:rPr>
              <a:t>/</a:t>
            </a:r>
            <a:r>
              <a:rPr sz="2350" i="1" spc="-65" dirty="0">
                <a:latin typeface="Symbol"/>
                <a:cs typeface="Symbol"/>
              </a:rPr>
              <a:t>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69644" y="5831027"/>
            <a:ext cx="30600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Nitrocel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ulose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brane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69644" y="6135827"/>
            <a:ext cx="29489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SDS conc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ntration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0.1%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69644" y="6442455"/>
            <a:ext cx="33305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70" dirty="0">
                <a:latin typeface="Arial"/>
                <a:cs typeface="Arial"/>
              </a:rPr>
              <a:t>A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erage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size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0.22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0" dirty="0">
                <a:latin typeface="Symbol"/>
                <a:cs typeface="Symbol"/>
              </a:rPr>
              <a:t></a:t>
            </a:r>
            <a:r>
              <a:rPr sz="2000" b="1" spc="5" dirty="0">
                <a:latin typeface="Verdana"/>
                <a:cs typeface="Verdana"/>
              </a:rPr>
              <a:t>m.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145844" y="350265"/>
            <a:ext cx="5215890" cy="128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Capi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lary</a:t>
            </a:r>
            <a:r>
              <a:rPr sz="2800" spc="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imbi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bitio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800" spc="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of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SD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solutions: nitroce</a:t>
            </a:r>
            <a:r>
              <a:rPr sz="2800" spc="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lulose</a:t>
            </a:r>
            <a:r>
              <a:rPr sz="2800" spc="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mb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anes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27543" y="1961016"/>
            <a:ext cx="0" cy="1515110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4864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27543" y="3536571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732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7543" y="3616461"/>
            <a:ext cx="0" cy="2429510"/>
          </a:xfrm>
          <a:custGeom>
            <a:avLst/>
            <a:gdLst/>
            <a:ahLst/>
            <a:cxnLst/>
            <a:rect l="l" t="t" r="r" b="b"/>
            <a:pathLst>
              <a:path h="2429510">
                <a:moveTo>
                  <a:pt x="0" y="0"/>
                </a:moveTo>
                <a:lnTo>
                  <a:pt x="0" y="2429164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386" y="1961017"/>
            <a:ext cx="0" cy="4084954"/>
          </a:xfrm>
          <a:custGeom>
            <a:avLst/>
            <a:gdLst/>
            <a:ahLst/>
            <a:cxnLst/>
            <a:rect l="l" t="t" r="r" b="b"/>
            <a:pathLst>
              <a:path h="4084954">
                <a:moveTo>
                  <a:pt x="0" y="4084609"/>
                </a:moveTo>
                <a:lnTo>
                  <a:pt x="0" y="0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88849" y="1961017"/>
            <a:ext cx="0" cy="4084954"/>
          </a:xfrm>
          <a:custGeom>
            <a:avLst/>
            <a:gdLst/>
            <a:ahLst/>
            <a:cxnLst/>
            <a:rect l="l" t="t" r="r" b="b"/>
            <a:pathLst>
              <a:path h="4084954">
                <a:moveTo>
                  <a:pt x="0" y="4084609"/>
                </a:moveTo>
                <a:lnTo>
                  <a:pt x="0" y="0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18086" y="1961017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497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18086" y="221120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890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18086" y="2323252"/>
            <a:ext cx="0" cy="766445"/>
          </a:xfrm>
          <a:custGeom>
            <a:avLst/>
            <a:gdLst/>
            <a:ahLst/>
            <a:cxnLst/>
            <a:rect l="l" t="t" r="r" b="b"/>
            <a:pathLst>
              <a:path h="766444">
                <a:moveTo>
                  <a:pt x="0" y="0"/>
                </a:moveTo>
                <a:lnTo>
                  <a:pt x="0" y="765832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8086" y="4457835"/>
            <a:ext cx="0" cy="1588135"/>
          </a:xfrm>
          <a:custGeom>
            <a:avLst/>
            <a:gdLst/>
            <a:ahLst/>
            <a:cxnLst/>
            <a:rect l="l" t="t" r="r" b="b"/>
            <a:pathLst>
              <a:path h="1588135">
                <a:moveTo>
                  <a:pt x="0" y="0"/>
                </a:moveTo>
                <a:lnTo>
                  <a:pt x="0" y="1587790"/>
                </a:lnTo>
              </a:path>
            </a:pathLst>
          </a:custGeom>
          <a:ln w="74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98447" y="5024145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875" y="0"/>
                </a:lnTo>
              </a:path>
            </a:pathLst>
          </a:custGeom>
          <a:ln w="74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28391" y="4003372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932" y="0"/>
                </a:lnTo>
              </a:path>
            </a:pathLst>
          </a:custGeom>
          <a:ln w="74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98447" y="4003372"/>
            <a:ext cx="3832225" cy="0"/>
          </a:xfrm>
          <a:custGeom>
            <a:avLst/>
            <a:gdLst/>
            <a:ahLst/>
            <a:cxnLst/>
            <a:rect l="l" t="t" r="r" b="b"/>
            <a:pathLst>
              <a:path w="3832225">
                <a:moveTo>
                  <a:pt x="0" y="0"/>
                </a:moveTo>
                <a:lnTo>
                  <a:pt x="3832224" y="0"/>
                </a:lnTo>
              </a:path>
            </a:pathLst>
          </a:custGeom>
          <a:ln w="74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8447" y="2981992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875" y="0"/>
                </a:lnTo>
              </a:path>
            </a:pathLst>
          </a:custGeom>
          <a:ln w="740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69283" y="6150433"/>
            <a:ext cx="25781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98520" y="6150433"/>
            <a:ext cx="25781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.2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88861" y="6150433"/>
            <a:ext cx="25781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.8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18099" y="6150433"/>
            <a:ext cx="25781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1</a:t>
            </a:r>
            <a:r>
              <a:rPr sz="1300" spc="5" dirty="0">
                <a:latin typeface="Arial"/>
                <a:cs typeface="Arial"/>
              </a:rPr>
              <a:t>.0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24301" y="5933820"/>
            <a:ext cx="3498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0</a:t>
            </a:r>
            <a:r>
              <a:rPr sz="1300" spc="1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24301" y="4912845"/>
            <a:ext cx="3498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0</a:t>
            </a:r>
            <a:r>
              <a:rPr sz="1300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24301" y="3891465"/>
            <a:ext cx="3498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0</a:t>
            </a:r>
            <a:r>
              <a:rPr sz="1300" spc="10" dirty="0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24301" y="2870692"/>
            <a:ext cx="3498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0</a:t>
            </a:r>
            <a:r>
              <a:rPr sz="1300" spc="10" dirty="0"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24301" y="1849312"/>
            <a:ext cx="34988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0</a:t>
            </a:r>
            <a:r>
              <a:rPr sz="1300" spc="10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8447" y="60456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903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64522" y="604562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41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27542" y="60456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903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93779" y="604562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41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57386" y="60456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903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2814" y="604562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41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88849" y="60456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903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52051" y="604562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41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18086" y="60456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903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81693" y="604562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41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47323" y="6045626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82903"/>
                </a:moveTo>
                <a:lnTo>
                  <a:pt x="0" y="0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98447" y="6045626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87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98447" y="1961017"/>
            <a:ext cx="5648960" cy="0"/>
          </a:xfrm>
          <a:custGeom>
            <a:avLst/>
            <a:gdLst/>
            <a:ahLst/>
            <a:cxnLst/>
            <a:rect l="l" t="t" r="r" b="b"/>
            <a:pathLst>
              <a:path w="5648959">
                <a:moveTo>
                  <a:pt x="0" y="0"/>
                </a:moveTo>
                <a:lnTo>
                  <a:pt x="564887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6030" y="604562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16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57481" y="589957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57481" y="575401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57481" y="560797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57481" y="546190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57481" y="531634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7481" y="51702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16030" y="502414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16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57481" y="487872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57481" y="473269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57481" y="458707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57481" y="44410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57481" y="429502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57481" y="414939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16030" y="400337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16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57481" y="385734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57481" y="371172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57481" y="356569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57481" y="341966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57481" y="327404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57481" y="312801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16030" y="298199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16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57481" y="283637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7481" y="269034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57481" y="254431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57481" y="239869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57481" y="225266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57481" y="210663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65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16030" y="196101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16" y="0"/>
                </a:lnTo>
              </a:path>
            </a:pathLst>
          </a:custGeom>
          <a:ln w="1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98447" y="1961017"/>
            <a:ext cx="0" cy="3406775"/>
          </a:xfrm>
          <a:custGeom>
            <a:avLst/>
            <a:gdLst/>
            <a:ahLst/>
            <a:cxnLst/>
            <a:rect l="l" t="t" r="r" b="b"/>
            <a:pathLst>
              <a:path h="3406775">
                <a:moveTo>
                  <a:pt x="0" y="0"/>
                </a:moveTo>
                <a:lnTo>
                  <a:pt x="0" y="3406156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98447" y="5430330"/>
            <a:ext cx="0" cy="615315"/>
          </a:xfrm>
          <a:custGeom>
            <a:avLst/>
            <a:gdLst/>
            <a:ahLst/>
            <a:cxnLst/>
            <a:rect l="l" t="t" r="r" b="b"/>
            <a:pathLst>
              <a:path h="615314">
                <a:moveTo>
                  <a:pt x="0" y="0"/>
                </a:moveTo>
                <a:lnTo>
                  <a:pt x="0" y="615295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7324" y="1961016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314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7324" y="230848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352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7323" y="2505887"/>
            <a:ext cx="0" cy="3540125"/>
          </a:xfrm>
          <a:custGeom>
            <a:avLst/>
            <a:gdLst/>
            <a:ahLst/>
            <a:cxnLst/>
            <a:rect l="l" t="t" r="r" b="b"/>
            <a:pathLst>
              <a:path h="3540125">
                <a:moveTo>
                  <a:pt x="0" y="0"/>
                </a:moveTo>
                <a:lnTo>
                  <a:pt x="0" y="3539738"/>
                </a:lnTo>
              </a:path>
            </a:pathLst>
          </a:custGeom>
          <a:ln w="1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47609" y="566864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837" y="0"/>
                </a:moveTo>
                <a:lnTo>
                  <a:pt x="0" y="51331"/>
                </a:lnTo>
                <a:lnTo>
                  <a:pt x="50837" y="102137"/>
                </a:lnTo>
                <a:lnTo>
                  <a:pt x="102161" y="51331"/>
                </a:lnTo>
                <a:lnTo>
                  <a:pt x="50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47609" y="566864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31"/>
                </a:moveTo>
                <a:lnTo>
                  <a:pt x="50837" y="102137"/>
                </a:lnTo>
                <a:lnTo>
                  <a:pt x="102161" y="51331"/>
                </a:lnTo>
                <a:lnTo>
                  <a:pt x="50837" y="0"/>
                </a:lnTo>
                <a:lnTo>
                  <a:pt x="0" y="5133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47609" y="566124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837" y="0"/>
                </a:moveTo>
                <a:lnTo>
                  <a:pt x="0" y="51331"/>
                </a:lnTo>
                <a:lnTo>
                  <a:pt x="50837" y="102137"/>
                </a:lnTo>
                <a:lnTo>
                  <a:pt x="102161" y="51331"/>
                </a:lnTo>
                <a:lnTo>
                  <a:pt x="50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47609" y="566124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31"/>
                </a:moveTo>
                <a:lnTo>
                  <a:pt x="50837" y="102137"/>
                </a:lnTo>
                <a:lnTo>
                  <a:pt x="102161" y="51331"/>
                </a:lnTo>
                <a:lnTo>
                  <a:pt x="50837" y="0"/>
                </a:lnTo>
                <a:lnTo>
                  <a:pt x="0" y="5133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47609" y="561043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837" y="0"/>
                </a:moveTo>
                <a:lnTo>
                  <a:pt x="0" y="50806"/>
                </a:lnTo>
                <a:lnTo>
                  <a:pt x="50837" y="102137"/>
                </a:lnTo>
                <a:lnTo>
                  <a:pt x="102161" y="50806"/>
                </a:lnTo>
                <a:lnTo>
                  <a:pt x="50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47609" y="561043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0806"/>
                </a:moveTo>
                <a:lnTo>
                  <a:pt x="50837" y="102137"/>
                </a:lnTo>
                <a:lnTo>
                  <a:pt x="102161" y="50806"/>
                </a:lnTo>
                <a:lnTo>
                  <a:pt x="50837" y="0"/>
                </a:lnTo>
                <a:lnTo>
                  <a:pt x="0" y="50806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13199" y="567111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1323" y="0"/>
                </a:moveTo>
                <a:lnTo>
                  <a:pt x="0" y="51331"/>
                </a:lnTo>
                <a:lnTo>
                  <a:pt x="51323" y="102137"/>
                </a:lnTo>
                <a:lnTo>
                  <a:pt x="102161" y="51331"/>
                </a:lnTo>
                <a:lnTo>
                  <a:pt x="51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13199" y="567111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31"/>
                </a:moveTo>
                <a:lnTo>
                  <a:pt x="51323" y="102137"/>
                </a:lnTo>
                <a:lnTo>
                  <a:pt x="102161" y="51331"/>
                </a:lnTo>
                <a:lnTo>
                  <a:pt x="51323" y="0"/>
                </a:lnTo>
                <a:lnTo>
                  <a:pt x="0" y="5133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13199" y="560056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1323" y="0"/>
                </a:moveTo>
                <a:lnTo>
                  <a:pt x="0" y="51311"/>
                </a:lnTo>
                <a:lnTo>
                  <a:pt x="51323" y="102137"/>
                </a:lnTo>
                <a:lnTo>
                  <a:pt x="102161" y="51311"/>
                </a:lnTo>
                <a:lnTo>
                  <a:pt x="51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13199" y="560056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11"/>
                </a:moveTo>
                <a:lnTo>
                  <a:pt x="51323" y="102137"/>
                </a:lnTo>
                <a:lnTo>
                  <a:pt x="102161" y="51311"/>
                </a:lnTo>
                <a:lnTo>
                  <a:pt x="51323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76765" y="558624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777" y="0"/>
                </a:moveTo>
                <a:lnTo>
                  <a:pt x="0" y="50826"/>
                </a:lnTo>
                <a:lnTo>
                  <a:pt x="50777" y="102137"/>
                </a:lnTo>
                <a:lnTo>
                  <a:pt x="102161" y="50826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6765" y="558624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0826"/>
                </a:moveTo>
                <a:lnTo>
                  <a:pt x="50777" y="102137"/>
                </a:lnTo>
                <a:lnTo>
                  <a:pt x="102161" y="50826"/>
                </a:lnTo>
                <a:lnTo>
                  <a:pt x="50777" y="0"/>
                </a:lnTo>
                <a:lnTo>
                  <a:pt x="0" y="50826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76765" y="557637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777" y="0"/>
                </a:moveTo>
                <a:lnTo>
                  <a:pt x="0" y="51311"/>
                </a:lnTo>
                <a:lnTo>
                  <a:pt x="50777" y="102137"/>
                </a:lnTo>
                <a:lnTo>
                  <a:pt x="102161" y="51311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76765" y="557637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11"/>
                </a:moveTo>
                <a:lnTo>
                  <a:pt x="50777" y="102137"/>
                </a:lnTo>
                <a:lnTo>
                  <a:pt x="102161" y="51311"/>
                </a:lnTo>
                <a:lnTo>
                  <a:pt x="50777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72037" y="553987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777" y="0"/>
                </a:moveTo>
                <a:lnTo>
                  <a:pt x="0" y="51311"/>
                </a:lnTo>
                <a:lnTo>
                  <a:pt x="50777" y="102137"/>
                </a:lnTo>
                <a:lnTo>
                  <a:pt x="101756" y="51311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72037" y="553987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11"/>
                </a:moveTo>
                <a:lnTo>
                  <a:pt x="50777" y="102137"/>
                </a:lnTo>
                <a:lnTo>
                  <a:pt x="101756" y="51311"/>
                </a:lnTo>
                <a:lnTo>
                  <a:pt x="50777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72037" y="557637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777" y="0"/>
                </a:moveTo>
                <a:lnTo>
                  <a:pt x="0" y="51311"/>
                </a:lnTo>
                <a:lnTo>
                  <a:pt x="50777" y="102137"/>
                </a:lnTo>
                <a:lnTo>
                  <a:pt x="101756" y="51311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72037" y="557637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311"/>
                </a:moveTo>
                <a:lnTo>
                  <a:pt x="50777" y="102137"/>
                </a:lnTo>
                <a:lnTo>
                  <a:pt x="101756" y="51311"/>
                </a:lnTo>
                <a:lnTo>
                  <a:pt x="50777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7309" y="5568975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50777" y="0"/>
                </a:moveTo>
                <a:lnTo>
                  <a:pt x="0" y="51311"/>
                </a:lnTo>
                <a:lnTo>
                  <a:pt x="50777" y="102137"/>
                </a:lnTo>
                <a:lnTo>
                  <a:pt x="101554" y="51311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67309" y="5568975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0" y="51311"/>
                </a:moveTo>
                <a:lnTo>
                  <a:pt x="50777" y="102137"/>
                </a:lnTo>
                <a:lnTo>
                  <a:pt x="101554" y="51311"/>
                </a:lnTo>
                <a:lnTo>
                  <a:pt x="50777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67309" y="5605502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50777" y="0"/>
                </a:moveTo>
                <a:lnTo>
                  <a:pt x="0" y="51311"/>
                </a:lnTo>
                <a:lnTo>
                  <a:pt x="50777" y="102137"/>
                </a:lnTo>
                <a:lnTo>
                  <a:pt x="101554" y="51311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67309" y="5605502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0" y="51311"/>
                </a:moveTo>
                <a:lnTo>
                  <a:pt x="50777" y="102137"/>
                </a:lnTo>
                <a:lnTo>
                  <a:pt x="101554" y="51311"/>
                </a:lnTo>
                <a:lnTo>
                  <a:pt x="50777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96546" y="5695303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50777" y="0"/>
                </a:moveTo>
                <a:lnTo>
                  <a:pt x="0" y="51311"/>
                </a:lnTo>
                <a:lnTo>
                  <a:pt x="50777" y="102137"/>
                </a:lnTo>
                <a:lnTo>
                  <a:pt x="101554" y="51311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96546" y="5695303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0" y="51311"/>
                </a:moveTo>
                <a:lnTo>
                  <a:pt x="50777" y="102137"/>
                </a:lnTo>
                <a:lnTo>
                  <a:pt x="101554" y="51311"/>
                </a:lnTo>
                <a:lnTo>
                  <a:pt x="50777" y="0"/>
                </a:lnTo>
                <a:lnTo>
                  <a:pt x="0" y="51311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96546" y="5622754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50777" y="0"/>
                </a:moveTo>
                <a:lnTo>
                  <a:pt x="0" y="50826"/>
                </a:lnTo>
                <a:lnTo>
                  <a:pt x="50777" y="102137"/>
                </a:lnTo>
                <a:lnTo>
                  <a:pt x="101554" y="50826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96546" y="5622754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0" y="50826"/>
                </a:moveTo>
                <a:lnTo>
                  <a:pt x="50777" y="102137"/>
                </a:lnTo>
                <a:lnTo>
                  <a:pt x="101554" y="50826"/>
                </a:lnTo>
                <a:lnTo>
                  <a:pt x="50777" y="0"/>
                </a:lnTo>
                <a:lnTo>
                  <a:pt x="0" y="50826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55013" y="4900366"/>
            <a:ext cx="67945" cy="66040"/>
          </a:xfrm>
          <a:custGeom>
            <a:avLst/>
            <a:gdLst/>
            <a:ahLst/>
            <a:cxnLst/>
            <a:rect l="l" t="t" r="r" b="b"/>
            <a:pathLst>
              <a:path w="67944" h="66039">
                <a:moveTo>
                  <a:pt x="34067" y="0"/>
                </a:moveTo>
                <a:lnTo>
                  <a:pt x="20414" y="2569"/>
                </a:lnTo>
                <a:lnTo>
                  <a:pt x="9629" y="9480"/>
                </a:lnTo>
                <a:lnTo>
                  <a:pt x="2546" y="19539"/>
                </a:lnTo>
                <a:lnTo>
                  <a:pt x="0" y="31551"/>
                </a:lnTo>
                <a:lnTo>
                  <a:pt x="2546" y="45254"/>
                </a:lnTo>
                <a:lnTo>
                  <a:pt x="9629" y="56074"/>
                </a:lnTo>
                <a:lnTo>
                  <a:pt x="20414" y="63178"/>
                </a:lnTo>
                <a:lnTo>
                  <a:pt x="34067" y="65732"/>
                </a:lnTo>
                <a:lnTo>
                  <a:pt x="47424" y="63178"/>
                </a:lnTo>
                <a:lnTo>
                  <a:pt x="58052" y="56074"/>
                </a:lnTo>
                <a:lnTo>
                  <a:pt x="65073" y="45254"/>
                </a:lnTo>
                <a:lnTo>
                  <a:pt x="67608" y="31551"/>
                </a:lnTo>
                <a:lnTo>
                  <a:pt x="65073" y="19539"/>
                </a:lnTo>
                <a:lnTo>
                  <a:pt x="58052" y="9480"/>
                </a:lnTo>
                <a:lnTo>
                  <a:pt x="47424" y="2569"/>
                </a:lnTo>
                <a:lnTo>
                  <a:pt x="34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55013" y="4900366"/>
            <a:ext cx="67945" cy="66040"/>
          </a:xfrm>
          <a:custGeom>
            <a:avLst/>
            <a:gdLst/>
            <a:ahLst/>
            <a:cxnLst/>
            <a:rect l="l" t="t" r="r" b="b"/>
            <a:pathLst>
              <a:path w="67944" h="66039">
                <a:moveTo>
                  <a:pt x="0" y="31551"/>
                </a:moveTo>
                <a:lnTo>
                  <a:pt x="2546" y="45254"/>
                </a:lnTo>
                <a:lnTo>
                  <a:pt x="9629" y="56074"/>
                </a:lnTo>
                <a:lnTo>
                  <a:pt x="20414" y="63178"/>
                </a:lnTo>
                <a:lnTo>
                  <a:pt x="34067" y="65732"/>
                </a:lnTo>
                <a:lnTo>
                  <a:pt x="47424" y="63178"/>
                </a:lnTo>
                <a:lnTo>
                  <a:pt x="58052" y="56074"/>
                </a:lnTo>
                <a:lnTo>
                  <a:pt x="65073" y="45254"/>
                </a:lnTo>
                <a:lnTo>
                  <a:pt x="67608" y="31551"/>
                </a:lnTo>
                <a:lnTo>
                  <a:pt x="65073" y="19539"/>
                </a:lnTo>
                <a:lnTo>
                  <a:pt x="58052" y="9480"/>
                </a:lnTo>
                <a:lnTo>
                  <a:pt x="47424" y="2569"/>
                </a:lnTo>
                <a:lnTo>
                  <a:pt x="34067" y="0"/>
                </a:lnTo>
                <a:lnTo>
                  <a:pt x="20414" y="2569"/>
                </a:lnTo>
                <a:lnTo>
                  <a:pt x="9629" y="9480"/>
                </a:lnTo>
                <a:lnTo>
                  <a:pt x="2546" y="19539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55013" y="4810565"/>
            <a:ext cx="67945" cy="66040"/>
          </a:xfrm>
          <a:custGeom>
            <a:avLst/>
            <a:gdLst/>
            <a:ahLst/>
            <a:cxnLst/>
            <a:rect l="l" t="t" r="r" b="b"/>
            <a:pathLst>
              <a:path w="67944" h="66039">
                <a:moveTo>
                  <a:pt x="34067" y="0"/>
                </a:moveTo>
                <a:lnTo>
                  <a:pt x="20414" y="2512"/>
                </a:lnTo>
                <a:lnTo>
                  <a:pt x="9629" y="9328"/>
                </a:lnTo>
                <a:lnTo>
                  <a:pt x="2546" y="19368"/>
                </a:lnTo>
                <a:lnTo>
                  <a:pt x="0" y="31551"/>
                </a:lnTo>
                <a:lnTo>
                  <a:pt x="2546" y="44998"/>
                </a:lnTo>
                <a:lnTo>
                  <a:pt x="9629" y="55847"/>
                </a:lnTo>
                <a:lnTo>
                  <a:pt x="20414" y="63093"/>
                </a:lnTo>
                <a:lnTo>
                  <a:pt x="34067" y="65732"/>
                </a:lnTo>
                <a:lnTo>
                  <a:pt x="47424" y="63093"/>
                </a:lnTo>
                <a:lnTo>
                  <a:pt x="58052" y="55847"/>
                </a:lnTo>
                <a:lnTo>
                  <a:pt x="65073" y="44998"/>
                </a:lnTo>
                <a:lnTo>
                  <a:pt x="67608" y="31551"/>
                </a:lnTo>
                <a:lnTo>
                  <a:pt x="65073" y="19368"/>
                </a:lnTo>
                <a:lnTo>
                  <a:pt x="58052" y="9328"/>
                </a:lnTo>
                <a:lnTo>
                  <a:pt x="47424" y="2512"/>
                </a:lnTo>
                <a:lnTo>
                  <a:pt x="34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55013" y="4810565"/>
            <a:ext cx="67945" cy="66040"/>
          </a:xfrm>
          <a:custGeom>
            <a:avLst/>
            <a:gdLst/>
            <a:ahLst/>
            <a:cxnLst/>
            <a:rect l="l" t="t" r="r" b="b"/>
            <a:pathLst>
              <a:path w="67944" h="66039">
                <a:moveTo>
                  <a:pt x="0" y="31551"/>
                </a:moveTo>
                <a:lnTo>
                  <a:pt x="2546" y="44998"/>
                </a:lnTo>
                <a:lnTo>
                  <a:pt x="9629" y="55847"/>
                </a:lnTo>
                <a:lnTo>
                  <a:pt x="20414" y="63093"/>
                </a:lnTo>
                <a:lnTo>
                  <a:pt x="34067" y="65732"/>
                </a:lnTo>
                <a:lnTo>
                  <a:pt x="47424" y="63093"/>
                </a:lnTo>
                <a:lnTo>
                  <a:pt x="58052" y="55847"/>
                </a:lnTo>
                <a:lnTo>
                  <a:pt x="65073" y="44998"/>
                </a:lnTo>
                <a:lnTo>
                  <a:pt x="67608" y="31551"/>
                </a:lnTo>
                <a:lnTo>
                  <a:pt x="65073" y="19368"/>
                </a:lnTo>
                <a:lnTo>
                  <a:pt x="58052" y="9328"/>
                </a:lnTo>
                <a:lnTo>
                  <a:pt x="47424" y="2512"/>
                </a:lnTo>
                <a:lnTo>
                  <a:pt x="34067" y="0"/>
                </a:lnTo>
                <a:lnTo>
                  <a:pt x="20414" y="2512"/>
                </a:lnTo>
                <a:lnTo>
                  <a:pt x="9629" y="9328"/>
                </a:lnTo>
                <a:lnTo>
                  <a:pt x="2546" y="19368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55013" y="4842117"/>
            <a:ext cx="67945" cy="68580"/>
          </a:xfrm>
          <a:custGeom>
            <a:avLst/>
            <a:gdLst/>
            <a:ahLst/>
            <a:cxnLst/>
            <a:rect l="l" t="t" r="r" b="b"/>
            <a:pathLst>
              <a:path w="67944" h="68579">
                <a:moveTo>
                  <a:pt x="34067" y="0"/>
                </a:moveTo>
                <a:lnTo>
                  <a:pt x="20414" y="2553"/>
                </a:lnTo>
                <a:lnTo>
                  <a:pt x="9629" y="9657"/>
                </a:lnTo>
                <a:lnTo>
                  <a:pt x="2546" y="20478"/>
                </a:lnTo>
                <a:lnTo>
                  <a:pt x="0" y="34180"/>
                </a:lnTo>
                <a:lnTo>
                  <a:pt x="2546" y="47595"/>
                </a:lnTo>
                <a:lnTo>
                  <a:pt x="9629" y="58375"/>
                </a:lnTo>
                <a:lnTo>
                  <a:pt x="20414" y="65552"/>
                </a:lnTo>
                <a:lnTo>
                  <a:pt x="34067" y="68159"/>
                </a:lnTo>
                <a:lnTo>
                  <a:pt x="47424" y="65552"/>
                </a:lnTo>
                <a:lnTo>
                  <a:pt x="58052" y="58375"/>
                </a:lnTo>
                <a:lnTo>
                  <a:pt x="65073" y="47595"/>
                </a:lnTo>
                <a:lnTo>
                  <a:pt x="67608" y="34180"/>
                </a:lnTo>
                <a:lnTo>
                  <a:pt x="65073" y="20478"/>
                </a:lnTo>
                <a:lnTo>
                  <a:pt x="58052" y="9657"/>
                </a:lnTo>
                <a:lnTo>
                  <a:pt x="47424" y="2553"/>
                </a:lnTo>
                <a:lnTo>
                  <a:pt x="34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55013" y="4842117"/>
            <a:ext cx="67945" cy="68580"/>
          </a:xfrm>
          <a:custGeom>
            <a:avLst/>
            <a:gdLst/>
            <a:ahLst/>
            <a:cxnLst/>
            <a:rect l="l" t="t" r="r" b="b"/>
            <a:pathLst>
              <a:path w="67944" h="68579">
                <a:moveTo>
                  <a:pt x="0" y="34180"/>
                </a:moveTo>
                <a:lnTo>
                  <a:pt x="2546" y="47595"/>
                </a:lnTo>
                <a:lnTo>
                  <a:pt x="9629" y="58375"/>
                </a:lnTo>
                <a:lnTo>
                  <a:pt x="20414" y="65552"/>
                </a:lnTo>
                <a:lnTo>
                  <a:pt x="34067" y="68159"/>
                </a:lnTo>
                <a:lnTo>
                  <a:pt x="47424" y="65552"/>
                </a:lnTo>
                <a:lnTo>
                  <a:pt x="58052" y="58375"/>
                </a:lnTo>
                <a:lnTo>
                  <a:pt x="65073" y="47595"/>
                </a:lnTo>
                <a:lnTo>
                  <a:pt x="67608" y="34180"/>
                </a:lnTo>
                <a:lnTo>
                  <a:pt x="65073" y="20478"/>
                </a:lnTo>
                <a:lnTo>
                  <a:pt x="58052" y="9657"/>
                </a:lnTo>
                <a:lnTo>
                  <a:pt x="47424" y="2553"/>
                </a:lnTo>
                <a:lnTo>
                  <a:pt x="34067" y="0"/>
                </a:lnTo>
                <a:lnTo>
                  <a:pt x="20414" y="2553"/>
                </a:lnTo>
                <a:lnTo>
                  <a:pt x="9629" y="9657"/>
                </a:lnTo>
                <a:lnTo>
                  <a:pt x="2546" y="20478"/>
                </a:lnTo>
                <a:lnTo>
                  <a:pt x="0" y="34180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20603" y="4818049"/>
            <a:ext cx="66040" cy="67945"/>
          </a:xfrm>
          <a:custGeom>
            <a:avLst/>
            <a:gdLst/>
            <a:ahLst/>
            <a:cxnLst/>
            <a:rect l="l" t="t" r="r" b="b"/>
            <a:pathLst>
              <a:path w="66039" h="67945">
                <a:moveTo>
                  <a:pt x="31578" y="0"/>
                </a:moveTo>
                <a:lnTo>
                  <a:pt x="19569" y="2521"/>
                </a:lnTo>
                <a:lnTo>
                  <a:pt x="9500" y="9556"/>
                </a:lnTo>
                <a:lnTo>
                  <a:pt x="2575" y="20307"/>
                </a:lnTo>
                <a:lnTo>
                  <a:pt x="0" y="33978"/>
                </a:lnTo>
                <a:lnTo>
                  <a:pt x="2575" y="47393"/>
                </a:lnTo>
                <a:lnTo>
                  <a:pt x="9500" y="58173"/>
                </a:lnTo>
                <a:lnTo>
                  <a:pt x="19569" y="65349"/>
                </a:lnTo>
                <a:lnTo>
                  <a:pt x="31578" y="67957"/>
                </a:lnTo>
                <a:lnTo>
                  <a:pt x="45228" y="65349"/>
                </a:lnTo>
                <a:lnTo>
                  <a:pt x="56006" y="58173"/>
                </a:lnTo>
                <a:lnTo>
                  <a:pt x="63082" y="47393"/>
                </a:lnTo>
                <a:lnTo>
                  <a:pt x="65626" y="33978"/>
                </a:lnTo>
                <a:lnTo>
                  <a:pt x="63082" y="20307"/>
                </a:lnTo>
                <a:lnTo>
                  <a:pt x="56006" y="9556"/>
                </a:lnTo>
                <a:lnTo>
                  <a:pt x="45228" y="2521"/>
                </a:lnTo>
                <a:lnTo>
                  <a:pt x="31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20603" y="4818049"/>
            <a:ext cx="66040" cy="67945"/>
          </a:xfrm>
          <a:custGeom>
            <a:avLst/>
            <a:gdLst/>
            <a:ahLst/>
            <a:cxnLst/>
            <a:rect l="l" t="t" r="r" b="b"/>
            <a:pathLst>
              <a:path w="66039" h="67945">
                <a:moveTo>
                  <a:pt x="0" y="33978"/>
                </a:moveTo>
                <a:lnTo>
                  <a:pt x="2575" y="47393"/>
                </a:lnTo>
                <a:lnTo>
                  <a:pt x="9500" y="58173"/>
                </a:lnTo>
                <a:lnTo>
                  <a:pt x="19569" y="65349"/>
                </a:lnTo>
                <a:lnTo>
                  <a:pt x="31578" y="67957"/>
                </a:lnTo>
                <a:lnTo>
                  <a:pt x="45228" y="65349"/>
                </a:lnTo>
                <a:lnTo>
                  <a:pt x="56006" y="58173"/>
                </a:lnTo>
                <a:lnTo>
                  <a:pt x="63082" y="47393"/>
                </a:lnTo>
                <a:lnTo>
                  <a:pt x="65626" y="33978"/>
                </a:lnTo>
                <a:lnTo>
                  <a:pt x="63082" y="20307"/>
                </a:lnTo>
                <a:lnTo>
                  <a:pt x="56006" y="9556"/>
                </a:lnTo>
                <a:lnTo>
                  <a:pt x="45228" y="2521"/>
                </a:lnTo>
                <a:lnTo>
                  <a:pt x="31578" y="0"/>
                </a:lnTo>
                <a:lnTo>
                  <a:pt x="19569" y="2521"/>
                </a:lnTo>
                <a:lnTo>
                  <a:pt x="9500" y="9556"/>
                </a:lnTo>
                <a:lnTo>
                  <a:pt x="2575" y="20307"/>
                </a:lnTo>
                <a:lnTo>
                  <a:pt x="0" y="33978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20603" y="4698517"/>
            <a:ext cx="66040" cy="68580"/>
          </a:xfrm>
          <a:custGeom>
            <a:avLst/>
            <a:gdLst/>
            <a:ahLst/>
            <a:cxnLst/>
            <a:rect l="l" t="t" r="r" b="b"/>
            <a:pathLst>
              <a:path w="66039" h="68579">
                <a:moveTo>
                  <a:pt x="31578" y="0"/>
                </a:moveTo>
                <a:lnTo>
                  <a:pt x="19569" y="2638"/>
                </a:lnTo>
                <a:lnTo>
                  <a:pt x="9500" y="9885"/>
                </a:lnTo>
                <a:lnTo>
                  <a:pt x="2575" y="20734"/>
                </a:lnTo>
                <a:lnTo>
                  <a:pt x="0" y="34180"/>
                </a:lnTo>
                <a:lnTo>
                  <a:pt x="2575" y="47766"/>
                </a:lnTo>
                <a:lnTo>
                  <a:pt x="9500" y="58527"/>
                </a:lnTo>
                <a:lnTo>
                  <a:pt x="19569" y="65609"/>
                </a:lnTo>
                <a:lnTo>
                  <a:pt x="31578" y="68159"/>
                </a:lnTo>
                <a:lnTo>
                  <a:pt x="45228" y="65609"/>
                </a:lnTo>
                <a:lnTo>
                  <a:pt x="56006" y="58527"/>
                </a:lnTo>
                <a:lnTo>
                  <a:pt x="63082" y="47766"/>
                </a:lnTo>
                <a:lnTo>
                  <a:pt x="65626" y="34180"/>
                </a:lnTo>
                <a:lnTo>
                  <a:pt x="63082" y="20734"/>
                </a:lnTo>
                <a:lnTo>
                  <a:pt x="56006" y="9885"/>
                </a:lnTo>
                <a:lnTo>
                  <a:pt x="45228" y="2638"/>
                </a:lnTo>
                <a:lnTo>
                  <a:pt x="31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20603" y="4698517"/>
            <a:ext cx="66040" cy="68580"/>
          </a:xfrm>
          <a:custGeom>
            <a:avLst/>
            <a:gdLst/>
            <a:ahLst/>
            <a:cxnLst/>
            <a:rect l="l" t="t" r="r" b="b"/>
            <a:pathLst>
              <a:path w="66039" h="68579">
                <a:moveTo>
                  <a:pt x="0" y="34180"/>
                </a:moveTo>
                <a:lnTo>
                  <a:pt x="2575" y="47766"/>
                </a:lnTo>
                <a:lnTo>
                  <a:pt x="9500" y="58527"/>
                </a:lnTo>
                <a:lnTo>
                  <a:pt x="19569" y="65609"/>
                </a:lnTo>
                <a:lnTo>
                  <a:pt x="31578" y="68159"/>
                </a:lnTo>
                <a:lnTo>
                  <a:pt x="45228" y="65609"/>
                </a:lnTo>
                <a:lnTo>
                  <a:pt x="56006" y="58527"/>
                </a:lnTo>
                <a:lnTo>
                  <a:pt x="63082" y="47766"/>
                </a:lnTo>
                <a:lnTo>
                  <a:pt x="65626" y="34180"/>
                </a:lnTo>
                <a:lnTo>
                  <a:pt x="63082" y="20734"/>
                </a:lnTo>
                <a:lnTo>
                  <a:pt x="56006" y="9885"/>
                </a:lnTo>
                <a:lnTo>
                  <a:pt x="45228" y="2638"/>
                </a:lnTo>
                <a:lnTo>
                  <a:pt x="31578" y="0"/>
                </a:lnTo>
                <a:lnTo>
                  <a:pt x="19569" y="2638"/>
                </a:lnTo>
                <a:lnTo>
                  <a:pt x="9500" y="9885"/>
                </a:lnTo>
                <a:lnTo>
                  <a:pt x="2575" y="20734"/>
                </a:lnTo>
                <a:lnTo>
                  <a:pt x="0" y="34180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20603" y="486396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1578" y="0"/>
                </a:moveTo>
                <a:lnTo>
                  <a:pt x="19569" y="2569"/>
                </a:lnTo>
                <a:lnTo>
                  <a:pt x="9500" y="9480"/>
                </a:lnTo>
                <a:lnTo>
                  <a:pt x="2575" y="19539"/>
                </a:lnTo>
                <a:lnTo>
                  <a:pt x="0" y="31551"/>
                </a:lnTo>
                <a:lnTo>
                  <a:pt x="2575" y="45137"/>
                </a:lnTo>
                <a:lnTo>
                  <a:pt x="9500" y="55897"/>
                </a:lnTo>
                <a:lnTo>
                  <a:pt x="19569" y="62979"/>
                </a:lnTo>
                <a:lnTo>
                  <a:pt x="31578" y="65530"/>
                </a:lnTo>
                <a:lnTo>
                  <a:pt x="45228" y="62979"/>
                </a:lnTo>
                <a:lnTo>
                  <a:pt x="56006" y="55897"/>
                </a:lnTo>
                <a:lnTo>
                  <a:pt x="63082" y="45137"/>
                </a:lnTo>
                <a:lnTo>
                  <a:pt x="65626" y="31551"/>
                </a:lnTo>
                <a:lnTo>
                  <a:pt x="63082" y="19539"/>
                </a:lnTo>
                <a:lnTo>
                  <a:pt x="56006" y="9480"/>
                </a:lnTo>
                <a:lnTo>
                  <a:pt x="45228" y="2569"/>
                </a:lnTo>
                <a:lnTo>
                  <a:pt x="31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20603" y="486396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31551"/>
                </a:moveTo>
                <a:lnTo>
                  <a:pt x="2575" y="45137"/>
                </a:lnTo>
                <a:lnTo>
                  <a:pt x="9500" y="55897"/>
                </a:lnTo>
                <a:lnTo>
                  <a:pt x="19569" y="62979"/>
                </a:lnTo>
                <a:lnTo>
                  <a:pt x="31578" y="65530"/>
                </a:lnTo>
                <a:lnTo>
                  <a:pt x="45228" y="62979"/>
                </a:lnTo>
                <a:lnTo>
                  <a:pt x="56006" y="55897"/>
                </a:lnTo>
                <a:lnTo>
                  <a:pt x="63082" y="45137"/>
                </a:lnTo>
                <a:lnTo>
                  <a:pt x="65626" y="31551"/>
                </a:lnTo>
                <a:lnTo>
                  <a:pt x="63082" y="19539"/>
                </a:lnTo>
                <a:lnTo>
                  <a:pt x="56006" y="9480"/>
                </a:lnTo>
                <a:lnTo>
                  <a:pt x="45228" y="2569"/>
                </a:lnTo>
                <a:lnTo>
                  <a:pt x="31578" y="0"/>
                </a:lnTo>
                <a:lnTo>
                  <a:pt x="19569" y="2569"/>
                </a:lnTo>
                <a:lnTo>
                  <a:pt x="9500" y="9480"/>
                </a:lnTo>
                <a:lnTo>
                  <a:pt x="2575" y="19539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84250" y="480571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1558" y="0"/>
                </a:move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lnTo>
                  <a:pt x="2484" y="44966"/>
                </a:lnTo>
                <a:lnTo>
                  <a:pt x="9255" y="55746"/>
                </a:lnTo>
                <a:lnTo>
                  <a:pt x="19288" y="62922"/>
                </a:lnTo>
                <a:lnTo>
                  <a:pt x="31558" y="65530"/>
                </a:lnTo>
                <a:lnTo>
                  <a:pt x="44976" y="62922"/>
                </a:lnTo>
                <a:lnTo>
                  <a:pt x="55758" y="55746"/>
                </a:lnTo>
                <a:lnTo>
                  <a:pt x="62937" y="44966"/>
                </a:lnTo>
                <a:lnTo>
                  <a:pt x="65545" y="31551"/>
                </a:lnTo>
                <a:lnTo>
                  <a:pt x="62937" y="19539"/>
                </a:lnTo>
                <a:lnTo>
                  <a:pt x="55758" y="9480"/>
                </a:lnTo>
                <a:lnTo>
                  <a:pt x="44976" y="2569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84250" y="480571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31551"/>
                </a:moveTo>
                <a:lnTo>
                  <a:pt x="2484" y="44966"/>
                </a:lnTo>
                <a:lnTo>
                  <a:pt x="9255" y="55746"/>
                </a:lnTo>
                <a:lnTo>
                  <a:pt x="19288" y="62922"/>
                </a:lnTo>
                <a:lnTo>
                  <a:pt x="31558" y="65530"/>
                </a:lnTo>
                <a:lnTo>
                  <a:pt x="44976" y="62922"/>
                </a:lnTo>
                <a:lnTo>
                  <a:pt x="55758" y="55746"/>
                </a:lnTo>
                <a:lnTo>
                  <a:pt x="62937" y="44966"/>
                </a:lnTo>
                <a:lnTo>
                  <a:pt x="65545" y="31551"/>
                </a:lnTo>
                <a:lnTo>
                  <a:pt x="62937" y="19539"/>
                </a:lnTo>
                <a:lnTo>
                  <a:pt x="55758" y="9480"/>
                </a:lnTo>
                <a:lnTo>
                  <a:pt x="44976" y="2569"/>
                </a:lnTo>
                <a:lnTo>
                  <a:pt x="31558" y="0"/>
                </a:ln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984250" y="4893085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1558" y="0"/>
                </a:move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lnTo>
                  <a:pt x="2484" y="45137"/>
                </a:lnTo>
                <a:lnTo>
                  <a:pt x="9255" y="55897"/>
                </a:lnTo>
                <a:lnTo>
                  <a:pt x="19288" y="62979"/>
                </a:lnTo>
                <a:lnTo>
                  <a:pt x="31558" y="65530"/>
                </a:lnTo>
                <a:lnTo>
                  <a:pt x="44976" y="62979"/>
                </a:lnTo>
                <a:lnTo>
                  <a:pt x="55758" y="55897"/>
                </a:lnTo>
                <a:lnTo>
                  <a:pt x="62937" y="45137"/>
                </a:lnTo>
                <a:lnTo>
                  <a:pt x="65545" y="31551"/>
                </a:lnTo>
                <a:lnTo>
                  <a:pt x="62937" y="19539"/>
                </a:lnTo>
                <a:lnTo>
                  <a:pt x="55758" y="9480"/>
                </a:lnTo>
                <a:lnTo>
                  <a:pt x="44976" y="2569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84250" y="4893085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31551"/>
                </a:moveTo>
                <a:lnTo>
                  <a:pt x="2484" y="45137"/>
                </a:lnTo>
                <a:lnTo>
                  <a:pt x="9255" y="55897"/>
                </a:lnTo>
                <a:lnTo>
                  <a:pt x="19288" y="62979"/>
                </a:lnTo>
                <a:lnTo>
                  <a:pt x="31558" y="65530"/>
                </a:lnTo>
                <a:lnTo>
                  <a:pt x="44976" y="62979"/>
                </a:lnTo>
                <a:lnTo>
                  <a:pt x="55758" y="55897"/>
                </a:lnTo>
                <a:lnTo>
                  <a:pt x="62937" y="45137"/>
                </a:lnTo>
                <a:lnTo>
                  <a:pt x="65545" y="31551"/>
                </a:lnTo>
                <a:lnTo>
                  <a:pt x="62937" y="19539"/>
                </a:lnTo>
                <a:lnTo>
                  <a:pt x="55758" y="9480"/>
                </a:lnTo>
                <a:lnTo>
                  <a:pt x="44976" y="2569"/>
                </a:lnTo>
                <a:lnTo>
                  <a:pt x="31558" y="0"/>
                </a:ln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84250" y="483220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1558" y="0"/>
                </a:moveTo>
                <a:lnTo>
                  <a:pt x="19288" y="2600"/>
                </a:lnTo>
                <a:lnTo>
                  <a:pt x="9255" y="9581"/>
                </a:lnTo>
                <a:lnTo>
                  <a:pt x="2484" y="19710"/>
                </a:lnTo>
                <a:lnTo>
                  <a:pt x="0" y="31753"/>
                </a:lnTo>
                <a:lnTo>
                  <a:pt x="2484" y="45339"/>
                </a:lnTo>
                <a:lnTo>
                  <a:pt x="9255" y="56100"/>
                </a:lnTo>
                <a:lnTo>
                  <a:pt x="19288" y="63182"/>
                </a:lnTo>
                <a:lnTo>
                  <a:pt x="31558" y="65732"/>
                </a:lnTo>
                <a:lnTo>
                  <a:pt x="44976" y="63182"/>
                </a:lnTo>
                <a:lnTo>
                  <a:pt x="55758" y="56100"/>
                </a:lnTo>
                <a:lnTo>
                  <a:pt x="62937" y="45339"/>
                </a:lnTo>
                <a:lnTo>
                  <a:pt x="65545" y="31753"/>
                </a:lnTo>
                <a:lnTo>
                  <a:pt x="62937" y="19710"/>
                </a:lnTo>
                <a:lnTo>
                  <a:pt x="55758" y="9581"/>
                </a:lnTo>
                <a:lnTo>
                  <a:pt x="44976" y="2600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84250" y="483220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31753"/>
                </a:moveTo>
                <a:lnTo>
                  <a:pt x="2484" y="45339"/>
                </a:lnTo>
                <a:lnTo>
                  <a:pt x="9255" y="56100"/>
                </a:lnTo>
                <a:lnTo>
                  <a:pt x="19288" y="63182"/>
                </a:lnTo>
                <a:lnTo>
                  <a:pt x="31558" y="65732"/>
                </a:lnTo>
                <a:lnTo>
                  <a:pt x="44976" y="63182"/>
                </a:lnTo>
                <a:lnTo>
                  <a:pt x="55758" y="56100"/>
                </a:lnTo>
                <a:lnTo>
                  <a:pt x="62937" y="45339"/>
                </a:lnTo>
                <a:lnTo>
                  <a:pt x="65545" y="31753"/>
                </a:lnTo>
                <a:lnTo>
                  <a:pt x="62937" y="19710"/>
                </a:lnTo>
                <a:lnTo>
                  <a:pt x="55758" y="9581"/>
                </a:lnTo>
                <a:lnTo>
                  <a:pt x="44976" y="2600"/>
                </a:lnTo>
                <a:lnTo>
                  <a:pt x="31558" y="0"/>
                </a:lnTo>
                <a:lnTo>
                  <a:pt x="19288" y="2600"/>
                </a:lnTo>
                <a:lnTo>
                  <a:pt x="9255" y="9581"/>
                </a:lnTo>
                <a:lnTo>
                  <a:pt x="2484" y="19710"/>
                </a:lnTo>
                <a:lnTo>
                  <a:pt x="0" y="31753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79522" y="4834836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4" h="66039">
                <a:moveTo>
                  <a:pt x="31558" y="0"/>
                </a:move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lnTo>
                  <a:pt x="2484" y="45137"/>
                </a:lnTo>
                <a:lnTo>
                  <a:pt x="9255" y="55897"/>
                </a:lnTo>
                <a:lnTo>
                  <a:pt x="19288" y="62979"/>
                </a:lnTo>
                <a:lnTo>
                  <a:pt x="31558" y="65530"/>
                </a:lnTo>
                <a:lnTo>
                  <a:pt x="44913" y="62979"/>
                </a:lnTo>
                <a:lnTo>
                  <a:pt x="55556" y="55897"/>
                </a:lnTo>
                <a:lnTo>
                  <a:pt x="62595" y="45137"/>
                </a:lnTo>
                <a:lnTo>
                  <a:pt x="65140" y="31551"/>
                </a:lnTo>
                <a:lnTo>
                  <a:pt x="62595" y="19539"/>
                </a:lnTo>
                <a:lnTo>
                  <a:pt x="55556" y="9480"/>
                </a:lnTo>
                <a:lnTo>
                  <a:pt x="44913" y="2569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79522" y="4834836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4" h="66039">
                <a:moveTo>
                  <a:pt x="0" y="31551"/>
                </a:moveTo>
                <a:lnTo>
                  <a:pt x="2484" y="45137"/>
                </a:lnTo>
                <a:lnTo>
                  <a:pt x="9255" y="55897"/>
                </a:lnTo>
                <a:lnTo>
                  <a:pt x="19288" y="62979"/>
                </a:lnTo>
                <a:lnTo>
                  <a:pt x="31558" y="65530"/>
                </a:lnTo>
                <a:lnTo>
                  <a:pt x="44913" y="62979"/>
                </a:lnTo>
                <a:lnTo>
                  <a:pt x="55556" y="55897"/>
                </a:lnTo>
                <a:lnTo>
                  <a:pt x="62595" y="45137"/>
                </a:lnTo>
                <a:lnTo>
                  <a:pt x="65140" y="31551"/>
                </a:lnTo>
                <a:lnTo>
                  <a:pt x="62595" y="19539"/>
                </a:lnTo>
                <a:lnTo>
                  <a:pt x="55556" y="9480"/>
                </a:lnTo>
                <a:lnTo>
                  <a:pt x="44913" y="2569"/>
                </a:lnTo>
                <a:lnTo>
                  <a:pt x="31558" y="0"/>
                </a:ln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79522" y="4929490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4" h="66039">
                <a:moveTo>
                  <a:pt x="31558" y="0"/>
                </a:move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lnTo>
                  <a:pt x="2484" y="45254"/>
                </a:lnTo>
                <a:lnTo>
                  <a:pt x="9255" y="56074"/>
                </a:lnTo>
                <a:lnTo>
                  <a:pt x="19288" y="63178"/>
                </a:lnTo>
                <a:lnTo>
                  <a:pt x="31558" y="65732"/>
                </a:lnTo>
                <a:lnTo>
                  <a:pt x="44913" y="63178"/>
                </a:lnTo>
                <a:lnTo>
                  <a:pt x="55556" y="56074"/>
                </a:lnTo>
                <a:lnTo>
                  <a:pt x="62595" y="45254"/>
                </a:lnTo>
                <a:lnTo>
                  <a:pt x="65140" y="31551"/>
                </a:lnTo>
                <a:lnTo>
                  <a:pt x="62595" y="19539"/>
                </a:lnTo>
                <a:lnTo>
                  <a:pt x="55556" y="9480"/>
                </a:lnTo>
                <a:lnTo>
                  <a:pt x="44913" y="2569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79522" y="4929490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4" h="66039">
                <a:moveTo>
                  <a:pt x="0" y="31551"/>
                </a:moveTo>
                <a:lnTo>
                  <a:pt x="2484" y="45254"/>
                </a:lnTo>
                <a:lnTo>
                  <a:pt x="9255" y="56074"/>
                </a:lnTo>
                <a:lnTo>
                  <a:pt x="19288" y="63178"/>
                </a:lnTo>
                <a:lnTo>
                  <a:pt x="31558" y="65732"/>
                </a:lnTo>
                <a:lnTo>
                  <a:pt x="44913" y="63178"/>
                </a:lnTo>
                <a:lnTo>
                  <a:pt x="55556" y="56074"/>
                </a:lnTo>
                <a:lnTo>
                  <a:pt x="62595" y="45254"/>
                </a:lnTo>
                <a:lnTo>
                  <a:pt x="65140" y="31551"/>
                </a:lnTo>
                <a:lnTo>
                  <a:pt x="62595" y="19539"/>
                </a:lnTo>
                <a:lnTo>
                  <a:pt x="55556" y="9480"/>
                </a:lnTo>
                <a:lnTo>
                  <a:pt x="44913" y="2569"/>
                </a:lnTo>
                <a:lnTo>
                  <a:pt x="31558" y="0"/>
                </a:lnTo>
                <a:lnTo>
                  <a:pt x="19288" y="2569"/>
                </a:lnTo>
                <a:lnTo>
                  <a:pt x="9255" y="9480"/>
                </a:lnTo>
                <a:lnTo>
                  <a:pt x="2484" y="19539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79522" y="4910276"/>
            <a:ext cx="65405" cy="68580"/>
          </a:xfrm>
          <a:custGeom>
            <a:avLst/>
            <a:gdLst/>
            <a:ahLst/>
            <a:cxnLst/>
            <a:rect l="l" t="t" r="r" b="b"/>
            <a:pathLst>
              <a:path w="65404" h="68579">
                <a:moveTo>
                  <a:pt x="31558" y="0"/>
                </a:moveTo>
                <a:lnTo>
                  <a:pt x="19288" y="2550"/>
                </a:lnTo>
                <a:lnTo>
                  <a:pt x="9255" y="9632"/>
                </a:lnTo>
                <a:lnTo>
                  <a:pt x="2484" y="20392"/>
                </a:lnTo>
                <a:lnTo>
                  <a:pt x="0" y="33978"/>
                </a:lnTo>
                <a:lnTo>
                  <a:pt x="2484" y="47425"/>
                </a:lnTo>
                <a:lnTo>
                  <a:pt x="9255" y="58274"/>
                </a:lnTo>
                <a:lnTo>
                  <a:pt x="19288" y="65520"/>
                </a:lnTo>
                <a:lnTo>
                  <a:pt x="31558" y="68159"/>
                </a:lnTo>
                <a:lnTo>
                  <a:pt x="44913" y="65520"/>
                </a:lnTo>
                <a:lnTo>
                  <a:pt x="55556" y="58274"/>
                </a:lnTo>
                <a:lnTo>
                  <a:pt x="62595" y="47425"/>
                </a:lnTo>
                <a:lnTo>
                  <a:pt x="65140" y="33978"/>
                </a:lnTo>
                <a:lnTo>
                  <a:pt x="62595" y="20392"/>
                </a:lnTo>
                <a:lnTo>
                  <a:pt x="55556" y="9632"/>
                </a:lnTo>
                <a:lnTo>
                  <a:pt x="44913" y="2550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79522" y="4910276"/>
            <a:ext cx="65405" cy="68580"/>
          </a:xfrm>
          <a:custGeom>
            <a:avLst/>
            <a:gdLst/>
            <a:ahLst/>
            <a:cxnLst/>
            <a:rect l="l" t="t" r="r" b="b"/>
            <a:pathLst>
              <a:path w="65404" h="68579">
                <a:moveTo>
                  <a:pt x="0" y="33978"/>
                </a:moveTo>
                <a:lnTo>
                  <a:pt x="2484" y="47425"/>
                </a:lnTo>
                <a:lnTo>
                  <a:pt x="9255" y="58274"/>
                </a:lnTo>
                <a:lnTo>
                  <a:pt x="19288" y="65520"/>
                </a:lnTo>
                <a:lnTo>
                  <a:pt x="31558" y="68159"/>
                </a:lnTo>
                <a:lnTo>
                  <a:pt x="44913" y="65520"/>
                </a:lnTo>
                <a:lnTo>
                  <a:pt x="55556" y="58274"/>
                </a:lnTo>
                <a:lnTo>
                  <a:pt x="62595" y="47425"/>
                </a:lnTo>
                <a:lnTo>
                  <a:pt x="65140" y="33978"/>
                </a:lnTo>
                <a:lnTo>
                  <a:pt x="62595" y="20392"/>
                </a:lnTo>
                <a:lnTo>
                  <a:pt x="55556" y="9632"/>
                </a:lnTo>
                <a:lnTo>
                  <a:pt x="44913" y="2550"/>
                </a:lnTo>
                <a:lnTo>
                  <a:pt x="31558" y="0"/>
                </a:lnTo>
                <a:lnTo>
                  <a:pt x="19288" y="2550"/>
                </a:lnTo>
                <a:lnTo>
                  <a:pt x="9255" y="9632"/>
                </a:lnTo>
                <a:lnTo>
                  <a:pt x="2484" y="20392"/>
                </a:lnTo>
                <a:lnTo>
                  <a:pt x="0" y="33978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74187" y="4983290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33986" y="0"/>
                </a:moveTo>
                <a:lnTo>
                  <a:pt x="20568" y="2512"/>
                </a:lnTo>
                <a:lnTo>
                  <a:pt x="9786" y="9328"/>
                </a:lnTo>
                <a:lnTo>
                  <a:pt x="2607" y="19368"/>
                </a:lnTo>
                <a:lnTo>
                  <a:pt x="0" y="31551"/>
                </a:lnTo>
                <a:lnTo>
                  <a:pt x="2607" y="44966"/>
                </a:lnTo>
                <a:lnTo>
                  <a:pt x="9786" y="55746"/>
                </a:lnTo>
                <a:lnTo>
                  <a:pt x="20568" y="62922"/>
                </a:lnTo>
                <a:lnTo>
                  <a:pt x="33986" y="65530"/>
                </a:lnTo>
                <a:lnTo>
                  <a:pt x="47692" y="62922"/>
                </a:lnTo>
                <a:lnTo>
                  <a:pt x="58515" y="55746"/>
                </a:lnTo>
                <a:lnTo>
                  <a:pt x="65620" y="44966"/>
                </a:lnTo>
                <a:lnTo>
                  <a:pt x="68175" y="31551"/>
                </a:lnTo>
                <a:lnTo>
                  <a:pt x="65620" y="19368"/>
                </a:lnTo>
                <a:lnTo>
                  <a:pt x="58515" y="9328"/>
                </a:lnTo>
                <a:lnTo>
                  <a:pt x="47692" y="2512"/>
                </a:lnTo>
                <a:lnTo>
                  <a:pt x="33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74187" y="4983290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0" y="31551"/>
                </a:moveTo>
                <a:lnTo>
                  <a:pt x="2607" y="44966"/>
                </a:lnTo>
                <a:lnTo>
                  <a:pt x="9786" y="55746"/>
                </a:lnTo>
                <a:lnTo>
                  <a:pt x="20568" y="62922"/>
                </a:lnTo>
                <a:lnTo>
                  <a:pt x="33986" y="65530"/>
                </a:lnTo>
                <a:lnTo>
                  <a:pt x="47692" y="62922"/>
                </a:lnTo>
                <a:lnTo>
                  <a:pt x="58515" y="55746"/>
                </a:lnTo>
                <a:lnTo>
                  <a:pt x="65620" y="44966"/>
                </a:lnTo>
                <a:lnTo>
                  <a:pt x="68175" y="31551"/>
                </a:lnTo>
                <a:lnTo>
                  <a:pt x="65620" y="19368"/>
                </a:lnTo>
                <a:lnTo>
                  <a:pt x="58515" y="9328"/>
                </a:lnTo>
                <a:lnTo>
                  <a:pt x="47692" y="2512"/>
                </a:lnTo>
                <a:lnTo>
                  <a:pt x="33986" y="0"/>
                </a:lnTo>
                <a:lnTo>
                  <a:pt x="20568" y="2512"/>
                </a:lnTo>
                <a:lnTo>
                  <a:pt x="9786" y="9328"/>
                </a:lnTo>
                <a:lnTo>
                  <a:pt x="2607" y="19368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74187" y="4978436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33986" y="0"/>
                </a:moveTo>
                <a:lnTo>
                  <a:pt x="20568" y="2483"/>
                </a:lnTo>
                <a:lnTo>
                  <a:pt x="9786" y="9253"/>
                </a:lnTo>
                <a:lnTo>
                  <a:pt x="2607" y="19283"/>
                </a:lnTo>
                <a:lnTo>
                  <a:pt x="0" y="31551"/>
                </a:lnTo>
                <a:lnTo>
                  <a:pt x="2607" y="44966"/>
                </a:lnTo>
                <a:lnTo>
                  <a:pt x="9786" y="55746"/>
                </a:lnTo>
                <a:lnTo>
                  <a:pt x="20568" y="62922"/>
                </a:lnTo>
                <a:lnTo>
                  <a:pt x="33986" y="65530"/>
                </a:lnTo>
                <a:lnTo>
                  <a:pt x="47692" y="62922"/>
                </a:lnTo>
                <a:lnTo>
                  <a:pt x="58515" y="55746"/>
                </a:lnTo>
                <a:lnTo>
                  <a:pt x="65620" y="44966"/>
                </a:lnTo>
                <a:lnTo>
                  <a:pt x="68175" y="31551"/>
                </a:lnTo>
                <a:lnTo>
                  <a:pt x="65620" y="19283"/>
                </a:lnTo>
                <a:lnTo>
                  <a:pt x="58515" y="9253"/>
                </a:lnTo>
                <a:lnTo>
                  <a:pt x="47692" y="2483"/>
                </a:lnTo>
                <a:lnTo>
                  <a:pt x="33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74187" y="4978436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0" y="31551"/>
                </a:moveTo>
                <a:lnTo>
                  <a:pt x="2607" y="44966"/>
                </a:lnTo>
                <a:lnTo>
                  <a:pt x="9786" y="55746"/>
                </a:lnTo>
                <a:lnTo>
                  <a:pt x="20568" y="62922"/>
                </a:lnTo>
                <a:lnTo>
                  <a:pt x="33986" y="65530"/>
                </a:lnTo>
                <a:lnTo>
                  <a:pt x="47692" y="62922"/>
                </a:lnTo>
                <a:lnTo>
                  <a:pt x="58515" y="55746"/>
                </a:lnTo>
                <a:lnTo>
                  <a:pt x="65620" y="44966"/>
                </a:lnTo>
                <a:lnTo>
                  <a:pt x="68175" y="31551"/>
                </a:lnTo>
                <a:lnTo>
                  <a:pt x="65620" y="19283"/>
                </a:lnTo>
                <a:lnTo>
                  <a:pt x="58515" y="9253"/>
                </a:lnTo>
                <a:lnTo>
                  <a:pt x="47692" y="2483"/>
                </a:lnTo>
                <a:lnTo>
                  <a:pt x="33986" y="0"/>
                </a:lnTo>
                <a:lnTo>
                  <a:pt x="20568" y="2483"/>
                </a:lnTo>
                <a:lnTo>
                  <a:pt x="9786" y="9253"/>
                </a:lnTo>
                <a:lnTo>
                  <a:pt x="2607" y="19283"/>
                </a:lnTo>
                <a:lnTo>
                  <a:pt x="0" y="31551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74187" y="494182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3986" y="0"/>
                </a:moveTo>
                <a:lnTo>
                  <a:pt x="20568" y="2550"/>
                </a:lnTo>
                <a:lnTo>
                  <a:pt x="9786" y="9632"/>
                </a:lnTo>
                <a:lnTo>
                  <a:pt x="2607" y="20392"/>
                </a:lnTo>
                <a:lnTo>
                  <a:pt x="0" y="33978"/>
                </a:lnTo>
                <a:lnTo>
                  <a:pt x="2607" y="47510"/>
                </a:lnTo>
                <a:lnTo>
                  <a:pt x="9786" y="58350"/>
                </a:lnTo>
                <a:lnTo>
                  <a:pt x="20568" y="65549"/>
                </a:lnTo>
                <a:lnTo>
                  <a:pt x="33986" y="68159"/>
                </a:lnTo>
                <a:lnTo>
                  <a:pt x="47692" y="65549"/>
                </a:lnTo>
                <a:lnTo>
                  <a:pt x="58515" y="58350"/>
                </a:lnTo>
                <a:lnTo>
                  <a:pt x="65620" y="47510"/>
                </a:lnTo>
                <a:lnTo>
                  <a:pt x="68175" y="33978"/>
                </a:lnTo>
                <a:lnTo>
                  <a:pt x="65620" y="20392"/>
                </a:lnTo>
                <a:lnTo>
                  <a:pt x="58515" y="9632"/>
                </a:lnTo>
                <a:lnTo>
                  <a:pt x="47692" y="2550"/>
                </a:lnTo>
                <a:lnTo>
                  <a:pt x="33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4187" y="494182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33978"/>
                </a:moveTo>
                <a:lnTo>
                  <a:pt x="2607" y="47510"/>
                </a:lnTo>
                <a:lnTo>
                  <a:pt x="9786" y="58350"/>
                </a:lnTo>
                <a:lnTo>
                  <a:pt x="20568" y="65549"/>
                </a:lnTo>
                <a:lnTo>
                  <a:pt x="33986" y="68159"/>
                </a:lnTo>
                <a:lnTo>
                  <a:pt x="47692" y="65549"/>
                </a:lnTo>
                <a:lnTo>
                  <a:pt x="58515" y="58350"/>
                </a:lnTo>
                <a:lnTo>
                  <a:pt x="65620" y="47510"/>
                </a:lnTo>
                <a:lnTo>
                  <a:pt x="68175" y="33978"/>
                </a:lnTo>
                <a:lnTo>
                  <a:pt x="65620" y="20392"/>
                </a:lnTo>
                <a:lnTo>
                  <a:pt x="58515" y="9632"/>
                </a:lnTo>
                <a:lnTo>
                  <a:pt x="47692" y="2550"/>
                </a:lnTo>
                <a:lnTo>
                  <a:pt x="33986" y="0"/>
                </a:lnTo>
                <a:lnTo>
                  <a:pt x="20568" y="2550"/>
                </a:lnTo>
                <a:lnTo>
                  <a:pt x="9786" y="9632"/>
                </a:lnTo>
                <a:lnTo>
                  <a:pt x="2607" y="20392"/>
                </a:lnTo>
                <a:lnTo>
                  <a:pt x="0" y="33978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03424" y="5058326"/>
            <a:ext cx="66040" cy="68580"/>
          </a:xfrm>
          <a:custGeom>
            <a:avLst/>
            <a:gdLst/>
            <a:ahLst/>
            <a:cxnLst/>
            <a:rect l="l" t="t" r="r" b="b"/>
            <a:pathLst>
              <a:path w="66040" h="68579">
                <a:moveTo>
                  <a:pt x="31558" y="0"/>
                </a:moveTo>
                <a:lnTo>
                  <a:pt x="19544" y="2607"/>
                </a:lnTo>
                <a:lnTo>
                  <a:pt x="9482" y="9784"/>
                </a:lnTo>
                <a:lnTo>
                  <a:pt x="2569" y="20563"/>
                </a:lnTo>
                <a:lnTo>
                  <a:pt x="0" y="33978"/>
                </a:lnTo>
                <a:lnTo>
                  <a:pt x="2569" y="47639"/>
                </a:lnTo>
                <a:lnTo>
                  <a:pt x="9482" y="58428"/>
                </a:lnTo>
                <a:lnTo>
                  <a:pt x="19544" y="65512"/>
                </a:lnTo>
                <a:lnTo>
                  <a:pt x="31558" y="68058"/>
                </a:lnTo>
                <a:lnTo>
                  <a:pt x="45147" y="65512"/>
                </a:lnTo>
                <a:lnTo>
                  <a:pt x="55910" y="58428"/>
                </a:lnTo>
                <a:lnTo>
                  <a:pt x="62994" y="47639"/>
                </a:lnTo>
                <a:lnTo>
                  <a:pt x="65545" y="33978"/>
                </a:lnTo>
                <a:lnTo>
                  <a:pt x="62994" y="20563"/>
                </a:lnTo>
                <a:lnTo>
                  <a:pt x="55910" y="9784"/>
                </a:lnTo>
                <a:lnTo>
                  <a:pt x="45147" y="2607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03424" y="5058326"/>
            <a:ext cx="66040" cy="68580"/>
          </a:xfrm>
          <a:custGeom>
            <a:avLst/>
            <a:gdLst/>
            <a:ahLst/>
            <a:cxnLst/>
            <a:rect l="l" t="t" r="r" b="b"/>
            <a:pathLst>
              <a:path w="66040" h="68579">
                <a:moveTo>
                  <a:pt x="0" y="33978"/>
                </a:moveTo>
                <a:lnTo>
                  <a:pt x="2569" y="47639"/>
                </a:lnTo>
                <a:lnTo>
                  <a:pt x="9482" y="58428"/>
                </a:lnTo>
                <a:lnTo>
                  <a:pt x="19544" y="65512"/>
                </a:lnTo>
                <a:lnTo>
                  <a:pt x="31558" y="68058"/>
                </a:lnTo>
                <a:lnTo>
                  <a:pt x="45147" y="65512"/>
                </a:lnTo>
                <a:lnTo>
                  <a:pt x="55910" y="58428"/>
                </a:lnTo>
                <a:lnTo>
                  <a:pt x="62994" y="47639"/>
                </a:lnTo>
                <a:lnTo>
                  <a:pt x="65545" y="33978"/>
                </a:lnTo>
                <a:lnTo>
                  <a:pt x="62994" y="20563"/>
                </a:lnTo>
                <a:lnTo>
                  <a:pt x="55910" y="9784"/>
                </a:lnTo>
                <a:lnTo>
                  <a:pt x="45147" y="2607"/>
                </a:lnTo>
                <a:lnTo>
                  <a:pt x="31558" y="0"/>
                </a:lnTo>
                <a:lnTo>
                  <a:pt x="19544" y="2607"/>
                </a:lnTo>
                <a:lnTo>
                  <a:pt x="9482" y="9784"/>
                </a:lnTo>
                <a:lnTo>
                  <a:pt x="2569" y="20563"/>
                </a:lnTo>
                <a:lnTo>
                  <a:pt x="0" y="33978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03424" y="4988144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1558" y="0"/>
                </a:moveTo>
                <a:lnTo>
                  <a:pt x="19544" y="2515"/>
                </a:lnTo>
                <a:lnTo>
                  <a:pt x="9482" y="9354"/>
                </a:lnTo>
                <a:lnTo>
                  <a:pt x="2569" y="19454"/>
                </a:lnTo>
                <a:lnTo>
                  <a:pt x="0" y="31753"/>
                </a:lnTo>
                <a:lnTo>
                  <a:pt x="2569" y="45168"/>
                </a:lnTo>
                <a:lnTo>
                  <a:pt x="9482" y="55948"/>
                </a:lnTo>
                <a:lnTo>
                  <a:pt x="19544" y="63125"/>
                </a:lnTo>
                <a:lnTo>
                  <a:pt x="31558" y="65732"/>
                </a:lnTo>
                <a:lnTo>
                  <a:pt x="45147" y="63125"/>
                </a:lnTo>
                <a:lnTo>
                  <a:pt x="55910" y="55948"/>
                </a:lnTo>
                <a:lnTo>
                  <a:pt x="62994" y="45168"/>
                </a:lnTo>
                <a:lnTo>
                  <a:pt x="65545" y="31753"/>
                </a:lnTo>
                <a:lnTo>
                  <a:pt x="62994" y="19454"/>
                </a:lnTo>
                <a:lnTo>
                  <a:pt x="55910" y="9354"/>
                </a:lnTo>
                <a:lnTo>
                  <a:pt x="45147" y="2515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03424" y="4988144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31753"/>
                </a:moveTo>
                <a:lnTo>
                  <a:pt x="2569" y="45168"/>
                </a:lnTo>
                <a:lnTo>
                  <a:pt x="9482" y="55948"/>
                </a:lnTo>
                <a:lnTo>
                  <a:pt x="19544" y="63125"/>
                </a:lnTo>
                <a:lnTo>
                  <a:pt x="31558" y="65732"/>
                </a:lnTo>
                <a:lnTo>
                  <a:pt x="45147" y="63125"/>
                </a:lnTo>
                <a:lnTo>
                  <a:pt x="55910" y="55948"/>
                </a:lnTo>
                <a:lnTo>
                  <a:pt x="62994" y="45168"/>
                </a:lnTo>
                <a:lnTo>
                  <a:pt x="65545" y="31753"/>
                </a:lnTo>
                <a:lnTo>
                  <a:pt x="62994" y="19454"/>
                </a:lnTo>
                <a:lnTo>
                  <a:pt x="55910" y="9354"/>
                </a:lnTo>
                <a:lnTo>
                  <a:pt x="45147" y="2515"/>
                </a:lnTo>
                <a:lnTo>
                  <a:pt x="31558" y="0"/>
                </a:lnTo>
                <a:lnTo>
                  <a:pt x="19544" y="2515"/>
                </a:lnTo>
                <a:lnTo>
                  <a:pt x="9482" y="9354"/>
                </a:lnTo>
                <a:lnTo>
                  <a:pt x="2569" y="19454"/>
                </a:lnTo>
                <a:lnTo>
                  <a:pt x="0" y="31753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03424" y="4944255"/>
            <a:ext cx="66040" cy="68580"/>
          </a:xfrm>
          <a:custGeom>
            <a:avLst/>
            <a:gdLst/>
            <a:ahLst/>
            <a:cxnLst/>
            <a:rect l="l" t="t" r="r" b="b"/>
            <a:pathLst>
              <a:path w="66040" h="68579">
                <a:moveTo>
                  <a:pt x="31558" y="0"/>
                </a:moveTo>
                <a:lnTo>
                  <a:pt x="19544" y="2553"/>
                </a:lnTo>
                <a:lnTo>
                  <a:pt x="9482" y="9657"/>
                </a:lnTo>
                <a:lnTo>
                  <a:pt x="2569" y="20478"/>
                </a:lnTo>
                <a:lnTo>
                  <a:pt x="0" y="34180"/>
                </a:lnTo>
                <a:lnTo>
                  <a:pt x="2569" y="47595"/>
                </a:lnTo>
                <a:lnTo>
                  <a:pt x="9482" y="58375"/>
                </a:lnTo>
                <a:lnTo>
                  <a:pt x="19544" y="65552"/>
                </a:lnTo>
                <a:lnTo>
                  <a:pt x="31558" y="68159"/>
                </a:lnTo>
                <a:lnTo>
                  <a:pt x="45147" y="65552"/>
                </a:lnTo>
                <a:lnTo>
                  <a:pt x="55910" y="58375"/>
                </a:lnTo>
                <a:lnTo>
                  <a:pt x="62994" y="47595"/>
                </a:lnTo>
                <a:lnTo>
                  <a:pt x="65545" y="34180"/>
                </a:lnTo>
                <a:lnTo>
                  <a:pt x="62994" y="20478"/>
                </a:lnTo>
                <a:lnTo>
                  <a:pt x="55910" y="9657"/>
                </a:lnTo>
                <a:lnTo>
                  <a:pt x="45147" y="2553"/>
                </a:lnTo>
                <a:lnTo>
                  <a:pt x="31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03424" y="4944255"/>
            <a:ext cx="66040" cy="68580"/>
          </a:xfrm>
          <a:custGeom>
            <a:avLst/>
            <a:gdLst/>
            <a:ahLst/>
            <a:cxnLst/>
            <a:rect l="l" t="t" r="r" b="b"/>
            <a:pathLst>
              <a:path w="66040" h="68579">
                <a:moveTo>
                  <a:pt x="0" y="34180"/>
                </a:moveTo>
                <a:lnTo>
                  <a:pt x="2569" y="47595"/>
                </a:lnTo>
                <a:lnTo>
                  <a:pt x="9482" y="58375"/>
                </a:lnTo>
                <a:lnTo>
                  <a:pt x="19544" y="65552"/>
                </a:lnTo>
                <a:lnTo>
                  <a:pt x="31558" y="68159"/>
                </a:lnTo>
                <a:lnTo>
                  <a:pt x="45147" y="65552"/>
                </a:lnTo>
                <a:lnTo>
                  <a:pt x="55910" y="58375"/>
                </a:lnTo>
                <a:lnTo>
                  <a:pt x="62994" y="47595"/>
                </a:lnTo>
                <a:lnTo>
                  <a:pt x="65545" y="34180"/>
                </a:lnTo>
                <a:lnTo>
                  <a:pt x="62994" y="20478"/>
                </a:lnTo>
                <a:lnTo>
                  <a:pt x="55910" y="9657"/>
                </a:lnTo>
                <a:lnTo>
                  <a:pt x="45147" y="2553"/>
                </a:lnTo>
                <a:lnTo>
                  <a:pt x="31558" y="0"/>
                </a:lnTo>
                <a:lnTo>
                  <a:pt x="19544" y="2553"/>
                </a:lnTo>
                <a:lnTo>
                  <a:pt x="9482" y="9657"/>
                </a:lnTo>
                <a:lnTo>
                  <a:pt x="2569" y="20478"/>
                </a:lnTo>
                <a:lnTo>
                  <a:pt x="0" y="34180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57481" y="5367173"/>
            <a:ext cx="63500" cy="5080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0" y="4934"/>
                </a:moveTo>
                <a:lnTo>
                  <a:pt x="63170" y="4934"/>
                </a:lnTo>
                <a:lnTo>
                  <a:pt x="63170" y="0"/>
                </a:lnTo>
                <a:lnTo>
                  <a:pt x="0" y="0"/>
                </a:lnTo>
                <a:lnTo>
                  <a:pt x="0" y="4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57481" y="536717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57481" y="5372108"/>
            <a:ext cx="63500" cy="7620"/>
          </a:xfrm>
          <a:custGeom>
            <a:avLst/>
            <a:gdLst/>
            <a:ahLst/>
            <a:cxnLst/>
            <a:rect l="l" t="t" r="r" b="b"/>
            <a:pathLst>
              <a:path w="63500" h="7620">
                <a:moveTo>
                  <a:pt x="0" y="7402"/>
                </a:moveTo>
                <a:lnTo>
                  <a:pt x="63170" y="7402"/>
                </a:lnTo>
                <a:lnTo>
                  <a:pt x="63170" y="0"/>
                </a:lnTo>
                <a:lnTo>
                  <a:pt x="0" y="0"/>
                </a:lnTo>
                <a:lnTo>
                  <a:pt x="0" y="7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57481" y="5372108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60">
                <a:moveTo>
                  <a:pt x="0" y="60690"/>
                </a:moveTo>
                <a:lnTo>
                  <a:pt x="63170" y="60690"/>
                </a:lnTo>
                <a:lnTo>
                  <a:pt x="63170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857481" y="537951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57481" y="537951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423071" y="446024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690"/>
                </a:moveTo>
                <a:lnTo>
                  <a:pt x="60704" y="60690"/>
                </a:lnTo>
                <a:lnTo>
                  <a:pt x="60704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423071" y="446024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690"/>
                </a:moveTo>
                <a:lnTo>
                  <a:pt x="60704" y="60690"/>
                </a:lnTo>
                <a:lnTo>
                  <a:pt x="60704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23071" y="419529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690"/>
                </a:moveTo>
                <a:lnTo>
                  <a:pt x="60704" y="60690"/>
                </a:lnTo>
                <a:lnTo>
                  <a:pt x="60704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23071" y="419529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690"/>
                </a:moveTo>
                <a:lnTo>
                  <a:pt x="60704" y="60690"/>
                </a:lnTo>
                <a:lnTo>
                  <a:pt x="60704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23071" y="4642842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60" h="63500">
                <a:moveTo>
                  <a:pt x="0" y="63157"/>
                </a:moveTo>
                <a:lnTo>
                  <a:pt x="60704" y="63157"/>
                </a:lnTo>
                <a:lnTo>
                  <a:pt x="60704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23071" y="4642842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60" h="63500">
                <a:moveTo>
                  <a:pt x="0" y="63157"/>
                </a:moveTo>
                <a:lnTo>
                  <a:pt x="60704" y="63157"/>
                </a:lnTo>
                <a:lnTo>
                  <a:pt x="60704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86678" y="3553304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60" h="63500">
                <a:moveTo>
                  <a:pt x="0" y="63157"/>
                </a:moveTo>
                <a:lnTo>
                  <a:pt x="60704" y="63157"/>
                </a:lnTo>
                <a:lnTo>
                  <a:pt x="60704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86678" y="3553304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60" h="63500">
                <a:moveTo>
                  <a:pt x="0" y="63157"/>
                </a:moveTo>
                <a:lnTo>
                  <a:pt x="60704" y="63157"/>
                </a:lnTo>
                <a:lnTo>
                  <a:pt x="60704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86678" y="347588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690"/>
                </a:moveTo>
                <a:lnTo>
                  <a:pt x="60704" y="60690"/>
                </a:lnTo>
                <a:lnTo>
                  <a:pt x="60704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86678" y="347588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690"/>
                </a:moveTo>
                <a:lnTo>
                  <a:pt x="60704" y="60690"/>
                </a:lnTo>
                <a:lnTo>
                  <a:pt x="60704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81343" y="2882226"/>
            <a:ext cx="61594" cy="27305"/>
          </a:xfrm>
          <a:custGeom>
            <a:avLst/>
            <a:gdLst/>
            <a:ahLst/>
            <a:cxnLst/>
            <a:rect l="l" t="t" r="r" b="b"/>
            <a:pathLst>
              <a:path w="61595" h="27305">
                <a:moveTo>
                  <a:pt x="0" y="26810"/>
                </a:moveTo>
                <a:lnTo>
                  <a:pt x="61197" y="26810"/>
                </a:lnTo>
                <a:lnTo>
                  <a:pt x="61197" y="0"/>
                </a:lnTo>
                <a:lnTo>
                  <a:pt x="0" y="0"/>
                </a:lnTo>
                <a:lnTo>
                  <a:pt x="0" y="26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81343" y="2882226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157"/>
                </a:moveTo>
                <a:lnTo>
                  <a:pt x="61197" y="63157"/>
                </a:lnTo>
                <a:lnTo>
                  <a:pt x="61197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81343" y="3054951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157"/>
                </a:moveTo>
                <a:lnTo>
                  <a:pt x="61197" y="63157"/>
                </a:lnTo>
                <a:lnTo>
                  <a:pt x="61197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81343" y="3054951"/>
            <a:ext cx="61594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157"/>
                </a:moveTo>
                <a:lnTo>
                  <a:pt x="61197" y="63157"/>
                </a:lnTo>
                <a:lnTo>
                  <a:pt x="61197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81343" y="2909037"/>
            <a:ext cx="61594" cy="64135"/>
          </a:xfrm>
          <a:custGeom>
            <a:avLst/>
            <a:gdLst/>
            <a:ahLst/>
            <a:cxnLst/>
            <a:rect l="l" t="t" r="r" b="b"/>
            <a:pathLst>
              <a:path w="61595" h="64135">
                <a:moveTo>
                  <a:pt x="0" y="63651"/>
                </a:moveTo>
                <a:lnTo>
                  <a:pt x="61197" y="63651"/>
                </a:lnTo>
                <a:lnTo>
                  <a:pt x="61197" y="0"/>
                </a:lnTo>
                <a:lnTo>
                  <a:pt x="0" y="0"/>
                </a:lnTo>
                <a:lnTo>
                  <a:pt x="0" y="63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81343" y="2909037"/>
            <a:ext cx="61594" cy="64135"/>
          </a:xfrm>
          <a:custGeom>
            <a:avLst/>
            <a:gdLst/>
            <a:ahLst/>
            <a:cxnLst/>
            <a:rect l="l" t="t" r="r" b="b"/>
            <a:pathLst>
              <a:path w="61595" h="64135">
                <a:moveTo>
                  <a:pt x="0" y="63651"/>
                </a:moveTo>
                <a:lnTo>
                  <a:pt x="61197" y="63651"/>
                </a:lnTo>
                <a:lnTo>
                  <a:pt x="61197" y="0"/>
                </a:lnTo>
                <a:lnTo>
                  <a:pt x="0" y="0"/>
                </a:lnTo>
                <a:lnTo>
                  <a:pt x="0" y="63651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76615" y="2150514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60">
                <a:moveTo>
                  <a:pt x="0" y="60690"/>
                </a:moveTo>
                <a:lnTo>
                  <a:pt x="63170" y="60690"/>
                </a:lnTo>
                <a:lnTo>
                  <a:pt x="63170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76615" y="2150514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60">
                <a:moveTo>
                  <a:pt x="0" y="60690"/>
                </a:moveTo>
                <a:lnTo>
                  <a:pt x="63170" y="60690"/>
                </a:lnTo>
                <a:lnTo>
                  <a:pt x="63170" y="0"/>
                </a:lnTo>
                <a:lnTo>
                  <a:pt x="0" y="0"/>
                </a:lnTo>
                <a:lnTo>
                  <a:pt x="0" y="60690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76615" y="226009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76615" y="226009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05851" y="2444704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59" h="61594">
                <a:moveTo>
                  <a:pt x="0" y="61183"/>
                </a:moveTo>
                <a:lnTo>
                  <a:pt x="60702" y="61183"/>
                </a:lnTo>
                <a:lnTo>
                  <a:pt x="60702" y="0"/>
                </a:lnTo>
                <a:lnTo>
                  <a:pt x="0" y="0"/>
                </a:lnTo>
                <a:lnTo>
                  <a:pt x="0" y="61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05851" y="2444704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59" h="61594">
                <a:moveTo>
                  <a:pt x="0" y="61183"/>
                </a:moveTo>
                <a:lnTo>
                  <a:pt x="60702" y="61183"/>
                </a:lnTo>
                <a:lnTo>
                  <a:pt x="60702" y="0"/>
                </a:lnTo>
                <a:lnTo>
                  <a:pt x="0" y="0"/>
                </a:lnTo>
                <a:lnTo>
                  <a:pt x="0" y="61183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05851" y="2398841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59" h="63500">
                <a:moveTo>
                  <a:pt x="0" y="63157"/>
                </a:moveTo>
                <a:lnTo>
                  <a:pt x="60702" y="63157"/>
                </a:lnTo>
                <a:lnTo>
                  <a:pt x="60702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05851" y="2398841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59" h="63500">
                <a:moveTo>
                  <a:pt x="0" y="63157"/>
                </a:moveTo>
                <a:lnTo>
                  <a:pt x="60702" y="63157"/>
                </a:lnTo>
                <a:lnTo>
                  <a:pt x="60702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05851" y="2245330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59" h="63500">
                <a:moveTo>
                  <a:pt x="0" y="63157"/>
                </a:moveTo>
                <a:lnTo>
                  <a:pt x="60702" y="63157"/>
                </a:lnTo>
                <a:lnTo>
                  <a:pt x="60702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05851" y="2245330"/>
            <a:ext cx="60960" cy="63500"/>
          </a:xfrm>
          <a:custGeom>
            <a:avLst/>
            <a:gdLst/>
            <a:ahLst/>
            <a:cxnLst/>
            <a:rect l="l" t="t" r="r" b="b"/>
            <a:pathLst>
              <a:path w="60959" h="63500">
                <a:moveTo>
                  <a:pt x="0" y="63157"/>
                </a:moveTo>
                <a:lnTo>
                  <a:pt x="60702" y="63157"/>
                </a:lnTo>
                <a:lnTo>
                  <a:pt x="60702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31001" y="2202103"/>
            <a:ext cx="109855" cy="58419"/>
          </a:xfrm>
          <a:custGeom>
            <a:avLst/>
            <a:gdLst/>
            <a:ahLst/>
            <a:cxnLst/>
            <a:rect l="l" t="t" r="r" b="b"/>
            <a:pathLst>
              <a:path w="109854" h="58419">
                <a:moveTo>
                  <a:pt x="0" y="0"/>
                </a:moveTo>
                <a:lnTo>
                  <a:pt x="0" y="58248"/>
                </a:lnTo>
                <a:lnTo>
                  <a:pt x="109646" y="26697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31001" y="2202103"/>
            <a:ext cx="109855" cy="58419"/>
          </a:xfrm>
          <a:custGeom>
            <a:avLst/>
            <a:gdLst/>
            <a:ahLst/>
            <a:cxnLst/>
            <a:rect l="l" t="t" r="r" b="b"/>
            <a:pathLst>
              <a:path w="109854" h="58419">
                <a:moveTo>
                  <a:pt x="0" y="58248"/>
                </a:moveTo>
                <a:lnTo>
                  <a:pt x="109646" y="26697"/>
                </a:lnTo>
                <a:lnTo>
                  <a:pt x="0" y="0"/>
                </a:lnTo>
                <a:lnTo>
                  <a:pt x="0" y="58248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89081" y="2221115"/>
            <a:ext cx="5534660" cy="3214370"/>
          </a:xfrm>
          <a:custGeom>
            <a:avLst/>
            <a:gdLst/>
            <a:ahLst/>
            <a:cxnLst/>
            <a:rect l="l" t="t" r="r" b="b"/>
            <a:pathLst>
              <a:path w="5534659" h="3214370">
                <a:moveTo>
                  <a:pt x="0" y="3214150"/>
                </a:moveTo>
                <a:lnTo>
                  <a:pt x="94251" y="3046381"/>
                </a:lnTo>
                <a:lnTo>
                  <a:pt x="191476" y="2883527"/>
                </a:lnTo>
                <a:lnTo>
                  <a:pt x="293638" y="2725567"/>
                </a:lnTo>
                <a:lnTo>
                  <a:pt x="398267" y="2574686"/>
                </a:lnTo>
                <a:lnTo>
                  <a:pt x="504859" y="2429063"/>
                </a:lnTo>
                <a:lnTo>
                  <a:pt x="614424" y="2290520"/>
                </a:lnTo>
                <a:lnTo>
                  <a:pt x="725972" y="2154201"/>
                </a:lnTo>
                <a:lnTo>
                  <a:pt x="839867" y="2025568"/>
                </a:lnTo>
                <a:lnTo>
                  <a:pt x="956392" y="1901182"/>
                </a:lnTo>
                <a:lnTo>
                  <a:pt x="1075344" y="1782257"/>
                </a:lnTo>
                <a:lnTo>
                  <a:pt x="1197331" y="1667781"/>
                </a:lnTo>
                <a:lnTo>
                  <a:pt x="1318711" y="1558767"/>
                </a:lnTo>
                <a:lnTo>
                  <a:pt x="1442518" y="1456629"/>
                </a:lnTo>
                <a:lnTo>
                  <a:pt x="1565921" y="1356918"/>
                </a:lnTo>
                <a:lnTo>
                  <a:pt x="1692358" y="1261656"/>
                </a:lnTo>
                <a:lnTo>
                  <a:pt x="1818593" y="1169429"/>
                </a:lnTo>
                <a:lnTo>
                  <a:pt x="1945030" y="1084482"/>
                </a:lnTo>
                <a:lnTo>
                  <a:pt x="2073693" y="1001558"/>
                </a:lnTo>
                <a:lnTo>
                  <a:pt x="2202558" y="923691"/>
                </a:lnTo>
                <a:lnTo>
                  <a:pt x="2331423" y="851082"/>
                </a:lnTo>
                <a:lnTo>
                  <a:pt x="2459681" y="780495"/>
                </a:lnTo>
                <a:lnTo>
                  <a:pt x="2590973" y="714965"/>
                </a:lnTo>
                <a:lnTo>
                  <a:pt x="2719838" y="654289"/>
                </a:lnTo>
                <a:lnTo>
                  <a:pt x="2848501" y="595636"/>
                </a:lnTo>
                <a:lnTo>
                  <a:pt x="2974938" y="539814"/>
                </a:lnTo>
                <a:lnTo>
                  <a:pt x="3103196" y="488442"/>
                </a:lnTo>
                <a:lnTo>
                  <a:pt x="3229634" y="440103"/>
                </a:lnTo>
                <a:lnTo>
                  <a:pt x="3353441" y="393787"/>
                </a:lnTo>
                <a:lnTo>
                  <a:pt x="3479878" y="352325"/>
                </a:lnTo>
                <a:lnTo>
                  <a:pt x="3601258" y="313897"/>
                </a:lnTo>
                <a:lnTo>
                  <a:pt x="3722638" y="277289"/>
                </a:lnTo>
                <a:lnTo>
                  <a:pt x="3844018" y="245737"/>
                </a:lnTo>
                <a:lnTo>
                  <a:pt x="3960543" y="214186"/>
                </a:lnTo>
                <a:lnTo>
                  <a:pt x="4077472" y="187084"/>
                </a:lnTo>
                <a:lnTo>
                  <a:pt x="4191569" y="160386"/>
                </a:lnTo>
                <a:lnTo>
                  <a:pt x="4303036" y="138745"/>
                </a:lnTo>
                <a:lnTo>
                  <a:pt x="4412480" y="116902"/>
                </a:lnTo>
                <a:lnTo>
                  <a:pt x="4519092" y="97283"/>
                </a:lnTo>
                <a:lnTo>
                  <a:pt x="4623883" y="80496"/>
                </a:lnTo>
                <a:lnTo>
                  <a:pt x="4723415" y="65530"/>
                </a:lnTo>
                <a:lnTo>
                  <a:pt x="4820316" y="53192"/>
                </a:lnTo>
                <a:lnTo>
                  <a:pt x="4914993" y="41461"/>
                </a:lnTo>
                <a:lnTo>
                  <a:pt x="5007241" y="31551"/>
                </a:lnTo>
                <a:lnTo>
                  <a:pt x="5094635" y="24270"/>
                </a:lnTo>
                <a:lnTo>
                  <a:pt x="5177578" y="16787"/>
                </a:lnTo>
                <a:lnTo>
                  <a:pt x="5257486" y="12337"/>
                </a:lnTo>
                <a:lnTo>
                  <a:pt x="5332944" y="7483"/>
                </a:lnTo>
                <a:lnTo>
                  <a:pt x="5403142" y="4854"/>
                </a:lnTo>
                <a:lnTo>
                  <a:pt x="5471115" y="2427"/>
                </a:lnTo>
                <a:lnTo>
                  <a:pt x="5534435" y="0"/>
                </a:lnTo>
              </a:path>
            </a:pathLst>
          </a:custGeom>
          <a:ln w="2220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05851" y="4954165"/>
            <a:ext cx="5641975" cy="0"/>
          </a:xfrm>
          <a:custGeom>
            <a:avLst/>
            <a:gdLst/>
            <a:ahLst/>
            <a:cxnLst/>
            <a:rect l="l" t="t" r="r" b="b"/>
            <a:pathLst>
              <a:path w="5641975">
                <a:moveTo>
                  <a:pt x="0" y="0"/>
                </a:moveTo>
                <a:lnTo>
                  <a:pt x="5641471" y="0"/>
                </a:lnTo>
              </a:path>
            </a:pathLst>
          </a:custGeom>
          <a:ln w="222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08319" y="5642009"/>
            <a:ext cx="5631815" cy="0"/>
          </a:xfrm>
          <a:custGeom>
            <a:avLst/>
            <a:gdLst/>
            <a:ahLst/>
            <a:cxnLst/>
            <a:rect l="l" t="t" r="r" b="b"/>
            <a:pathLst>
              <a:path w="5631815">
                <a:moveTo>
                  <a:pt x="0" y="0"/>
                </a:moveTo>
                <a:lnTo>
                  <a:pt x="5631518" y="0"/>
                </a:lnTo>
              </a:path>
            </a:pathLst>
          </a:custGeom>
          <a:ln w="22203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30671" y="3089085"/>
            <a:ext cx="1697989" cy="1369060"/>
          </a:xfrm>
          <a:custGeom>
            <a:avLst/>
            <a:gdLst/>
            <a:ahLst/>
            <a:cxnLst/>
            <a:rect l="l" t="t" r="r" b="b"/>
            <a:pathLst>
              <a:path w="1697990" h="1369060">
                <a:moveTo>
                  <a:pt x="0" y="1368750"/>
                </a:moveTo>
                <a:lnTo>
                  <a:pt x="1697719" y="1368750"/>
                </a:lnTo>
                <a:lnTo>
                  <a:pt x="1697719" y="0"/>
                </a:lnTo>
                <a:lnTo>
                  <a:pt x="0" y="0"/>
                </a:lnTo>
                <a:lnTo>
                  <a:pt x="0" y="136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30671" y="3089085"/>
            <a:ext cx="1697989" cy="1369060"/>
          </a:xfrm>
          <a:custGeom>
            <a:avLst/>
            <a:gdLst/>
            <a:ahLst/>
            <a:cxnLst/>
            <a:rect l="l" t="t" r="r" b="b"/>
            <a:pathLst>
              <a:path w="1697990" h="1369060">
                <a:moveTo>
                  <a:pt x="0" y="1368750"/>
                </a:moveTo>
                <a:lnTo>
                  <a:pt x="1697719" y="1368750"/>
                </a:lnTo>
                <a:lnTo>
                  <a:pt x="1697719" y="0"/>
                </a:lnTo>
                <a:lnTo>
                  <a:pt x="0" y="0"/>
                </a:lnTo>
                <a:lnTo>
                  <a:pt x="0" y="1368750"/>
                </a:lnTo>
                <a:close/>
              </a:path>
            </a:pathLst>
          </a:custGeom>
          <a:ln w="9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980916" y="359239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50777" y="0"/>
                </a:moveTo>
                <a:lnTo>
                  <a:pt x="0" y="51170"/>
                </a:lnTo>
                <a:lnTo>
                  <a:pt x="50777" y="102137"/>
                </a:lnTo>
                <a:lnTo>
                  <a:pt x="102161" y="51170"/>
                </a:lnTo>
                <a:lnTo>
                  <a:pt x="5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80916" y="359239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51170"/>
                </a:moveTo>
                <a:lnTo>
                  <a:pt x="50777" y="102137"/>
                </a:lnTo>
                <a:lnTo>
                  <a:pt x="102161" y="51170"/>
                </a:lnTo>
                <a:lnTo>
                  <a:pt x="50777" y="0"/>
                </a:lnTo>
                <a:lnTo>
                  <a:pt x="0" y="51170"/>
                </a:lnTo>
                <a:close/>
              </a:path>
            </a:pathLst>
          </a:custGeom>
          <a:ln w="1233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88199" y="3903661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34188" y="0"/>
                </a:moveTo>
                <a:lnTo>
                  <a:pt x="20482" y="2550"/>
                </a:lnTo>
                <a:lnTo>
                  <a:pt x="9659" y="9632"/>
                </a:lnTo>
                <a:lnTo>
                  <a:pt x="2554" y="20392"/>
                </a:lnTo>
                <a:lnTo>
                  <a:pt x="0" y="33978"/>
                </a:lnTo>
                <a:lnTo>
                  <a:pt x="2554" y="47510"/>
                </a:lnTo>
                <a:lnTo>
                  <a:pt x="9659" y="58350"/>
                </a:lnTo>
                <a:lnTo>
                  <a:pt x="20482" y="65549"/>
                </a:lnTo>
                <a:lnTo>
                  <a:pt x="34188" y="68159"/>
                </a:lnTo>
                <a:lnTo>
                  <a:pt x="47606" y="65549"/>
                </a:lnTo>
                <a:lnTo>
                  <a:pt x="58388" y="58350"/>
                </a:lnTo>
                <a:lnTo>
                  <a:pt x="65567" y="47510"/>
                </a:lnTo>
                <a:lnTo>
                  <a:pt x="68175" y="33978"/>
                </a:lnTo>
                <a:lnTo>
                  <a:pt x="65567" y="20392"/>
                </a:lnTo>
                <a:lnTo>
                  <a:pt x="58388" y="9632"/>
                </a:lnTo>
                <a:lnTo>
                  <a:pt x="47606" y="2550"/>
                </a:lnTo>
                <a:lnTo>
                  <a:pt x="3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88199" y="3903661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0" y="33978"/>
                </a:moveTo>
                <a:lnTo>
                  <a:pt x="2554" y="47510"/>
                </a:lnTo>
                <a:lnTo>
                  <a:pt x="9659" y="58350"/>
                </a:lnTo>
                <a:lnTo>
                  <a:pt x="20482" y="65549"/>
                </a:lnTo>
                <a:lnTo>
                  <a:pt x="34188" y="68159"/>
                </a:lnTo>
                <a:lnTo>
                  <a:pt x="47606" y="65549"/>
                </a:lnTo>
                <a:lnTo>
                  <a:pt x="58388" y="58350"/>
                </a:lnTo>
                <a:lnTo>
                  <a:pt x="65567" y="47510"/>
                </a:lnTo>
                <a:lnTo>
                  <a:pt x="68175" y="33978"/>
                </a:lnTo>
                <a:lnTo>
                  <a:pt x="65567" y="20392"/>
                </a:lnTo>
                <a:lnTo>
                  <a:pt x="58388" y="9632"/>
                </a:lnTo>
                <a:lnTo>
                  <a:pt x="47606" y="2550"/>
                </a:lnTo>
                <a:lnTo>
                  <a:pt x="34188" y="0"/>
                </a:lnTo>
                <a:lnTo>
                  <a:pt x="20482" y="2550"/>
                </a:lnTo>
                <a:lnTo>
                  <a:pt x="9659" y="9632"/>
                </a:lnTo>
                <a:lnTo>
                  <a:pt x="2554" y="20392"/>
                </a:lnTo>
                <a:lnTo>
                  <a:pt x="0" y="33978"/>
                </a:lnTo>
                <a:close/>
              </a:path>
            </a:pathLst>
          </a:custGeom>
          <a:ln w="12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90829" y="421002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90829" y="421002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157"/>
                </a:moveTo>
                <a:lnTo>
                  <a:pt x="63170" y="63157"/>
                </a:lnTo>
                <a:lnTo>
                  <a:pt x="63170" y="0"/>
                </a:lnTo>
                <a:lnTo>
                  <a:pt x="0" y="0"/>
                </a:lnTo>
                <a:lnTo>
                  <a:pt x="0" y="63157"/>
                </a:lnTo>
                <a:close/>
              </a:path>
            </a:pathLst>
          </a:custGeom>
          <a:ln w="1233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5735167" y="3194992"/>
            <a:ext cx="1579245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5" dirty="0">
                <a:latin typeface="Arial"/>
                <a:cs typeface="Arial"/>
              </a:rPr>
              <a:t>'</a:t>
            </a:r>
            <a:r>
              <a:rPr sz="1750" spc="-30" dirty="0">
                <a:latin typeface="Arial"/>
                <a:cs typeface="Arial"/>
              </a:rPr>
              <a:t>M</a:t>
            </a:r>
            <a:r>
              <a:rPr sz="1750" spc="5" dirty="0">
                <a:latin typeface="Arial"/>
                <a:cs typeface="Arial"/>
              </a:rPr>
              <a:t>IL</a:t>
            </a:r>
            <a:r>
              <a:rPr sz="1750" spc="-5" dirty="0">
                <a:latin typeface="Arial"/>
                <a:cs typeface="Arial"/>
              </a:rPr>
              <a:t>L</a:t>
            </a:r>
            <a:r>
              <a:rPr sz="1750" spc="5" dirty="0">
                <a:latin typeface="Arial"/>
                <a:cs typeface="Arial"/>
              </a:rPr>
              <a:t>I</a:t>
            </a:r>
            <a:r>
              <a:rPr sz="1750" spc="-5" dirty="0">
                <a:latin typeface="Arial"/>
                <a:cs typeface="Arial"/>
              </a:rPr>
              <a:t>P</a:t>
            </a:r>
            <a:r>
              <a:rPr sz="1750" spc="10" dirty="0">
                <a:latin typeface="Arial"/>
                <a:cs typeface="Arial"/>
              </a:rPr>
              <a:t>O</a:t>
            </a:r>
            <a:r>
              <a:rPr sz="1750" spc="-5" dirty="0">
                <a:latin typeface="Arial"/>
                <a:cs typeface="Arial"/>
              </a:rPr>
              <a:t>RE</a:t>
            </a:r>
            <a:r>
              <a:rPr sz="1750" dirty="0">
                <a:latin typeface="Arial"/>
                <a:cs typeface="Arial"/>
              </a:rPr>
              <a:t>'</a:t>
            </a:r>
            <a:endParaRPr sz="1750">
              <a:latin typeface="Arial"/>
              <a:cs typeface="Arial"/>
            </a:endParaRPr>
          </a:p>
          <a:p>
            <a:pPr marL="643255" marR="5080">
              <a:lnSpc>
                <a:spcPts val="2390"/>
              </a:lnSpc>
              <a:spcBef>
                <a:spcPts val="130"/>
              </a:spcBef>
            </a:pPr>
            <a:r>
              <a:rPr sz="1750" spc="5" dirty="0">
                <a:latin typeface="Arial"/>
                <a:cs typeface="Arial"/>
              </a:rPr>
              <a:t>0.22m</a:t>
            </a:r>
            <a:r>
              <a:rPr sz="1750" spc="25" dirty="0">
                <a:latin typeface="Arial"/>
                <a:cs typeface="Arial"/>
              </a:rPr>
              <a:t>k</a:t>
            </a:r>
            <a:r>
              <a:rPr sz="1750" spc="5" dirty="0">
                <a:latin typeface="Arial"/>
                <a:cs typeface="Arial"/>
              </a:rPr>
              <a:t>m 0.45m</a:t>
            </a:r>
            <a:r>
              <a:rPr sz="1750" spc="25" dirty="0">
                <a:latin typeface="Arial"/>
                <a:cs typeface="Arial"/>
              </a:rPr>
              <a:t>k</a:t>
            </a:r>
            <a:r>
              <a:rPr sz="1750" spc="5" dirty="0">
                <a:latin typeface="Arial"/>
                <a:cs typeface="Arial"/>
              </a:rPr>
              <a:t>m</a:t>
            </a:r>
            <a:endParaRPr sz="1750">
              <a:latin typeface="Arial"/>
              <a:cs typeface="Arial"/>
            </a:endParaRPr>
          </a:p>
          <a:p>
            <a:pPr marL="643255">
              <a:lnSpc>
                <a:spcPct val="100000"/>
              </a:lnSpc>
              <a:spcBef>
                <a:spcPts val="165"/>
              </a:spcBef>
            </a:pPr>
            <a:r>
              <a:rPr sz="1750" dirty="0">
                <a:latin typeface="Arial"/>
                <a:cs typeface="Arial"/>
              </a:rPr>
              <a:t>3.0</a:t>
            </a:r>
            <a:r>
              <a:rPr sz="1750" spc="10" dirty="0">
                <a:latin typeface="Arial"/>
                <a:cs typeface="Arial"/>
              </a:rPr>
              <a:t> m</a:t>
            </a:r>
            <a:r>
              <a:rPr sz="1750" spc="20" dirty="0">
                <a:latin typeface="Arial"/>
                <a:cs typeface="Arial"/>
              </a:rPr>
              <a:t>k</a:t>
            </a:r>
            <a:r>
              <a:rPr sz="1750" spc="5" dirty="0">
                <a:latin typeface="Arial"/>
                <a:cs typeface="Arial"/>
              </a:rPr>
              <a:t>m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87699" y="3931096"/>
            <a:ext cx="305435" cy="427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750" spc="-25" dirty="0">
                <a:latin typeface="Arial"/>
                <a:cs typeface="Arial"/>
              </a:rPr>
              <a:t>K</a:t>
            </a:r>
            <a:r>
              <a:rPr sz="1575" spc="-82" baseline="-31746" dirty="0">
                <a:latin typeface="Arial"/>
                <a:cs typeface="Arial"/>
              </a:rPr>
              <a:t>p</a:t>
            </a:r>
            <a:r>
              <a:rPr sz="1750" spc="-25" dirty="0">
                <a:latin typeface="Arial"/>
                <a:cs typeface="Arial"/>
              </a:rPr>
              <a:t>p</a:t>
            </a:r>
            <a:r>
              <a:rPr sz="1575" baseline="-31746" dirty="0">
                <a:latin typeface="Arial"/>
                <a:cs typeface="Arial"/>
              </a:rPr>
              <a:t>c</a:t>
            </a:r>
            <a:endParaRPr sz="1575" baseline="-31746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3556803" y="6150433"/>
            <a:ext cx="233553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32205" algn="l"/>
              </a:tabLst>
            </a:pPr>
            <a:r>
              <a:rPr sz="1300" dirty="0">
                <a:latin typeface="Arial"/>
                <a:cs typeface="Arial"/>
              </a:rPr>
              <a:t>0</a:t>
            </a:r>
            <a:r>
              <a:rPr sz="1300" spc="5" dirty="0">
                <a:latin typeface="Arial"/>
                <a:cs typeface="Arial"/>
              </a:rPr>
              <a:t>.4</a:t>
            </a:r>
            <a:r>
              <a:rPr sz="1300" dirty="0">
                <a:latin typeface="Arial"/>
                <a:cs typeface="Arial"/>
              </a:rPr>
              <a:t>	0</a:t>
            </a:r>
            <a:r>
              <a:rPr sz="1300" spc="5" dirty="0">
                <a:latin typeface="Arial"/>
                <a:cs typeface="Arial"/>
              </a:rPr>
              <a:t>.6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750" spc="-5" dirty="0">
                <a:latin typeface="Arial"/>
                <a:cs typeface="Arial"/>
              </a:rPr>
              <a:t>SDS</a:t>
            </a:r>
            <a:r>
              <a:rPr sz="1750" spc="5" dirty="0">
                <a:latin typeface="Arial"/>
                <a:cs typeface="Arial"/>
              </a:rPr>
              <a:t>-conc</a:t>
            </a:r>
            <a:r>
              <a:rPr sz="1750" spc="-5" dirty="0">
                <a:latin typeface="Arial"/>
                <a:cs typeface="Arial"/>
              </a:rPr>
              <a:t>e</a:t>
            </a:r>
            <a:r>
              <a:rPr sz="1750" dirty="0">
                <a:latin typeface="Arial"/>
                <a:cs typeface="Arial"/>
              </a:rPr>
              <a:t>nt</a:t>
            </a:r>
            <a:r>
              <a:rPr sz="1750" spc="10" dirty="0">
                <a:latin typeface="Arial"/>
                <a:cs typeface="Arial"/>
              </a:rPr>
              <a:t>r</a:t>
            </a:r>
            <a:r>
              <a:rPr sz="1750" dirty="0">
                <a:latin typeface="Arial"/>
                <a:cs typeface="Arial"/>
              </a:rPr>
              <a:t>atio</a:t>
            </a:r>
            <a:r>
              <a:rPr sz="1750" spc="-5" dirty="0">
                <a:latin typeface="Arial"/>
                <a:cs typeface="Arial"/>
              </a:rPr>
              <a:t>n</a:t>
            </a:r>
            <a:r>
              <a:rPr sz="1750" dirty="0">
                <a:latin typeface="Arial"/>
                <a:cs typeface="Arial"/>
              </a:rPr>
              <a:t>s,</a:t>
            </a:r>
            <a:r>
              <a:rPr sz="1750" spc="1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%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529" rIns="0" bIns="0" rtlCol="0">
            <a:spAutoFit/>
          </a:bodyPr>
          <a:lstStyle/>
          <a:p>
            <a:pPr marL="2049145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Verdana"/>
                <a:cs typeface="Verdana"/>
              </a:rPr>
              <a:t>OUTL</a:t>
            </a:r>
            <a:r>
              <a:rPr sz="4400" spc="-1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4400" dirty="0">
                <a:solidFill>
                  <a:srgbClr val="FF0000"/>
                </a:solidFill>
                <a:latin typeface="Verdana"/>
                <a:cs typeface="Verdana"/>
              </a:rPr>
              <a:t>NE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7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55394" y="1102105"/>
            <a:ext cx="6316980" cy="509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9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ES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  <a:p>
            <a:pPr marL="12700" marR="824865">
              <a:lnSpc>
                <a:spcPct val="100000"/>
              </a:lnSpc>
              <a:spcBef>
                <a:spcPts val="1920"/>
              </a:spcBef>
            </a:pPr>
            <a:r>
              <a:rPr sz="2400" b="1" dirty="0">
                <a:latin typeface="Times New Roman"/>
                <a:cs typeface="Times New Roman"/>
              </a:rPr>
              <a:t>SP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DI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OVER POROUS S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B</a:t>
            </a:r>
            <a:r>
              <a:rPr sz="2400" b="1" spc="-10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R</a:t>
            </a:r>
            <a:r>
              <a:rPr sz="2400" b="1" spc="-19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S: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9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9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TED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00" dirty="0">
                <a:latin typeface="Times New Roman"/>
                <a:cs typeface="Times New Roman"/>
              </a:rPr>
              <a:t>R</a:t>
            </a:r>
            <a:r>
              <a:rPr sz="2400" b="1" spc="-225" dirty="0">
                <a:latin typeface="Times New Roman"/>
                <a:cs typeface="Times New Roman"/>
              </a:rPr>
              <a:t>Y</a:t>
            </a:r>
            <a:r>
              <a:rPr sz="2400" b="1" dirty="0">
                <a:latin typeface="Times New Roman"/>
                <a:cs typeface="Times New Roman"/>
              </a:rPr>
              <a:t>, S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9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spc="-18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ANT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SOL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TIONS</a:t>
            </a:r>
            <a:endParaRPr sz="2400">
              <a:latin typeface="Times New Roman"/>
              <a:cs typeface="Times New Roman"/>
            </a:endParaRPr>
          </a:p>
          <a:p>
            <a:pPr marL="12700" marR="279400">
              <a:lnSpc>
                <a:spcPct val="100000"/>
              </a:lnSpc>
              <a:spcBef>
                <a:spcPts val="960"/>
              </a:spcBef>
            </a:pPr>
            <a:r>
              <a:rPr sz="2400" b="1" dirty="0">
                <a:latin typeface="Times New Roman"/>
                <a:cs typeface="Times New Roman"/>
              </a:rPr>
              <a:t>SP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DI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OVER S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9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ES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COV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D WITH </a:t>
            </a:r>
            <a:r>
              <a:rPr sz="2400" b="1" spc="-180" dirty="0">
                <a:latin typeface="Times New Roman"/>
                <a:cs typeface="Times New Roman"/>
              </a:rPr>
              <a:t>F</a:t>
            </a:r>
            <a:r>
              <a:rPr sz="2400" b="1" spc="-18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0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2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ID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 LIPID L</a:t>
            </a:r>
            <a:r>
              <a:rPr sz="2400" b="1" spc="-229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RS</a:t>
            </a:r>
            <a:endParaRPr sz="2400">
              <a:latin typeface="Times New Roman"/>
              <a:cs typeface="Times New Roman"/>
            </a:endParaRPr>
          </a:p>
          <a:p>
            <a:pPr marL="12700" marR="11303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SP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DI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OVER HYD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OPHOBIC S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90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  <a:p>
            <a:pPr marL="12700" marR="303530">
              <a:lnSpc>
                <a:spcPts val="4320"/>
              </a:lnSpc>
              <a:spcBef>
                <a:spcPts val="380"/>
              </a:spcBef>
            </a:pP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85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spc="-18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ANTS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THIN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65" dirty="0">
                <a:latin typeface="Times New Roman"/>
                <a:cs typeface="Times New Roman"/>
              </a:rPr>
              <a:t>W</a:t>
            </a:r>
            <a:r>
              <a:rPr sz="2400" b="1" spc="-18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229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RS IMBIBITION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60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POROUS ME</a:t>
            </a:r>
            <a:r>
              <a:rPr sz="2400" b="1" spc="-15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IA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eology of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concentrated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suspensions/emulsions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049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Ca</a:t>
            </a:r>
            <a:r>
              <a:rPr sz="2800" dirty="0">
                <a:solidFill>
                  <a:srgbClr val="FF0000"/>
                </a:solidFill>
              </a:rPr>
              <a:t>p</a:t>
            </a:r>
            <a:r>
              <a:rPr sz="2800" spc="-5" dirty="0">
                <a:solidFill>
                  <a:srgbClr val="FF0000"/>
                </a:solidFill>
              </a:rPr>
              <a:t>ill</a:t>
            </a:r>
            <a:r>
              <a:rPr sz="2800" spc="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ry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imb</a:t>
            </a:r>
            <a:r>
              <a:rPr sz="2800" dirty="0">
                <a:solidFill>
                  <a:srgbClr val="FF0000"/>
                </a:solidFill>
              </a:rPr>
              <a:t>i</a:t>
            </a:r>
            <a:r>
              <a:rPr sz="2800" spc="-5" dirty="0">
                <a:solidFill>
                  <a:srgbClr val="FF0000"/>
                </a:solidFill>
              </a:rPr>
              <a:t>bi</a:t>
            </a:r>
            <a:r>
              <a:rPr sz="2800" spc="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i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n 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f s</a:t>
            </a:r>
            <a:r>
              <a:rPr sz="2800" dirty="0">
                <a:solidFill>
                  <a:srgbClr val="FF0000"/>
                </a:solidFill>
              </a:rPr>
              <a:t>u</a:t>
            </a:r>
            <a:r>
              <a:rPr sz="2800" spc="-5" dirty="0">
                <a:solidFill>
                  <a:srgbClr val="FF0000"/>
                </a:solidFill>
              </a:rPr>
              <a:t>rfact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5" dirty="0">
                <a:solidFill>
                  <a:srgbClr val="FF0000"/>
                </a:solidFill>
              </a:rPr>
              <a:t>nt</a:t>
            </a:r>
            <a:r>
              <a:rPr sz="2800" spc="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lu</a:t>
            </a:r>
            <a:r>
              <a:rPr sz="2800" spc="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i</a:t>
            </a:r>
            <a:r>
              <a:rPr sz="2800" dirty="0">
                <a:solidFill>
                  <a:srgbClr val="FF0000"/>
                </a:solidFill>
              </a:rPr>
              <a:t>o</a:t>
            </a:r>
            <a:r>
              <a:rPr sz="2800" spc="-5" dirty="0">
                <a:solidFill>
                  <a:srgbClr val="FF0000"/>
                </a:solidFill>
              </a:rPr>
              <a:t>ns</a:t>
            </a:r>
            <a:endParaRPr sz="2800"/>
          </a:p>
        </p:txBody>
      </p:sp>
      <p:sp>
        <p:nvSpPr>
          <p:cNvPr id="31" name="object 31"/>
          <p:cNvSpPr/>
          <p:nvPr/>
        </p:nvSpPr>
        <p:spPr>
          <a:xfrm>
            <a:off x="1219200" y="1969007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9200" y="2060448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9200" y="2151888"/>
            <a:ext cx="126492" cy="1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5844" y="1177290"/>
            <a:ext cx="13811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09950" y="914400"/>
            <a:ext cx="5734049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6853" y="2601541"/>
            <a:ext cx="2597150" cy="0"/>
          </a:xfrm>
          <a:custGeom>
            <a:avLst/>
            <a:gdLst/>
            <a:ahLst/>
            <a:cxnLst/>
            <a:rect l="l" t="t" r="r" b="b"/>
            <a:pathLst>
              <a:path w="2597150">
                <a:moveTo>
                  <a:pt x="0" y="0"/>
                </a:moveTo>
                <a:lnTo>
                  <a:pt x="2597077" y="0"/>
                </a:lnTo>
              </a:path>
            </a:pathLst>
          </a:custGeom>
          <a:ln w="4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97101" y="2902791"/>
            <a:ext cx="744220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latin typeface="Times New Roman"/>
                <a:cs typeface="Times New Roman"/>
              </a:rPr>
              <a:t>CMC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51079" y="2715524"/>
            <a:ext cx="96774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0" dirty="0">
                <a:latin typeface="Times New Roman"/>
                <a:cs typeface="Times New Roman"/>
              </a:rPr>
              <a:t>2</a:t>
            </a:r>
            <a:r>
              <a:rPr sz="2600" i="1" spc="-10" dirty="0">
                <a:latin typeface="Times New Roman"/>
                <a:cs typeface="Times New Roman"/>
              </a:rPr>
              <a:t>D</a:t>
            </a:r>
            <a:r>
              <a:rPr sz="2750" i="1" spc="-75" dirty="0">
                <a:latin typeface="Symbol"/>
                <a:cs typeface="Symbol"/>
              </a:rPr>
              <a:t></a:t>
            </a:r>
            <a:r>
              <a:rPr sz="2600" i="1" spc="114" dirty="0">
                <a:latin typeface="Times New Roman"/>
                <a:cs typeface="Times New Roman"/>
              </a:rPr>
              <a:t>c</a:t>
            </a:r>
            <a:r>
              <a:rPr sz="3900" spc="22" baseline="24572" dirty="0">
                <a:latin typeface="Times New Roman"/>
                <a:cs typeface="Times New Roman"/>
              </a:rPr>
              <a:t>2</a:t>
            </a:r>
            <a:endParaRPr sz="3900" baseline="24572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17092" y="2075177"/>
            <a:ext cx="257175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140" dirty="0">
                <a:latin typeface="Times New Roman"/>
                <a:cs typeface="Times New Roman"/>
              </a:rPr>
              <a:t>a</a:t>
            </a:r>
            <a:r>
              <a:rPr sz="3900" spc="22" baseline="25641" dirty="0">
                <a:latin typeface="Times New Roman"/>
                <a:cs typeface="Times New Roman"/>
              </a:rPr>
              <a:t>2</a:t>
            </a:r>
            <a:r>
              <a:rPr sz="3900" spc="-585" baseline="25641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Symbol"/>
                <a:cs typeface="Symbol"/>
              </a:rPr>
              <a:t></a:t>
            </a:r>
            <a:r>
              <a:rPr sz="2750" i="1" spc="-330" dirty="0">
                <a:latin typeface="Times New Roman"/>
                <a:cs typeface="Times New Roman"/>
              </a:rPr>
              <a:t> </a:t>
            </a:r>
            <a:r>
              <a:rPr sz="3900" baseline="-27777" dirty="0">
                <a:latin typeface="Times New Roman"/>
                <a:cs typeface="Times New Roman"/>
              </a:rPr>
              <a:t>m</a:t>
            </a:r>
            <a:r>
              <a:rPr sz="3900" spc="-225" baseline="-27777" dirty="0">
                <a:latin typeface="Times New Roman"/>
                <a:cs typeface="Times New Roman"/>
              </a:rPr>
              <a:t>i</a:t>
            </a:r>
            <a:r>
              <a:rPr sz="3900" spc="22" baseline="-27777" dirty="0">
                <a:latin typeface="Times New Roman"/>
                <a:cs typeface="Times New Roman"/>
              </a:rPr>
              <a:t>n</a:t>
            </a:r>
            <a:r>
              <a:rPr sz="3900" spc="52" baseline="-27777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</a:t>
            </a:r>
            <a:r>
              <a:rPr sz="2600" spc="10" dirty="0">
                <a:latin typeface="Times New Roman"/>
                <a:cs typeface="Times New Roman"/>
              </a:rPr>
              <a:t>s</a:t>
            </a:r>
            <a:r>
              <a:rPr sz="2750" i="1" spc="95" dirty="0">
                <a:latin typeface="Symbol"/>
                <a:cs typeface="Symbol"/>
              </a:rPr>
              <a:t></a:t>
            </a:r>
            <a:r>
              <a:rPr sz="3900" baseline="-27777" dirty="0">
                <a:latin typeface="Times New Roman"/>
                <a:cs typeface="Times New Roman"/>
              </a:rPr>
              <a:t>ma</a:t>
            </a:r>
            <a:r>
              <a:rPr sz="3900" spc="22" baseline="-27777" dirty="0">
                <a:latin typeface="Times New Roman"/>
                <a:cs typeface="Times New Roman"/>
              </a:rPr>
              <a:t>x</a:t>
            </a:r>
            <a:endParaRPr sz="3900" baseline="-2777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76037" y="2262440"/>
            <a:ext cx="26416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20" dirty="0">
                <a:latin typeface="Symbol"/>
                <a:cs typeface="Symbol"/>
              </a:rPr>
              <a:t>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04999" y="2354554"/>
            <a:ext cx="57531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-215" dirty="0">
                <a:latin typeface="Times New Roman"/>
                <a:cs typeface="Times New Roman"/>
              </a:rPr>
              <a:t>r</a:t>
            </a:r>
            <a:r>
              <a:rPr sz="2625" i="1" spc="-82" baseline="-31746" dirty="0">
                <a:latin typeface="Times New Roman"/>
                <a:cs typeface="Times New Roman"/>
              </a:rPr>
              <a:t>c</a:t>
            </a:r>
            <a:r>
              <a:rPr sz="2625" i="1" baseline="-31746" dirty="0">
                <a:latin typeface="Times New Roman"/>
                <a:cs typeface="Times New Roman"/>
              </a:rPr>
              <a:t>r </a:t>
            </a:r>
            <a:r>
              <a:rPr sz="2625" i="1" spc="-307" baseline="-31746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Symbol"/>
                <a:cs typeface="Symbol"/>
              </a:rPr>
              <a:t>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2044" y="3467989"/>
            <a:ext cx="7219950" cy="278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AutoNum type="romanUcPeriod"/>
              <a:tabLst>
                <a:tab pos="221615" algn="l"/>
              </a:tabLst>
            </a:pPr>
            <a:r>
              <a:rPr sz="2000" i="1" dirty="0">
                <a:latin typeface="Arial"/>
                <a:cs typeface="Arial"/>
              </a:rPr>
              <a:t>r &lt;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</a:t>
            </a:r>
            <a:r>
              <a:rPr sz="1950" i="1" spc="15" baseline="-25641" dirty="0">
                <a:latin typeface="Arial"/>
                <a:cs typeface="Arial"/>
              </a:rPr>
              <a:t>cr</a:t>
            </a:r>
            <a:r>
              <a:rPr sz="1950" i="1" spc="262" baseline="-25641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rfactant 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ntration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zero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moving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meniscus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 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ny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tration: pure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ater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meniscu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romanUcPeriod"/>
            </a:pPr>
            <a:endParaRPr sz="2400">
              <a:latin typeface="Times New Roman"/>
              <a:cs typeface="Times New Roman"/>
            </a:endParaRPr>
          </a:p>
          <a:p>
            <a:pPr marL="12700" marR="90170" algn="just">
              <a:lnSpc>
                <a:spcPct val="100000"/>
              </a:lnSpc>
              <a:spcBef>
                <a:spcPts val="1800"/>
              </a:spcBef>
              <a:buFont typeface="Arial"/>
              <a:buAutoNum type="romanUcPeriod"/>
              <a:tabLst>
                <a:tab pos="292100" algn="l"/>
              </a:tabLst>
            </a:pPr>
            <a:r>
              <a:rPr sz="2000" i="1" dirty="0">
                <a:latin typeface="Arial"/>
                <a:cs typeface="Arial"/>
              </a:rPr>
              <a:t>r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&gt;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</a:t>
            </a:r>
            <a:r>
              <a:rPr sz="1950" i="1" spc="30" baseline="-25641" dirty="0">
                <a:latin typeface="Arial"/>
                <a:cs typeface="Arial"/>
              </a:rPr>
              <a:t>c</a:t>
            </a:r>
            <a:r>
              <a:rPr sz="1950" i="1" spc="15" baseline="-25641" dirty="0">
                <a:latin typeface="Arial"/>
                <a:cs typeface="Arial"/>
              </a:rPr>
              <a:t>r</a:t>
            </a:r>
            <a:r>
              <a:rPr sz="1950" i="1" spc="157" baseline="-2564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urfactant 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tration incre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ses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moving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meniscus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ith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tration,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ch results 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faster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imb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biti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222654" y="1162050"/>
            <a:ext cx="7360284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INFLUENCE</a:t>
            </a:r>
            <a:r>
              <a:rPr sz="4400" spc="-2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OF CLUSTER FO</a:t>
            </a:r>
            <a:r>
              <a:rPr sz="4400" spc="-15" dirty="0">
                <a:solidFill>
                  <a:srgbClr val="FF0000"/>
                </a:solidFill>
              </a:rPr>
              <a:t>R</a:t>
            </a:r>
            <a:r>
              <a:rPr sz="4400" dirty="0">
                <a:solidFill>
                  <a:srgbClr val="FF0000"/>
                </a:solidFill>
              </a:rPr>
              <a:t>MATI</a:t>
            </a:r>
            <a:r>
              <a:rPr sz="4400" spc="-10" dirty="0">
                <a:solidFill>
                  <a:srgbClr val="FF0000"/>
                </a:solidFill>
              </a:rPr>
              <a:t>O</a:t>
            </a:r>
            <a:r>
              <a:rPr sz="4400" dirty="0">
                <a:solidFill>
                  <a:srgbClr val="FF0000"/>
                </a:solidFill>
              </a:rPr>
              <a:t>N </a:t>
            </a:r>
            <a:r>
              <a:rPr sz="4400" spc="-15" dirty="0">
                <a:solidFill>
                  <a:srgbClr val="FF0000"/>
                </a:solidFill>
              </a:rPr>
              <a:t>O</a:t>
            </a:r>
            <a:r>
              <a:rPr sz="4400" dirty="0">
                <a:solidFill>
                  <a:srgbClr val="FF0000"/>
                </a:solidFill>
              </a:rPr>
              <a:t>N VISCOSITY</a:t>
            </a:r>
            <a:r>
              <a:rPr sz="4400" spc="-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OF CONCENT</a:t>
            </a:r>
            <a:r>
              <a:rPr sz="4400" spc="-15" dirty="0">
                <a:solidFill>
                  <a:srgbClr val="FF0000"/>
                </a:solidFill>
              </a:rPr>
              <a:t>R</a:t>
            </a:r>
            <a:r>
              <a:rPr sz="4400" dirty="0">
                <a:solidFill>
                  <a:srgbClr val="FF0000"/>
                </a:solidFill>
              </a:rPr>
              <a:t>ATED SUSPENSIONS/EMULSIONS</a:t>
            </a:r>
            <a:endParaRPr sz="4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0" y="1143000"/>
            <a:ext cx="3505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2600" y="1143000"/>
            <a:ext cx="3469004" cy="2338705"/>
          </a:xfrm>
          <a:custGeom>
            <a:avLst/>
            <a:gdLst/>
            <a:ahLst/>
            <a:cxnLst/>
            <a:rect l="l" t="t" r="r" b="b"/>
            <a:pathLst>
              <a:path w="3469004" h="2338704">
                <a:moveTo>
                  <a:pt x="0" y="2338451"/>
                </a:moveTo>
                <a:lnTo>
                  <a:pt x="3469004" y="2338451"/>
                </a:lnTo>
                <a:lnTo>
                  <a:pt x="3469004" y="0"/>
                </a:lnTo>
                <a:lnTo>
                  <a:pt x="0" y="0"/>
                </a:lnTo>
                <a:lnTo>
                  <a:pt x="0" y="2338451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968754" y="3046095"/>
            <a:ext cx="598805" cy="23622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50 µm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0210" y="3699636"/>
            <a:ext cx="5930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0.002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29000" y="4038600"/>
            <a:ext cx="3433826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09264" y="4038600"/>
            <a:ext cx="3295650" cy="2590800"/>
          </a:xfrm>
          <a:custGeom>
            <a:avLst/>
            <a:gdLst/>
            <a:ahLst/>
            <a:cxnLst/>
            <a:rect l="l" t="t" r="r" b="b"/>
            <a:pathLst>
              <a:path w="3295650" h="2590800">
                <a:moveTo>
                  <a:pt x="0" y="2590800"/>
                </a:moveTo>
                <a:lnTo>
                  <a:pt x="3295268" y="2590800"/>
                </a:lnTo>
                <a:lnTo>
                  <a:pt x="3295268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76200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80205" y="6191072"/>
            <a:ext cx="670560" cy="269240"/>
          </a:xfrm>
          <a:custGeom>
            <a:avLst/>
            <a:gdLst/>
            <a:ahLst/>
            <a:cxnLst/>
            <a:rect l="l" t="t" r="r" b="b"/>
            <a:pathLst>
              <a:path w="670560" h="269239">
                <a:moveTo>
                  <a:pt x="0" y="269062"/>
                </a:moveTo>
                <a:lnTo>
                  <a:pt x="670013" y="269062"/>
                </a:lnTo>
                <a:lnTo>
                  <a:pt x="670013" y="0"/>
                </a:lnTo>
                <a:lnTo>
                  <a:pt x="0" y="0"/>
                </a:lnTo>
                <a:lnTo>
                  <a:pt x="0" y="26906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680205" y="6233972"/>
            <a:ext cx="6705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µm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15639" y="646202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146" y="0"/>
                </a:lnTo>
              </a:path>
            </a:pathLst>
          </a:custGeom>
          <a:ln w="28575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462519" y="4842636"/>
            <a:ext cx="5162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0.04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34000" y="1066800"/>
            <a:ext cx="3352800" cy="2409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54342" y="3794505"/>
            <a:ext cx="5168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=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0.02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22265" y="1153413"/>
            <a:ext cx="3176905" cy="2339340"/>
          </a:xfrm>
          <a:custGeom>
            <a:avLst/>
            <a:gdLst/>
            <a:ahLst/>
            <a:cxnLst/>
            <a:rect l="l" t="t" r="r" b="b"/>
            <a:pathLst>
              <a:path w="3176904" h="2339340">
                <a:moveTo>
                  <a:pt x="0" y="2339213"/>
                </a:moveTo>
                <a:lnTo>
                  <a:pt x="3176396" y="2339213"/>
                </a:lnTo>
                <a:lnTo>
                  <a:pt x="3176396" y="0"/>
                </a:lnTo>
                <a:lnTo>
                  <a:pt x="0" y="0"/>
                </a:lnTo>
                <a:lnTo>
                  <a:pt x="0" y="2339213"/>
                </a:lnTo>
                <a:close/>
              </a:path>
            </a:pathLst>
          </a:custGeom>
          <a:ln w="76200">
            <a:solidFill>
              <a:srgbClr val="33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7391400" cy="533400"/>
          </a:xfrm>
          <a:prstGeom prst="rect">
            <a:avLst/>
          </a:prstGeom>
          <a:solidFill>
            <a:srgbClr val="66CCFF"/>
          </a:solidFill>
          <a:ln w="12700">
            <a:solidFill>
              <a:srgbClr val="3333FF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525"/>
              </a:spcBef>
            </a:pPr>
            <a:r>
              <a:rPr sz="2400" dirty="0">
                <a:solidFill>
                  <a:srgbClr val="FF0000"/>
                </a:solidFill>
              </a:rPr>
              <a:t>Cluster</a:t>
            </a:r>
            <a:r>
              <a:rPr sz="2400"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forma</a:t>
            </a:r>
            <a:r>
              <a:rPr sz="2400" spc="5" dirty="0">
                <a:solidFill>
                  <a:srgbClr val="FF0000"/>
                </a:solidFill>
              </a:rPr>
              <a:t>t</a:t>
            </a:r>
            <a:r>
              <a:rPr sz="2400" dirty="0">
                <a:solidFill>
                  <a:srgbClr val="FF0000"/>
                </a:solidFill>
              </a:rPr>
              <a:t>ion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in yeast</a:t>
            </a:r>
            <a:r>
              <a:rPr sz="2400" spc="-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suspensions</a:t>
            </a:r>
            <a:endParaRPr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15496" y="30509"/>
            <a:ext cx="0" cy="2913380"/>
          </a:xfrm>
          <a:custGeom>
            <a:avLst/>
            <a:gdLst/>
            <a:ahLst/>
            <a:cxnLst/>
            <a:rect l="l" t="t" r="r" b="b"/>
            <a:pathLst>
              <a:path h="2913380">
                <a:moveTo>
                  <a:pt x="0" y="2913260"/>
                </a:moveTo>
                <a:lnTo>
                  <a:pt x="0" y="0"/>
                </a:lnTo>
                <a:lnTo>
                  <a:pt x="0" y="291326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3374" y="30509"/>
            <a:ext cx="0" cy="2444115"/>
          </a:xfrm>
          <a:custGeom>
            <a:avLst/>
            <a:gdLst/>
            <a:ahLst/>
            <a:cxnLst/>
            <a:rect l="l" t="t" r="r" b="b"/>
            <a:pathLst>
              <a:path h="2444115">
                <a:moveTo>
                  <a:pt x="0" y="2443969"/>
                </a:moveTo>
                <a:lnTo>
                  <a:pt x="0" y="0"/>
                </a:lnTo>
                <a:lnTo>
                  <a:pt x="0" y="2443969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7468" y="1718788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97514"/>
                </a:moveTo>
                <a:lnTo>
                  <a:pt x="0" y="0"/>
                </a:lnTo>
                <a:lnTo>
                  <a:pt x="0" y="97514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7468" y="1249497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97514"/>
                </a:moveTo>
                <a:lnTo>
                  <a:pt x="0" y="0"/>
                </a:lnTo>
                <a:lnTo>
                  <a:pt x="0" y="97514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6713" y="30560"/>
            <a:ext cx="0" cy="1124585"/>
          </a:xfrm>
          <a:custGeom>
            <a:avLst/>
            <a:gdLst/>
            <a:ahLst/>
            <a:cxnLst/>
            <a:rect l="l" t="t" r="r" b="b"/>
            <a:pathLst>
              <a:path h="1124585">
                <a:moveTo>
                  <a:pt x="0" y="1124469"/>
                </a:moveTo>
                <a:lnTo>
                  <a:pt x="0" y="0"/>
                </a:lnTo>
                <a:lnTo>
                  <a:pt x="0" y="112446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67468" y="685739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97514"/>
                </a:moveTo>
                <a:lnTo>
                  <a:pt x="0" y="0"/>
                </a:lnTo>
                <a:lnTo>
                  <a:pt x="0" y="975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57028" y="3056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655178"/>
                </a:moveTo>
                <a:lnTo>
                  <a:pt x="0" y="0"/>
                </a:lnTo>
                <a:lnTo>
                  <a:pt x="0" y="65517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9744" y="30560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374823"/>
                </a:moveTo>
                <a:lnTo>
                  <a:pt x="0" y="0"/>
                </a:lnTo>
                <a:lnTo>
                  <a:pt x="0" y="374823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67468" y="21644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467"/>
                </a:move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67468" y="121980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467"/>
                </a:move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67365" y="3056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20"/>
                </a:moveTo>
                <a:lnTo>
                  <a:pt x="0" y="0"/>
                </a:lnTo>
                <a:lnTo>
                  <a:pt x="0" y="914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7468" y="3056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20"/>
                </a:moveTo>
                <a:lnTo>
                  <a:pt x="0" y="0"/>
                </a:lnTo>
                <a:lnTo>
                  <a:pt x="0" y="91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69905" y="35588"/>
            <a:ext cx="3140710" cy="2996565"/>
          </a:xfrm>
          <a:custGeom>
            <a:avLst/>
            <a:gdLst/>
            <a:ahLst/>
            <a:cxnLst/>
            <a:rect l="l" t="t" r="r" b="b"/>
            <a:pathLst>
              <a:path w="3140709" h="2996565">
                <a:moveTo>
                  <a:pt x="1810362" y="38091"/>
                </a:moveTo>
                <a:lnTo>
                  <a:pt x="1364437" y="38091"/>
                </a:lnTo>
                <a:lnTo>
                  <a:pt x="1349816" y="50789"/>
                </a:lnTo>
                <a:lnTo>
                  <a:pt x="1337633" y="63486"/>
                </a:lnTo>
                <a:lnTo>
                  <a:pt x="1330322" y="63486"/>
                </a:lnTo>
                <a:lnTo>
                  <a:pt x="1325449" y="76183"/>
                </a:lnTo>
                <a:lnTo>
                  <a:pt x="1327886" y="88880"/>
                </a:lnTo>
                <a:lnTo>
                  <a:pt x="1325449" y="101578"/>
                </a:lnTo>
                <a:lnTo>
                  <a:pt x="1274277" y="101578"/>
                </a:lnTo>
                <a:lnTo>
                  <a:pt x="1198738" y="114275"/>
                </a:lnTo>
                <a:lnTo>
                  <a:pt x="1125636" y="114275"/>
                </a:lnTo>
                <a:lnTo>
                  <a:pt x="979431" y="126972"/>
                </a:lnTo>
                <a:lnTo>
                  <a:pt x="950190" y="126972"/>
                </a:lnTo>
                <a:lnTo>
                  <a:pt x="896581" y="139669"/>
                </a:lnTo>
                <a:lnTo>
                  <a:pt x="867442" y="152367"/>
                </a:lnTo>
                <a:lnTo>
                  <a:pt x="860131" y="165064"/>
                </a:lnTo>
                <a:lnTo>
                  <a:pt x="852821" y="190458"/>
                </a:lnTo>
                <a:lnTo>
                  <a:pt x="847948" y="190458"/>
                </a:lnTo>
                <a:lnTo>
                  <a:pt x="840637" y="215853"/>
                </a:lnTo>
                <a:lnTo>
                  <a:pt x="833327" y="215853"/>
                </a:lnTo>
                <a:lnTo>
                  <a:pt x="823580" y="228550"/>
                </a:lnTo>
                <a:lnTo>
                  <a:pt x="811396" y="241248"/>
                </a:lnTo>
                <a:lnTo>
                  <a:pt x="796776" y="253945"/>
                </a:lnTo>
                <a:lnTo>
                  <a:pt x="784592" y="266642"/>
                </a:lnTo>
                <a:lnTo>
                  <a:pt x="769972" y="279339"/>
                </a:lnTo>
                <a:lnTo>
                  <a:pt x="762661" y="292037"/>
                </a:lnTo>
                <a:lnTo>
                  <a:pt x="757788" y="292037"/>
                </a:lnTo>
                <a:lnTo>
                  <a:pt x="709053" y="304734"/>
                </a:lnTo>
                <a:lnTo>
                  <a:pt x="682249" y="304734"/>
                </a:lnTo>
                <a:lnTo>
                  <a:pt x="657881" y="317431"/>
                </a:lnTo>
                <a:lnTo>
                  <a:pt x="643261" y="317431"/>
                </a:lnTo>
                <a:lnTo>
                  <a:pt x="626203" y="330128"/>
                </a:lnTo>
                <a:lnTo>
                  <a:pt x="587215" y="355523"/>
                </a:lnTo>
                <a:lnTo>
                  <a:pt x="557974" y="380917"/>
                </a:lnTo>
                <a:lnTo>
                  <a:pt x="548227" y="380917"/>
                </a:lnTo>
                <a:lnTo>
                  <a:pt x="536044" y="419009"/>
                </a:lnTo>
                <a:lnTo>
                  <a:pt x="526297" y="431707"/>
                </a:lnTo>
                <a:lnTo>
                  <a:pt x="506803" y="482496"/>
                </a:lnTo>
                <a:lnTo>
                  <a:pt x="494619" y="495193"/>
                </a:lnTo>
                <a:lnTo>
                  <a:pt x="479998" y="520587"/>
                </a:lnTo>
                <a:lnTo>
                  <a:pt x="460505" y="533285"/>
                </a:lnTo>
                <a:lnTo>
                  <a:pt x="436137" y="558679"/>
                </a:lnTo>
                <a:lnTo>
                  <a:pt x="414206" y="571376"/>
                </a:lnTo>
                <a:lnTo>
                  <a:pt x="402023" y="584074"/>
                </a:lnTo>
                <a:lnTo>
                  <a:pt x="392276" y="596771"/>
                </a:lnTo>
                <a:lnTo>
                  <a:pt x="377655" y="622166"/>
                </a:lnTo>
                <a:lnTo>
                  <a:pt x="363035" y="634863"/>
                </a:lnTo>
                <a:lnTo>
                  <a:pt x="338667" y="672955"/>
                </a:lnTo>
                <a:lnTo>
                  <a:pt x="324047" y="698349"/>
                </a:lnTo>
                <a:lnTo>
                  <a:pt x="306999" y="723744"/>
                </a:lnTo>
                <a:lnTo>
                  <a:pt x="292379" y="749138"/>
                </a:lnTo>
                <a:lnTo>
                  <a:pt x="275322" y="761835"/>
                </a:lnTo>
                <a:lnTo>
                  <a:pt x="260701" y="774533"/>
                </a:lnTo>
                <a:lnTo>
                  <a:pt x="248517" y="787230"/>
                </a:lnTo>
                <a:lnTo>
                  <a:pt x="231460" y="799927"/>
                </a:lnTo>
                <a:lnTo>
                  <a:pt x="211976" y="825322"/>
                </a:lnTo>
                <a:lnTo>
                  <a:pt x="153494" y="926900"/>
                </a:lnTo>
                <a:lnTo>
                  <a:pt x="121817" y="990386"/>
                </a:lnTo>
                <a:lnTo>
                  <a:pt x="99896" y="1053873"/>
                </a:lnTo>
                <a:lnTo>
                  <a:pt x="95023" y="1091964"/>
                </a:lnTo>
                <a:lnTo>
                  <a:pt x="92586" y="1104662"/>
                </a:lnTo>
                <a:lnTo>
                  <a:pt x="87712" y="1117359"/>
                </a:lnTo>
                <a:lnTo>
                  <a:pt x="80402" y="1142753"/>
                </a:lnTo>
                <a:lnTo>
                  <a:pt x="70655" y="1155451"/>
                </a:lnTo>
                <a:lnTo>
                  <a:pt x="53598" y="1206240"/>
                </a:lnTo>
                <a:lnTo>
                  <a:pt x="34104" y="1257029"/>
                </a:lnTo>
                <a:lnTo>
                  <a:pt x="31667" y="1257029"/>
                </a:lnTo>
                <a:lnTo>
                  <a:pt x="19483" y="1345910"/>
                </a:lnTo>
                <a:lnTo>
                  <a:pt x="2436" y="1434791"/>
                </a:lnTo>
                <a:lnTo>
                  <a:pt x="0" y="1460185"/>
                </a:lnTo>
                <a:lnTo>
                  <a:pt x="0" y="1485580"/>
                </a:lnTo>
                <a:lnTo>
                  <a:pt x="2436" y="1523671"/>
                </a:lnTo>
                <a:lnTo>
                  <a:pt x="9746" y="1574460"/>
                </a:lnTo>
                <a:lnTo>
                  <a:pt x="14620" y="1625250"/>
                </a:lnTo>
                <a:lnTo>
                  <a:pt x="38977" y="1752222"/>
                </a:lnTo>
                <a:lnTo>
                  <a:pt x="73092" y="1866498"/>
                </a:lnTo>
                <a:lnTo>
                  <a:pt x="95023" y="1929984"/>
                </a:lnTo>
                <a:lnTo>
                  <a:pt x="119380" y="1980773"/>
                </a:lnTo>
                <a:lnTo>
                  <a:pt x="170552" y="2095048"/>
                </a:lnTo>
                <a:lnTo>
                  <a:pt x="177862" y="2107746"/>
                </a:lnTo>
                <a:lnTo>
                  <a:pt x="190046" y="2107746"/>
                </a:lnTo>
                <a:lnTo>
                  <a:pt x="204666" y="2120443"/>
                </a:lnTo>
                <a:lnTo>
                  <a:pt x="211976" y="2133140"/>
                </a:lnTo>
                <a:lnTo>
                  <a:pt x="289942" y="2222021"/>
                </a:lnTo>
                <a:lnTo>
                  <a:pt x="365471" y="2310902"/>
                </a:lnTo>
                <a:lnTo>
                  <a:pt x="377655" y="2323599"/>
                </a:lnTo>
                <a:lnTo>
                  <a:pt x="387402" y="2336296"/>
                </a:lnTo>
                <a:lnTo>
                  <a:pt x="394712" y="2361691"/>
                </a:lnTo>
                <a:lnTo>
                  <a:pt x="406896" y="2374388"/>
                </a:lnTo>
                <a:lnTo>
                  <a:pt x="433700" y="2399783"/>
                </a:lnTo>
                <a:lnTo>
                  <a:pt x="462941" y="2437875"/>
                </a:lnTo>
                <a:lnTo>
                  <a:pt x="497056" y="2475966"/>
                </a:lnTo>
                <a:lnTo>
                  <a:pt x="533607" y="2526755"/>
                </a:lnTo>
                <a:lnTo>
                  <a:pt x="572595" y="2552150"/>
                </a:lnTo>
                <a:lnTo>
                  <a:pt x="606709" y="2590242"/>
                </a:lnTo>
                <a:lnTo>
                  <a:pt x="643261" y="2615636"/>
                </a:lnTo>
                <a:lnTo>
                  <a:pt x="672502" y="2641031"/>
                </a:lnTo>
                <a:lnTo>
                  <a:pt x="709053" y="2653728"/>
                </a:lnTo>
                <a:lnTo>
                  <a:pt x="733420" y="2653728"/>
                </a:lnTo>
                <a:lnTo>
                  <a:pt x="760225" y="2666425"/>
                </a:lnTo>
                <a:lnTo>
                  <a:pt x="787029" y="2666425"/>
                </a:lnTo>
                <a:lnTo>
                  <a:pt x="811396" y="2679123"/>
                </a:lnTo>
                <a:lnTo>
                  <a:pt x="833327" y="2679123"/>
                </a:lnTo>
                <a:lnTo>
                  <a:pt x="852821" y="2691820"/>
                </a:lnTo>
                <a:lnTo>
                  <a:pt x="894144" y="2704517"/>
                </a:lnTo>
                <a:lnTo>
                  <a:pt x="930696" y="2729912"/>
                </a:lnTo>
                <a:lnTo>
                  <a:pt x="967247" y="2742609"/>
                </a:lnTo>
                <a:lnTo>
                  <a:pt x="1001361" y="2755306"/>
                </a:lnTo>
                <a:lnTo>
                  <a:pt x="1035476" y="2755306"/>
                </a:lnTo>
                <a:lnTo>
                  <a:pt x="1074464" y="2768003"/>
                </a:lnTo>
                <a:lnTo>
                  <a:pt x="1115889" y="2768003"/>
                </a:lnTo>
                <a:lnTo>
                  <a:pt x="1162187" y="2780701"/>
                </a:lnTo>
                <a:lnTo>
                  <a:pt x="1203612" y="2780701"/>
                </a:lnTo>
                <a:lnTo>
                  <a:pt x="1218232" y="2793398"/>
                </a:lnTo>
                <a:lnTo>
                  <a:pt x="1235289" y="2793398"/>
                </a:lnTo>
                <a:lnTo>
                  <a:pt x="1247473" y="2806095"/>
                </a:lnTo>
                <a:lnTo>
                  <a:pt x="1284024" y="2844187"/>
                </a:lnTo>
                <a:lnTo>
                  <a:pt x="1335196" y="2869582"/>
                </a:lnTo>
                <a:lnTo>
                  <a:pt x="1371747" y="2894976"/>
                </a:lnTo>
                <a:lnTo>
                  <a:pt x="1400988" y="2920371"/>
                </a:lnTo>
                <a:lnTo>
                  <a:pt x="1427792" y="2933068"/>
                </a:lnTo>
                <a:lnTo>
                  <a:pt x="1476527" y="2958462"/>
                </a:lnTo>
                <a:lnTo>
                  <a:pt x="1522826" y="2983857"/>
                </a:lnTo>
                <a:lnTo>
                  <a:pt x="1549630" y="2996554"/>
                </a:lnTo>
                <a:lnTo>
                  <a:pt x="1578871" y="2996554"/>
                </a:lnTo>
                <a:lnTo>
                  <a:pt x="1854224" y="2958462"/>
                </a:lnTo>
                <a:lnTo>
                  <a:pt x="1941845" y="2933068"/>
                </a:lnTo>
                <a:lnTo>
                  <a:pt x="1968649" y="2920371"/>
                </a:lnTo>
                <a:lnTo>
                  <a:pt x="1997890" y="2894976"/>
                </a:lnTo>
                <a:lnTo>
                  <a:pt x="2019821" y="2882279"/>
                </a:lnTo>
                <a:lnTo>
                  <a:pt x="2046625" y="2882279"/>
                </a:lnTo>
                <a:lnTo>
                  <a:pt x="2075866" y="2869582"/>
                </a:lnTo>
                <a:lnTo>
                  <a:pt x="2102671" y="2856884"/>
                </a:lnTo>
                <a:lnTo>
                  <a:pt x="2148969" y="2856884"/>
                </a:lnTo>
                <a:lnTo>
                  <a:pt x="2161153" y="2844187"/>
                </a:lnTo>
                <a:lnTo>
                  <a:pt x="2166026" y="2844187"/>
                </a:lnTo>
                <a:lnTo>
                  <a:pt x="2197704" y="2818793"/>
                </a:lnTo>
                <a:lnTo>
                  <a:pt x="2229381" y="2780701"/>
                </a:lnTo>
                <a:lnTo>
                  <a:pt x="2256186" y="2755306"/>
                </a:lnTo>
                <a:lnTo>
                  <a:pt x="2290300" y="2729912"/>
                </a:lnTo>
                <a:lnTo>
                  <a:pt x="2302484" y="2717214"/>
                </a:lnTo>
                <a:lnTo>
                  <a:pt x="2312231" y="2717214"/>
                </a:lnTo>
                <a:lnTo>
                  <a:pt x="2324415" y="2704517"/>
                </a:lnTo>
                <a:lnTo>
                  <a:pt x="2351219" y="2704517"/>
                </a:lnTo>
                <a:lnTo>
                  <a:pt x="2365839" y="2691820"/>
                </a:lnTo>
                <a:lnTo>
                  <a:pt x="2375586" y="2679123"/>
                </a:lnTo>
                <a:lnTo>
                  <a:pt x="2390207" y="2666425"/>
                </a:lnTo>
                <a:lnTo>
                  <a:pt x="2417011" y="2641031"/>
                </a:lnTo>
                <a:lnTo>
                  <a:pt x="2482803" y="2564847"/>
                </a:lnTo>
                <a:lnTo>
                  <a:pt x="2529102" y="2526755"/>
                </a:lnTo>
                <a:lnTo>
                  <a:pt x="2582710" y="2475966"/>
                </a:lnTo>
                <a:lnTo>
                  <a:pt x="2621698" y="2387085"/>
                </a:lnTo>
                <a:lnTo>
                  <a:pt x="2694801" y="2196626"/>
                </a:lnTo>
                <a:lnTo>
                  <a:pt x="2724042" y="2095048"/>
                </a:lnTo>
                <a:lnTo>
                  <a:pt x="2728915" y="2069654"/>
                </a:lnTo>
                <a:lnTo>
                  <a:pt x="2733789" y="2056957"/>
                </a:lnTo>
                <a:lnTo>
                  <a:pt x="2738662" y="2018865"/>
                </a:lnTo>
                <a:lnTo>
                  <a:pt x="2750846" y="1955378"/>
                </a:lnTo>
                <a:lnTo>
                  <a:pt x="2758156" y="1942681"/>
                </a:lnTo>
                <a:lnTo>
                  <a:pt x="2765466" y="1917287"/>
                </a:lnTo>
                <a:lnTo>
                  <a:pt x="2780087" y="1891892"/>
                </a:lnTo>
                <a:lnTo>
                  <a:pt x="2811765" y="1815709"/>
                </a:lnTo>
                <a:lnTo>
                  <a:pt x="2845879" y="1764919"/>
                </a:lnTo>
                <a:lnTo>
                  <a:pt x="2887202" y="1714130"/>
                </a:lnTo>
                <a:lnTo>
                  <a:pt x="2909133" y="1688736"/>
                </a:lnTo>
                <a:lnTo>
                  <a:pt x="2933500" y="1663341"/>
                </a:lnTo>
                <a:lnTo>
                  <a:pt x="2962741" y="1637947"/>
                </a:lnTo>
                <a:lnTo>
                  <a:pt x="2989546" y="1612552"/>
                </a:lnTo>
                <a:lnTo>
                  <a:pt x="3009040" y="1574460"/>
                </a:lnTo>
                <a:lnTo>
                  <a:pt x="3030970" y="1549066"/>
                </a:lnTo>
                <a:lnTo>
                  <a:pt x="3067522" y="1485580"/>
                </a:lnTo>
                <a:lnTo>
                  <a:pt x="3101636" y="1409396"/>
                </a:lnTo>
                <a:lnTo>
                  <a:pt x="3128440" y="1345910"/>
                </a:lnTo>
                <a:lnTo>
                  <a:pt x="3138187" y="1257029"/>
                </a:lnTo>
                <a:lnTo>
                  <a:pt x="3140624" y="1193542"/>
                </a:lnTo>
                <a:lnTo>
                  <a:pt x="3140624" y="1117359"/>
                </a:lnTo>
                <a:lnTo>
                  <a:pt x="3128440" y="1053873"/>
                </a:lnTo>
                <a:lnTo>
                  <a:pt x="3118693" y="1015781"/>
                </a:lnTo>
                <a:lnTo>
                  <a:pt x="3096763" y="952294"/>
                </a:lnTo>
                <a:lnTo>
                  <a:pt x="3067522" y="876111"/>
                </a:lnTo>
                <a:lnTo>
                  <a:pt x="3062648" y="850716"/>
                </a:lnTo>
                <a:lnTo>
                  <a:pt x="3057775" y="838019"/>
                </a:lnTo>
                <a:lnTo>
                  <a:pt x="3045591" y="825322"/>
                </a:lnTo>
                <a:lnTo>
                  <a:pt x="2996856" y="761835"/>
                </a:lnTo>
                <a:lnTo>
                  <a:pt x="2989546" y="749138"/>
                </a:lnTo>
                <a:lnTo>
                  <a:pt x="2972488" y="723744"/>
                </a:lnTo>
                <a:lnTo>
                  <a:pt x="2950558" y="685652"/>
                </a:lnTo>
                <a:lnTo>
                  <a:pt x="2877455" y="571376"/>
                </a:lnTo>
                <a:lnTo>
                  <a:pt x="2855626" y="545982"/>
                </a:lnTo>
                <a:lnTo>
                  <a:pt x="2836132" y="520587"/>
                </a:lnTo>
                <a:lnTo>
                  <a:pt x="2806891" y="507890"/>
                </a:lnTo>
                <a:lnTo>
                  <a:pt x="2780087" y="482496"/>
                </a:lnTo>
                <a:lnTo>
                  <a:pt x="2750846" y="457101"/>
                </a:lnTo>
                <a:lnTo>
                  <a:pt x="2724042" y="431707"/>
                </a:lnTo>
                <a:lnTo>
                  <a:pt x="2670433" y="406312"/>
                </a:lnTo>
                <a:lnTo>
                  <a:pt x="2611951" y="380917"/>
                </a:lnTo>
                <a:lnTo>
                  <a:pt x="2499861" y="330128"/>
                </a:lnTo>
                <a:lnTo>
                  <a:pt x="2470620" y="317431"/>
                </a:lnTo>
                <a:lnTo>
                  <a:pt x="2441379" y="292037"/>
                </a:lnTo>
                <a:lnTo>
                  <a:pt x="2382897" y="253945"/>
                </a:lnTo>
                <a:lnTo>
                  <a:pt x="2326851" y="203156"/>
                </a:lnTo>
                <a:lnTo>
                  <a:pt x="2263496" y="177761"/>
                </a:lnTo>
                <a:lnTo>
                  <a:pt x="2212324" y="152367"/>
                </a:lnTo>
                <a:lnTo>
                  <a:pt x="2158716" y="152367"/>
                </a:lnTo>
                <a:lnTo>
                  <a:pt x="2053936" y="126972"/>
                </a:lnTo>
                <a:lnTo>
                  <a:pt x="1985707" y="101578"/>
                </a:lnTo>
                <a:lnTo>
                  <a:pt x="1915041" y="76183"/>
                </a:lnTo>
                <a:lnTo>
                  <a:pt x="1846913" y="50789"/>
                </a:lnTo>
                <a:lnTo>
                  <a:pt x="1810362" y="38091"/>
                </a:lnTo>
                <a:close/>
              </a:path>
              <a:path w="3140709" h="2996565">
                <a:moveTo>
                  <a:pt x="1608112" y="12697"/>
                </a:moveTo>
                <a:lnTo>
                  <a:pt x="1459470" y="12697"/>
                </a:lnTo>
                <a:lnTo>
                  <a:pt x="1422919" y="25394"/>
                </a:lnTo>
                <a:lnTo>
                  <a:pt x="1383931" y="38091"/>
                </a:lnTo>
                <a:lnTo>
                  <a:pt x="1744570" y="38091"/>
                </a:lnTo>
                <a:lnTo>
                  <a:pt x="1695835" y="25394"/>
                </a:lnTo>
                <a:lnTo>
                  <a:pt x="1625169" y="25394"/>
                </a:lnTo>
                <a:lnTo>
                  <a:pt x="1608112" y="12697"/>
                </a:lnTo>
                <a:close/>
              </a:path>
              <a:path w="3140709" h="2996565">
                <a:moveTo>
                  <a:pt x="1537446" y="0"/>
                </a:moveTo>
                <a:lnTo>
                  <a:pt x="1500895" y="12697"/>
                </a:lnTo>
                <a:lnTo>
                  <a:pt x="1561814" y="12697"/>
                </a:lnTo>
                <a:lnTo>
                  <a:pt x="1537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69905" y="30560"/>
            <a:ext cx="3140710" cy="3001645"/>
          </a:xfrm>
          <a:custGeom>
            <a:avLst/>
            <a:gdLst/>
            <a:ahLst/>
            <a:cxnLst/>
            <a:rect l="l" t="t" r="r" b="b"/>
            <a:pathLst>
              <a:path w="3140709" h="3001645">
                <a:moveTo>
                  <a:pt x="757788" y="295592"/>
                </a:moveTo>
                <a:lnTo>
                  <a:pt x="709053" y="301687"/>
                </a:lnTo>
                <a:lnTo>
                  <a:pt x="657881" y="313876"/>
                </a:lnTo>
                <a:lnTo>
                  <a:pt x="587215" y="353491"/>
                </a:lnTo>
                <a:lnTo>
                  <a:pt x="572595" y="365681"/>
                </a:lnTo>
                <a:lnTo>
                  <a:pt x="557974" y="374823"/>
                </a:lnTo>
                <a:lnTo>
                  <a:pt x="550664" y="380917"/>
                </a:lnTo>
                <a:lnTo>
                  <a:pt x="548227" y="383965"/>
                </a:lnTo>
                <a:lnTo>
                  <a:pt x="536044" y="411391"/>
                </a:lnTo>
                <a:lnTo>
                  <a:pt x="526297" y="435770"/>
                </a:lnTo>
                <a:lnTo>
                  <a:pt x="506803" y="478432"/>
                </a:lnTo>
                <a:lnTo>
                  <a:pt x="479998" y="518048"/>
                </a:lnTo>
                <a:lnTo>
                  <a:pt x="436137" y="557663"/>
                </a:lnTo>
                <a:lnTo>
                  <a:pt x="402023" y="585090"/>
                </a:lnTo>
                <a:lnTo>
                  <a:pt x="392276" y="591184"/>
                </a:lnTo>
                <a:lnTo>
                  <a:pt x="377655" y="615563"/>
                </a:lnTo>
                <a:lnTo>
                  <a:pt x="363035" y="636894"/>
                </a:lnTo>
                <a:lnTo>
                  <a:pt x="338667" y="670415"/>
                </a:lnTo>
                <a:lnTo>
                  <a:pt x="324047" y="697841"/>
                </a:lnTo>
                <a:lnTo>
                  <a:pt x="306999" y="722220"/>
                </a:lnTo>
                <a:lnTo>
                  <a:pt x="292379" y="743551"/>
                </a:lnTo>
                <a:lnTo>
                  <a:pt x="275322" y="764883"/>
                </a:lnTo>
                <a:lnTo>
                  <a:pt x="260701" y="777072"/>
                </a:lnTo>
                <a:lnTo>
                  <a:pt x="248517" y="789262"/>
                </a:lnTo>
                <a:lnTo>
                  <a:pt x="231460" y="804498"/>
                </a:lnTo>
                <a:lnTo>
                  <a:pt x="211976" y="819735"/>
                </a:lnTo>
                <a:lnTo>
                  <a:pt x="182735" y="874587"/>
                </a:lnTo>
                <a:lnTo>
                  <a:pt x="153494" y="929439"/>
                </a:lnTo>
                <a:lnTo>
                  <a:pt x="121817" y="987339"/>
                </a:lnTo>
                <a:lnTo>
                  <a:pt x="112080" y="1017812"/>
                </a:lnTo>
                <a:lnTo>
                  <a:pt x="99896" y="1048286"/>
                </a:lnTo>
                <a:lnTo>
                  <a:pt x="97459" y="1063522"/>
                </a:lnTo>
                <a:lnTo>
                  <a:pt x="95023" y="1084854"/>
                </a:lnTo>
                <a:lnTo>
                  <a:pt x="92586" y="1100091"/>
                </a:lnTo>
                <a:lnTo>
                  <a:pt x="87712" y="1118375"/>
                </a:lnTo>
                <a:lnTo>
                  <a:pt x="80402" y="1136659"/>
                </a:lnTo>
                <a:lnTo>
                  <a:pt x="70655" y="1157990"/>
                </a:lnTo>
                <a:lnTo>
                  <a:pt x="53598" y="1203700"/>
                </a:lnTo>
                <a:lnTo>
                  <a:pt x="43851" y="1225032"/>
                </a:lnTo>
                <a:lnTo>
                  <a:pt x="38977" y="1243316"/>
                </a:lnTo>
                <a:lnTo>
                  <a:pt x="34104" y="1252458"/>
                </a:lnTo>
                <a:lnTo>
                  <a:pt x="31667" y="1255505"/>
                </a:lnTo>
                <a:lnTo>
                  <a:pt x="19483" y="1343878"/>
                </a:lnTo>
                <a:lnTo>
                  <a:pt x="2436" y="1429204"/>
                </a:lnTo>
                <a:lnTo>
                  <a:pt x="0" y="1453582"/>
                </a:lnTo>
                <a:lnTo>
                  <a:pt x="0" y="1477961"/>
                </a:lnTo>
                <a:lnTo>
                  <a:pt x="2436" y="1526719"/>
                </a:lnTo>
                <a:lnTo>
                  <a:pt x="9746" y="1575476"/>
                </a:lnTo>
                <a:lnTo>
                  <a:pt x="14620" y="1621186"/>
                </a:lnTo>
                <a:lnTo>
                  <a:pt x="26794" y="1688228"/>
                </a:lnTo>
                <a:lnTo>
                  <a:pt x="38977" y="1752222"/>
                </a:lnTo>
                <a:lnTo>
                  <a:pt x="56035" y="1810122"/>
                </a:lnTo>
                <a:lnTo>
                  <a:pt x="73092" y="1868021"/>
                </a:lnTo>
                <a:lnTo>
                  <a:pt x="95023" y="1925921"/>
                </a:lnTo>
                <a:lnTo>
                  <a:pt x="119380" y="1983820"/>
                </a:lnTo>
                <a:lnTo>
                  <a:pt x="170552" y="2093474"/>
                </a:lnTo>
                <a:lnTo>
                  <a:pt x="190046" y="2111758"/>
                </a:lnTo>
                <a:lnTo>
                  <a:pt x="204666" y="2120900"/>
                </a:lnTo>
                <a:lnTo>
                  <a:pt x="289942" y="2215368"/>
                </a:lnTo>
                <a:lnTo>
                  <a:pt x="365471" y="2303741"/>
                </a:lnTo>
                <a:lnTo>
                  <a:pt x="387402" y="2337261"/>
                </a:lnTo>
                <a:lnTo>
                  <a:pt x="394712" y="2358593"/>
                </a:lnTo>
                <a:lnTo>
                  <a:pt x="406896" y="2373830"/>
                </a:lnTo>
                <a:lnTo>
                  <a:pt x="433700" y="2404303"/>
                </a:lnTo>
                <a:lnTo>
                  <a:pt x="462941" y="2440871"/>
                </a:lnTo>
                <a:lnTo>
                  <a:pt x="497056" y="2480487"/>
                </a:lnTo>
                <a:lnTo>
                  <a:pt x="533607" y="2520102"/>
                </a:lnTo>
                <a:lnTo>
                  <a:pt x="572595" y="2556670"/>
                </a:lnTo>
                <a:lnTo>
                  <a:pt x="606709" y="2590191"/>
                </a:lnTo>
                <a:lnTo>
                  <a:pt x="643261" y="2617617"/>
                </a:lnTo>
                <a:lnTo>
                  <a:pt x="672502" y="2635901"/>
                </a:lnTo>
                <a:lnTo>
                  <a:pt x="687122" y="2641996"/>
                </a:lnTo>
                <a:lnTo>
                  <a:pt x="709053" y="2651138"/>
                </a:lnTo>
                <a:lnTo>
                  <a:pt x="733420" y="2654185"/>
                </a:lnTo>
                <a:lnTo>
                  <a:pt x="760225" y="2663327"/>
                </a:lnTo>
                <a:lnTo>
                  <a:pt x="787029" y="2669422"/>
                </a:lnTo>
                <a:lnTo>
                  <a:pt x="811396" y="2675517"/>
                </a:lnTo>
                <a:lnTo>
                  <a:pt x="833327" y="2681611"/>
                </a:lnTo>
                <a:lnTo>
                  <a:pt x="852821" y="2687706"/>
                </a:lnTo>
                <a:lnTo>
                  <a:pt x="894144" y="2709037"/>
                </a:lnTo>
                <a:lnTo>
                  <a:pt x="930696" y="2727321"/>
                </a:lnTo>
                <a:lnTo>
                  <a:pt x="967247" y="2742558"/>
                </a:lnTo>
                <a:lnTo>
                  <a:pt x="1035476" y="2757795"/>
                </a:lnTo>
                <a:lnTo>
                  <a:pt x="1074464" y="2763890"/>
                </a:lnTo>
                <a:lnTo>
                  <a:pt x="1115889" y="2769984"/>
                </a:lnTo>
                <a:lnTo>
                  <a:pt x="1162187" y="2776079"/>
                </a:lnTo>
                <a:lnTo>
                  <a:pt x="1186554" y="2782174"/>
                </a:lnTo>
                <a:lnTo>
                  <a:pt x="1203612" y="2785221"/>
                </a:lnTo>
                <a:lnTo>
                  <a:pt x="1218232" y="2788268"/>
                </a:lnTo>
                <a:lnTo>
                  <a:pt x="1225542" y="2788268"/>
                </a:lnTo>
                <a:lnTo>
                  <a:pt x="1230416" y="2791316"/>
                </a:lnTo>
                <a:lnTo>
                  <a:pt x="1235289" y="2791316"/>
                </a:lnTo>
                <a:lnTo>
                  <a:pt x="1240163" y="2797410"/>
                </a:lnTo>
                <a:lnTo>
                  <a:pt x="1242600" y="2800458"/>
                </a:lnTo>
                <a:lnTo>
                  <a:pt x="1247473" y="2806552"/>
                </a:lnTo>
                <a:lnTo>
                  <a:pt x="1257220" y="2815694"/>
                </a:lnTo>
                <a:lnTo>
                  <a:pt x="1269404" y="2824836"/>
                </a:lnTo>
                <a:lnTo>
                  <a:pt x="1284024" y="2837026"/>
                </a:lnTo>
                <a:lnTo>
                  <a:pt x="1305955" y="2852262"/>
                </a:lnTo>
                <a:lnTo>
                  <a:pt x="1335196" y="2873594"/>
                </a:lnTo>
                <a:lnTo>
                  <a:pt x="1371747" y="2894925"/>
                </a:lnTo>
                <a:lnTo>
                  <a:pt x="1400988" y="2916257"/>
                </a:lnTo>
                <a:lnTo>
                  <a:pt x="1427792" y="2931493"/>
                </a:lnTo>
                <a:lnTo>
                  <a:pt x="1476527" y="2955872"/>
                </a:lnTo>
                <a:lnTo>
                  <a:pt x="1522826" y="2983298"/>
                </a:lnTo>
                <a:lnTo>
                  <a:pt x="1549630" y="2989393"/>
                </a:lnTo>
                <a:lnTo>
                  <a:pt x="1578871" y="3001582"/>
                </a:lnTo>
                <a:lnTo>
                  <a:pt x="1671467" y="2986346"/>
                </a:lnTo>
                <a:lnTo>
                  <a:pt x="1764064" y="2968062"/>
                </a:lnTo>
                <a:lnTo>
                  <a:pt x="1854224" y="2952825"/>
                </a:lnTo>
                <a:lnTo>
                  <a:pt x="1941845" y="2931493"/>
                </a:lnTo>
                <a:lnTo>
                  <a:pt x="1968649" y="2913209"/>
                </a:lnTo>
                <a:lnTo>
                  <a:pt x="1983270" y="2904067"/>
                </a:lnTo>
                <a:lnTo>
                  <a:pt x="1997890" y="2894925"/>
                </a:lnTo>
                <a:lnTo>
                  <a:pt x="2019821" y="2885783"/>
                </a:lnTo>
                <a:lnTo>
                  <a:pt x="2046625" y="2879689"/>
                </a:lnTo>
                <a:lnTo>
                  <a:pt x="2075866" y="2870547"/>
                </a:lnTo>
                <a:lnTo>
                  <a:pt x="2102671" y="2861405"/>
                </a:lnTo>
                <a:lnTo>
                  <a:pt x="2127038" y="2855310"/>
                </a:lnTo>
                <a:lnTo>
                  <a:pt x="2148969" y="2852262"/>
                </a:lnTo>
                <a:lnTo>
                  <a:pt x="2161153" y="2849215"/>
                </a:lnTo>
                <a:lnTo>
                  <a:pt x="2163589" y="2846168"/>
                </a:lnTo>
                <a:lnTo>
                  <a:pt x="2166026" y="2846168"/>
                </a:lnTo>
                <a:lnTo>
                  <a:pt x="2197704" y="2815694"/>
                </a:lnTo>
                <a:lnTo>
                  <a:pt x="2229381" y="2782174"/>
                </a:lnTo>
                <a:lnTo>
                  <a:pt x="2256186" y="2751700"/>
                </a:lnTo>
                <a:lnTo>
                  <a:pt x="2290300" y="2724274"/>
                </a:lnTo>
                <a:lnTo>
                  <a:pt x="2302484" y="2718179"/>
                </a:lnTo>
                <a:lnTo>
                  <a:pt x="2312231" y="2712085"/>
                </a:lnTo>
                <a:lnTo>
                  <a:pt x="2324415" y="2705990"/>
                </a:lnTo>
                <a:lnTo>
                  <a:pt x="2331725" y="2705990"/>
                </a:lnTo>
                <a:lnTo>
                  <a:pt x="2339035" y="2705990"/>
                </a:lnTo>
                <a:lnTo>
                  <a:pt x="2341472" y="2702943"/>
                </a:lnTo>
                <a:lnTo>
                  <a:pt x="2351219" y="2699895"/>
                </a:lnTo>
                <a:lnTo>
                  <a:pt x="2365839" y="2687706"/>
                </a:lnTo>
                <a:lnTo>
                  <a:pt x="2375586" y="2681611"/>
                </a:lnTo>
                <a:lnTo>
                  <a:pt x="2390207" y="2669422"/>
                </a:lnTo>
                <a:lnTo>
                  <a:pt x="2417011" y="2645043"/>
                </a:lnTo>
                <a:lnTo>
                  <a:pt x="2438942" y="2620664"/>
                </a:lnTo>
                <a:lnTo>
                  <a:pt x="2482803" y="2568860"/>
                </a:lnTo>
                <a:lnTo>
                  <a:pt x="2529102" y="2520102"/>
                </a:lnTo>
                <a:lnTo>
                  <a:pt x="2555906" y="2495723"/>
                </a:lnTo>
                <a:lnTo>
                  <a:pt x="2582710" y="2477439"/>
                </a:lnTo>
                <a:lnTo>
                  <a:pt x="2621698" y="2386019"/>
                </a:lnTo>
                <a:lnTo>
                  <a:pt x="2660686" y="2288504"/>
                </a:lnTo>
                <a:lnTo>
                  <a:pt x="2694801" y="2190989"/>
                </a:lnTo>
                <a:lnTo>
                  <a:pt x="2724042" y="2093474"/>
                </a:lnTo>
                <a:lnTo>
                  <a:pt x="2728915" y="2072142"/>
                </a:lnTo>
                <a:lnTo>
                  <a:pt x="2733789" y="2053858"/>
                </a:lnTo>
                <a:lnTo>
                  <a:pt x="2738662" y="2023436"/>
                </a:lnTo>
                <a:lnTo>
                  <a:pt x="2743536" y="1996010"/>
                </a:lnTo>
                <a:lnTo>
                  <a:pt x="2745972" y="1977726"/>
                </a:lnTo>
                <a:lnTo>
                  <a:pt x="2750846" y="1956394"/>
                </a:lnTo>
                <a:lnTo>
                  <a:pt x="2758156" y="1938110"/>
                </a:lnTo>
                <a:lnTo>
                  <a:pt x="2765466" y="1916779"/>
                </a:lnTo>
                <a:lnTo>
                  <a:pt x="2780087" y="1886305"/>
                </a:lnTo>
                <a:lnTo>
                  <a:pt x="2811765" y="1819264"/>
                </a:lnTo>
                <a:lnTo>
                  <a:pt x="2845879" y="1761364"/>
                </a:lnTo>
                <a:lnTo>
                  <a:pt x="2887202" y="1706512"/>
                </a:lnTo>
                <a:lnTo>
                  <a:pt x="2909133" y="1685181"/>
                </a:lnTo>
                <a:lnTo>
                  <a:pt x="2933500" y="1657755"/>
                </a:lnTo>
                <a:lnTo>
                  <a:pt x="2962741" y="1633376"/>
                </a:lnTo>
                <a:lnTo>
                  <a:pt x="2989546" y="1605950"/>
                </a:lnTo>
                <a:lnTo>
                  <a:pt x="3009040" y="1578524"/>
                </a:lnTo>
                <a:lnTo>
                  <a:pt x="3030970" y="1548050"/>
                </a:lnTo>
                <a:lnTo>
                  <a:pt x="3067522" y="1481009"/>
                </a:lnTo>
                <a:lnTo>
                  <a:pt x="3101636" y="1410920"/>
                </a:lnTo>
                <a:lnTo>
                  <a:pt x="3128440" y="1343878"/>
                </a:lnTo>
                <a:lnTo>
                  <a:pt x="3138187" y="1249410"/>
                </a:lnTo>
                <a:lnTo>
                  <a:pt x="3140624" y="1197606"/>
                </a:lnTo>
                <a:lnTo>
                  <a:pt x="3140624" y="1148848"/>
                </a:lnTo>
                <a:lnTo>
                  <a:pt x="3140624" y="1118375"/>
                </a:lnTo>
                <a:lnTo>
                  <a:pt x="3128440" y="1048286"/>
                </a:lnTo>
                <a:lnTo>
                  <a:pt x="3096763" y="950771"/>
                </a:lnTo>
                <a:lnTo>
                  <a:pt x="3072395" y="889824"/>
                </a:lnTo>
                <a:lnTo>
                  <a:pt x="3067522" y="877635"/>
                </a:lnTo>
                <a:lnTo>
                  <a:pt x="3065085" y="862398"/>
                </a:lnTo>
                <a:lnTo>
                  <a:pt x="3062648" y="850208"/>
                </a:lnTo>
                <a:lnTo>
                  <a:pt x="3057775" y="838019"/>
                </a:lnTo>
                <a:lnTo>
                  <a:pt x="3045591" y="819735"/>
                </a:lnTo>
                <a:lnTo>
                  <a:pt x="3030970" y="801451"/>
                </a:lnTo>
                <a:lnTo>
                  <a:pt x="3016350" y="783167"/>
                </a:lnTo>
                <a:lnTo>
                  <a:pt x="3004166" y="767930"/>
                </a:lnTo>
                <a:lnTo>
                  <a:pt x="2996856" y="758788"/>
                </a:lnTo>
                <a:lnTo>
                  <a:pt x="2989546" y="746599"/>
                </a:lnTo>
                <a:lnTo>
                  <a:pt x="2972488" y="716125"/>
                </a:lnTo>
                <a:lnTo>
                  <a:pt x="2950558" y="679557"/>
                </a:lnTo>
                <a:lnTo>
                  <a:pt x="2926190" y="642989"/>
                </a:lnTo>
                <a:lnTo>
                  <a:pt x="2901823" y="603374"/>
                </a:lnTo>
                <a:lnTo>
                  <a:pt x="2877455" y="569853"/>
                </a:lnTo>
                <a:lnTo>
                  <a:pt x="2855626" y="542427"/>
                </a:lnTo>
                <a:lnTo>
                  <a:pt x="2845879" y="530237"/>
                </a:lnTo>
                <a:lnTo>
                  <a:pt x="2836132" y="521095"/>
                </a:lnTo>
                <a:lnTo>
                  <a:pt x="2806891" y="502811"/>
                </a:lnTo>
                <a:lnTo>
                  <a:pt x="2780087" y="481480"/>
                </a:lnTo>
                <a:lnTo>
                  <a:pt x="2750846" y="457101"/>
                </a:lnTo>
                <a:lnTo>
                  <a:pt x="2724042" y="435770"/>
                </a:lnTo>
                <a:lnTo>
                  <a:pt x="2670433" y="405296"/>
                </a:lnTo>
                <a:lnTo>
                  <a:pt x="2611951" y="380917"/>
                </a:lnTo>
                <a:lnTo>
                  <a:pt x="2555906" y="356539"/>
                </a:lnTo>
                <a:lnTo>
                  <a:pt x="2499861" y="332160"/>
                </a:lnTo>
                <a:lnTo>
                  <a:pt x="2470620" y="316923"/>
                </a:lnTo>
                <a:lnTo>
                  <a:pt x="2441379" y="292545"/>
                </a:lnTo>
                <a:lnTo>
                  <a:pt x="2382897" y="249882"/>
                </a:lnTo>
                <a:lnTo>
                  <a:pt x="2326851" y="207219"/>
                </a:lnTo>
                <a:lnTo>
                  <a:pt x="2263496" y="173698"/>
                </a:lnTo>
                <a:lnTo>
                  <a:pt x="2212324" y="155414"/>
                </a:lnTo>
                <a:lnTo>
                  <a:pt x="2158716" y="146272"/>
                </a:lnTo>
                <a:lnTo>
                  <a:pt x="2107544" y="134083"/>
                </a:lnTo>
                <a:lnTo>
                  <a:pt x="2053936" y="121893"/>
                </a:lnTo>
                <a:lnTo>
                  <a:pt x="1985707" y="100562"/>
                </a:lnTo>
                <a:lnTo>
                  <a:pt x="1915041" y="73136"/>
                </a:lnTo>
                <a:lnTo>
                  <a:pt x="1846913" y="48757"/>
                </a:lnTo>
                <a:lnTo>
                  <a:pt x="1810362" y="39615"/>
                </a:lnTo>
                <a:lnTo>
                  <a:pt x="1776248" y="33520"/>
                </a:lnTo>
                <a:lnTo>
                  <a:pt x="1744570" y="30473"/>
                </a:lnTo>
                <a:lnTo>
                  <a:pt x="1720202" y="27426"/>
                </a:lnTo>
                <a:lnTo>
                  <a:pt x="1695835" y="24378"/>
                </a:lnTo>
                <a:lnTo>
                  <a:pt x="1681214" y="24378"/>
                </a:lnTo>
                <a:lnTo>
                  <a:pt x="1669031" y="21331"/>
                </a:lnTo>
                <a:lnTo>
                  <a:pt x="1656847" y="21331"/>
                </a:lnTo>
                <a:lnTo>
                  <a:pt x="1639790" y="18284"/>
                </a:lnTo>
                <a:lnTo>
                  <a:pt x="1625169" y="18284"/>
                </a:lnTo>
                <a:lnTo>
                  <a:pt x="1608112" y="15236"/>
                </a:lnTo>
                <a:lnTo>
                  <a:pt x="1593491" y="12189"/>
                </a:lnTo>
                <a:lnTo>
                  <a:pt x="1578871" y="9142"/>
                </a:lnTo>
                <a:lnTo>
                  <a:pt x="1561814" y="6094"/>
                </a:lnTo>
                <a:lnTo>
                  <a:pt x="1537446" y="0"/>
                </a:lnTo>
                <a:lnTo>
                  <a:pt x="1500895" y="9142"/>
                </a:lnTo>
                <a:lnTo>
                  <a:pt x="1459470" y="15236"/>
                </a:lnTo>
                <a:lnTo>
                  <a:pt x="1383931" y="33520"/>
                </a:lnTo>
                <a:lnTo>
                  <a:pt x="1349816" y="51804"/>
                </a:lnTo>
                <a:lnTo>
                  <a:pt x="1337633" y="57899"/>
                </a:lnTo>
                <a:lnTo>
                  <a:pt x="1330322" y="63994"/>
                </a:lnTo>
                <a:lnTo>
                  <a:pt x="1327886" y="70088"/>
                </a:lnTo>
                <a:lnTo>
                  <a:pt x="1325449" y="76183"/>
                </a:lnTo>
                <a:lnTo>
                  <a:pt x="1327886" y="82278"/>
                </a:lnTo>
                <a:lnTo>
                  <a:pt x="1327886" y="88372"/>
                </a:lnTo>
                <a:lnTo>
                  <a:pt x="1327886" y="91420"/>
                </a:lnTo>
                <a:lnTo>
                  <a:pt x="1325449" y="94467"/>
                </a:lnTo>
                <a:lnTo>
                  <a:pt x="1318139" y="97515"/>
                </a:lnTo>
                <a:lnTo>
                  <a:pt x="1308392" y="100562"/>
                </a:lnTo>
                <a:lnTo>
                  <a:pt x="1293771" y="100562"/>
                </a:lnTo>
                <a:lnTo>
                  <a:pt x="1274277" y="103609"/>
                </a:lnTo>
                <a:lnTo>
                  <a:pt x="1198738" y="109704"/>
                </a:lnTo>
                <a:lnTo>
                  <a:pt x="1125636" y="115799"/>
                </a:lnTo>
                <a:lnTo>
                  <a:pt x="1052533" y="118846"/>
                </a:lnTo>
                <a:lnTo>
                  <a:pt x="979431" y="121893"/>
                </a:lnTo>
                <a:lnTo>
                  <a:pt x="950190" y="131035"/>
                </a:lnTo>
                <a:lnTo>
                  <a:pt x="923385" y="137130"/>
                </a:lnTo>
                <a:lnTo>
                  <a:pt x="867442" y="155414"/>
                </a:lnTo>
                <a:lnTo>
                  <a:pt x="847948" y="195030"/>
                </a:lnTo>
                <a:lnTo>
                  <a:pt x="840637" y="210266"/>
                </a:lnTo>
                <a:lnTo>
                  <a:pt x="833327" y="216361"/>
                </a:lnTo>
                <a:lnTo>
                  <a:pt x="823580" y="225503"/>
                </a:lnTo>
                <a:lnTo>
                  <a:pt x="811396" y="240740"/>
                </a:lnTo>
                <a:lnTo>
                  <a:pt x="796776" y="255976"/>
                </a:lnTo>
                <a:lnTo>
                  <a:pt x="784592" y="268166"/>
                </a:lnTo>
                <a:lnTo>
                  <a:pt x="769972" y="283402"/>
                </a:lnTo>
                <a:lnTo>
                  <a:pt x="762661" y="289497"/>
                </a:lnTo>
                <a:lnTo>
                  <a:pt x="757788" y="29559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69905" y="35588"/>
            <a:ext cx="3140710" cy="2996565"/>
          </a:xfrm>
          <a:custGeom>
            <a:avLst/>
            <a:gdLst/>
            <a:ahLst/>
            <a:cxnLst/>
            <a:rect l="l" t="t" r="r" b="b"/>
            <a:pathLst>
              <a:path w="3140709" h="2996565">
                <a:moveTo>
                  <a:pt x="1810362" y="38091"/>
                </a:moveTo>
                <a:lnTo>
                  <a:pt x="1364437" y="38091"/>
                </a:lnTo>
                <a:lnTo>
                  <a:pt x="1349816" y="50789"/>
                </a:lnTo>
                <a:lnTo>
                  <a:pt x="1337633" y="63486"/>
                </a:lnTo>
                <a:lnTo>
                  <a:pt x="1330322" y="63486"/>
                </a:lnTo>
                <a:lnTo>
                  <a:pt x="1325449" y="76183"/>
                </a:lnTo>
                <a:lnTo>
                  <a:pt x="1327886" y="88880"/>
                </a:lnTo>
                <a:lnTo>
                  <a:pt x="1325449" y="101578"/>
                </a:lnTo>
                <a:lnTo>
                  <a:pt x="1274277" y="101578"/>
                </a:lnTo>
                <a:lnTo>
                  <a:pt x="1198738" y="114275"/>
                </a:lnTo>
                <a:lnTo>
                  <a:pt x="1125636" y="114275"/>
                </a:lnTo>
                <a:lnTo>
                  <a:pt x="979431" y="126972"/>
                </a:lnTo>
                <a:lnTo>
                  <a:pt x="950190" y="126972"/>
                </a:lnTo>
                <a:lnTo>
                  <a:pt x="896581" y="139669"/>
                </a:lnTo>
                <a:lnTo>
                  <a:pt x="867442" y="152367"/>
                </a:lnTo>
                <a:lnTo>
                  <a:pt x="860131" y="165064"/>
                </a:lnTo>
                <a:lnTo>
                  <a:pt x="852821" y="190458"/>
                </a:lnTo>
                <a:lnTo>
                  <a:pt x="847948" y="190458"/>
                </a:lnTo>
                <a:lnTo>
                  <a:pt x="840637" y="215853"/>
                </a:lnTo>
                <a:lnTo>
                  <a:pt x="833327" y="215853"/>
                </a:lnTo>
                <a:lnTo>
                  <a:pt x="823580" y="228550"/>
                </a:lnTo>
                <a:lnTo>
                  <a:pt x="811396" y="241248"/>
                </a:lnTo>
                <a:lnTo>
                  <a:pt x="796776" y="253945"/>
                </a:lnTo>
                <a:lnTo>
                  <a:pt x="784592" y="266642"/>
                </a:lnTo>
                <a:lnTo>
                  <a:pt x="769972" y="279339"/>
                </a:lnTo>
                <a:lnTo>
                  <a:pt x="762661" y="292037"/>
                </a:lnTo>
                <a:lnTo>
                  <a:pt x="757788" y="292037"/>
                </a:lnTo>
                <a:lnTo>
                  <a:pt x="709053" y="304734"/>
                </a:lnTo>
                <a:lnTo>
                  <a:pt x="682249" y="304734"/>
                </a:lnTo>
                <a:lnTo>
                  <a:pt x="657881" y="317431"/>
                </a:lnTo>
                <a:lnTo>
                  <a:pt x="643261" y="317431"/>
                </a:lnTo>
                <a:lnTo>
                  <a:pt x="626203" y="330128"/>
                </a:lnTo>
                <a:lnTo>
                  <a:pt x="587215" y="355523"/>
                </a:lnTo>
                <a:lnTo>
                  <a:pt x="557974" y="380917"/>
                </a:lnTo>
                <a:lnTo>
                  <a:pt x="548227" y="380917"/>
                </a:lnTo>
                <a:lnTo>
                  <a:pt x="536044" y="419009"/>
                </a:lnTo>
                <a:lnTo>
                  <a:pt x="526297" y="431707"/>
                </a:lnTo>
                <a:lnTo>
                  <a:pt x="506803" y="482496"/>
                </a:lnTo>
                <a:lnTo>
                  <a:pt x="494619" y="495193"/>
                </a:lnTo>
                <a:lnTo>
                  <a:pt x="479998" y="520587"/>
                </a:lnTo>
                <a:lnTo>
                  <a:pt x="460505" y="533285"/>
                </a:lnTo>
                <a:lnTo>
                  <a:pt x="436137" y="558679"/>
                </a:lnTo>
                <a:lnTo>
                  <a:pt x="414206" y="571376"/>
                </a:lnTo>
                <a:lnTo>
                  <a:pt x="402023" y="584074"/>
                </a:lnTo>
                <a:lnTo>
                  <a:pt x="392276" y="596771"/>
                </a:lnTo>
                <a:lnTo>
                  <a:pt x="377655" y="622166"/>
                </a:lnTo>
                <a:lnTo>
                  <a:pt x="363035" y="634863"/>
                </a:lnTo>
                <a:lnTo>
                  <a:pt x="338667" y="672955"/>
                </a:lnTo>
                <a:lnTo>
                  <a:pt x="324047" y="698349"/>
                </a:lnTo>
                <a:lnTo>
                  <a:pt x="306999" y="723744"/>
                </a:lnTo>
                <a:lnTo>
                  <a:pt x="292379" y="749138"/>
                </a:lnTo>
                <a:lnTo>
                  <a:pt x="275322" y="761835"/>
                </a:lnTo>
                <a:lnTo>
                  <a:pt x="260701" y="774533"/>
                </a:lnTo>
                <a:lnTo>
                  <a:pt x="248517" y="787230"/>
                </a:lnTo>
                <a:lnTo>
                  <a:pt x="231460" y="799927"/>
                </a:lnTo>
                <a:lnTo>
                  <a:pt x="211976" y="825322"/>
                </a:lnTo>
                <a:lnTo>
                  <a:pt x="153494" y="926900"/>
                </a:lnTo>
                <a:lnTo>
                  <a:pt x="121817" y="990386"/>
                </a:lnTo>
                <a:lnTo>
                  <a:pt x="99896" y="1053873"/>
                </a:lnTo>
                <a:lnTo>
                  <a:pt x="95023" y="1091964"/>
                </a:lnTo>
                <a:lnTo>
                  <a:pt x="92586" y="1104662"/>
                </a:lnTo>
                <a:lnTo>
                  <a:pt x="87712" y="1117359"/>
                </a:lnTo>
                <a:lnTo>
                  <a:pt x="80402" y="1142753"/>
                </a:lnTo>
                <a:lnTo>
                  <a:pt x="70655" y="1155451"/>
                </a:lnTo>
                <a:lnTo>
                  <a:pt x="53598" y="1206240"/>
                </a:lnTo>
                <a:lnTo>
                  <a:pt x="34104" y="1257029"/>
                </a:lnTo>
                <a:lnTo>
                  <a:pt x="31667" y="1257029"/>
                </a:lnTo>
                <a:lnTo>
                  <a:pt x="19483" y="1345910"/>
                </a:lnTo>
                <a:lnTo>
                  <a:pt x="2436" y="1434791"/>
                </a:lnTo>
                <a:lnTo>
                  <a:pt x="0" y="1460185"/>
                </a:lnTo>
                <a:lnTo>
                  <a:pt x="0" y="1485580"/>
                </a:lnTo>
                <a:lnTo>
                  <a:pt x="2436" y="1523671"/>
                </a:lnTo>
                <a:lnTo>
                  <a:pt x="9746" y="1574460"/>
                </a:lnTo>
                <a:lnTo>
                  <a:pt x="14620" y="1625250"/>
                </a:lnTo>
                <a:lnTo>
                  <a:pt x="38977" y="1752222"/>
                </a:lnTo>
                <a:lnTo>
                  <a:pt x="73092" y="1866498"/>
                </a:lnTo>
                <a:lnTo>
                  <a:pt x="95023" y="1929984"/>
                </a:lnTo>
                <a:lnTo>
                  <a:pt x="119380" y="1980773"/>
                </a:lnTo>
                <a:lnTo>
                  <a:pt x="170552" y="2095048"/>
                </a:lnTo>
                <a:lnTo>
                  <a:pt x="177862" y="2107746"/>
                </a:lnTo>
                <a:lnTo>
                  <a:pt x="190046" y="2107746"/>
                </a:lnTo>
                <a:lnTo>
                  <a:pt x="204666" y="2120443"/>
                </a:lnTo>
                <a:lnTo>
                  <a:pt x="211976" y="2133140"/>
                </a:lnTo>
                <a:lnTo>
                  <a:pt x="289942" y="2222021"/>
                </a:lnTo>
                <a:lnTo>
                  <a:pt x="365471" y="2310902"/>
                </a:lnTo>
                <a:lnTo>
                  <a:pt x="377655" y="2323599"/>
                </a:lnTo>
                <a:lnTo>
                  <a:pt x="387402" y="2336296"/>
                </a:lnTo>
                <a:lnTo>
                  <a:pt x="394712" y="2361691"/>
                </a:lnTo>
                <a:lnTo>
                  <a:pt x="406896" y="2374388"/>
                </a:lnTo>
                <a:lnTo>
                  <a:pt x="433700" y="2399783"/>
                </a:lnTo>
                <a:lnTo>
                  <a:pt x="462941" y="2437875"/>
                </a:lnTo>
                <a:lnTo>
                  <a:pt x="497056" y="2475966"/>
                </a:lnTo>
                <a:lnTo>
                  <a:pt x="533607" y="2526755"/>
                </a:lnTo>
                <a:lnTo>
                  <a:pt x="572595" y="2552150"/>
                </a:lnTo>
                <a:lnTo>
                  <a:pt x="606709" y="2590242"/>
                </a:lnTo>
                <a:lnTo>
                  <a:pt x="643261" y="2615636"/>
                </a:lnTo>
                <a:lnTo>
                  <a:pt x="672502" y="2641031"/>
                </a:lnTo>
                <a:lnTo>
                  <a:pt x="709053" y="2653728"/>
                </a:lnTo>
                <a:lnTo>
                  <a:pt x="733420" y="2653728"/>
                </a:lnTo>
                <a:lnTo>
                  <a:pt x="760225" y="2666425"/>
                </a:lnTo>
                <a:lnTo>
                  <a:pt x="787029" y="2666425"/>
                </a:lnTo>
                <a:lnTo>
                  <a:pt x="811396" y="2679123"/>
                </a:lnTo>
                <a:lnTo>
                  <a:pt x="833327" y="2679123"/>
                </a:lnTo>
                <a:lnTo>
                  <a:pt x="852821" y="2691820"/>
                </a:lnTo>
                <a:lnTo>
                  <a:pt x="894144" y="2704517"/>
                </a:lnTo>
                <a:lnTo>
                  <a:pt x="930696" y="2729912"/>
                </a:lnTo>
                <a:lnTo>
                  <a:pt x="967247" y="2742609"/>
                </a:lnTo>
                <a:lnTo>
                  <a:pt x="1001361" y="2755306"/>
                </a:lnTo>
                <a:lnTo>
                  <a:pt x="1035476" y="2755306"/>
                </a:lnTo>
                <a:lnTo>
                  <a:pt x="1074464" y="2768003"/>
                </a:lnTo>
                <a:lnTo>
                  <a:pt x="1115889" y="2768003"/>
                </a:lnTo>
                <a:lnTo>
                  <a:pt x="1162187" y="2780701"/>
                </a:lnTo>
                <a:lnTo>
                  <a:pt x="1203612" y="2780701"/>
                </a:lnTo>
                <a:lnTo>
                  <a:pt x="1218232" y="2793398"/>
                </a:lnTo>
                <a:lnTo>
                  <a:pt x="1235289" y="2793398"/>
                </a:lnTo>
                <a:lnTo>
                  <a:pt x="1247473" y="2806095"/>
                </a:lnTo>
                <a:lnTo>
                  <a:pt x="1284024" y="2844187"/>
                </a:lnTo>
                <a:lnTo>
                  <a:pt x="1335196" y="2869582"/>
                </a:lnTo>
                <a:lnTo>
                  <a:pt x="1371747" y="2894976"/>
                </a:lnTo>
                <a:lnTo>
                  <a:pt x="1400988" y="2920371"/>
                </a:lnTo>
                <a:lnTo>
                  <a:pt x="1427792" y="2933068"/>
                </a:lnTo>
                <a:lnTo>
                  <a:pt x="1476527" y="2958462"/>
                </a:lnTo>
                <a:lnTo>
                  <a:pt x="1522826" y="2983857"/>
                </a:lnTo>
                <a:lnTo>
                  <a:pt x="1549630" y="2996554"/>
                </a:lnTo>
                <a:lnTo>
                  <a:pt x="1578871" y="2996554"/>
                </a:lnTo>
                <a:lnTo>
                  <a:pt x="1854224" y="2958462"/>
                </a:lnTo>
                <a:lnTo>
                  <a:pt x="1941845" y="2933068"/>
                </a:lnTo>
                <a:lnTo>
                  <a:pt x="1968649" y="2920371"/>
                </a:lnTo>
                <a:lnTo>
                  <a:pt x="1997890" y="2894976"/>
                </a:lnTo>
                <a:lnTo>
                  <a:pt x="2019821" y="2882279"/>
                </a:lnTo>
                <a:lnTo>
                  <a:pt x="2046625" y="2882279"/>
                </a:lnTo>
                <a:lnTo>
                  <a:pt x="2075866" y="2869582"/>
                </a:lnTo>
                <a:lnTo>
                  <a:pt x="2102671" y="2856884"/>
                </a:lnTo>
                <a:lnTo>
                  <a:pt x="2148969" y="2856884"/>
                </a:lnTo>
                <a:lnTo>
                  <a:pt x="2161153" y="2844187"/>
                </a:lnTo>
                <a:lnTo>
                  <a:pt x="2166026" y="2844187"/>
                </a:lnTo>
                <a:lnTo>
                  <a:pt x="2197704" y="2818793"/>
                </a:lnTo>
                <a:lnTo>
                  <a:pt x="2229381" y="2780701"/>
                </a:lnTo>
                <a:lnTo>
                  <a:pt x="2256186" y="2755306"/>
                </a:lnTo>
                <a:lnTo>
                  <a:pt x="2290300" y="2729912"/>
                </a:lnTo>
                <a:lnTo>
                  <a:pt x="2302484" y="2717214"/>
                </a:lnTo>
                <a:lnTo>
                  <a:pt x="2312231" y="2717214"/>
                </a:lnTo>
                <a:lnTo>
                  <a:pt x="2324415" y="2704517"/>
                </a:lnTo>
                <a:lnTo>
                  <a:pt x="2351219" y="2704517"/>
                </a:lnTo>
                <a:lnTo>
                  <a:pt x="2365839" y="2691820"/>
                </a:lnTo>
                <a:lnTo>
                  <a:pt x="2375586" y="2679123"/>
                </a:lnTo>
                <a:lnTo>
                  <a:pt x="2390207" y="2666425"/>
                </a:lnTo>
                <a:lnTo>
                  <a:pt x="2417011" y="2641031"/>
                </a:lnTo>
                <a:lnTo>
                  <a:pt x="2482803" y="2564847"/>
                </a:lnTo>
                <a:lnTo>
                  <a:pt x="2529102" y="2526755"/>
                </a:lnTo>
                <a:lnTo>
                  <a:pt x="2582710" y="2475966"/>
                </a:lnTo>
                <a:lnTo>
                  <a:pt x="2621698" y="2387085"/>
                </a:lnTo>
                <a:lnTo>
                  <a:pt x="2694801" y="2196626"/>
                </a:lnTo>
                <a:lnTo>
                  <a:pt x="2724042" y="2095048"/>
                </a:lnTo>
                <a:lnTo>
                  <a:pt x="2728915" y="2069654"/>
                </a:lnTo>
                <a:lnTo>
                  <a:pt x="2733789" y="2056957"/>
                </a:lnTo>
                <a:lnTo>
                  <a:pt x="2738662" y="2018865"/>
                </a:lnTo>
                <a:lnTo>
                  <a:pt x="2750846" y="1955378"/>
                </a:lnTo>
                <a:lnTo>
                  <a:pt x="2758156" y="1942681"/>
                </a:lnTo>
                <a:lnTo>
                  <a:pt x="2765466" y="1917287"/>
                </a:lnTo>
                <a:lnTo>
                  <a:pt x="2780087" y="1891892"/>
                </a:lnTo>
                <a:lnTo>
                  <a:pt x="2811765" y="1815709"/>
                </a:lnTo>
                <a:lnTo>
                  <a:pt x="2845879" y="1764919"/>
                </a:lnTo>
                <a:lnTo>
                  <a:pt x="2887202" y="1714130"/>
                </a:lnTo>
                <a:lnTo>
                  <a:pt x="2909133" y="1688736"/>
                </a:lnTo>
                <a:lnTo>
                  <a:pt x="2933500" y="1663341"/>
                </a:lnTo>
                <a:lnTo>
                  <a:pt x="2962741" y="1637947"/>
                </a:lnTo>
                <a:lnTo>
                  <a:pt x="2989546" y="1612552"/>
                </a:lnTo>
                <a:lnTo>
                  <a:pt x="3009040" y="1574460"/>
                </a:lnTo>
                <a:lnTo>
                  <a:pt x="3030970" y="1549066"/>
                </a:lnTo>
                <a:lnTo>
                  <a:pt x="3067522" y="1485580"/>
                </a:lnTo>
                <a:lnTo>
                  <a:pt x="3101636" y="1409396"/>
                </a:lnTo>
                <a:lnTo>
                  <a:pt x="3128440" y="1345910"/>
                </a:lnTo>
                <a:lnTo>
                  <a:pt x="3138187" y="1257029"/>
                </a:lnTo>
                <a:lnTo>
                  <a:pt x="3140624" y="1193542"/>
                </a:lnTo>
                <a:lnTo>
                  <a:pt x="3140624" y="1117359"/>
                </a:lnTo>
                <a:lnTo>
                  <a:pt x="3128440" y="1053873"/>
                </a:lnTo>
                <a:lnTo>
                  <a:pt x="3118693" y="1015781"/>
                </a:lnTo>
                <a:lnTo>
                  <a:pt x="3096763" y="952294"/>
                </a:lnTo>
                <a:lnTo>
                  <a:pt x="3067522" y="876111"/>
                </a:lnTo>
                <a:lnTo>
                  <a:pt x="3062648" y="850716"/>
                </a:lnTo>
                <a:lnTo>
                  <a:pt x="3057775" y="838019"/>
                </a:lnTo>
                <a:lnTo>
                  <a:pt x="3045591" y="825322"/>
                </a:lnTo>
                <a:lnTo>
                  <a:pt x="2996856" y="761835"/>
                </a:lnTo>
                <a:lnTo>
                  <a:pt x="2989546" y="749138"/>
                </a:lnTo>
                <a:lnTo>
                  <a:pt x="2972488" y="723744"/>
                </a:lnTo>
                <a:lnTo>
                  <a:pt x="2950558" y="685652"/>
                </a:lnTo>
                <a:lnTo>
                  <a:pt x="2877455" y="571376"/>
                </a:lnTo>
                <a:lnTo>
                  <a:pt x="2855626" y="545982"/>
                </a:lnTo>
                <a:lnTo>
                  <a:pt x="2836132" y="520587"/>
                </a:lnTo>
                <a:lnTo>
                  <a:pt x="2806891" y="507890"/>
                </a:lnTo>
                <a:lnTo>
                  <a:pt x="2780087" y="482496"/>
                </a:lnTo>
                <a:lnTo>
                  <a:pt x="2750846" y="457101"/>
                </a:lnTo>
                <a:lnTo>
                  <a:pt x="2724042" y="431707"/>
                </a:lnTo>
                <a:lnTo>
                  <a:pt x="2670433" y="406312"/>
                </a:lnTo>
                <a:lnTo>
                  <a:pt x="2611951" y="380917"/>
                </a:lnTo>
                <a:lnTo>
                  <a:pt x="2499861" y="330128"/>
                </a:lnTo>
                <a:lnTo>
                  <a:pt x="2470620" y="317431"/>
                </a:lnTo>
                <a:lnTo>
                  <a:pt x="2441379" y="292037"/>
                </a:lnTo>
                <a:lnTo>
                  <a:pt x="2382897" y="253945"/>
                </a:lnTo>
                <a:lnTo>
                  <a:pt x="2326851" y="203156"/>
                </a:lnTo>
                <a:lnTo>
                  <a:pt x="2263496" y="177761"/>
                </a:lnTo>
                <a:lnTo>
                  <a:pt x="2212324" y="152367"/>
                </a:lnTo>
                <a:lnTo>
                  <a:pt x="2158716" y="152367"/>
                </a:lnTo>
                <a:lnTo>
                  <a:pt x="2053936" y="126972"/>
                </a:lnTo>
                <a:lnTo>
                  <a:pt x="1985707" y="101578"/>
                </a:lnTo>
                <a:lnTo>
                  <a:pt x="1915041" y="76183"/>
                </a:lnTo>
                <a:lnTo>
                  <a:pt x="1846913" y="50789"/>
                </a:lnTo>
                <a:lnTo>
                  <a:pt x="1810362" y="38091"/>
                </a:lnTo>
                <a:close/>
              </a:path>
              <a:path w="3140709" h="2996565">
                <a:moveTo>
                  <a:pt x="1608112" y="12697"/>
                </a:moveTo>
                <a:lnTo>
                  <a:pt x="1459470" y="12697"/>
                </a:lnTo>
                <a:lnTo>
                  <a:pt x="1422919" y="25394"/>
                </a:lnTo>
                <a:lnTo>
                  <a:pt x="1383931" y="38091"/>
                </a:lnTo>
                <a:lnTo>
                  <a:pt x="1744570" y="38091"/>
                </a:lnTo>
                <a:lnTo>
                  <a:pt x="1695835" y="25394"/>
                </a:lnTo>
                <a:lnTo>
                  <a:pt x="1625169" y="25394"/>
                </a:lnTo>
                <a:lnTo>
                  <a:pt x="1608112" y="12697"/>
                </a:lnTo>
                <a:close/>
              </a:path>
              <a:path w="3140709" h="2996565">
                <a:moveTo>
                  <a:pt x="1537446" y="0"/>
                </a:moveTo>
                <a:lnTo>
                  <a:pt x="1500895" y="12697"/>
                </a:lnTo>
                <a:lnTo>
                  <a:pt x="1561814" y="12697"/>
                </a:lnTo>
                <a:lnTo>
                  <a:pt x="1537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7468" y="2943769"/>
            <a:ext cx="3148330" cy="94615"/>
          </a:xfrm>
          <a:custGeom>
            <a:avLst/>
            <a:gdLst/>
            <a:ahLst/>
            <a:cxnLst/>
            <a:rect l="l" t="t" r="r" b="b"/>
            <a:pathLst>
              <a:path w="3148329" h="94614">
                <a:moveTo>
                  <a:pt x="0" y="94467"/>
                </a:moveTo>
                <a:lnTo>
                  <a:pt x="3147975" y="94467"/>
                </a:lnTo>
                <a:lnTo>
                  <a:pt x="3147975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15496" y="30509"/>
            <a:ext cx="100330" cy="2913380"/>
          </a:xfrm>
          <a:custGeom>
            <a:avLst/>
            <a:gdLst/>
            <a:ahLst/>
            <a:cxnLst/>
            <a:rect l="l" t="t" r="r" b="b"/>
            <a:pathLst>
              <a:path w="100329" h="2913380">
                <a:moveTo>
                  <a:pt x="0" y="2913260"/>
                </a:moveTo>
                <a:lnTo>
                  <a:pt x="99896" y="2913260"/>
                </a:lnTo>
                <a:lnTo>
                  <a:pt x="99896" y="0"/>
                </a:lnTo>
                <a:lnTo>
                  <a:pt x="0" y="0"/>
                </a:lnTo>
                <a:lnTo>
                  <a:pt x="0" y="291326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67468" y="2849302"/>
            <a:ext cx="3048635" cy="94615"/>
          </a:xfrm>
          <a:custGeom>
            <a:avLst/>
            <a:gdLst/>
            <a:ahLst/>
            <a:cxnLst/>
            <a:rect l="l" t="t" r="r" b="b"/>
            <a:pathLst>
              <a:path w="3048634" h="94614">
                <a:moveTo>
                  <a:pt x="0" y="94467"/>
                </a:moveTo>
                <a:lnTo>
                  <a:pt x="3048068" y="94467"/>
                </a:lnTo>
                <a:lnTo>
                  <a:pt x="3048068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18026" y="30509"/>
            <a:ext cx="97790" cy="2819400"/>
          </a:xfrm>
          <a:custGeom>
            <a:avLst/>
            <a:gdLst/>
            <a:ahLst/>
            <a:cxnLst/>
            <a:rect l="l" t="t" r="r" b="b"/>
            <a:pathLst>
              <a:path w="97790" h="2819400">
                <a:moveTo>
                  <a:pt x="0" y="2818793"/>
                </a:moveTo>
                <a:lnTo>
                  <a:pt x="97459" y="2818793"/>
                </a:lnTo>
                <a:lnTo>
                  <a:pt x="97459" y="0"/>
                </a:lnTo>
                <a:lnTo>
                  <a:pt x="0" y="0"/>
                </a:lnTo>
                <a:lnTo>
                  <a:pt x="0" y="2818793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7468" y="2754834"/>
            <a:ext cx="2950845" cy="94615"/>
          </a:xfrm>
          <a:custGeom>
            <a:avLst/>
            <a:gdLst/>
            <a:ahLst/>
            <a:cxnLst/>
            <a:rect l="l" t="t" r="r" b="b"/>
            <a:pathLst>
              <a:path w="2950845" h="94614">
                <a:moveTo>
                  <a:pt x="0" y="94467"/>
                </a:moveTo>
                <a:lnTo>
                  <a:pt x="2950598" y="94467"/>
                </a:lnTo>
                <a:lnTo>
                  <a:pt x="2950598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18222" y="30509"/>
            <a:ext cx="100330" cy="2724785"/>
          </a:xfrm>
          <a:custGeom>
            <a:avLst/>
            <a:gdLst/>
            <a:ahLst/>
            <a:cxnLst/>
            <a:rect l="l" t="t" r="r" b="b"/>
            <a:pathLst>
              <a:path w="100329" h="2724785">
                <a:moveTo>
                  <a:pt x="0" y="2724325"/>
                </a:moveTo>
                <a:lnTo>
                  <a:pt x="99896" y="2724325"/>
                </a:lnTo>
                <a:lnTo>
                  <a:pt x="99896" y="0"/>
                </a:lnTo>
                <a:lnTo>
                  <a:pt x="0" y="0"/>
                </a:lnTo>
                <a:lnTo>
                  <a:pt x="0" y="2724325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7468" y="2660367"/>
            <a:ext cx="2851150" cy="94615"/>
          </a:xfrm>
          <a:custGeom>
            <a:avLst/>
            <a:gdLst/>
            <a:ahLst/>
            <a:cxnLst/>
            <a:rect l="l" t="t" r="r" b="b"/>
            <a:pathLst>
              <a:path w="2851150" h="94614">
                <a:moveTo>
                  <a:pt x="0" y="94467"/>
                </a:moveTo>
                <a:lnTo>
                  <a:pt x="2850692" y="94467"/>
                </a:lnTo>
                <a:lnTo>
                  <a:pt x="2850692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20751" y="30509"/>
            <a:ext cx="97790" cy="2630170"/>
          </a:xfrm>
          <a:custGeom>
            <a:avLst/>
            <a:gdLst/>
            <a:ahLst/>
            <a:cxnLst/>
            <a:rect l="l" t="t" r="r" b="b"/>
            <a:pathLst>
              <a:path w="97790" h="2630170">
                <a:moveTo>
                  <a:pt x="0" y="2629857"/>
                </a:moveTo>
                <a:lnTo>
                  <a:pt x="97459" y="2629857"/>
                </a:lnTo>
                <a:lnTo>
                  <a:pt x="97459" y="0"/>
                </a:lnTo>
                <a:lnTo>
                  <a:pt x="0" y="0"/>
                </a:lnTo>
                <a:lnTo>
                  <a:pt x="0" y="2629857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7468" y="2565899"/>
            <a:ext cx="2753360" cy="94615"/>
          </a:xfrm>
          <a:custGeom>
            <a:avLst/>
            <a:gdLst/>
            <a:ahLst/>
            <a:cxnLst/>
            <a:rect l="l" t="t" r="r" b="b"/>
            <a:pathLst>
              <a:path w="2753359" h="94614">
                <a:moveTo>
                  <a:pt x="0" y="94467"/>
                </a:moveTo>
                <a:lnTo>
                  <a:pt x="2753222" y="94467"/>
                </a:lnTo>
                <a:lnTo>
                  <a:pt x="2753222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3281" y="30509"/>
            <a:ext cx="97790" cy="2535555"/>
          </a:xfrm>
          <a:custGeom>
            <a:avLst/>
            <a:gdLst/>
            <a:ahLst/>
            <a:cxnLst/>
            <a:rect l="l" t="t" r="r" b="b"/>
            <a:pathLst>
              <a:path w="97790" h="2535555">
                <a:moveTo>
                  <a:pt x="0" y="2535390"/>
                </a:moveTo>
                <a:lnTo>
                  <a:pt x="97459" y="2535390"/>
                </a:lnTo>
                <a:lnTo>
                  <a:pt x="97459" y="0"/>
                </a:lnTo>
                <a:lnTo>
                  <a:pt x="0" y="0"/>
                </a:lnTo>
                <a:lnTo>
                  <a:pt x="0" y="253539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7468" y="2474478"/>
            <a:ext cx="2656205" cy="91440"/>
          </a:xfrm>
          <a:custGeom>
            <a:avLst/>
            <a:gdLst/>
            <a:ahLst/>
            <a:cxnLst/>
            <a:rect l="l" t="t" r="r" b="b"/>
            <a:pathLst>
              <a:path w="2656204" h="91439">
                <a:moveTo>
                  <a:pt x="0" y="91420"/>
                </a:moveTo>
                <a:lnTo>
                  <a:pt x="2655752" y="91420"/>
                </a:lnTo>
                <a:lnTo>
                  <a:pt x="2655752" y="0"/>
                </a:lnTo>
                <a:lnTo>
                  <a:pt x="0" y="0"/>
                </a:lnTo>
                <a:lnTo>
                  <a:pt x="0" y="9142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23374" y="30509"/>
            <a:ext cx="100330" cy="2444115"/>
          </a:xfrm>
          <a:custGeom>
            <a:avLst/>
            <a:gdLst/>
            <a:ahLst/>
            <a:cxnLst/>
            <a:rect l="l" t="t" r="r" b="b"/>
            <a:pathLst>
              <a:path w="100329" h="2444115">
                <a:moveTo>
                  <a:pt x="0" y="2443969"/>
                </a:moveTo>
                <a:lnTo>
                  <a:pt x="99896" y="2443969"/>
                </a:lnTo>
                <a:lnTo>
                  <a:pt x="99896" y="0"/>
                </a:lnTo>
                <a:lnTo>
                  <a:pt x="0" y="0"/>
                </a:lnTo>
                <a:lnTo>
                  <a:pt x="0" y="2443969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7468" y="2380011"/>
            <a:ext cx="2555875" cy="94615"/>
          </a:xfrm>
          <a:custGeom>
            <a:avLst/>
            <a:gdLst/>
            <a:ahLst/>
            <a:cxnLst/>
            <a:rect l="l" t="t" r="r" b="b"/>
            <a:pathLst>
              <a:path w="2555875" h="94614">
                <a:moveTo>
                  <a:pt x="0" y="94467"/>
                </a:moveTo>
                <a:lnTo>
                  <a:pt x="2555845" y="94467"/>
                </a:lnTo>
                <a:lnTo>
                  <a:pt x="2555845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25905" y="30509"/>
            <a:ext cx="97790" cy="2349500"/>
          </a:xfrm>
          <a:custGeom>
            <a:avLst/>
            <a:gdLst/>
            <a:ahLst/>
            <a:cxnLst/>
            <a:rect l="l" t="t" r="r" b="b"/>
            <a:pathLst>
              <a:path w="97790" h="2349500">
                <a:moveTo>
                  <a:pt x="0" y="2349502"/>
                </a:moveTo>
                <a:lnTo>
                  <a:pt x="97459" y="2349502"/>
                </a:lnTo>
                <a:lnTo>
                  <a:pt x="97459" y="0"/>
                </a:lnTo>
                <a:lnTo>
                  <a:pt x="0" y="0"/>
                </a:lnTo>
                <a:lnTo>
                  <a:pt x="0" y="2349502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7468" y="2285543"/>
            <a:ext cx="2458720" cy="94615"/>
          </a:xfrm>
          <a:custGeom>
            <a:avLst/>
            <a:gdLst/>
            <a:ahLst/>
            <a:cxnLst/>
            <a:rect l="l" t="t" r="r" b="b"/>
            <a:pathLst>
              <a:path w="2458720" h="94614">
                <a:moveTo>
                  <a:pt x="0" y="94467"/>
                </a:moveTo>
                <a:lnTo>
                  <a:pt x="2458477" y="94467"/>
                </a:lnTo>
                <a:lnTo>
                  <a:pt x="2458477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28435" y="30509"/>
            <a:ext cx="97790" cy="2255520"/>
          </a:xfrm>
          <a:custGeom>
            <a:avLst/>
            <a:gdLst/>
            <a:ahLst/>
            <a:cxnLst/>
            <a:rect l="l" t="t" r="r" b="b"/>
            <a:pathLst>
              <a:path w="97790" h="2255520">
                <a:moveTo>
                  <a:pt x="0" y="2255034"/>
                </a:moveTo>
                <a:lnTo>
                  <a:pt x="97459" y="2255034"/>
                </a:lnTo>
                <a:lnTo>
                  <a:pt x="97459" y="0"/>
                </a:lnTo>
                <a:lnTo>
                  <a:pt x="0" y="0"/>
                </a:lnTo>
                <a:lnTo>
                  <a:pt x="0" y="2255034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67468" y="2191075"/>
            <a:ext cx="2361565" cy="94615"/>
          </a:xfrm>
          <a:custGeom>
            <a:avLst/>
            <a:gdLst/>
            <a:ahLst/>
            <a:cxnLst/>
            <a:rect l="l" t="t" r="r" b="b"/>
            <a:pathLst>
              <a:path w="2361565" h="94614">
                <a:moveTo>
                  <a:pt x="0" y="94467"/>
                </a:moveTo>
                <a:lnTo>
                  <a:pt x="2361007" y="94467"/>
                </a:lnTo>
                <a:lnTo>
                  <a:pt x="2361007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30965" y="30509"/>
            <a:ext cx="97790" cy="2160905"/>
          </a:xfrm>
          <a:custGeom>
            <a:avLst/>
            <a:gdLst/>
            <a:ahLst/>
            <a:cxnLst/>
            <a:rect l="l" t="t" r="r" b="b"/>
            <a:pathLst>
              <a:path w="97790" h="2160905">
                <a:moveTo>
                  <a:pt x="0" y="2160566"/>
                </a:moveTo>
                <a:lnTo>
                  <a:pt x="97459" y="2160566"/>
                </a:lnTo>
                <a:lnTo>
                  <a:pt x="97459" y="0"/>
                </a:lnTo>
                <a:lnTo>
                  <a:pt x="0" y="0"/>
                </a:lnTo>
                <a:lnTo>
                  <a:pt x="0" y="216056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7468" y="2096608"/>
            <a:ext cx="2263775" cy="94615"/>
          </a:xfrm>
          <a:custGeom>
            <a:avLst/>
            <a:gdLst/>
            <a:ahLst/>
            <a:cxnLst/>
            <a:rect l="l" t="t" r="r" b="b"/>
            <a:pathLst>
              <a:path w="2263775" h="94614">
                <a:moveTo>
                  <a:pt x="0" y="94467"/>
                </a:moveTo>
                <a:lnTo>
                  <a:pt x="2263537" y="94467"/>
                </a:lnTo>
                <a:lnTo>
                  <a:pt x="2263537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31058" y="30509"/>
            <a:ext cx="100330" cy="2066289"/>
          </a:xfrm>
          <a:custGeom>
            <a:avLst/>
            <a:gdLst/>
            <a:ahLst/>
            <a:cxnLst/>
            <a:rect l="l" t="t" r="r" b="b"/>
            <a:pathLst>
              <a:path w="100329" h="2066289">
                <a:moveTo>
                  <a:pt x="0" y="2066099"/>
                </a:moveTo>
                <a:lnTo>
                  <a:pt x="99896" y="2066099"/>
                </a:lnTo>
                <a:lnTo>
                  <a:pt x="99896" y="0"/>
                </a:lnTo>
                <a:lnTo>
                  <a:pt x="0" y="0"/>
                </a:lnTo>
                <a:lnTo>
                  <a:pt x="0" y="206609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67468" y="2002140"/>
            <a:ext cx="2164080" cy="94615"/>
          </a:xfrm>
          <a:custGeom>
            <a:avLst/>
            <a:gdLst/>
            <a:ahLst/>
            <a:cxnLst/>
            <a:rect l="l" t="t" r="r" b="b"/>
            <a:pathLst>
              <a:path w="2164079" h="94614">
                <a:moveTo>
                  <a:pt x="0" y="94467"/>
                </a:moveTo>
                <a:lnTo>
                  <a:pt x="2163630" y="94467"/>
                </a:lnTo>
                <a:lnTo>
                  <a:pt x="2163630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33588" y="30560"/>
            <a:ext cx="97790" cy="1971675"/>
          </a:xfrm>
          <a:custGeom>
            <a:avLst/>
            <a:gdLst/>
            <a:ahLst/>
            <a:cxnLst/>
            <a:rect l="l" t="t" r="r" b="b"/>
            <a:pathLst>
              <a:path w="97790" h="1971675">
                <a:moveTo>
                  <a:pt x="0" y="1971631"/>
                </a:moveTo>
                <a:lnTo>
                  <a:pt x="97459" y="1971631"/>
                </a:lnTo>
                <a:lnTo>
                  <a:pt x="97459" y="0"/>
                </a:lnTo>
                <a:lnTo>
                  <a:pt x="0" y="0"/>
                </a:lnTo>
                <a:lnTo>
                  <a:pt x="0" y="1971631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67468" y="1910771"/>
            <a:ext cx="2066289" cy="91440"/>
          </a:xfrm>
          <a:custGeom>
            <a:avLst/>
            <a:gdLst/>
            <a:ahLst/>
            <a:cxnLst/>
            <a:rect l="l" t="t" r="r" b="b"/>
            <a:pathLst>
              <a:path w="2066290" h="91439">
                <a:moveTo>
                  <a:pt x="0" y="91420"/>
                </a:moveTo>
                <a:lnTo>
                  <a:pt x="2066160" y="91420"/>
                </a:lnTo>
                <a:lnTo>
                  <a:pt x="2066160" y="0"/>
                </a:lnTo>
                <a:lnTo>
                  <a:pt x="0" y="0"/>
                </a:lnTo>
                <a:lnTo>
                  <a:pt x="0" y="9142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36118" y="30560"/>
            <a:ext cx="97790" cy="1880235"/>
          </a:xfrm>
          <a:custGeom>
            <a:avLst/>
            <a:gdLst/>
            <a:ahLst/>
            <a:cxnLst/>
            <a:rect l="l" t="t" r="r" b="b"/>
            <a:pathLst>
              <a:path w="97790" h="1880235">
                <a:moveTo>
                  <a:pt x="0" y="1880211"/>
                </a:moveTo>
                <a:lnTo>
                  <a:pt x="97459" y="1880211"/>
                </a:lnTo>
                <a:lnTo>
                  <a:pt x="97459" y="0"/>
                </a:lnTo>
                <a:lnTo>
                  <a:pt x="0" y="0"/>
                </a:lnTo>
                <a:lnTo>
                  <a:pt x="0" y="1880211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67468" y="1816303"/>
            <a:ext cx="1969135" cy="94615"/>
          </a:xfrm>
          <a:custGeom>
            <a:avLst/>
            <a:gdLst/>
            <a:ahLst/>
            <a:cxnLst/>
            <a:rect l="l" t="t" r="r" b="b"/>
            <a:pathLst>
              <a:path w="1969134" h="94614">
                <a:moveTo>
                  <a:pt x="0" y="94467"/>
                </a:moveTo>
                <a:lnTo>
                  <a:pt x="1968690" y="94467"/>
                </a:lnTo>
                <a:lnTo>
                  <a:pt x="1968690" y="0"/>
                </a:lnTo>
                <a:lnTo>
                  <a:pt x="0" y="0"/>
                </a:lnTo>
                <a:lnTo>
                  <a:pt x="0" y="94467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63813" y="30560"/>
            <a:ext cx="3152808" cy="3009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64011" y="2945093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64011" y="2756065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64011" y="2567037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64011" y="238105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55855" y="30402"/>
            <a:ext cx="0" cy="2256155"/>
          </a:xfrm>
          <a:custGeom>
            <a:avLst/>
            <a:gdLst/>
            <a:ahLst/>
            <a:cxnLst/>
            <a:rect l="l" t="t" r="r" b="b"/>
            <a:pathLst>
              <a:path h="2256155">
                <a:moveTo>
                  <a:pt x="0" y="2256141"/>
                </a:moveTo>
                <a:lnTo>
                  <a:pt x="0" y="0"/>
                </a:lnTo>
                <a:lnTo>
                  <a:pt x="0" y="2256141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52981" y="30402"/>
            <a:ext cx="0" cy="2162175"/>
          </a:xfrm>
          <a:custGeom>
            <a:avLst/>
            <a:gdLst/>
            <a:ahLst/>
            <a:cxnLst/>
            <a:rect l="l" t="t" r="r" b="b"/>
            <a:pathLst>
              <a:path h="2162175">
                <a:moveTo>
                  <a:pt x="0" y="2161627"/>
                </a:moveTo>
                <a:lnTo>
                  <a:pt x="0" y="0"/>
                </a:lnTo>
                <a:lnTo>
                  <a:pt x="0" y="216162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64011" y="2003002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64011" y="1911587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1465"/>
                </a:moveTo>
                <a:lnTo>
                  <a:pt x="0" y="0"/>
                </a:lnTo>
                <a:lnTo>
                  <a:pt x="0" y="91465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41790" y="30453"/>
            <a:ext cx="0" cy="1881505"/>
          </a:xfrm>
          <a:custGeom>
            <a:avLst/>
            <a:gdLst/>
            <a:ahLst/>
            <a:cxnLst/>
            <a:rect l="l" t="t" r="r" b="b"/>
            <a:pathLst>
              <a:path h="1881505">
                <a:moveTo>
                  <a:pt x="0" y="1881134"/>
                </a:moveTo>
                <a:lnTo>
                  <a:pt x="0" y="0"/>
                </a:lnTo>
                <a:lnTo>
                  <a:pt x="0" y="1881134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4011" y="1817073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3579" y="30453"/>
            <a:ext cx="0" cy="1689100"/>
          </a:xfrm>
          <a:custGeom>
            <a:avLst/>
            <a:gdLst/>
            <a:ahLst/>
            <a:cxnLst/>
            <a:rect l="l" t="t" r="r" b="b"/>
            <a:pathLst>
              <a:path h="1689100">
                <a:moveTo>
                  <a:pt x="0" y="1689057"/>
                </a:moveTo>
                <a:lnTo>
                  <a:pt x="0" y="0"/>
                </a:lnTo>
                <a:lnTo>
                  <a:pt x="0" y="1689057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64011" y="1155475"/>
            <a:ext cx="0" cy="94615"/>
          </a:xfrm>
          <a:custGeom>
            <a:avLst/>
            <a:gdLst/>
            <a:ahLst/>
            <a:cxnLst/>
            <a:rect l="l" t="t" r="r" b="b"/>
            <a:pathLst>
              <a:path h="94615">
                <a:moveTo>
                  <a:pt x="0" y="94514"/>
                </a:move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64011" y="78351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1465"/>
                </a:moveTo>
                <a:lnTo>
                  <a:pt x="0" y="0"/>
                </a:lnTo>
                <a:lnTo>
                  <a:pt x="0" y="9146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91795" y="30453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655500"/>
                </a:moveTo>
                <a:lnTo>
                  <a:pt x="0" y="0"/>
                </a:lnTo>
                <a:lnTo>
                  <a:pt x="0" y="6555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86350" y="30453"/>
            <a:ext cx="0" cy="561340"/>
          </a:xfrm>
          <a:custGeom>
            <a:avLst/>
            <a:gdLst/>
            <a:ahLst/>
            <a:cxnLst/>
            <a:rect l="l" t="t" r="r" b="b"/>
            <a:pathLst>
              <a:path h="561340">
                <a:moveTo>
                  <a:pt x="0" y="560986"/>
                </a:moveTo>
                <a:lnTo>
                  <a:pt x="0" y="0"/>
                </a:lnTo>
                <a:lnTo>
                  <a:pt x="0" y="56098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72307" y="30453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979"/>
                </a:moveTo>
                <a:lnTo>
                  <a:pt x="0" y="0"/>
                </a:lnTo>
                <a:lnTo>
                  <a:pt x="0" y="1859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66582" y="35483"/>
            <a:ext cx="3315335" cy="2998470"/>
          </a:xfrm>
          <a:custGeom>
            <a:avLst/>
            <a:gdLst/>
            <a:ahLst/>
            <a:cxnLst/>
            <a:rect l="l" t="t" r="r" b="b"/>
            <a:pathLst>
              <a:path w="3315335" h="2998470">
                <a:moveTo>
                  <a:pt x="1910718" y="38110"/>
                </a:moveTo>
                <a:lnTo>
                  <a:pt x="1440073" y="38110"/>
                </a:lnTo>
                <a:lnTo>
                  <a:pt x="1424642" y="50814"/>
                </a:lnTo>
                <a:lnTo>
                  <a:pt x="1411783" y="63517"/>
                </a:lnTo>
                <a:lnTo>
                  <a:pt x="1404068" y="63517"/>
                </a:lnTo>
                <a:lnTo>
                  <a:pt x="1398924" y="76221"/>
                </a:lnTo>
                <a:lnTo>
                  <a:pt x="1401496" y="88924"/>
                </a:lnTo>
                <a:lnTo>
                  <a:pt x="1398924" y="101628"/>
                </a:lnTo>
                <a:lnTo>
                  <a:pt x="1344915" y="101628"/>
                </a:lnTo>
                <a:lnTo>
                  <a:pt x="1265189" y="114331"/>
                </a:lnTo>
                <a:lnTo>
                  <a:pt x="1188034" y="114331"/>
                </a:lnTo>
                <a:lnTo>
                  <a:pt x="1033724" y="127035"/>
                </a:lnTo>
                <a:lnTo>
                  <a:pt x="1002862" y="127035"/>
                </a:lnTo>
                <a:lnTo>
                  <a:pt x="946282" y="139738"/>
                </a:lnTo>
                <a:lnTo>
                  <a:pt x="915527" y="152442"/>
                </a:lnTo>
                <a:lnTo>
                  <a:pt x="907812" y="165145"/>
                </a:lnTo>
                <a:lnTo>
                  <a:pt x="900096" y="190552"/>
                </a:lnTo>
                <a:lnTo>
                  <a:pt x="894953" y="190552"/>
                </a:lnTo>
                <a:lnTo>
                  <a:pt x="887237" y="215959"/>
                </a:lnTo>
                <a:lnTo>
                  <a:pt x="879522" y="215959"/>
                </a:lnTo>
                <a:lnTo>
                  <a:pt x="869234" y="228663"/>
                </a:lnTo>
                <a:lnTo>
                  <a:pt x="856375" y="241366"/>
                </a:lnTo>
                <a:lnTo>
                  <a:pt x="840944" y="254070"/>
                </a:lnTo>
                <a:lnTo>
                  <a:pt x="828085" y="266773"/>
                </a:lnTo>
                <a:lnTo>
                  <a:pt x="812654" y="279477"/>
                </a:lnTo>
                <a:lnTo>
                  <a:pt x="804939" y="292180"/>
                </a:lnTo>
                <a:lnTo>
                  <a:pt x="799795" y="292180"/>
                </a:lnTo>
                <a:lnTo>
                  <a:pt x="748359" y="304884"/>
                </a:lnTo>
                <a:lnTo>
                  <a:pt x="720068" y="304884"/>
                </a:lnTo>
                <a:lnTo>
                  <a:pt x="694350" y="317587"/>
                </a:lnTo>
                <a:lnTo>
                  <a:pt x="678919" y="317587"/>
                </a:lnTo>
                <a:lnTo>
                  <a:pt x="660916" y="330291"/>
                </a:lnTo>
                <a:lnTo>
                  <a:pt x="619767" y="355698"/>
                </a:lnTo>
                <a:lnTo>
                  <a:pt x="588905" y="381105"/>
                </a:lnTo>
                <a:lnTo>
                  <a:pt x="578618" y="381105"/>
                </a:lnTo>
                <a:lnTo>
                  <a:pt x="565759" y="419215"/>
                </a:lnTo>
                <a:lnTo>
                  <a:pt x="555471" y="431919"/>
                </a:lnTo>
                <a:lnTo>
                  <a:pt x="534897" y="482733"/>
                </a:lnTo>
                <a:lnTo>
                  <a:pt x="522038" y="495436"/>
                </a:lnTo>
                <a:lnTo>
                  <a:pt x="506607" y="520843"/>
                </a:lnTo>
                <a:lnTo>
                  <a:pt x="486032" y="533547"/>
                </a:lnTo>
                <a:lnTo>
                  <a:pt x="460314" y="558954"/>
                </a:lnTo>
                <a:lnTo>
                  <a:pt x="437167" y="571657"/>
                </a:lnTo>
                <a:lnTo>
                  <a:pt x="424308" y="584361"/>
                </a:lnTo>
                <a:lnTo>
                  <a:pt x="414021" y="597064"/>
                </a:lnTo>
                <a:lnTo>
                  <a:pt x="398590" y="622471"/>
                </a:lnTo>
                <a:lnTo>
                  <a:pt x="383159" y="635175"/>
                </a:lnTo>
                <a:lnTo>
                  <a:pt x="357441" y="673285"/>
                </a:lnTo>
                <a:lnTo>
                  <a:pt x="342010" y="698692"/>
                </a:lnTo>
                <a:lnTo>
                  <a:pt x="324018" y="724099"/>
                </a:lnTo>
                <a:lnTo>
                  <a:pt x="308587" y="749506"/>
                </a:lnTo>
                <a:lnTo>
                  <a:pt x="290584" y="762210"/>
                </a:lnTo>
                <a:lnTo>
                  <a:pt x="275153" y="774913"/>
                </a:lnTo>
                <a:lnTo>
                  <a:pt x="262294" y="787617"/>
                </a:lnTo>
                <a:lnTo>
                  <a:pt x="244291" y="800320"/>
                </a:lnTo>
                <a:lnTo>
                  <a:pt x="223727" y="825727"/>
                </a:lnTo>
                <a:lnTo>
                  <a:pt x="162003" y="927355"/>
                </a:lnTo>
                <a:lnTo>
                  <a:pt x="128569" y="990873"/>
                </a:lnTo>
                <a:lnTo>
                  <a:pt x="105434" y="1054390"/>
                </a:lnTo>
                <a:lnTo>
                  <a:pt x="100290" y="1092501"/>
                </a:lnTo>
                <a:lnTo>
                  <a:pt x="97718" y="1105204"/>
                </a:lnTo>
                <a:lnTo>
                  <a:pt x="92575" y="1117908"/>
                </a:lnTo>
                <a:lnTo>
                  <a:pt x="84859" y="1143315"/>
                </a:lnTo>
                <a:lnTo>
                  <a:pt x="74572" y="1156018"/>
                </a:lnTo>
                <a:lnTo>
                  <a:pt x="56569" y="1206832"/>
                </a:lnTo>
                <a:lnTo>
                  <a:pt x="35994" y="1257646"/>
                </a:lnTo>
                <a:lnTo>
                  <a:pt x="33423" y="1257646"/>
                </a:lnTo>
                <a:lnTo>
                  <a:pt x="20563" y="1346571"/>
                </a:lnTo>
                <a:lnTo>
                  <a:pt x="2571" y="1435495"/>
                </a:lnTo>
                <a:lnTo>
                  <a:pt x="0" y="1460902"/>
                </a:lnTo>
                <a:lnTo>
                  <a:pt x="0" y="1486309"/>
                </a:lnTo>
                <a:lnTo>
                  <a:pt x="2571" y="1524420"/>
                </a:lnTo>
                <a:lnTo>
                  <a:pt x="10287" y="1575234"/>
                </a:lnTo>
                <a:lnTo>
                  <a:pt x="15430" y="1626048"/>
                </a:lnTo>
                <a:lnTo>
                  <a:pt x="41138" y="1753083"/>
                </a:lnTo>
                <a:lnTo>
                  <a:pt x="77144" y="1867414"/>
                </a:lnTo>
                <a:lnTo>
                  <a:pt x="100290" y="1930932"/>
                </a:lnTo>
                <a:lnTo>
                  <a:pt x="125998" y="1981746"/>
                </a:lnTo>
                <a:lnTo>
                  <a:pt x="180006" y="2096077"/>
                </a:lnTo>
                <a:lnTo>
                  <a:pt x="187722" y="2108781"/>
                </a:lnTo>
                <a:lnTo>
                  <a:pt x="200581" y="2108781"/>
                </a:lnTo>
                <a:lnTo>
                  <a:pt x="216012" y="2121484"/>
                </a:lnTo>
                <a:lnTo>
                  <a:pt x="223727" y="2134188"/>
                </a:lnTo>
                <a:lnTo>
                  <a:pt x="306015" y="2223112"/>
                </a:lnTo>
                <a:lnTo>
                  <a:pt x="385731" y="2312037"/>
                </a:lnTo>
                <a:lnTo>
                  <a:pt x="398590" y="2324740"/>
                </a:lnTo>
                <a:lnTo>
                  <a:pt x="408877" y="2337444"/>
                </a:lnTo>
                <a:lnTo>
                  <a:pt x="416593" y="2362851"/>
                </a:lnTo>
                <a:lnTo>
                  <a:pt x="429452" y="2375554"/>
                </a:lnTo>
                <a:lnTo>
                  <a:pt x="457742" y="2400961"/>
                </a:lnTo>
                <a:lnTo>
                  <a:pt x="488604" y="2439072"/>
                </a:lnTo>
                <a:lnTo>
                  <a:pt x="524610" y="2477182"/>
                </a:lnTo>
                <a:lnTo>
                  <a:pt x="563187" y="2527996"/>
                </a:lnTo>
                <a:lnTo>
                  <a:pt x="604336" y="2553403"/>
                </a:lnTo>
                <a:lnTo>
                  <a:pt x="640342" y="2591514"/>
                </a:lnTo>
                <a:lnTo>
                  <a:pt x="678919" y="2616921"/>
                </a:lnTo>
                <a:lnTo>
                  <a:pt x="709781" y="2642328"/>
                </a:lnTo>
                <a:lnTo>
                  <a:pt x="748359" y="2655031"/>
                </a:lnTo>
                <a:lnTo>
                  <a:pt x="774077" y="2655031"/>
                </a:lnTo>
                <a:lnTo>
                  <a:pt x="802367" y="2667735"/>
                </a:lnTo>
                <a:lnTo>
                  <a:pt x="830657" y="2667735"/>
                </a:lnTo>
                <a:lnTo>
                  <a:pt x="856375" y="2680438"/>
                </a:lnTo>
                <a:lnTo>
                  <a:pt x="879522" y="2680438"/>
                </a:lnTo>
                <a:lnTo>
                  <a:pt x="900096" y="2693142"/>
                </a:lnTo>
                <a:lnTo>
                  <a:pt x="943710" y="2705845"/>
                </a:lnTo>
                <a:lnTo>
                  <a:pt x="982288" y="2731252"/>
                </a:lnTo>
                <a:lnTo>
                  <a:pt x="1020865" y="2743956"/>
                </a:lnTo>
                <a:lnTo>
                  <a:pt x="1056871" y="2756659"/>
                </a:lnTo>
                <a:lnTo>
                  <a:pt x="1092876" y="2756659"/>
                </a:lnTo>
                <a:lnTo>
                  <a:pt x="1134026" y="2769363"/>
                </a:lnTo>
                <a:lnTo>
                  <a:pt x="1177747" y="2769363"/>
                </a:lnTo>
                <a:lnTo>
                  <a:pt x="1226611" y="2782066"/>
                </a:lnTo>
                <a:lnTo>
                  <a:pt x="1270332" y="2782066"/>
                </a:lnTo>
                <a:lnTo>
                  <a:pt x="1285763" y="2794770"/>
                </a:lnTo>
                <a:lnTo>
                  <a:pt x="1303766" y="2794770"/>
                </a:lnTo>
                <a:lnTo>
                  <a:pt x="1316625" y="2807473"/>
                </a:lnTo>
                <a:lnTo>
                  <a:pt x="1355203" y="2845584"/>
                </a:lnTo>
                <a:lnTo>
                  <a:pt x="1409211" y="2870991"/>
                </a:lnTo>
                <a:lnTo>
                  <a:pt x="1447789" y="2896398"/>
                </a:lnTo>
                <a:lnTo>
                  <a:pt x="1478651" y="2921805"/>
                </a:lnTo>
                <a:lnTo>
                  <a:pt x="1506941" y="2934508"/>
                </a:lnTo>
                <a:lnTo>
                  <a:pt x="1558377" y="2959915"/>
                </a:lnTo>
                <a:lnTo>
                  <a:pt x="1607242" y="2985322"/>
                </a:lnTo>
                <a:lnTo>
                  <a:pt x="1635532" y="2998026"/>
                </a:lnTo>
                <a:lnTo>
                  <a:pt x="1666394" y="2998026"/>
                </a:lnTo>
                <a:lnTo>
                  <a:pt x="1957011" y="2959915"/>
                </a:lnTo>
                <a:lnTo>
                  <a:pt x="2049489" y="2934508"/>
                </a:lnTo>
                <a:lnTo>
                  <a:pt x="2077779" y="2921805"/>
                </a:lnTo>
                <a:lnTo>
                  <a:pt x="2108641" y="2896398"/>
                </a:lnTo>
                <a:lnTo>
                  <a:pt x="2131788" y="2883694"/>
                </a:lnTo>
                <a:lnTo>
                  <a:pt x="2160078" y="2883694"/>
                </a:lnTo>
                <a:lnTo>
                  <a:pt x="2190940" y="2870991"/>
                </a:lnTo>
                <a:lnTo>
                  <a:pt x="2219230" y="2858287"/>
                </a:lnTo>
                <a:lnTo>
                  <a:pt x="2268095" y="2858287"/>
                </a:lnTo>
                <a:lnTo>
                  <a:pt x="2280954" y="2845584"/>
                </a:lnTo>
                <a:lnTo>
                  <a:pt x="2286097" y="2845584"/>
                </a:lnTo>
                <a:lnTo>
                  <a:pt x="2319531" y="2820177"/>
                </a:lnTo>
                <a:lnTo>
                  <a:pt x="2352965" y="2782066"/>
                </a:lnTo>
                <a:lnTo>
                  <a:pt x="2381255" y="2756659"/>
                </a:lnTo>
                <a:lnTo>
                  <a:pt x="2417261" y="2731252"/>
                </a:lnTo>
                <a:lnTo>
                  <a:pt x="2430120" y="2718549"/>
                </a:lnTo>
                <a:lnTo>
                  <a:pt x="2440407" y="2718549"/>
                </a:lnTo>
                <a:lnTo>
                  <a:pt x="2453266" y="2705845"/>
                </a:lnTo>
                <a:lnTo>
                  <a:pt x="2481556" y="2705845"/>
                </a:lnTo>
                <a:lnTo>
                  <a:pt x="2496987" y="2693142"/>
                </a:lnTo>
                <a:lnTo>
                  <a:pt x="2507275" y="2680438"/>
                </a:lnTo>
                <a:lnTo>
                  <a:pt x="2522706" y="2667735"/>
                </a:lnTo>
                <a:lnTo>
                  <a:pt x="2550996" y="2642328"/>
                </a:lnTo>
                <a:lnTo>
                  <a:pt x="2620435" y="2566107"/>
                </a:lnTo>
                <a:lnTo>
                  <a:pt x="2669300" y="2527996"/>
                </a:lnTo>
                <a:lnTo>
                  <a:pt x="2725880" y="2477182"/>
                </a:lnTo>
                <a:lnTo>
                  <a:pt x="2767029" y="2388258"/>
                </a:lnTo>
                <a:lnTo>
                  <a:pt x="2844184" y="2197705"/>
                </a:lnTo>
                <a:lnTo>
                  <a:pt x="2875046" y="2096077"/>
                </a:lnTo>
                <a:lnTo>
                  <a:pt x="2880190" y="2070670"/>
                </a:lnTo>
                <a:lnTo>
                  <a:pt x="2885333" y="2057967"/>
                </a:lnTo>
                <a:lnTo>
                  <a:pt x="2890477" y="2019856"/>
                </a:lnTo>
                <a:lnTo>
                  <a:pt x="2903336" y="1956339"/>
                </a:lnTo>
                <a:lnTo>
                  <a:pt x="2911052" y="1943635"/>
                </a:lnTo>
                <a:lnTo>
                  <a:pt x="2918767" y="1918228"/>
                </a:lnTo>
                <a:lnTo>
                  <a:pt x="2934198" y="1892821"/>
                </a:lnTo>
                <a:lnTo>
                  <a:pt x="2967632" y="1816600"/>
                </a:lnTo>
                <a:lnTo>
                  <a:pt x="3003637" y="1765786"/>
                </a:lnTo>
                <a:lnTo>
                  <a:pt x="3047251" y="1714972"/>
                </a:lnTo>
                <a:lnTo>
                  <a:pt x="3070398" y="1689565"/>
                </a:lnTo>
                <a:lnTo>
                  <a:pt x="3096116" y="1664158"/>
                </a:lnTo>
                <a:lnTo>
                  <a:pt x="3126978" y="1638751"/>
                </a:lnTo>
                <a:lnTo>
                  <a:pt x="3155268" y="1613344"/>
                </a:lnTo>
                <a:lnTo>
                  <a:pt x="3175843" y="1575234"/>
                </a:lnTo>
                <a:lnTo>
                  <a:pt x="3198989" y="1549827"/>
                </a:lnTo>
                <a:lnTo>
                  <a:pt x="3237567" y="1486309"/>
                </a:lnTo>
                <a:lnTo>
                  <a:pt x="3273572" y="1410088"/>
                </a:lnTo>
                <a:lnTo>
                  <a:pt x="3301862" y="1346571"/>
                </a:lnTo>
                <a:lnTo>
                  <a:pt x="3312150" y="1257646"/>
                </a:lnTo>
                <a:lnTo>
                  <a:pt x="3314721" y="1194129"/>
                </a:lnTo>
                <a:lnTo>
                  <a:pt x="3314721" y="1117908"/>
                </a:lnTo>
                <a:lnTo>
                  <a:pt x="3301862" y="1054390"/>
                </a:lnTo>
                <a:lnTo>
                  <a:pt x="3291575" y="1016280"/>
                </a:lnTo>
                <a:lnTo>
                  <a:pt x="3268428" y="952762"/>
                </a:lnTo>
                <a:lnTo>
                  <a:pt x="3237567" y="876541"/>
                </a:lnTo>
                <a:lnTo>
                  <a:pt x="3232423" y="851134"/>
                </a:lnTo>
                <a:lnTo>
                  <a:pt x="3227279" y="838431"/>
                </a:lnTo>
                <a:lnTo>
                  <a:pt x="3214420" y="825727"/>
                </a:lnTo>
                <a:lnTo>
                  <a:pt x="3162984" y="762210"/>
                </a:lnTo>
                <a:lnTo>
                  <a:pt x="3155268" y="749506"/>
                </a:lnTo>
                <a:lnTo>
                  <a:pt x="3137265" y="724099"/>
                </a:lnTo>
                <a:lnTo>
                  <a:pt x="3114119" y="685989"/>
                </a:lnTo>
                <a:lnTo>
                  <a:pt x="3036964" y="571657"/>
                </a:lnTo>
                <a:lnTo>
                  <a:pt x="3013925" y="546250"/>
                </a:lnTo>
                <a:lnTo>
                  <a:pt x="2993350" y="520843"/>
                </a:lnTo>
                <a:lnTo>
                  <a:pt x="2962488" y="508140"/>
                </a:lnTo>
                <a:lnTo>
                  <a:pt x="2934198" y="482733"/>
                </a:lnTo>
                <a:lnTo>
                  <a:pt x="2903336" y="457326"/>
                </a:lnTo>
                <a:lnTo>
                  <a:pt x="2875046" y="431919"/>
                </a:lnTo>
                <a:lnTo>
                  <a:pt x="2818466" y="406512"/>
                </a:lnTo>
                <a:lnTo>
                  <a:pt x="2756742" y="381105"/>
                </a:lnTo>
                <a:lnTo>
                  <a:pt x="2638438" y="330291"/>
                </a:lnTo>
                <a:lnTo>
                  <a:pt x="2607576" y="317587"/>
                </a:lnTo>
                <a:lnTo>
                  <a:pt x="2576714" y="292180"/>
                </a:lnTo>
                <a:lnTo>
                  <a:pt x="2514990" y="254070"/>
                </a:lnTo>
                <a:lnTo>
                  <a:pt x="2455838" y="203256"/>
                </a:lnTo>
                <a:lnTo>
                  <a:pt x="2388970" y="177849"/>
                </a:lnTo>
                <a:lnTo>
                  <a:pt x="2334962" y="152442"/>
                </a:lnTo>
                <a:lnTo>
                  <a:pt x="2278382" y="152442"/>
                </a:lnTo>
                <a:lnTo>
                  <a:pt x="2167793" y="127035"/>
                </a:lnTo>
                <a:lnTo>
                  <a:pt x="2095782" y="101628"/>
                </a:lnTo>
                <a:lnTo>
                  <a:pt x="2021199" y="76221"/>
                </a:lnTo>
                <a:lnTo>
                  <a:pt x="1949295" y="50814"/>
                </a:lnTo>
                <a:lnTo>
                  <a:pt x="1910718" y="38110"/>
                </a:lnTo>
                <a:close/>
              </a:path>
              <a:path w="3315335" h="2998470">
                <a:moveTo>
                  <a:pt x="1697256" y="12703"/>
                </a:moveTo>
                <a:lnTo>
                  <a:pt x="1540374" y="12703"/>
                </a:lnTo>
                <a:lnTo>
                  <a:pt x="1501797" y="25407"/>
                </a:lnTo>
                <a:lnTo>
                  <a:pt x="1460648" y="38110"/>
                </a:lnTo>
                <a:lnTo>
                  <a:pt x="1841278" y="38110"/>
                </a:lnTo>
                <a:lnTo>
                  <a:pt x="1789842" y="25407"/>
                </a:lnTo>
                <a:lnTo>
                  <a:pt x="1715259" y="25407"/>
                </a:lnTo>
                <a:lnTo>
                  <a:pt x="1697256" y="12703"/>
                </a:lnTo>
                <a:close/>
              </a:path>
              <a:path w="3315335" h="2998470">
                <a:moveTo>
                  <a:pt x="1622673" y="0"/>
                </a:moveTo>
                <a:lnTo>
                  <a:pt x="1584095" y="12703"/>
                </a:lnTo>
                <a:lnTo>
                  <a:pt x="1648391" y="12703"/>
                </a:lnTo>
                <a:lnTo>
                  <a:pt x="1622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66582" y="30453"/>
            <a:ext cx="3315335" cy="3003550"/>
          </a:xfrm>
          <a:custGeom>
            <a:avLst/>
            <a:gdLst/>
            <a:ahLst/>
            <a:cxnLst/>
            <a:rect l="l" t="t" r="r" b="b"/>
            <a:pathLst>
              <a:path w="3315335" h="3003550">
                <a:moveTo>
                  <a:pt x="799795" y="295737"/>
                </a:moveTo>
                <a:lnTo>
                  <a:pt x="748359" y="301835"/>
                </a:lnTo>
                <a:lnTo>
                  <a:pt x="694350" y="314030"/>
                </a:lnTo>
                <a:lnTo>
                  <a:pt x="619767" y="353665"/>
                </a:lnTo>
                <a:lnTo>
                  <a:pt x="604336" y="365860"/>
                </a:lnTo>
                <a:lnTo>
                  <a:pt x="588905" y="375007"/>
                </a:lnTo>
                <a:lnTo>
                  <a:pt x="581190" y="381105"/>
                </a:lnTo>
                <a:lnTo>
                  <a:pt x="578618" y="384153"/>
                </a:lnTo>
                <a:lnTo>
                  <a:pt x="565759" y="411593"/>
                </a:lnTo>
                <a:lnTo>
                  <a:pt x="555471" y="435984"/>
                </a:lnTo>
                <a:lnTo>
                  <a:pt x="534897" y="478667"/>
                </a:lnTo>
                <a:lnTo>
                  <a:pt x="506607" y="518302"/>
                </a:lnTo>
                <a:lnTo>
                  <a:pt x="460314" y="557937"/>
                </a:lnTo>
                <a:lnTo>
                  <a:pt x="424308" y="585377"/>
                </a:lnTo>
                <a:lnTo>
                  <a:pt x="414021" y="591475"/>
                </a:lnTo>
                <a:lnTo>
                  <a:pt x="398590" y="615865"/>
                </a:lnTo>
                <a:lnTo>
                  <a:pt x="383159" y="637207"/>
                </a:lnTo>
                <a:lnTo>
                  <a:pt x="357441" y="670744"/>
                </a:lnTo>
                <a:lnTo>
                  <a:pt x="342010" y="698184"/>
                </a:lnTo>
                <a:lnTo>
                  <a:pt x="324018" y="722575"/>
                </a:lnTo>
                <a:lnTo>
                  <a:pt x="308587" y="743917"/>
                </a:lnTo>
                <a:lnTo>
                  <a:pt x="290584" y="765258"/>
                </a:lnTo>
                <a:lnTo>
                  <a:pt x="275153" y="777454"/>
                </a:lnTo>
                <a:lnTo>
                  <a:pt x="262294" y="789649"/>
                </a:lnTo>
                <a:lnTo>
                  <a:pt x="244291" y="804893"/>
                </a:lnTo>
                <a:lnTo>
                  <a:pt x="223727" y="820138"/>
                </a:lnTo>
                <a:lnTo>
                  <a:pt x="192865" y="875017"/>
                </a:lnTo>
                <a:lnTo>
                  <a:pt x="162003" y="929896"/>
                </a:lnTo>
                <a:lnTo>
                  <a:pt x="128569" y="987824"/>
                </a:lnTo>
                <a:lnTo>
                  <a:pt x="118293" y="1018312"/>
                </a:lnTo>
                <a:lnTo>
                  <a:pt x="105434" y="1048801"/>
                </a:lnTo>
                <a:lnTo>
                  <a:pt x="102862" y="1064045"/>
                </a:lnTo>
                <a:lnTo>
                  <a:pt x="100290" y="1085387"/>
                </a:lnTo>
                <a:lnTo>
                  <a:pt x="97718" y="1100631"/>
                </a:lnTo>
                <a:lnTo>
                  <a:pt x="92575" y="1118924"/>
                </a:lnTo>
                <a:lnTo>
                  <a:pt x="84859" y="1137217"/>
                </a:lnTo>
                <a:lnTo>
                  <a:pt x="74572" y="1158559"/>
                </a:lnTo>
                <a:lnTo>
                  <a:pt x="56569" y="1204291"/>
                </a:lnTo>
                <a:lnTo>
                  <a:pt x="46282" y="1225633"/>
                </a:lnTo>
                <a:lnTo>
                  <a:pt x="41138" y="1243926"/>
                </a:lnTo>
                <a:lnTo>
                  <a:pt x="35994" y="1253073"/>
                </a:lnTo>
                <a:lnTo>
                  <a:pt x="33423" y="1256122"/>
                </a:lnTo>
                <a:lnTo>
                  <a:pt x="20563" y="1344538"/>
                </a:lnTo>
                <a:lnTo>
                  <a:pt x="2571" y="1429906"/>
                </a:lnTo>
                <a:lnTo>
                  <a:pt x="0" y="1454296"/>
                </a:lnTo>
                <a:lnTo>
                  <a:pt x="0" y="1478687"/>
                </a:lnTo>
                <a:lnTo>
                  <a:pt x="2571" y="1527469"/>
                </a:lnTo>
                <a:lnTo>
                  <a:pt x="10287" y="1576250"/>
                </a:lnTo>
                <a:lnTo>
                  <a:pt x="15430" y="1621983"/>
                </a:lnTo>
                <a:lnTo>
                  <a:pt x="28279" y="1689057"/>
                </a:lnTo>
                <a:lnTo>
                  <a:pt x="41138" y="1753083"/>
                </a:lnTo>
                <a:lnTo>
                  <a:pt x="59141" y="1811011"/>
                </a:lnTo>
                <a:lnTo>
                  <a:pt x="77144" y="1868939"/>
                </a:lnTo>
                <a:lnTo>
                  <a:pt x="100290" y="1926867"/>
                </a:lnTo>
                <a:lnTo>
                  <a:pt x="125998" y="1984795"/>
                </a:lnTo>
                <a:lnTo>
                  <a:pt x="180006" y="2094502"/>
                </a:lnTo>
                <a:lnTo>
                  <a:pt x="200581" y="2112795"/>
                </a:lnTo>
                <a:lnTo>
                  <a:pt x="216012" y="2121942"/>
                </a:lnTo>
                <a:lnTo>
                  <a:pt x="306015" y="2216456"/>
                </a:lnTo>
                <a:lnTo>
                  <a:pt x="385731" y="2304872"/>
                </a:lnTo>
                <a:lnTo>
                  <a:pt x="408877" y="2338409"/>
                </a:lnTo>
                <a:lnTo>
                  <a:pt x="416593" y="2359751"/>
                </a:lnTo>
                <a:lnTo>
                  <a:pt x="429452" y="2374995"/>
                </a:lnTo>
                <a:lnTo>
                  <a:pt x="457742" y="2405484"/>
                </a:lnTo>
                <a:lnTo>
                  <a:pt x="488604" y="2442070"/>
                </a:lnTo>
                <a:lnTo>
                  <a:pt x="524610" y="2481705"/>
                </a:lnTo>
                <a:lnTo>
                  <a:pt x="563187" y="2521340"/>
                </a:lnTo>
                <a:lnTo>
                  <a:pt x="604336" y="2557926"/>
                </a:lnTo>
                <a:lnTo>
                  <a:pt x="640342" y="2591463"/>
                </a:lnTo>
                <a:lnTo>
                  <a:pt x="678919" y="2618903"/>
                </a:lnTo>
                <a:lnTo>
                  <a:pt x="709781" y="2637196"/>
                </a:lnTo>
                <a:lnTo>
                  <a:pt x="725212" y="2643293"/>
                </a:lnTo>
                <a:lnTo>
                  <a:pt x="748359" y="2652440"/>
                </a:lnTo>
                <a:lnTo>
                  <a:pt x="774077" y="2655489"/>
                </a:lnTo>
                <a:lnTo>
                  <a:pt x="802367" y="2664635"/>
                </a:lnTo>
                <a:lnTo>
                  <a:pt x="830657" y="2670733"/>
                </a:lnTo>
                <a:lnTo>
                  <a:pt x="856375" y="2676831"/>
                </a:lnTo>
                <a:lnTo>
                  <a:pt x="879522" y="2682928"/>
                </a:lnTo>
                <a:lnTo>
                  <a:pt x="900096" y="2689026"/>
                </a:lnTo>
                <a:lnTo>
                  <a:pt x="943710" y="2710368"/>
                </a:lnTo>
                <a:lnTo>
                  <a:pt x="982288" y="2728661"/>
                </a:lnTo>
                <a:lnTo>
                  <a:pt x="1020865" y="2743905"/>
                </a:lnTo>
                <a:lnTo>
                  <a:pt x="1092876" y="2759149"/>
                </a:lnTo>
                <a:lnTo>
                  <a:pt x="1134026" y="2765247"/>
                </a:lnTo>
                <a:lnTo>
                  <a:pt x="1177747" y="2771345"/>
                </a:lnTo>
                <a:lnTo>
                  <a:pt x="1226611" y="2777442"/>
                </a:lnTo>
                <a:lnTo>
                  <a:pt x="1252330" y="2783540"/>
                </a:lnTo>
                <a:lnTo>
                  <a:pt x="1270332" y="2786589"/>
                </a:lnTo>
                <a:lnTo>
                  <a:pt x="1285763" y="2789638"/>
                </a:lnTo>
                <a:lnTo>
                  <a:pt x="1293479" y="2789638"/>
                </a:lnTo>
                <a:lnTo>
                  <a:pt x="1298623" y="2792687"/>
                </a:lnTo>
                <a:lnTo>
                  <a:pt x="1303766" y="2792687"/>
                </a:lnTo>
                <a:lnTo>
                  <a:pt x="1308910" y="2798784"/>
                </a:lnTo>
                <a:lnTo>
                  <a:pt x="1311482" y="2801833"/>
                </a:lnTo>
                <a:lnTo>
                  <a:pt x="1316625" y="2807931"/>
                </a:lnTo>
                <a:lnTo>
                  <a:pt x="1326913" y="2817077"/>
                </a:lnTo>
                <a:lnTo>
                  <a:pt x="1339772" y="2826224"/>
                </a:lnTo>
                <a:lnTo>
                  <a:pt x="1355203" y="2838419"/>
                </a:lnTo>
                <a:lnTo>
                  <a:pt x="1378349" y="2853663"/>
                </a:lnTo>
                <a:lnTo>
                  <a:pt x="1409211" y="2875005"/>
                </a:lnTo>
                <a:lnTo>
                  <a:pt x="1447789" y="2896347"/>
                </a:lnTo>
                <a:lnTo>
                  <a:pt x="1478651" y="2917689"/>
                </a:lnTo>
                <a:lnTo>
                  <a:pt x="1506941" y="2932933"/>
                </a:lnTo>
                <a:lnTo>
                  <a:pt x="1558377" y="2957324"/>
                </a:lnTo>
                <a:lnTo>
                  <a:pt x="1607242" y="2984763"/>
                </a:lnTo>
                <a:lnTo>
                  <a:pt x="1635532" y="2990861"/>
                </a:lnTo>
                <a:lnTo>
                  <a:pt x="1666394" y="3003057"/>
                </a:lnTo>
                <a:lnTo>
                  <a:pt x="1764123" y="2987812"/>
                </a:lnTo>
                <a:lnTo>
                  <a:pt x="1861853" y="2969519"/>
                </a:lnTo>
                <a:lnTo>
                  <a:pt x="1957011" y="2954275"/>
                </a:lnTo>
                <a:lnTo>
                  <a:pt x="2049489" y="2932933"/>
                </a:lnTo>
                <a:lnTo>
                  <a:pt x="2077779" y="2914640"/>
                </a:lnTo>
                <a:lnTo>
                  <a:pt x="2093210" y="2905494"/>
                </a:lnTo>
                <a:lnTo>
                  <a:pt x="2108641" y="2896347"/>
                </a:lnTo>
                <a:lnTo>
                  <a:pt x="2131788" y="2887201"/>
                </a:lnTo>
                <a:lnTo>
                  <a:pt x="2160078" y="2881103"/>
                </a:lnTo>
                <a:lnTo>
                  <a:pt x="2190940" y="2871956"/>
                </a:lnTo>
                <a:lnTo>
                  <a:pt x="2219230" y="2862810"/>
                </a:lnTo>
                <a:lnTo>
                  <a:pt x="2244948" y="2856712"/>
                </a:lnTo>
                <a:lnTo>
                  <a:pt x="2268095" y="2853663"/>
                </a:lnTo>
                <a:lnTo>
                  <a:pt x="2280954" y="2850614"/>
                </a:lnTo>
                <a:lnTo>
                  <a:pt x="2283526" y="2847566"/>
                </a:lnTo>
                <a:lnTo>
                  <a:pt x="2286097" y="2847566"/>
                </a:lnTo>
                <a:lnTo>
                  <a:pt x="2319531" y="2817077"/>
                </a:lnTo>
                <a:lnTo>
                  <a:pt x="2352965" y="2783540"/>
                </a:lnTo>
                <a:lnTo>
                  <a:pt x="2381255" y="2753052"/>
                </a:lnTo>
                <a:lnTo>
                  <a:pt x="2417261" y="2725612"/>
                </a:lnTo>
                <a:lnTo>
                  <a:pt x="2430120" y="2719514"/>
                </a:lnTo>
                <a:lnTo>
                  <a:pt x="2440407" y="2713417"/>
                </a:lnTo>
                <a:lnTo>
                  <a:pt x="2453266" y="2707319"/>
                </a:lnTo>
                <a:lnTo>
                  <a:pt x="2460982" y="2707319"/>
                </a:lnTo>
                <a:lnTo>
                  <a:pt x="2468697" y="2707319"/>
                </a:lnTo>
                <a:lnTo>
                  <a:pt x="2471269" y="2704270"/>
                </a:lnTo>
                <a:lnTo>
                  <a:pt x="2481556" y="2701221"/>
                </a:lnTo>
                <a:lnTo>
                  <a:pt x="2496987" y="2689026"/>
                </a:lnTo>
                <a:lnTo>
                  <a:pt x="2507275" y="2682928"/>
                </a:lnTo>
                <a:lnTo>
                  <a:pt x="2522706" y="2670733"/>
                </a:lnTo>
                <a:lnTo>
                  <a:pt x="2550996" y="2646342"/>
                </a:lnTo>
                <a:lnTo>
                  <a:pt x="2574142" y="2621951"/>
                </a:lnTo>
                <a:lnTo>
                  <a:pt x="2620435" y="2570121"/>
                </a:lnTo>
                <a:lnTo>
                  <a:pt x="2669300" y="2521340"/>
                </a:lnTo>
                <a:lnTo>
                  <a:pt x="2697590" y="2496949"/>
                </a:lnTo>
                <a:lnTo>
                  <a:pt x="2725880" y="2478656"/>
                </a:lnTo>
                <a:lnTo>
                  <a:pt x="2767029" y="2387191"/>
                </a:lnTo>
                <a:lnTo>
                  <a:pt x="2808178" y="2289628"/>
                </a:lnTo>
                <a:lnTo>
                  <a:pt x="2844184" y="2192065"/>
                </a:lnTo>
                <a:lnTo>
                  <a:pt x="2875046" y="2094502"/>
                </a:lnTo>
                <a:lnTo>
                  <a:pt x="2880190" y="2073160"/>
                </a:lnTo>
                <a:lnTo>
                  <a:pt x="2885333" y="2054867"/>
                </a:lnTo>
                <a:lnTo>
                  <a:pt x="2890477" y="2024430"/>
                </a:lnTo>
                <a:lnTo>
                  <a:pt x="2895621" y="1996990"/>
                </a:lnTo>
                <a:lnTo>
                  <a:pt x="2898192" y="1978697"/>
                </a:lnTo>
                <a:lnTo>
                  <a:pt x="2903336" y="1957355"/>
                </a:lnTo>
                <a:lnTo>
                  <a:pt x="2911052" y="1939062"/>
                </a:lnTo>
                <a:lnTo>
                  <a:pt x="2918767" y="1917720"/>
                </a:lnTo>
                <a:lnTo>
                  <a:pt x="2934198" y="1887232"/>
                </a:lnTo>
                <a:lnTo>
                  <a:pt x="2967632" y="1820157"/>
                </a:lnTo>
                <a:lnTo>
                  <a:pt x="3003637" y="1762229"/>
                </a:lnTo>
                <a:lnTo>
                  <a:pt x="3047251" y="1707350"/>
                </a:lnTo>
                <a:lnTo>
                  <a:pt x="3070398" y="1686008"/>
                </a:lnTo>
                <a:lnTo>
                  <a:pt x="3096116" y="1658569"/>
                </a:lnTo>
                <a:lnTo>
                  <a:pt x="3126978" y="1634178"/>
                </a:lnTo>
                <a:lnTo>
                  <a:pt x="3155268" y="1606738"/>
                </a:lnTo>
                <a:lnTo>
                  <a:pt x="3175843" y="1579299"/>
                </a:lnTo>
                <a:lnTo>
                  <a:pt x="3198989" y="1548810"/>
                </a:lnTo>
                <a:lnTo>
                  <a:pt x="3237567" y="1481736"/>
                </a:lnTo>
                <a:lnTo>
                  <a:pt x="3273572" y="1411613"/>
                </a:lnTo>
                <a:lnTo>
                  <a:pt x="3301862" y="1344538"/>
                </a:lnTo>
                <a:lnTo>
                  <a:pt x="3312150" y="1250024"/>
                </a:lnTo>
                <a:lnTo>
                  <a:pt x="3314721" y="1198194"/>
                </a:lnTo>
                <a:lnTo>
                  <a:pt x="3314721" y="1149412"/>
                </a:lnTo>
                <a:lnTo>
                  <a:pt x="3309578" y="1085387"/>
                </a:lnTo>
                <a:lnTo>
                  <a:pt x="3291575" y="1018312"/>
                </a:lnTo>
                <a:lnTo>
                  <a:pt x="3268428" y="951238"/>
                </a:lnTo>
                <a:lnTo>
                  <a:pt x="3242710" y="890261"/>
                </a:lnTo>
                <a:lnTo>
                  <a:pt x="3237567" y="878066"/>
                </a:lnTo>
                <a:lnTo>
                  <a:pt x="3227279" y="838431"/>
                </a:lnTo>
                <a:lnTo>
                  <a:pt x="3198989" y="801845"/>
                </a:lnTo>
                <a:lnTo>
                  <a:pt x="3183558" y="783552"/>
                </a:lnTo>
                <a:lnTo>
                  <a:pt x="3170699" y="768307"/>
                </a:lnTo>
                <a:lnTo>
                  <a:pt x="3162984" y="759161"/>
                </a:lnTo>
                <a:lnTo>
                  <a:pt x="3155268" y="746965"/>
                </a:lnTo>
                <a:lnTo>
                  <a:pt x="3137265" y="716477"/>
                </a:lnTo>
                <a:lnTo>
                  <a:pt x="3114119" y="679891"/>
                </a:lnTo>
                <a:lnTo>
                  <a:pt x="3088401" y="643305"/>
                </a:lnTo>
                <a:lnTo>
                  <a:pt x="3062682" y="603670"/>
                </a:lnTo>
                <a:lnTo>
                  <a:pt x="3036964" y="570133"/>
                </a:lnTo>
                <a:lnTo>
                  <a:pt x="3013925" y="542693"/>
                </a:lnTo>
                <a:lnTo>
                  <a:pt x="3003637" y="530498"/>
                </a:lnTo>
                <a:lnTo>
                  <a:pt x="2993350" y="521351"/>
                </a:lnTo>
                <a:lnTo>
                  <a:pt x="2962488" y="503058"/>
                </a:lnTo>
                <a:lnTo>
                  <a:pt x="2934198" y="481716"/>
                </a:lnTo>
                <a:lnTo>
                  <a:pt x="2903336" y="457326"/>
                </a:lnTo>
                <a:lnTo>
                  <a:pt x="2875046" y="435984"/>
                </a:lnTo>
                <a:lnTo>
                  <a:pt x="2818466" y="405495"/>
                </a:lnTo>
                <a:lnTo>
                  <a:pt x="2756742" y="381105"/>
                </a:lnTo>
                <a:lnTo>
                  <a:pt x="2697590" y="356714"/>
                </a:lnTo>
                <a:lnTo>
                  <a:pt x="2638438" y="332323"/>
                </a:lnTo>
                <a:lnTo>
                  <a:pt x="2607576" y="317079"/>
                </a:lnTo>
                <a:lnTo>
                  <a:pt x="2576714" y="292688"/>
                </a:lnTo>
                <a:lnTo>
                  <a:pt x="2514990" y="250004"/>
                </a:lnTo>
                <a:lnTo>
                  <a:pt x="2455838" y="207321"/>
                </a:lnTo>
                <a:lnTo>
                  <a:pt x="2422404" y="189028"/>
                </a:lnTo>
                <a:lnTo>
                  <a:pt x="2334962" y="155490"/>
                </a:lnTo>
                <a:lnTo>
                  <a:pt x="2278382" y="146344"/>
                </a:lnTo>
                <a:lnTo>
                  <a:pt x="2224373" y="134148"/>
                </a:lnTo>
                <a:lnTo>
                  <a:pt x="2167793" y="121953"/>
                </a:lnTo>
                <a:lnTo>
                  <a:pt x="2095782" y="100611"/>
                </a:lnTo>
                <a:lnTo>
                  <a:pt x="2021199" y="73172"/>
                </a:lnTo>
                <a:lnTo>
                  <a:pt x="1949295" y="48781"/>
                </a:lnTo>
                <a:lnTo>
                  <a:pt x="1910718" y="39634"/>
                </a:lnTo>
                <a:lnTo>
                  <a:pt x="1874712" y="33537"/>
                </a:lnTo>
                <a:lnTo>
                  <a:pt x="1841278" y="30488"/>
                </a:lnTo>
                <a:lnTo>
                  <a:pt x="1815560" y="27439"/>
                </a:lnTo>
                <a:lnTo>
                  <a:pt x="1789842" y="24390"/>
                </a:lnTo>
                <a:lnTo>
                  <a:pt x="1774411" y="24390"/>
                </a:lnTo>
                <a:lnTo>
                  <a:pt x="1761552" y="21341"/>
                </a:lnTo>
                <a:lnTo>
                  <a:pt x="1748692" y="21341"/>
                </a:lnTo>
                <a:lnTo>
                  <a:pt x="1730690" y="18293"/>
                </a:lnTo>
                <a:lnTo>
                  <a:pt x="1715259" y="18293"/>
                </a:lnTo>
                <a:lnTo>
                  <a:pt x="1697256" y="15244"/>
                </a:lnTo>
                <a:lnTo>
                  <a:pt x="1681825" y="12195"/>
                </a:lnTo>
                <a:lnTo>
                  <a:pt x="1666394" y="9146"/>
                </a:lnTo>
                <a:lnTo>
                  <a:pt x="1648391" y="6097"/>
                </a:lnTo>
                <a:lnTo>
                  <a:pt x="1622673" y="0"/>
                </a:lnTo>
                <a:lnTo>
                  <a:pt x="1584095" y="9146"/>
                </a:lnTo>
                <a:lnTo>
                  <a:pt x="1540374" y="15244"/>
                </a:lnTo>
                <a:lnTo>
                  <a:pt x="1501797" y="21341"/>
                </a:lnTo>
                <a:lnTo>
                  <a:pt x="1460648" y="33537"/>
                </a:lnTo>
                <a:lnTo>
                  <a:pt x="1424642" y="51830"/>
                </a:lnTo>
                <a:lnTo>
                  <a:pt x="1411783" y="57927"/>
                </a:lnTo>
                <a:lnTo>
                  <a:pt x="1404068" y="64025"/>
                </a:lnTo>
                <a:lnTo>
                  <a:pt x="1401496" y="70123"/>
                </a:lnTo>
                <a:lnTo>
                  <a:pt x="1398924" y="76221"/>
                </a:lnTo>
                <a:lnTo>
                  <a:pt x="1401496" y="82318"/>
                </a:lnTo>
                <a:lnTo>
                  <a:pt x="1401496" y="88416"/>
                </a:lnTo>
                <a:lnTo>
                  <a:pt x="1401496" y="91465"/>
                </a:lnTo>
                <a:lnTo>
                  <a:pt x="1398924" y="94514"/>
                </a:lnTo>
                <a:lnTo>
                  <a:pt x="1391208" y="97562"/>
                </a:lnTo>
                <a:lnTo>
                  <a:pt x="1380921" y="100611"/>
                </a:lnTo>
                <a:lnTo>
                  <a:pt x="1365490" y="100611"/>
                </a:lnTo>
                <a:lnTo>
                  <a:pt x="1344915" y="103660"/>
                </a:lnTo>
                <a:lnTo>
                  <a:pt x="1265189" y="109758"/>
                </a:lnTo>
                <a:lnTo>
                  <a:pt x="1188034" y="115855"/>
                </a:lnTo>
                <a:lnTo>
                  <a:pt x="1110879" y="118904"/>
                </a:lnTo>
                <a:lnTo>
                  <a:pt x="1033724" y="121953"/>
                </a:lnTo>
                <a:lnTo>
                  <a:pt x="1002862" y="131100"/>
                </a:lnTo>
                <a:lnTo>
                  <a:pt x="974572" y="137197"/>
                </a:lnTo>
                <a:lnTo>
                  <a:pt x="915527" y="155490"/>
                </a:lnTo>
                <a:lnTo>
                  <a:pt x="894953" y="195125"/>
                </a:lnTo>
                <a:lnTo>
                  <a:pt x="887237" y="210369"/>
                </a:lnTo>
                <a:lnTo>
                  <a:pt x="879522" y="216467"/>
                </a:lnTo>
                <a:lnTo>
                  <a:pt x="869234" y="225614"/>
                </a:lnTo>
                <a:lnTo>
                  <a:pt x="856375" y="240858"/>
                </a:lnTo>
                <a:lnTo>
                  <a:pt x="840944" y="256102"/>
                </a:lnTo>
                <a:lnTo>
                  <a:pt x="828085" y="268297"/>
                </a:lnTo>
                <a:lnTo>
                  <a:pt x="812654" y="283542"/>
                </a:lnTo>
                <a:lnTo>
                  <a:pt x="804939" y="289639"/>
                </a:lnTo>
                <a:lnTo>
                  <a:pt x="799795" y="29573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66582" y="35483"/>
            <a:ext cx="3315335" cy="2998470"/>
          </a:xfrm>
          <a:custGeom>
            <a:avLst/>
            <a:gdLst/>
            <a:ahLst/>
            <a:cxnLst/>
            <a:rect l="l" t="t" r="r" b="b"/>
            <a:pathLst>
              <a:path w="3315335" h="2998470">
                <a:moveTo>
                  <a:pt x="1910718" y="38110"/>
                </a:moveTo>
                <a:lnTo>
                  <a:pt x="1440073" y="38110"/>
                </a:lnTo>
                <a:lnTo>
                  <a:pt x="1424642" y="50814"/>
                </a:lnTo>
                <a:lnTo>
                  <a:pt x="1411783" y="63517"/>
                </a:lnTo>
                <a:lnTo>
                  <a:pt x="1404068" y="63517"/>
                </a:lnTo>
                <a:lnTo>
                  <a:pt x="1398924" y="76221"/>
                </a:lnTo>
                <a:lnTo>
                  <a:pt x="1401496" y="88924"/>
                </a:lnTo>
                <a:lnTo>
                  <a:pt x="1398924" y="101628"/>
                </a:lnTo>
                <a:lnTo>
                  <a:pt x="1344915" y="101628"/>
                </a:lnTo>
                <a:lnTo>
                  <a:pt x="1265189" y="114331"/>
                </a:lnTo>
                <a:lnTo>
                  <a:pt x="1188034" y="114331"/>
                </a:lnTo>
                <a:lnTo>
                  <a:pt x="1033724" y="127035"/>
                </a:lnTo>
                <a:lnTo>
                  <a:pt x="1002862" y="127035"/>
                </a:lnTo>
                <a:lnTo>
                  <a:pt x="946282" y="139738"/>
                </a:lnTo>
                <a:lnTo>
                  <a:pt x="915527" y="152442"/>
                </a:lnTo>
                <a:lnTo>
                  <a:pt x="907812" y="165145"/>
                </a:lnTo>
                <a:lnTo>
                  <a:pt x="900096" y="190552"/>
                </a:lnTo>
                <a:lnTo>
                  <a:pt x="894953" y="190552"/>
                </a:lnTo>
                <a:lnTo>
                  <a:pt x="887237" y="215959"/>
                </a:lnTo>
                <a:lnTo>
                  <a:pt x="879522" y="215959"/>
                </a:lnTo>
                <a:lnTo>
                  <a:pt x="869234" y="228663"/>
                </a:lnTo>
                <a:lnTo>
                  <a:pt x="856375" y="241366"/>
                </a:lnTo>
                <a:lnTo>
                  <a:pt x="840944" y="254070"/>
                </a:lnTo>
                <a:lnTo>
                  <a:pt x="828085" y="266773"/>
                </a:lnTo>
                <a:lnTo>
                  <a:pt x="812654" y="279477"/>
                </a:lnTo>
                <a:lnTo>
                  <a:pt x="804939" y="292180"/>
                </a:lnTo>
                <a:lnTo>
                  <a:pt x="799795" y="292180"/>
                </a:lnTo>
                <a:lnTo>
                  <a:pt x="748359" y="304884"/>
                </a:lnTo>
                <a:lnTo>
                  <a:pt x="720068" y="304884"/>
                </a:lnTo>
                <a:lnTo>
                  <a:pt x="694350" y="317587"/>
                </a:lnTo>
                <a:lnTo>
                  <a:pt x="678919" y="317587"/>
                </a:lnTo>
                <a:lnTo>
                  <a:pt x="660916" y="330291"/>
                </a:lnTo>
                <a:lnTo>
                  <a:pt x="619767" y="355698"/>
                </a:lnTo>
                <a:lnTo>
                  <a:pt x="588905" y="381105"/>
                </a:lnTo>
                <a:lnTo>
                  <a:pt x="578618" y="381105"/>
                </a:lnTo>
                <a:lnTo>
                  <a:pt x="565759" y="419215"/>
                </a:lnTo>
                <a:lnTo>
                  <a:pt x="555471" y="431919"/>
                </a:lnTo>
                <a:lnTo>
                  <a:pt x="534897" y="482733"/>
                </a:lnTo>
                <a:lnTo>
                  <a:pt x="522038" y="495436"/>
                </a:lnTo>
                <a:lnTo>
                  <a:pt x="506607" y="520843"/>
                </a:lnTo>
                <a:lnTo>
                  <a:pt x="486032" y="533547"/>
                </a:lnTo>
                <a:lnTo>
                  <a:pt x="460314" y="558954"/>
                </a:lnTo>
                <a:lnTo>
                  <a:pt x="437167" y="571657"/>
                </a:lnTo>
                <a:lnTo>
                  <a:pt x="424308" y="584361"/>
                </a:lnTo>
                <a:lnTo>
                  <a:pt x="414021" y="597064"/>
                </a:lnTo>
                <a:lnTo>
                  <a:pt x="398590" y="622471"/>
                </a:lnTo>
                <a:lnTo>
                  <a:pt x="383159" y="635175"/>
                </a:lnTo>
                <a:lnTo>
                  <a:pt x="357441" y="673285"/>
                </a:lnTo>
                <a:lnTo>
                  <a:pt x="342010" y="698692"/>
                </a:lnTo>
                <a:lnTo>
                  <a:pt x="324018" y="724099"/>
                </a:lnTo>
                <a:lnTo>
                  <a:pt x="308587" y="749506"/>
                </a:lnTo>
                <a:lnTo>
                  <a:pt x="290584" y="762210"/>
                </a:lnTo>
                <a:lnTo>
                  <a:pt x="275153" y="774913"/>
                </a:lnTo>
                <a:lnTo>
                  <a:pt x="262294" y="787617"/>
                </a:lnTo>
                <a:lnTo>
                  <a:pt x="244291" y="800320"/>
                </a:lnTo>
                <a:lnTo>
                  <a:pt x="223727" y="825727"/>
                </a:lnTo>
                <a:lnTo>
                  <a:pt x="162003" y="927355"/>
                </a:lnTo>
                <a:lnTo>
                  <a:pt x="128569" y="990873"/>
                </a:lnTo>
                <a:lnTo>
                  <a:pt x="105434" y="1054390"/>
                </a:lnTo>
                <a:lnTo>
                  <a:pt x="100290" y="1092501"/>
                </a:lnTo>
                <a:lnTo>
                  <a:pt x="97718" y="1105204"/>
                </a:lnTo>
                <a:lnTo>
                  <a:pt x="92575" y="1117908"/>
                </a:lnTo>
                <a:lnTo>
                  <a:pt x="84859" y="1143315"/>
                </a:lnTo>
                <a:lnTo>
                  <a:pt x="74572" y="1156018"/>
                </a:lnTo>
                <a:lnTo>
                  <a:pt x="56569" y="1206832"/>
                </a:lnTo>
                <a:lnTo>
                  <a:pt x="35994" y="1257646"/>
                </a:lnTo>
                <a:lnTo>
                  <a:pt x="33423" y="1257646"/>
                </a:lnTo>
                <a:lnTo>
                  <a:pt x="20563" y="1346571"/>
                </a:lnTo>
                <a:lnTo>
                  <a:pt x="2571" y="1435495"/>
                </a:lnTo>
                <a:lnTo>
                  <a:pt x="0" y="1460902"/>
                </a:lnTo>
                <a:lnTo>
                  <a:pt x="0" y="1486309"/>
                </a:lnTo>
                <a:lnTo>
                  <a:pt x="2571" y="1524420"/>
                </a:lnTo>
                <a:lnTo>
                  <a:pt x="10287" y="1575234"/>
                </a:lnTo>
                <a:lnTo>
                  <a:pt x="15430" y="1626048"/>
                </a:lnTo>
                <a:lnTo>
                  <a:pt x="41138" y="1753083"/>
                </a:lnTo>
                <a:lnTo>
                  <a:pt x="77144" y="1867414"/>
                </a:lnTo>
                <a:lnTo>
                  <a:pt x="100290" y="1930932"/>
                </a:lnTo>
                <a:lnTo>
                  <a:pt x="125998" y="1981746"/>
                </a:lnTo>
                <a:lnTo>
                  <a:pt x="180006" y="2096077"/>
                </a:lnTo>
                <a:lnTo>
                  <a:pt x="187722" y="2108781"/>
                </a:lnTo>
                <a:lnTo>
                  <a:pt x="200581" y="2108781"/>
                </a:lnTo>
                <a:lnTo>
                  <a:pt x="216012" y="2121484"/>
                </a:lnTo>
                <a:lnTo>
                  <a:pt x="223727" y="2134188"/>
                </a:lnTo>
                <a:lnTo>
                  <a:pt x="306015" y="2223112"/>
                </a:lnTo>
                <a:lnTo>
                  <a:pt x="385731" y="2312037"/>
                </a:lnTo>
                <a:lnTo>
                  <a:pt x="398590" y="2324740"/>
                </a:lnTo>
                <a:lnTo>
                  <a:pt x="408877" y="2337444"/>
                </a:lnTo>
                <a:lnTo>
                  <a:pt x="416593" y="2362851"/>
                </a:lnTo>
                <a:lnTo>
                  <a:pt x="429452" y="2375554"/>
                </a:lnTo>
                <a:lnTo>
                  <a:pt x="457742" y="2400961"/>
                </a:lnTo>
                <a:lnTo>
                  <a:pt x="488604" y="2439072"/>
                </a:lnTo>
                <a:lnTo>
                  <a:pt x="524610" y="2477182"/>
                </a:lnTo>
                <a:lnTo>
                  <a:pt x="563187" y="2527996"/>
                </a:lnTo>
                <a:lnTo>
                  <a:pt x="604336" y="2553403"/>
                </a:lnTo>
                <a:lnTo>
                  <a:pt x="640342" y="2591514"/>
                </a:lnTo>
                <a:lnTo>
                  <a:pt x="678919" y="2616921"/>
                </a:lnTo>
                <a:lnTo>
                  <a:pt x="709781" y="2642328"/>
                </a:lnTo>
                <a:lnTo>
                  <a:pt x="748359" y="2655031"/>
                </a:lnTo>
                <a:lnTo>
                  <a:pt x="774077" y="2655031"/>
                </a:lnTo>
                <a:lnTo>
                  <a:pt x="802367" y="2667735"/>
                </a:lnTo>
                <a:lnTo>
                  <a:pt x="830657" y="2667735"/>
                </a:lnTo>
                <a:lnTo>
                  <a:pt x="856375" y="2680438"/>
                </a:lnTo>
                <a:lnTo>
                  <a:pt x="879522" y="2680438"/>
                </a:lnTo>
                <a:lnTo>
                  <a:pt x="900096" y="2693142"/>
                </a:lnTo>
                <a:lnTo>
                  <a:pt x="943710" y="2705845"/>
                </a:lnTo>
                <a:lnTo>
                  <a:pt x="982288" y="2731252"/>
                </a:lnTo>
                <a:lnTo>
                  <a:pt x="1020865" y="2743956"/>
                </a:lnTo>
                <a:lnTo>
                  <a:pt x="1056871" y="2756659"/>
                </a:lnTo>
                <a:lnTo>
                  <a:pt x="1092876" y="2756659"/>
                </a:lnTo>
                <a:lnTo>
                  <a:pt x="1134026" y="2769363"/>
                </a:lnTo>
                <a:lnTo>
                  <a:pt x="1177747" y="2769363"/>
                </a:lnTo>
                <a:lnTo>
                  <a:pt x="1226611" y="2782066"/>
                </a:lnTo>
                <a:lnTo>
                  <a:pt x="1270332" y="2782066"/>
                </a:lnTo>
                <a:lnTo>
                  <a:pt x="1285763" y="2794770"/>
                </a:lnTo>
                <a:lnTo>
                  <a:pt x="1303766" y="2794770"/>
                </a:lnTo>
                <a:lnTo>
                  <a:pt x="1316625" y="2807473"/>
                </a:lnTo>
                <a:lnTo>
                  <a:pt x="1355203" y="2845584"/>
                </a:lnTo>
                <a:lnTo>
                  <a:pt x="1409211" y="2870991"/>
                </a:lnTo>
                <a:lnTo>
                  <a:pt x="1447789" y="2896398"/>
                </a:lnTo>
                <a:lnTo>
                  <a:pt x="1478651" y="2921805"/>
                </a:lnTo>
                <a:lnTo>
                  <a:pt x="1506941" y="2934508"/>
                </a:lnTo>
                <a:lnTo>
                  <a:pt x="1558377" y="2959915"/>
                </a:lnTo>
                <a:lnTo>
                  <a:pt x="1607242" y="2985322"/>
                </a:lnTo>
                <a:lnTo>
                  <a:pt x="1635532" y="2998026"/>
                </a:lnTo>
                <a:lnTo>
                  <a:pt x="1666394" y="2998026"/>
                </a:lnTo>
                <a:lnTo>
                  <a:pt x="1957011" y="2959915"/>
                </a:lnTo>
                <a:lnTo>
                  <a:pt x="2049489" y="2934508"/>
                </a:lnTo>
                <a:lnTo>
                  <a:pt x="2077779" y="2921805"/>
                </a:lnTo>
                <a:lnTo>
                  <a:pt x="2108641" y="2896398"/>
                </a:lnTo>
                <a:lnTo>
                  <a:pt x="2131788" y="2883694"/>
                </a:lnTo>
                <a:lnTo>
                  <a:pt x="2160078" y="2883694"/>
                </a:lnTo>
                <a:lnTo>
                  <a:pt x="2190940" y="2870991"/>
                </a:lnTo>
                <a:lnTo>
                  <a:pt x="2219230" y="2858287"/>
                </a:lnTo>
                <a:lnTo>
                  <a:pt x="2268095" y="2858287"/>
                </a:lnTo>
                <a:lnTo>
                  <a:pt x="2280954" y="2845584"/>
                </a:lnTo>
                <a:lnTo>
                  <a:pt x="2286097" y="2845584"/>
                </a:lnTo>
                <a:lnTo>
                  <a:pt x="2319531" y="2820177"/>
                </a:lnTo>
                <a:lnTo>
                  <a:pt x="2352965" y="2782066"/>
                </a:lnTo>
                <a:lnTo>
                  <a:pt x="2381255" y="2756659"/>
                </a:lnTo>
                <a:lnTo>
                  <a:pt x="2417261" y="2731252"/>
                </a:lnTo>
                <a:lnTo>
                  <a:pt x="2430120" y="2718549"/>
                </a:lnTo>
                <a:lnTo>
                  <a:pt x="2440407" y="2718549"/>
                </a:lnTo>
                <a:lnTo>
                  <a:pt x="2453266" y="2705845"/>
                </a:lnTo>
                <a:lnTo>
                  <a:pt x="2481556" y="2705845"/>
                </a:lnTo>
                <a:lnTo>
                  <a:pt x="2496987" y="2693142"/>
                </a:lnTo>
                <a:lnTo>
                  <a:pt x="2507275" y="2680438"/>
                </a:lnTo>
                <a:lnTo>
                  <a:pt x="2522706" y="2667735"/>
                </a:lnTo>
                <a:lnTo>
                  <a:pt x="2550996" y="2642328"/>
                </a:lnTo>
                <a:lnTo>
                  <a:pt x="2620435" y="2566107"/>
                </a:lnTo>
                <a:lnTo>
                  <a:pt x="2669300" y="2527996"/>
                </a:lnTo>
                <a:lnTo>
                  <a:pt x="2725880" y="2477182"/>
                </a:lnTo>
                <a:lnTo>
                  <a:pt x="2767029" y="2388258"/>
                </a:lnTo>
                <a:lnTo>
                  <a:pt x="2844184" y="2197705"/>
                </a:lnTo>
                <a:lnTo>
                  <a:pt x="2875046" y="2096077"/>
                </a:lnTo>
                <a:lnTo>
                  <a:pt x="2880190" y="2070670"/>
                </a:lnTo>
                <a:lnTo>
                  <a:pt x="2885333" y="2057967"/>
                </a:lnTo>
                <a:lnTo>
                  <a:pt x="2890477" y="2019856"/>
                </a:lnTo>
                <a:lnTo>
                  <a:pt x="2903336" y="1956339"/>
                </a:lnTo>
                <a:lnTo>
                  <a:pt x="2911052" y="1943635"/>
                </a:lnTo>
                <a:lnTo>
                  <a:pt x="2918767" y="1918228"/>
                </a:lnTo>
                <a:lnTo>
                  <a:pt x="2934198" y="1892821"/>
                </a:lnTo>
                <a:lnTo>
                  <a:pt x="2967632" y="1816600"/>
                </a:lnTo>
                <a:lnTo>
                  <a:pt x="3003637" y="1765786"/>
                </a:lnTo>
                <a:lnTo>
                  <a:pt x="3047251" y="1714972"/>
                </a:lnTo>
                <a:lnTo>
                  <a:pt x="3070398" y="1689565"/>
                </a:lnTo>
                <a:lnTo>
                  <a:pt x="3096116" y="1664158"/>
                </a:lnTo>
                <a:lnTo>
                  <a:pt x="3126978" y="1638751"/>
                </a:lnTo>
                <a:lnTo>
                  <a:pt x="3155268" y="1613344"/>
                </a:lnTo>
                <a:lnTo>
                  <a:pt x="3175843" y="1575234"/>
                </a:lnTo>
                <a:lnTo>
                  <a:pt x="3198989" y="1549827"/>
                </a:lnTo>
                <a:lnTo>
                  <a:pt x="3237567" y="1486309"/>
                </a:lnTo>
                <a:lnTo>
                  <a:pt x="3273572" y="1410088"/>
                </a:lnTo>
                <a:lnTo>
                  <a:pt x="3301862" y="1346571"/>
                </a:lnTo>
                <a:lnTo>
                  <a:pt x="3312150" y="1257646"/>
                </a:lnTo>
                <a:lnTo>
                  <a:pt x="3314721" y="1194129"/>
                </a:lnTo>
                <a:lnTo>
                  <a:pt x="3314721" y="1117908"/>
                </a:lnTo>
                <a:lnTo>
                  <a:pt x="3301862" y="1054390"/>
                </a:lnTo>
                <a:lnTo>
                  <a:pt x="3291575" y="1016280"/>
                </a:lnTo>
                <a:lnTo>
                  <a:pt x="3268428" y="952762"/>
                </a:lnTo>
                <a:lnTo>
                  <a:pt x="3237567" y="876541"/>
                </a:lnTo>
                <a:lnTo>
                  <a:pt x="3232423" y="851134"/>
                </a:lnTo>
                <a:lnTo>
                  <a:pt x="3227279" y="838431"/>
                </a:lnTo>
                <a:lnTo>
                  <a:pt x="3214420" y="825727"/>
                </a:lnTo>
                <a:lnTo>
                  <a:pt x="3162984" y="762210"/>
                </a:lnTo>
                <a:lnTo>
                  <a:pt x="3155268" y="749506"/>
                </a:lnTo>
                <a:lnTo>
                  <a:pt x="3137265" y="724099"/>
                </a:lnTo>
                <a:lnTo>
                  <a:pt x="3114119" y="685989"/>
                </a:lnTo>
                <a:lnTo>
                  <a:pt x="3036964" y="571657"/>
                </a:lnTo>
                <a:lnTo>
                  <a:pt x="3013925" y="546250"/>
                </a:lnTo>
                <a:lnTo>
                  <a:pt x="2993350" y="520843"/>
                </a:lnTo>
                <a:lnTo>
                  <a:pt x="2962488" y="508140"/>
                </a:lnTo>
                <a:lnTo>
                  <a:pt x="2934198" y="482733"/>
                </a:lnTo>
                <a:lnTo>
                  <a:pt x="2903336" y="457326"/>
                </a:lnTo>
                <a:lnTo>
                  <a:pt x="2875046" y="431919"/>
                </a:lnTo>
                <a:lnTo>
                  <a:pt x="2818466" y="406512"/>
                </a:lnTo>
                <a:lnTo>
                  <a:pt x="2756742" y="381105"/>
                </a:lnTo>
                <a:lnTo>
                  <a:pt x="2638438" y="330291"/>
                </a:lnTo>
                <a:lnTo>
                  <a:pt x="2607576" y="317587"/>
                </a:lnTo>
                <a:lnTo>
                  <a:pt x="2576714" y="292180"/>
                </a:lnTo>
                <a:lnTo>
                  <a:pt x="2514990" y="254070"/>
                </a:lnTo>
                <a:lnTo>
                  <a:pt x="2455838" y="203256"/>
                </a:lnTo>
                <a:lnTo>
                  <a:pt x="2388970" y="177849"/>
                </a:lnTo>
                <a:lnTo>
                  <a:pt x="2334962" y="152442"/>
                </a:lnTo>
                <a:lnTo>
                  <a:pt x="2278382" y="152442"/>
                </a:lnTo>
                <a:lnTo>
                  <a:pt x="2167793" y="127035"/>
                </a:lnTo>
                <a:lnTo>
                  <a:pt x="2095782" y="101628"/>
                </a:lnTo>
                <a:lnTo>
                  <a:pt x="2021199" y="76221"/>
                </a:lnTo>
                <a:lnTo>
                  <a:pt x="1949295" y="50814"/>
                </a:lnTo>
                <a:lnTo>
                  <a:pt x="1910718" y="38110"/>
                </a:lnTo>
                <a:close/>
              </a:path>
              <a:path w="3315335" h="2998470">
                <a:moveTo>
                  <a:pt x="1697256" y="12703"/>
                </a:moveTo>
                <a:lnTo>
                  <a:pt x="1540374" y="12703"/>
                </a:lnTo>
                <a:lnTo>
                  <a:pt x="1501797" y="25407"/>
                </a:lnTo>
                <a:lnTo>
                  <a:pt x="1460648" y="38110"/>
                </a:lnTo>
                <a:lnTo>
                  <a:pt x="1841278" y="38110"/>
                </a:lnTo>
                <a:lnTo>
                  <a:pt x="1789842" y="25407"/>
                </a:lnTo>
                <a:lnTo>
                  <a:pt x="1715259" y="25407"/>
                </a:lnTo>
                <a:lnTo>
                  <a:pt x="1697256" y="12703"/>
                </a:lnTo>
                <a:close/>
              </a:path>
              <a:path w="3315335" h="2998470">
                <a:moveTo>
                  <a:pt x="1622673" y="0"/>
                </a:moveTo>
                <a:lnTo>
                  <a:pt x="1584095" y="12703"/>
                </a:lnTo>
                <a:lnTo>
                  <a:pt x="1648391" y="12703"/>
                </a:lnTo>
                <a:lnTo>
                  <a:pt x="1622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64010" y="2945093"/>
            <a:ext cx="3322954" cy="94615"/>
          </a:xfrm>
          <a:custGeom>
            <a:avLst/>
            <a:gdLst/>
            <a:ahLst/>
            <a:cxnLst/>
            <a:rect l="l" t="t" r="r" b="b"/>
            <a:pathLst>
              <a:path w="3322954" h="94614">
                <a:moveTo>
                  <a:pt x="0" y="94514"/>
                </a:moveTo>
                <a:lnTo>
                  <a:pt x="3322480" y="94514"/>
                </a:lnTo>
                <a:lnTo>
                  <a:pt x="3322480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81003" y="30402"/>
            <a:ext cx="106045" cy="2915285"/>
          </a:xfrm>
          <a:custGeom>
            <a:avLst/>
            <a:gdLst/>
            <a:ahLst/>
            <a:cxnLst/>
            <a:rect l="l" t="t" r="r" b="b"/>
            <a:pathLst>
              <a:path w="106045" h="2915285">
                <a:moveTo>
                  <a:pt x="0" y="2914691"/>
                </a:moveTo>
                <a:lnTo>
                  <a:pt x="105434" y="2914691"/>
                </a:lnTo>
                <a:lnTo>
                  <a:pt x="105434" y="0"/>
                </a:lnTo>
                <a:lnTo>
                  <a:pt x="0" y="0"/>
                </a:lnTo>
                <a:lnTo>
                  <a:pt x="0" y="2914691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64010" y="2850579"/>
            <a:ext cx="3217545" cy="94615"/>
          </a:xfrm>
          <a:custGeom>
            <a:avLst/>
            <a:gdLst/>
            <a:ahLst/>
            <a:cxnLst/>
            <a:rect l="l" t="t" r="r" b="b"/>
            <a:pathLst>
              <a:path w="3217545" h="94614">
                <a:moveTo>
                  <a:pt x="0" y="94514"/>
                </a:moveTo>
                <a:lnTo>
                  <a:pt x="3217035" y="94514"/>
                </a:lnTo>
                <a:lnTo>
                  <a:pt x="3217035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78130" y="30402"/>
            <a:ext cx="102870" cy="2820670"/>
          </a:xfrm>
          <a:custGeom>
            <a:avLst/>
            <a:gdLst/>
            <a:ahLst/>
            <a:cxnLst/>
            <a:rect l="l" t="t" r="r" b="b"/>
            <a:pathLst>
              <a:path w="102870" h="2820670">
                <a:moveTo>
                  <a:pt x="0" y="2820177"/>
                </a:moveTo>
                <a:lnTo>
                  <a:pt x="102862" y="2820177"/>
                </a:lnTo>
                <a:lnTo>
                  <a:pt x="102862" y="0"/>
                </a:lnTo>
                <a:lnTo>
                  <a:pt x="0" y="0"/>
                </a:lnTo>
                <a:lnTo>
                  <a:pt x="0" y="2820177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64010" y="2756065"/>
            <a:ext cx="3114675" cy="94615"/>
          </a:xfrm>
          <a:custGeom>
            <a:avLst/>
            <a:gdLst/>
            <a:ahLst/>
            <a:cxnLst/>
            <a:rect l="l" t="t" r="r" b="b"/>
            <a:pathLst>
              <a:path w="3114675" h="94614">
                <a:moveTo>
                  <a:pt x="0" y="94514"/>
                </a:moveTo>
                <a:lnTo>
                  <a:pt x="3114162" y="94514"/>
                </a:lnTo>
                <a:lnTo>
                  <a:pt x="3114162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72792" y="30402"/>
            <a:ext cx="106045" cy="2726055"/>
          </a:xfrm>
          <a:custGeom>
            <a:avLst/>
            <a:gdLst/>
            <a:ahLst/>
            <a:cxnLst/>
            <a:rect l="l" t="t" r="r" b="b"/>
            <a:pathLst>
              <a:path w="106045" h="2726055">
                <a:moveTo>
                  <a:pt x="0" y="2725663"/>
                </a:moveTo>
                <a:lnTo>
                  <a:pt x="105434" y="2725663"/>
                </a:lnTo>
                <a:lnTo>
                  <a:pt x="105434" y="0"/>
                </a:lnTo>
                <a:lnTo>
                  <a:pt x="0" y="0"/>
                </a:lnTo>
                <a:lnTo>
                  <a:pt x="0" y="2725663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64010" y="2661551"/>
            <a:ext cx="3009265" cy="94615"/>
          </a:xfrm>
          <a:custGeom>
            <a:avLst/>
            <a:gdLst/>
            <a:ahLst/>
            <a:cxnLst/>
            <a:rect l="l" t="t" r="r" b="b"/>
            <a:pathLst>
              <a:path w="3009265" h="94614">
                <a:moveTo>
                  <a:pt x="0" y="94514"/>
                </a:moveTo>
                <a:lnTo>
                  <a:pt x="3008717" y="94514"/>
                </a:lnTo>
                <a:lnTo>
                  <a:pt x="3008717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69919" y="30402"/>
            <a:ext cx="102870" cy="2631440"/>
          </a:xfrm>
          <a:custGeom>
            <a:avLst/>
            <a:gdLst/>
            <a:ahLst/>
            <a:cxnLst/>
            <a:rect l="l" t="t" r="r" b="b"/>
            <a:pathLst>
              <a:path w="102870" h="2631440">
                <a:moveTo>
                  <a:pt x="0" y="2631149"/>
                </a:moveTo>
                <a:lnTo>
                  <a:pt x="102862" y="2631149"/>
                </a:lnTo>
                <a:lnTo>
                  <a:pt x="102862" y="0"/>
                </a:lnTo>
                <a:lnTo>
                  <a:pt x="0" y="0"/>
                </a:lnTo>
                <a:lnTo>
                  <a:pt x="0" y="2631149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64010" y="2567037"/>
            <a:ext cx="2906395" cy="94615"/>
          </a:xfrm>
          <a:custGeom>
            <a:avLst/>
            <a:gdLst/>
            <a:ahLst/>
            <a:cxnLst/>
            <a:rect l="l" t="t" r="r" b="b"/>
            <a:pathLst>
              <a:path w="2906395" h="94614">
                <a:moveTo>
                  <a:pt x="0" y="94514"/>
                </a:moveTo>
                <a:lnTo>
                  <a:pt x="2905844" y="94514"/>
                </a:lnTo>
                <a:lnTo>
                  <a:pt x="2905844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67046" y="30402"/>
            <a:ext cx="102870" cy="2536825"/>
          </a:xfrm>
          <a:custGeom>
            <a:avLst/>
            <a:gdLst/>
            <a:ahLst/>
            <a:cxnLst/>
            <a:rect l="l" t="t" r="r" b="b"/>
            <a:pathLst>
              <a:path w="102870" h="2536825">
                <a:moveTo>
                  <a:pt x="0" y="2536635"/>
                </a:moveTo>
                <a:lnTo>
                  <a:pt x="102862" y="2536635"/>
                </a:lnTo>
                <a:lnTo>
                  <a:pt x="102862" y="0"/>
                </a:lnTo>
                <a:lnTo>
                  <a:pt x="0" y="0"/>
                </a:lnTo>
                <a:lnTo>
                  <a:pt x="0" y="2536635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64010" y="2475572"/>
            <a:ext cx="2803525" cy="92075"/>
          </a:xfrm>
          <a:custGeom>
            <a:avLst/>
            <a:gdLst/>
            <a:ahLst/>
            <a:cxnLst/>
            <a:rect l="l" t="t" r="r" b="b"/>
            <a:pathLst>
              <a:path w="2803525" h="92075">
                <a:moveTo>
                  <a:pt x="0" y="91465"/>
                </a:moveTo>
                <a:lnTo>
                  <a:pt x="2802970" y="91465"/>
                </a:lnTo>
                <a:lnTo>
                  <a:pt x="2802970" y="0"/>
                </a:lnTo>
                <a:lnTo>
                  <a:pt x="0" y="0"/>
                </a:lnTo>
                <a:lnTo>
                  <a:pt x="0" y="91465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1601" y="30402"/>
            <a:ext cx="106045" cy="2445385"/>
          </a:xfrm>
          <a:custGeom>
            <a:avLst/>
            <a:gdLst/>
            <a:ahLst/>
            <a:cxnLst/>
            <a:rect l="l" t="t" r="r" b="b"/>
            <a:pathLst>
              <a:path w="106045" h="2445385">
                <a:moveTo>
                  <a:pt x="0" y="2445170"/>
                </a:moveTo>
                <a:lnTo>
                  <a:pt x="105434" y="2445170"/>
                </a:lnTo>
                <a:lnTo>
                  <a:pt x="105434" y="0"/>
                </a:lnTo>
                <a:lnTo>
                  <a:pt x="0" y="0"/>
                </a:lnTo>
                <a:lnTo>
                  <a:pt x="0" y="244517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64010" y="2381058"/>
            <a:ext cx="2698115" cy="94615"/>
          </a:xfrm>
          <a:custGeom>
            <a:avLst/>
            <a:gdLst/>
            <a:ahLst/>
            <a:cxnLst/>
            <a:rect l="l" t="t" r="r" b="b"/>
            <a:pathLst>
              <a:path w="2698115" h="94614">
                <a:moveTo>
                  <a:pt x="0" y="94514"/>
                </a:moveTo>
                <a:lnTo>
                  <a:pt x="2697526" y="94514"/>
                </a:lnTo>
                <a:lnTo>
                  <a:pt x="2697526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58728" y="30402"/>
            <a:ext cx="102870" cy="2350770"/>
          </a:xfrm>
          <a:custGeom>
            <a:avLst/>
            <a:gdLst/>
            <a:ahLst/>
            <a:cxnLst/>
            <a:rect l="l" t="t" r="r" b="b"/>
            <a:pathLst>
              <a:path w="102870" h="2350770">
                <a:moveTo>
                  <a:pt x="0" y="2350655"/>
                </a:moveTo>
                <a:lnTo>
                  <a:pt x="102862" y="2350655"/>
                </a:lnTo>
                <a:lnTo>
                  <a:pt x="102862" y="0"/>
                </a:lnTo>
                <a:lnTo>
                  <a:pt x="0" y="0"/>
                </a:lnTo>
                <a:lnTo>
                  <a:pt x="0" y="2350655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64010" y="2286544"/>
            <a:ext cx="2595245" cy="94615"/>
          </a:xfrm>
          <a:custGeom>
            <a:avLst/>
            <a:gdLst/>
            <a:ahLst/>
            <a:cxnLst/>
            <a:rect l="l" t="t" r="r" b="b"/>
            <a:pathLst>
              <a:path w="2595245" h="94614">
                <a:moveTo>
                  <a:pt x="0" y="94514"/>
                </a:moveTo>
                <a:lnTo>
                  <a:pt x="2594760" y="94514"/>
                </a:lnTo>
                <a:lnTo>
                  <a:pt x="2594760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55855" y="30402"/>
            <a:ext cx="102870" cy="2256155"/>
          </a:xfrm>
          <a:custGeom>
            <a:avLst/>
            <a:gdLst/>
            <a:ahLst/>
            <a:cxnLst/>
            <a:rect l="l" t="t" r="r" b="b"/>
            <a:pathLst>
              <a:path w="102870" h="2256155">
                <a:moveTo>
                  <a:pt x="0" y="2256141"/>
                </a:moveTo>
                <a:lnTo>
                  <a:pt x="102862" y="2256141"/>
                </a:lnTo>
                <a:lnTo>
                  <a:pt x="102862" y="0"/>
                </a:lnTo>
                <a:lnTo>
                  <a:pt x="0" y="0"/>
                </a:lnTo>
                <a:lnTo>
                  <a:pt x="0" y="2256141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64010" y="2192030"/>
            <a:ext cx="2492375" cy="94615"/>
          </a:xfrm>
          <a:custGeom>
            <a:avLst/>
            <a:gdLst/>
            <a:ahLst/>
            <a:cxnLst/>
            <a:rect l="l" t="t" r="r" b="b"/>
            <a:pathLst>
              <a:path w="2492375" h="94614">
                <a:moveTo>
                  <a:pt x="0" y="94514"/>
                </a:moveTo>
                <a:lnTo>
                  <a:pt x="2491886" y="94514"/>
                </a:lnTo>
                <a:lnTo>
                  <a:pt x="2491886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52981" y="30402"/>
            <a:ext cx="102870" cy="2162175"/>
          </a:xfrm>
          <a:custGeom>
            <a:avLst/>
            <a:gdLst/>
            <a:ahLst/>
            <a:cxnLst/>
            <a:rect l="l" t="t" r="r" b="b"/>
            <a:pathLst>
              <a:path w="102870" h="2162175">
                <a:moveTo>
                  <a:pt x="0" y="2161627"/>
                </a:moveTo>
                <a:lnTo>
                  <a:pt x="102862" y="2161627"/>
                </a:lnTo>
                <a:lnTo>
                  <a:pt x="102862" y="0"/>
                </a:lnTo>
                <a:lnTo>
                  <a:pt x="0" y="0"/>
                </a:lnTo>
                <a:lnTo>
                  <a:pt x="0" y="216162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64010" y="2097516"/>
            <a:ext cx="2389505" cy="94615"/>
          </a:xfrm>
          <a:custGeom>
            <a:avLst/>
            <a:gdLst/>
            <a:ahLst/>
            <a:cxnLst/>
            <a:rect l="l" t="t" r="r" b="b"/>
            <a:pathLst>
              <a:path w="2389504" h="94614">
                <a:moveTo>
                  <a:pt x="0" y="94514"/>
                </a:moveTo>
                <a:lnTo>
                  <a:pt x="2389013" y="94514"/>
                </a:lnTo>
                <a:lnTo>
                  <a:pt x="2389013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47536" y="30402"/>
            <a:ext cx="106045" cy="2067560"/>
          </a:xfrm>
          <a:custGeom>
            <a:avLst/>
            <a:gdLst/>
            <a:ahLst/>
            <a:cxnLst/>
            <a:rect l="l" t="t" r="r" b="b"/>
            <a:pathLst>
              <a:path w="106045" h="2067560">
                <a:moveTo>
                  <a:pt x="0" y="2067113"/>
                </a:moveTo>
                <a:lnTo>
                  <a:pt x="105434" y="2067113"/>
                </a:lnTo>
                <a:lnTo>
                  <a:pt x="105434" y="0"/>
                </a:lnTo>
                <a:lnTo>
                  <a:pt x="0" y="0"/>
                </a:lnTo>
                <a:lnTo>
                  <a:pt x="0" y="2067113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64010" y="2003002"/>
            <a:ext cx="2284095" cy="94615"/>
          </a:xfrm>
          <a:custGeom>
            <a:avLst/>
            <a:gdLst/>
            <a:ahLst/>
            <a:cxnLst/>
            <a:rect l="l" t="t" r="r" b="b"/>
            <a:pathLst>
              <a:path w="2284095" h="94614">
                <a:moveTo>
                  <a:pt x="0" y="94514"/>
                </a:moveTo>
                <a:lnTo>
                  <a:pt x="2283568" y="94514"/>
                </a:lnTo>
                <a:lnTo>
                  <a:pt x="2283568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44663" y="30453"/>
            <a:ext cx="102870" cy="1972945"/>
          </a:xfrm>
          <a:custGeom>
            <a:avLst/>
            <a:gdLst/>
            <a:ahLst/>
            <a:cxnLst/>
            <a:rect l="l" t="t" r="r" b="b"/>
            <a:pathLst>
              <a:path w="102870" h="1972945">
                <a:moveTo>
                  <a:pt x="0" y="1972599"/>
                </a:moveTo>
                <a:lnTo>
                  <a:pt x="102862" y="1972599"/>
                </a:lnTo>
                <a:lnTo>
                  <a:pt x="102862" y="0"/>
                </a:lnTo>
                <a:lnTo>
                  <a:pt x="0" y="0"/>
                </a:lnTo>
                <a:lnTo>
                  <a:pt x="0" y="1972599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64010" y="1911587"/>
            <a:ext cx="2181225" cy="92075"/>
          </a:xfrm>
          <a:custGeom>
            <a:avLst/>
            <a:gdLst/>
            <a:ahLst/>
            <a:cxnLst/>
            <a:rect l="l" t="t" r="r" b="b"/>
            <a:pathLst>
              <a:path w="2181225" h="92075">
                <a:moveTo>
                  <a:pt x="0" y="91465"/>
                </a:moveTo>
                <a:lnTo>
                  <a:pt x="2180695" y="91465"/>
                </a:lnTo>
                <a:lnTo>
                  <a:pt x="2180695" y="0"/>
                </a:lnTo>
                <a:lnTo>
                  <a:pt x="0" y="0"/>
                </a:lnTo>
                <a:lnTo>
                  <a:pt x="0" y="91465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1790" y="30453"/>
            <a:ext cx="102870" cy="1881505"/>
          </a:xfrm>
          <a:custGeom>
            <a:avLst/>
            <a:gdLst/>
            <a:ahLst/>
            <a:cxnLst/>
            <a:rect l="l" t="t" r="r" b="b"/>
            <a:pathLst>
              <a:path w="102870" h="1881505">
                <a:moveTo>
                  <a:pt x="0" y="1881134"/>
                </a:moveTo>
                <a:lnTo>
                  <a:pt x="102862" y="1881134"/>
                </a:lnTo>
                <a:lnTo>
                  <a:pt x="102862" y="0"/>
                </a:lnTo>
                <a:lnTo>
                  <a:pt x="0" y="0"/>
                </a:lnTo>
                <a:lnTo>
                  <a:pt x="0" y="1881134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64010" y="1817073"/>
            <a:ext cx="2078355" cy="94615"/>
          </a:xfrm>
          <a:custGeom>
            <a:avLst/>
            <a:gdLst/>
            <a:ahLst/>
            <a:cxnLst/>
            <a:rect l="l" t="t" r="r" b="b"/>
            <a:pathLst>
              <a:path w="2078354" h="94614">
                <a:moveTo>
                  <a:pt x="0" y="94514"/>
                </a:moveTo>
                <a:lnTo>
                  <a:pt x="2077822" y="94514"/>
                </a:lnTo>
                <a:lnTo>
                  <a:pt x="2077822" y="0"/>
                </a:lnTo>
                <a:lnTo>
                  <a:pt x="0" y="0"/>
                </a:lnTo>
                <a:lnTo>
                  <a:pt x="0" y="94514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36453" y="30453"/>
            <a:ext cx="106045" cy="1786889"/>
          </a:xfrm>
          <a:custGeom>
            <a:avLst/>
            <a:gdLst/>
            <a:ahLst/>
            <a:cxnLst/>
            <a:rect l="l" t="t" r="r" b="b"/>
            <a:pathLst>
              <a:path w="106045" h="1786889">
                <a:moveTo>
                  <a:pt x="0" y="1786620"/>
                </a:moveTo>
                <a:lnTo>
                  <a:pt x="105434" y="1786620"/>
                </a:lnTo>
                <a:lnTo>
                  <a:pt x="105434" y="0"/>
                </a:lnTo>
                <a:lnTo>
                  <a:pt x="0" y="0"/>
                </a:lnTo>
                <a:lnTo>
                  <a:pt x="0" y="178662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64010" y="1719510"/>
            <a:ext cx="1972945" cy="97790"/>
          </a:xfrm>
          <a:custGeom>
            <a:avLst/>
            <a:gdLst/>
            <a:ahLst/>
            <a:cxnLst/>
            <a:rect l="l" t="t" r="r" b="b"/>
            <a:pathLst>
              <a:path w="1972945" h="97789">
                <a:moveTo>
                  <a:pt x="0" y="97562"/>
                </a:moveTo>
                <a:lnTo>
                  <a:pt x="1972377" y="97562"/>
                </a:lnTo>
                <a:lnTo>
                  <a:pt x="1972377" y="0"/>
                </a:lnTo>
                <a:lnTo>
                  <a:pt x="0" y="0"/>
                </a:lnTo>
                <a:lnTo>
                  <a:pt x="0" y="97562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60153" y="30453"/>
            <a:ext cx="3327581" cy="301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52600" y="3657600"/>
            <a:ext cx="7010400" cy="1752600"/>
          </a:xfrm>
          <a:custGeom>
            <a:avLst/>
            <a:gdLst/>
            <a:ahLst/>
            <a:cxnLst/>
            <a:rect l="l" t="t" r="r" b="b"/>
            <a:pathLst>
              <a:path w="7010400" h="1752600">
                <a:moveTo>
                  <a:pt x="0" y="1752600"/>
                </a:moveTo>
                <a:lnTo>
                  <a:pt x="7010400" y="1752600"/>
                </a:lnTo>
                <a:lnTo>
                  <a:pt x="7010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880997" y="3975480"/>
            <a:ext cx="675449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45853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 clu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	Cluster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osi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ies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 di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fe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though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cle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volume fract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 equal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5400" y="685800"/>
            <a:ext cx="4724400" cy="385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5400" y="838200"/>
            <a:ext cx="685800" cy="3733800"/>
          </a:xfrm>
          <a:custGeom>
            <a:avLst/>
            <a:gdLst/>
            <a:ahLst/>
            <a:cxnLst/>
            <a:rect l="l" t="t" r="r" b="b"/>
            <a:pathLst>
              <a:path w="685800" h="3733800">
                <a:moveTo>
                  <a:pt x="0" y="3733800"/>
                </a:moveTo>
                <a:lnTo>
                  <a:pt x="685800" y="3733800"/>
                </a:lnTo>
                <a:lnTo>
                  <a:pt x="6858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1600" y="228663"/>
            <a:ext cx="844550" cy="379730"/>
          </a:xfrm>
          <a:custGeom>
            <a:avLst/>
            <a:gdLst/>
            <a:ahLst/>
            <a:cxnLst/>
            <a:rect l="l" t="t" r="r" b="b"/>
            <a:pathLst>
              <a:path w="844550" h="379730">
                <a:moveTo>
                  <a:pt x="0" y="379412"/>
                </a:moveTo>
                <a:lnTo>
                  <a:pt x="844550" y="379412"/>
                </a:lnTo>
                <a:lnTo>
                  <a:pt x="844550" y="0"/>
                </a:lnTo>
                <a:lnTo>
                  <a:pt x="0" y="0"/>
                </a:lnTo>
                <a:lnTo>
                  <a:pt x="0" y="379412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83564" y="276894"/>
            <a:ext cx="91440" cy="285750"/>
          </a:xfrm>
          <a:custGeom>
            <a:avLst/>
            <a:gdLst/>
            <a:ahLst/>
            <a:cxnLst/>
            <a:rect l="l" t="t" r="r" b="b"/>
            <a:pathLst>
              <a:path w="91439" h="285750">
                <a:moveTo>
                  <a:pt x="90943" y="0"/>
                </a:moveTo>
                <a:lnTo>
                  <a:pt x="0" y="285400"/>
                </a:lnTo>
              </a:path>
            </a:pathLst>
          </a:custGeom>
          <a:ln w="10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69450" y="122691"/>
            <a:ext cx="80200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8475" algn="l"/>
              </a:tabLst>
            </a:pPr>
            <a:r>
              <a:rPr sz="3150" i="1" spc="187" baseline="-23809" dirty="0">
                <a:latin typeface="Symbol"/>
                <a:cs typeface="Symbol"/>
              </a:rPr>
              <a:t></a:t>
            </a:r>
            <a:r>
              <a:rPr sz="1150" i="1" spc="-15" dirty="0">
                <a:latin typeface="Times New Roman"/>
                <a:cs typeface="Times New Roman"/>
              </a:rPr>
              <a:t>e</a:t>
            </a:r>
            <a:r>
              <a:rPr sz="1150" i="1" spc="10" dirty="0">
                <a:latin typeface="Times New Roman"/>
                <a:cs typeface="Times New Roman"/>
              </a:rPr>
              <a:t>ff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3150" i="1" spc="225" baseline="-23809" dirty="0">
                <a:latin typeface="Symbol"/>
                <a:cs typeface="Symbol"/>
              </a:rPr>
              <a:t></a:t>
            </a:r>
            <a:r>
              <a:rPr sz="1150" i="1" spc="35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252209" y="37083"/>
            <a:ext cx="225361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70" dirty="0">
                <a:solidFill>
                  <a:srgbClr val="FF0000"/>
                </a:solidFill>
              </a:rPr>
              <a:t>V</a:t>
            </a:r>
            <a:r>
              <a:rPr sz="2000" dirty="0">
                <a:solidFill>
                  <a:srgbClr val="FF0000"/>
                </a:solidFill>
              </a:rPr>
              <a:t>is</a:t>
            </a:r>
            <a:r>
              <a:rPr sz="2000" spc="-10" dirty="0">
                <a:solidFill>
                  <a:srgbClr val="FF0000"/>
                </a:solidFill>
              </a:rPr>
              <a:t>c</a:t>
            </a:r>
            <a:r>
              <a:rPr sz="2000" dirty="0">
                <a:solidFill>
                  <a:srgbClr val="FF0000"/>
                </a:solidFill>
              </a:rPr>
              <a:t>osity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on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v</a:t>
            </a:r>
            <a:r>
              <a:rPr sz="2000" spc="10" dirty="0">
                <a:solidFill>
                  <a:srgbClr val="FF0000"/>
                </a:solidFill>
              </a:rPr>
              <a:t>o</a:t>
            </a:r>
            <a:r>
              <a:rPr sz="2000" dirty="0">
                <a:solidFill>
                  <a:srgbClr val="FF0000"/>
                </a:solidFill>
              </a:rPr>
              <a:t>lume fr</a:t>
            </a:r>
            <a:r>
              <a:rPr sz="2000" spc="5" dirty="0">
                <a:solidFill>
                  <a:srgbClr val="FF0000"/>
                </a:solidFill>
              </a:rPr>
              <a:t>a</a:t>
            </a:r>
            <a:r>
              <a:rPr sz="2000" dirty="0">
                <a:solidFill>
                  <a:srgbClr val="FF0000"/>
                </a:solidFill>
              </a:rPr>
              <a:t>ction</a:t>
            </a:r>
            <a:r>
              <a:rPr sz="2000" spc="-4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of</a:t>
            </a:r>
            <a:r>
              <a:rPr sz="2000" spc="-1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dispersed parti</a:t>
            </a:r>
            <a:r>
              <a:rPr sz="2000" spc="-10" dirty="0">
                <a:solidFill>
                  <a:srgbClr val="FF0000"/>
                </a:solidFill>
              </a:rPr>
              <a:t>c</a:t>
            </a:r>
            <a:r>
              <a:rPr sz="2000" dirty="0">
                <a:solidFill>
                  <a:srgbClr val="FF0000"/>
                </a:solidFill>
              </a:rPr>
              <a:t>l</a:t>
            </a:r>
            <a:r>
              <a:rPr sz="2000" spc="-10" dirty="0">
                <a:solidFill>
                  <a:srgbClr val="FF0000"/>
                </a:solidFill>
              </a:rPr>
              <a:t>e</a:t>
            </a:r>
            <a:r>
              <a:rPr sz="2000" dirty="0">
                <a:solidFill>
                  <a:srgbClr val="FF0000"/>
                </a:solidFill>
              </a:rPr>
              <a:t>s.</a:t>
            </a:r>
            <a:endParaRPr sz="2000"/>
          </a:p>
        </p:txBody>
      </p:sp>
      <p:sp>
        <p:nvSpPr>
          <p:cNvPr id="36" name="object 36"/>
          <p:cNvSpPr txBox="1"/>
          <p:nvPr/>
        </p:nvSpPr>
        <p:spPr>
          <a:xfrm>
            <a:off x="6252209" y="1547114"/>
            <a:ext cx="2565400" cy="522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4015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Exp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riment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from revi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(Thomas),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ol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 lines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cording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ur equ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  <a:p>
            <a:pPr marL="12700" marR="14922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13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=1,</a:t>
            </a:r>
            <a:r>
              <a:rPr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A=1 (part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do not form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usters)</a:t>
            </a:r>
            <a:endParaRPr sz="1800">
              <a:latin typeface="Times New Roman"/>
              <a:cs typeface="Times New Roman"/>
            </a:endParaRPr>
          </a:p>
          <a:p>
            <a:pPr marL="12700" marR="27686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1935" algn="l"/>
              </a:tabLst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m </a:t>
            </a:r>
            <a:r>
              <a:rPr sz="1800" spc="-21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=0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73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(c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 to hex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gonal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king of part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inside 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usters), A=0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61</a:t>
            </a:r>
            <a:endParaRPr sz="1800">
              <a:latin typeface="Times New Roman"/>
              <a:cs typeface="Times New Roman"/>
            </a:endParaRPr>
          </a:p>
          <a:p>
            <a:pPr marL="12700" marR="11811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13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m </a:t>
            </a:r>
            <a:r>
              <a:rPr sz="1800" spc="-21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=0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65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(c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ose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cubic 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ntered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packing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part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inside 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usters), A=0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67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13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m </a:t>
            </a:r>
            <a:r>
              <a:rPr sz="1800" spc="-21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=0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56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(c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ose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imple cub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king of p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rt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es inside clusters),</a:t>
            </a:r>
            <a:r>
              <a:rPr sz="18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A=0.72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1200" y="1143000"/>
            <a:ext cx="5105400" cy="340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79194" y="4684141"/>
            <a:ext cx="4145279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Developed f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occula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800" spc="-5" dirty="0">
                <a:solidFill>
                  <a:srgbClr val="FF0000"/>
                </a:solidFill>
                <a:latin typeface="Symbol"/>
                <a:cs typeface="Symbol"/>
              </a:rPr>
              <a:t></a:t>
            </a:r>
            <a:r>
              <a:rPr sz="2775" spc="22" baseline="-2102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775" spc="-112" baseline="-210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dens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d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ople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flocs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521" rIns="0" bIns="0" rtlCol="0">
            <a:spAutoFit/>
          </a:bodyPr>
          <a:lstStyle/>
          <a:p>
            <a:pPr marL="1765300">
              <a:lnSpc>
                <a:spcPct val="100000"/>
              </a:lnSpc>
            </a:pPr>
            <a:r>
              <a:rPr sz="4000" spc="-5" dirty="0">
                <a:solidFill>
                  <a:srgbClr val="FF0000"/>
                </a:solidFill>
              </a:rPr>
              <a:t>EM</a:t>
            </a:r>
            <a:r>
              <a:rPr sz="4000" spc="-25" dirty="0">
                <a:solidFill>
                  <a:srgbClr val="FF0000"/>
                </a:solidFill>
              </a:rPr>
              <a:t>U</a:t>
            </a:r>
            <a:r>
              <a:rPr sz="4000" spc="-5" dirty="0">
                <a:solidFill>
                  <a:srgbClr val="FF0000"/>
                </a:solidFill>
              </a:rPr>
              <a:t>LSIONS</a:t>
            </a:r>
            <a:endParaRPr sz="4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7850" y="819150"/>
            <a:ext cx="6446774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125" rIns="0" bIns="0" rtlCol="0">
            <a:spAutoFit/>
          </a:bodyPr>
          <a:lstStyle/>
          <a:p>
            <a:pPr marL="107886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T</a:t>
            </a:r>
            <a:r>
              <a:rPr sz="2400" spc="-10" dirty="0">
                <a:solidFill>
                  <a:srgbClr val="FF0000"/>
                </a:solidFill>
              </a:rPr>
              <a:t>h</a:t>
            </a:r>
            <a:r>
              <a:rPr sz="2400" dirty="0">
                <a:solidFill>
                  <a:srgbClr val="FF0000"/>
                </a:solidFill>
              </a:rPr>
              <a:t>eory of </a:t>
            </a:r>
            <a:r>
              <a:rPr sz="2400" spc="-50" dirty="0">
                <a:solidFill>
                  <a:srgbClr val="FF0000"/>
                </a:solidFill>
              </a:rPr>
              <a:t>r</a:t>
            </a:r>
            <a:r>
              <a:rPr sz="2400" dirty="0">
                <a:solidFill>
                  <a:srgbClr val="FF0000"/>
                </a:solidFill>
              </a:rPr>
              <a:t>eversible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coagulation</a:t>
            </a:r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1987964" y="1191752"/>
            <a:ext cx="4108450" cy="3387090"/>
          </a:xfrm>
          <a:custGeom>
            <a:avLst/>
            <a:gdLst/>
            <a:ahLst/>
            <a:cxnLst/>
            <a:rect l="l" t="t" r="r" b="b"/>
            <a:pathLst>
              <a:path w="4108450" h="3387090">
                <a:moveTo>
                  <a:pt x="0" y="3386954"/>
                </a:moveTo>
                <a:lnTo>
                  <a:pt x="4108385" y="3386954"/>
                </a:lnTo>
                <a:lnTo>
                  <a:pt x="4108385" y="0"/>
                </a:lnTo>
                <a:lnTo>
                  <a:pt x="0" y="0"/>
                </a:lnTo>
                <a:lnTo>
                  <a:pt x="0" y="3386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86400" y="1519452"/>
            <a:ext cx="3235325" cy="2499995"/>
          </a:xfrm>
          <a:custGeom>
            <a:avLst/>
            <a:gdLst/>
            <a:ahLst/>
            <a:cxnLst/>
            <a:rect l="l" t="t" r="r" b="b"/>
            <a:pathLst>
              <a:path w="3235325" h="2499995">
                <a:moveTo>
                  <a:pt x="0" y="2499385"/>
                </a:moveTo>
                <a:lnTo>
                  <a:pt x="3234879" y="2499385"/>
                </a:lnTo>
                <a:lnTo>
                  <a:pt x="3234879" y="0"/>
                </a:lnTo>
                <a:lnTo>
                  <a:pt x="0" y="0"/>
                </a:lnTo>
                <a:lnTo>
                  <a:pt x="0" y="2499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6400" y="1519492"/>
            <a:ext cx="3220720" cy="2485390"/>
          </a:xfrm>
          <a:custGeom>
            <a:avLst/>
            <a:gdLst/>
            <a:ahLst/>
            <a:cxnLst/>
            <a:rect l="l" t="t" r="r" b="b"/>
            <a:pathLst>
              <a:path w="3220720" h="2485390">
                <a:moveTo>
                  <a:pt x="0" y="2485192"/>
                </a:moveTo>
                <a:lnTo>
                  <a:pt x="3220237" y="2485192"/>
                </a:lnTo>
                <a:lnTo>
                  <a:pt x="3220237" y="0"/>
                </a:lnTo>
                <a:lnTo>
                  <a:pt x="0" y="0"/>
                </a:lnTo>
                <a:lnTo>
                  <a:pt x="0" y="2485192"/>
                </a:lnTo>
                <a:close/>
              </a:path>
            </a:pathLst>
          </a:custGeom>
          <a:ln w="1464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6429" y="1529388"/>
            <a:ext cx="5080" cy="2499995"/>
          </a:xfrm>
          <a:custGeom>
            <a:avLst/>
            <a:gdLst/>
            <a:ahLst/>
            <a:cxnLst/>
            <a:rect l="l" t="t" r="r" b="b"/>
            <a:pathLst>
              <a:path w="5080" h="2499995">
                <a:moveTo>
                  <a:pt x="0" y="0"/>
                </a:moveTo>
                <a:lnTo>
                  <a:pt x="4813" y="2499445"/>
                </a:lnTo>
              </a:path>
            </a:pathLst>
          </a:custGeom>
          <a:ln w="4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58320" y="402883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634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8320" y="3609417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634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58320" y="3189581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634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8320" y="2769585"/>
            <a:ext cx="81915" cy="5080"/>
          </a:xfrm>
          <a:custGeom>
            <a:avLst/>
            <a:gdLst/>
            <a:ahLst/>
            <a:cxnLst/>
            <a:rect l="l" t="t" r="r" b="b"/>
            <a:pathLst>
              <a:path w="81914" h="5080">
                <a:moveTo>
                  <a:pt x="0" y="0"/>
                </a:moveTo>
                <a:lnTo>
                  <a:pt x="81634" y="4997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8320" y="2364382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634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8320" y="1949383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634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58320" y="1529388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634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6429" y="4028833"/>
            <a:ext cx="3235325" cy="0"/>
          </a:xfrm>
          <a:custGeom>
            <a:avLst/>
            <a:gdLst/>
            <a:ahLst/>
            <a:cxnLst/>
            <a:rect l="l" t="t" r="r" b="b"/>
            <a:pathLst>
              <a:path w="3235325">
                <a:moveTo>
                  <a:pt x="0" y="0"/>
                </a:moveTo>
                <a:lnTo>
                  <a:pt x="3234879" y="0"/>
                </a:lnTo>
              </a:path>
            </a:pathLst>
          </a:custGeom>
          <a:ln w="4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6429" y="3990312"/>
            <a:ext cx="5080" cy="78105"/>
          </a:xfrm>
          <a:custGeom>
            <a:avLst/>
            <a:gdLst/>
            <a:ahLst/>
            <a:cxnLst/>
            <a:rect l="l" t="t" r="r" b="b"/>
            <a:pathLst>
              <a:path w="5080" h="78104">
                <a:moveTo>
                  <a:pt x="0" y="77542"/>
                </a:moveTo>
                <a:lnTo>
                  <a:pt x="4813" y="0"/>
                </a:lnTo>
              </a:path>
            </a:pathLst>
          </a:custGeom>
          <a:ln w="4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12570" y="39903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7542"/>
                </a:moveTo>
                <a:lnTo>
                  <a:pt x="0" y="0"/>
                </a:lnTo>
              </a:path>
            </a:pathLst>
          </a:custGeom>
          <a:ln w="4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23296" y="39903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7542"/>
                </a:moveTo>
                <a:lnTo>
                  <a:pt x="0" y="0"/>
                </a:lnTo>
              </a:path>
            </a:pathLst>
          </a:custGeom>
          <a:ln w="4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19981" y="3990312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7542"/>
                </a:moveTo>
                <a:lnTo>
                  <a:pt x="0" y="0"/>
                </a:lnTo>
              </a:path>
            </a:pathLst>
          </a:custGeom>
          <a:ln w="4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2909" y="781211"/>
            <a:ext cx="2848610" cy="2519045"/>
          </a:xfrm>
          <a:custGeom>
            <a:avLst/>
            <a:gdLst/>
            <a:ahLst/>
            <a:cxnLst/>
            <a:rect l="l" t="t" r="r" b="b"/>
            <a:pathLst>
              <a:path w="2848610" h="2519045">
                <a:moveTo>
                  <a:pt x="2737252" y="2478795"/>
                </a:moveTo>
                <a:lnTo>
                  <a:pt x="2737252" y="2498785"/>
                </a:lnTo>
                <a:lnTo>
                  <a:pt x="2742065" y="2518776"/>
                </a:lnTo>
                <a:lnTo>
                  <a:pt x="2799831" y="2518776"/>
                </a:lnTo>
                <a:lnTo>
                  <a:pt x="2799831" y="2498785"/>
                </a:lnTo>
                <a:lnTo>
                  <a:pt x="2747080" y="2498785"/>
                </a:lnTo>
                <a:lnTo>
                  <a:pt x="2737252" y="2478795"/>
                </a:lnTo>
                <a:close/>
              </a:path>
              <a:path w="2848610" h="2519045">
                <a:moveTo>
                  <a:pt x="2799831" y="2498785"/>
                </a:moveTo>
                <a:lnTo>
                  <a:pt x="2799831" y="2518776"/>
                </a:lnTo>
                <a:lnTo>
                  <a:pt x="2804846" y="2518776"/>
                </a:lnTo>
                <a:lnTo>
                  <a:pt x="2799831" y="2498785"/>
                </a:lnTo>
                <a:close/>
              </a:path>
              <a:path w="2848610" h="2519045">
                <a:moveTo>
                  <a:pt x="2799831" y="2498785"/>
                </a:moveTo>
                <a:lnTo>
                  <a:pt x="2804846" y="2518776"/>
                </a:lnTo>
                <a:lnTo>
                  <a:pt x="2809659" y="2518776"/>
                </a:lnTo>
                <a:lnTo>
                  <a:pt x="2799831" y="2498785"/>
                </a:lnTo>
                <a:close/>
              </a:path>
              <a:path w="2848610" h="2519045">
                <a:moveTo>
                  <a:pt x="2809659" y="2498785"/>
                </a:moveTo>
                <a:lnTo>
                  <a:pt x="2799831" y="2498785"/>
                </a:lnTo>
                <a:lnTo>
                  <a:pt x="2809659" y="2518776"/>
                </a:lnTo>
                <a:lnTo>
                  <a:pt x="2809659" y="2498785"/>
                </a:lnTo>
                <a:close/>
              </a:path>
              <a:path w="2848610" h="2519045">
                <a:moveTo>
                  <a:pt x="2809659" y="2498785"/>
                </a:moveTo>
                <a:lnTo>
                  <a:pt x="2809659" y="2518776"/>
                </a:lnTo>
                <a:lnTo>
                  <a:pt x="2819488" y="2518776"/>
                </a:lnTo>
                <a:lnTo>
                  <a:pt x="2809659" y="2498785"/>
                </a:lnTo>
                <a:close/>
              </a:path>
              <a:path w="2848610" h="2519045">
                <a:moveTo>
                  <a:pt x="2814674" y="2498785"/>
                </a:moveTo>
                <a:lnTo>
                  <a:pt x="2809659" y="2498785"/>
                </a:lnTo>
                <a:lnTo>
                  <a:pt x="2819488" y="2518776"/>
                </a:lnTo>
                <a:lnTo>
                  <a:pt x="2814674" y="2498785"/>
                </a:lnTo>
                <a:close/>
              </a:path>
              <a:path w="2848610" h="2519045">
                <a:moveTo>
                  <a:pt x="2824301" y="2498785"/>
                </a:moveTo>
                <a:lnTo>
                  <a:pt x="2814674" y="2498785"/>
                </a:lnTo>
                <a:lnTo>
                  <a:pt x="2819488" y="2518776"/>
                </a:lnTo>
                <a:lnTo>
                  <a:pt x="2824301" y="2518776"/>
                </a:lnTo>
                <a:lnTo>
                  <a:pt x="2824301" y="2498785"/>
                </a:lnTo>
                <a:close/>
              </a:path>
              <a:path w="2848610" h="2519045">
                <a:moveTo>
                  <a:pt x="2848370" y="2498785"/>
                </a:moveTo>
                <a:lnTo>
                  <a:pt x="2824301" y="2498785"/>
                </a:lnTo>
                <a:lnTo>
                  <a:pt x="2824301" y="2518776"/>
                </a:lnTo>
                <a:lnTo>
                  <a:pt x="2848370" y="2518776"/>
                </a:lnTo>
                <a:lnTo>
                  <a:pt x="2848370" y="2498785"/>
                </a:lnTo>
                <a:close/>
              </a:path>
              <a:path w="2848610" h="2519045">
                <a:moveTo>
                  <a:pt x="2611491" y="2458805"/>
                </a:moveTo>
                <a:lnTo>
                  <a:pt x="2611491" y="2498785"/>
                </a:lnTo>
                <a:lnTo>
                  <a:pt x="2669658" y="2498785"/>
                </a:lnTo>
                <a:lnTo>
                  <a:pt x="2669658" y="2478795"/>
                </a:lnTo>
                <a:lnTo>
                  <a:pt x="2621319" y="2478795"/>
                </a:lnTo>
                <a:lnTo>
                  <a:pt x="2611491" y="2458805"/>
                </a:lnTo>
                <a:close/>
              </a:path>
              <a:path w="2848610" h="2519045">
                <a:moveTo>
                  <a:pt x="2679486" y="2478795"/>
                </a:moveTo>
                <a:lnTo>
                  <a:pt x="2669658" y="2478795"/>
                </a:lnTo>
                <a:lnTo>
                  <a:pt x="2669658" y="2498785"/>
                </a:lnTo>
                <a:lnTo>
                  <a:pt x="2679486" y="2498785"/>
                </a:lnTo>
                <a:lnTo>
                  <a:pt x="2679486" y="2478795"/>
                </a:lnTo>
                <a:close/>
              </a:path>
              <a:path w="2848610" h="2519045">
                <a:moveTo>
                  <a:pt x="2737252" y="2478795"/>
                </a:moveTo>
                <a:lnTo>
                  <a:pt x="2679486" y="2478795"/>
                </a:lnTo>
                <a:lnTo>
                  <a:pt x="2679486" y="2498785"/>
                </a:lnTo>
                <a:lnTo>
                  <a:pt x="2737252" y="2498785"/>
                </a:lnTo>
                <a:lnTo>
                  <a:pt x="2737252" y="2478795"/>
                </a:lnTo>
                <a:close/>
              </a:path>
              <a:path w="2848610" h="2519045">
                <a:moveTo>
                  <a:pt x="2747080" y="2478795"/>
                </a:moveTo>
                <a:lnTo>
                  <a:pt x="2737252" y="2478795"/>
                </a:lnTo>
                <a:lnTo>
                  <a:pt x="2747080" y="2498785"/>
                </a:lnTo>
                <a:lnTo>
                  <a:pt x="2747080" y="2478795"/>
                </a:lnTo>
                <a:close/>
              </a:path>
              <a:path w="2848610" h="2519045">
                <a:moveTo>
                  <a:pt x="2761321" y="2478795"/>
                </a:moveTo>
                <a:lnTo>
                  <a:pt x="2747080" y="2478795"/>
                </a:lnTo>
                <a:lnTo>
                  <a:pt x="2747080" y="2498785"/>
                </a:lnTo>
                <a:lnTo>
                  <a:pt x="2761321" y="2498785"/>
                </a:lnTo>
                <a:lnTo>
                  <a:pt x="2761321" y="2478795"/>
                </a:lnTo>
                <a:close/>
              </a:path>
              <a:path w="2848610" h="2519045">
                <a:moveTo>
                  <a:pt x="2553725" y="2438815"/>
                </a:moveTo>
                <a:lnTo>
                  <a:pt x="2553725" y="2458805"/>
                </a:lnTo>
                <a:lnTo>
                  <a:pt x="2558740" y="2478795"/>
                </a:lnTo>
                <a:lnTo>
                  <a:pt x="2602264" y="2478795"/>
                </a:lnTo>
                <a:lnTo>
                  <a:pt x="2602264" y="2458805"/>
                </a:lnTo>
                <a:lnTo>
                  <a:pt x="2563553" y="2458805"/>
                </a:lnTo>
                <a:lnTo>
                  <a:pt x="2553725" y="2438815"/>
                </a:lnTo>
                <a:close/>
              </a:path>
              <a:path w="2848610" h="2519045">
                <a:moveTo>
                  <a:pt x="2602264" y="2458805"/>
                </a:moveTo>
                <a:lnTo>
                  <a:pt x="2602264" y="2478795"/>
                </a:lnTo>
                <a:lnTo>
                  <a:pt x="2607078" y="2478795"/>
                </a:lnTo>
                <a:lnTo>
                  <a:pt x="2602264" y="2458805"/>
                </a:lnTo>
                <a:close/>
              </a:path>
              <a:path w="2848610" h="2519045">
                <a:moveTo>
                  <a:pt x="2602264" y="2458805"/>
                </a:moveTo>
                <a:lnTo>
                  <a:pt x="2607078" y="2478795"/>
                </a:lnTo>
                <a:lnTo>
                  <a:pt x="2611491" y="2478795"/>
                </a:lnTo>
                <a:lnTo>
                  <a:pt x="2602264" y="2458805"/>
                </a:lnTo>
                <a:close/>
              </a:path>
              <a:path w="2848610" h="2519045">
                <a:moveTo>
                  <a:pt x="2611491" y="2458805"/>
                </a:moveTo>
                <a:lnTo>
                  <a:pt x="2602264" y="2458805"/>
                </a:lnTo>
                <a:lnTo>
                  <a:pt x="2611491" y="2478795"/>
                </a:lnTo>
                <a:lnTo>
                  <a:pt x="2611491" y="2458805"/>
                </a:lnTo>
                <a:close/>
              </a:path>
              <a:path w="2848610" h="2519045">
                <a:moveTo>
                  <a:pt x="2616505" y="2458805"/>
                </a:moveTo>
                <a:lnTo>
                  <a:pt x="2611491" y="2458805"/>
                </a:lnTo>
                <a:lnTo>
                  <a:pt x="2621319" y="2478795"/>
                </a:lnTo>
                <a:lnTo>
                  <a:pt x="2616505" y="2458805"/>
                </a:lnTo>
                <a:close/>
              </a:path>
              <a:path w="2848610" h="2519045">
                <a:moveTo>
                  <a:pt x="2626133" y="2458805"/>
                </a:moveTo>
                <a:lnTo>
                  <a:pt x="2616505" y="2458805"/>
                </a:lnTo>
                <a:lnTo>
                  <a:pt x="2621319" y="2478795"/>
                </a:lnTo>
                <a:lnTo>
                  <a:pt x="2626133" y="2478795"/>
                </a:lnTo>
                <a:lnTo>
                  <a:pt x="2626133" y="2458805"/>
                </a:lnTo>
                <a:close/>
              </a:path>
              <a:path w="2848610" h="2519045">
                <a:moveTo>
                  <a:pt x="2683899" y="2458805"/>
                </a:moveTo>
                <a:lnTo>
                  <a:pt x="2626133" y="2458805"/>
                </a:lnTo>
                <a:lnTo>
                  <a:pt x="2626133" y="2478795"/>
                </a:lnTo>
                <a:lnTo>
                  <a:pt x="2688913" y="2478795"/>
                </a:lnTo>
                <a:lnTo>
                  <a:pt x="2683899" y="2458805"/>
                </a:lnTo>
                <a:close/>
              </a:path>
              <a:path w="2848610" h="2519045">
                <a:moveTo>
                  <a:pt x="2442606" y="2418824"/>
                </a:moveTo>
                <a:lnTo>
                  <a:pt x="2442606" y="2458805"/>
                </a:lnTo>
                <a:lnTo>
                  <a:pt x="2486332" y="2458805"/>
                </a:lnTo>
                <a:lnTo>
                  <a:pt x="2486332" y="2438815"/>
                </a:lnTo>
                <a:lnTo>
                  <a:pt x="2452435" y="2438815"/>
                </a:lnTo>
                <a:lnTo>
                  <a:pt x="2442606" y="2418824"/>
                </a:lnTo>
                <a:close/>
              </a:path>
              <a:path w="2848610" h="2519045">
                <a:moveTo>
                  <a:pt x="2495959" y="2438815"/>
                </a:moveTo>
                <a:lnTo>
                  <a:pt x="2486332" y="2438815"/>
                </a:lnTo>
                <a:lnTo>
                  <a:pt x="2486332" y="2458805"/>
                </a:lnTo>
                <a:lnTo>
                  <a:pt x="2495959" y="2458805"/>
                </a:lnTo>
                <a:lnTo>
                  <a:pt x="2495959" y="2438815"/>
                </a:lnTo>
                <a:close/>
              </a:path>
              <a:path w="2848610" h="2519045">
                <a:moveTo>
                  <a:pt x="2553725" y="2438815"/>
                </a:moveTo>
                <a:lnTo>
                  <a:pt x="2495959" y="2438815"/>
                </a:lnTo>
                <a:lnTo>
                  <a:pt x="2495959" y="2458805"/>
                </a:lnTo>
                <a:lnTo>
                  <a:pt x="2553725" y="2458805"/>
                </a:lnTo>
                <a:lnTo>
                  <a:pt x="2553725" y="2438815"/>
                </a:lnTo>
                <a:close/>
              </a:path>
              <a:path w="2848610" h="2519045">
                <a:moveTo>
                  <a:pt x="2563553" y="2438815"/>
                </a:moveTo>
                <a:lnTo>
                  <a:pt x="2553725" y="2438815"/>
                </a:lnTo>
                <a:lnTo>
                  <a:pt x="2563553" y="2458805"/>
                </a:lnTo>
                <a:lnTo>
                  <a:pt x="2563553" y="2438815"/>
                </a:lnTo>
                <a:close/>
              </a:path>
              <a:path w="2848610" h="2519045">
                <a:moveTo>
                  <a:pt x="2577794" y="2438815"/>
                </a:moveTo>
                <a:lnTo>
                  <a:pt x="2563553" y="2438815"/>
                </a:lnTo>
                <a:lnTo>
                  <a:pt x="2563553" y="2458805"/>
                </a:lnTo>
                <a:lnTo>
                  <a:pt x="2577794" y="2458805"/>
                </a:lnTo>
                <a:lnTo>
                  <a:pt x="2577794" y="2438815"/>
                </a:lnTo>
                <a:close/>
              </a:path>
              <a:path w="2848610" h="2519045">
                <a:moveTo>
                  <a:pt x="2380027" y="2398834"/>
                </a:moveTo>
                <a:lnTo>
                  <a:pt x="2380027" y="2418824"/>
                </a:lnTo>
                <a:lnTo>
                  <a:pt x="2385041" y="2438815"/>
                </a:lnTo>
                <a:lnTo>
                  <a:pt x="2432979" y="2438815"/>
                </a:lnTo>
                <a:lnTo>
                  <a:pt x="2432979" y="2418824"/>
                </a:lnTo>
                <a:lnTo>
                  <a:pt x="2389855" y="2418824"/>
                </a:lnTo>
                <a:lnTo>
                  <a:pt x="2380027" y="2398834"/>
                </a:lnTo>
                <a:close/>
              </a:path>
              <a:path w="2848610" h="2519045">
                <a:moveTo>
                  <a:pt x="2432979" y="2418824"/>
                </a:moveTo>
                <a:lnTo>
                  <a:pt x="2432979" y="2438815"/>
                </a:lnTo>
                <a:lnTo>
                  <a:pt x="2437793" y="2438815"/>
                </a:lnTo>
                <a:lnTo>
                  <a:pt x="2432979" y="2418824"/>
                </a:lnTo>
                <a:close/>
              </a:path>
              <a:path w="2848610" h="2519045">
                <a:moveTo>
                  <a:pt x="2432979" y="2418824"/>
                </a:moveTo>
                <a:lnTo>
                  <a:pt x="2437793" y="2438815"/>
                </a:lnTo>
                <a:lnTo>
                  <a:pt x="2442606" y="2438815"/>
                </a:lnTo>
                <a:lnTo>
                  <a:pt x="2432979" y="2418824"/>
                </a:lnTo>
                <a:close/>
              </a:path>
              <a:path w="2848610" h="2519045">
                <a:moveTo>
                  <a:pt x="2442606" y="2418824"/>
                </a:moveTo>
                <a:lnTo>
                  <a:pt x="2432979" y="2418824"/>
                </a:lnTo>
                <a:lnTo>
                  <a:pt x="2442606" y="2438815"/>
                </a:lnTo>
                <a:lnTo>
                  <a:pt x="2442606" y="2418824"/>
                </a:lnTo>
                <a:close/>
              </a:path>
              <a:path w="2848610" h="2519045">
                <a:moveTo>
                  <a:pt x="2447621" y="2418824"/>
                </a:moveTo>
                <a:lnTo>
                  <a:pt x="2442606" y="2418824"/>
                </a:lnTo>
                <a:lnTo>
                  <a:pt x="2452435" y="2438815"/>
                </a:lnTo>
                <a:lnTo>
                  <a:pt x="2447621" y="2418824"/>
                </a:lnTo>
                <a:close/>
              </a:path>
              <a:path w="2848610" h="2519045">
                <a:moveTo>
                  <a:pt x="2457449" y="2418824"/>
                </a:moveTo>
                <a:lnTo>
                  <a:pt x="2447621" y="2418824"/>
                </a:lnTo>
                <a:lnTo>
                  <a:pt x="2452435" y="2438815"/>
                </a:lnTo>
                <a:lnTo>
                  <a:pt x="2457449" y="2438815"/>
                </a:lnTo>
                <a:lnTo>
                  <a:pt x="2457449" y="2418824"/>
                </a:lnTo>
                <a:close/>
              </a:path>
              <a:path w="2848610" h="2519045">
                <a:moveTo>
                  <a:pt x="2500974" y="2418824"/>
                </a:moveTo>
                <a:lnTo>
                  <a:pt x="2457449" y="2418824"/>
                </a:lnTo>
                <a:lnTo>
                  <a:pt x="2457449" y="2438815"/>
                </a:lnTo>
                <a:lnTo>
                  <a:pt x="2505387" y="2438815"/>
                </a:lnTo>
                <a:lnTo>
                  <a:pt x="2500974" y="2418824"/>
                </a:lnTo>
                <a:close/>
              </a:path>
              <a:path w="2848610" h="2519045">
                <a:moveTo>
                  <a:pt x="2288163" y="2378844"/>
                </a:moveTo>
                <a:lnTo>
                  <a:pt x="2288163" y="2418824"/>
                </a:lnTo>
                <a:lnTo>
                  <a:pt x="2326674" y="2418824"/>
                </a:lnTo>
                <a:lnTo>
                  <a:pt x="2326674" y="2398834"/>
                </a:lnTo>
                <a:lnTo>
                  <a:pt x="2297791" y="2398834"/>
                </a:lnTo>
                <a:lnTo>
                  <a:pt x="2288163" y="2378844"/>
                </a:lnTo>
                <a:close/>
              </a:path>
              <a:path w="2848610" h="2519045">
                <a:moveTo>
                  <a:pt x="2336502" y="2398834"/>
                </a:moveTo>
                <a:lnTo>
                  <a:pt x="2326674" y="2398834"/>
                </a:lnTo>
                <a:lnTo>
                  <a:pt x="2326674" y="2418824"/>
                </a:lnTo>
                <a:lnTo>
                  <a:pt x="2336502" y="2418824"/>
                </a:lnTo>
                <a:lnTo>
                  <a:pt x="2336502" y="2398834"/>
                </a:lnTo>
                <a:close/>
              </a:path>
              <a:path w="2848610" h="2519045">
                <a:moveTo>
                  <a:pt x="2380027" y="2398834"/>
                </a:moveTo>
                <a:lnTo>
                  <a:pt x="2336502" y="2398834"/>
                </a:lnTo>
                <a:lnTo>
                  <a:pt x="2336502" y="2418824"/>
                </a:lnTo>
                <a:lnTo>
                  <a:pt x="2380027" y="2418824"/>
                </a:lnTo>
                <a:lnTo>
                  <a:pt x="2380027" y="2398834"/>
                </a:lnTo>
                <a:close/>
              </a:path>
              <a:path w="2848610" h="2519045">
                <a:moveTo>
                  <a:pt x="2389855" y="2398834"/>
                </a:moveTo>
                <a:lnTo>
                  <a:pt x="2380027" y="2398834"/>
                </a:lnTo>
                <a:lnTo>
                  <a:pt x="2389855" y="2418824"/>
                </a:lnTo>
                <a:lnTo>
                  <a:pt x="2389855" y="2398834"/>
                </a:lnTo>
                <a:close/>
              </a:path>
              <a:path w="2848610" h="2519045">
                <a:moveTo>
                  <a:pt x="2404096" y="2398834"/>
                </a:moveTo>
                <a:lnTo>
                  <a:pt x="2389855" y="2398834"/>
                </a:lnTo>
                <a:lnTo>
                  <a:pt x="2389855" y="2418824"/>
                </a:lnTo>
                <a:lnTo>
                  <a:pt x="2404096" y="2418824"/>
                </a:lnTo>
                <a:lnTo>
                  <a:pt x="2404096" y="2398834"/>
                </a:lnTo>
                <a:close/>
              </a:path>
              <a:path w="2848610" h="2519045">
                <a:moveTo>
                  <a:pt x="2278736" y="2378844"/>
                </a:moveTo>
                <a:lnTo>
                  <a:pt x="2225383" y="2378844"/>
                </a:lnTo>
                <a:lnTo>
                  <a:pt x="2230398" y="2398834"/>
                </a:lnTo>
                <a:lnTo>
                  <a:pt x="2278736" y="2398834"/>
                </a:lnTo>
                <a:lnTo>
                  <a:pt x="2278736" y="2378844"/>
                </a:lnTo>
                <a:close/>
              </a:path>
              <a:path w="2848610" h="2519045">
                <a:moveTo>
                  <a:pt x="2278736" y="2378844"/>
                </a:moveTo>
                <a:lnTo>
                  <a:pt x="2278736" y="2398834"/>
                </a:lnTo>
                <a:lnTo>
                  <a:pt x="2283751" y="2398834"/>
                </a:lnTo>
                <a:lnTo>
                  <a:pt x="2278736" y="2378844"/>
                </a:lnTo>
                <a:close/>
              </a:path>
              <a:path w="2848610" h="2519045">
                <a:moveTo>
                  <a:pt x="2278736" y="2378844"/>
                </a:moveTo>
                <a:lnTo>
                  <a:pt x="2283751" y="2398834"/>
                </a:lnTo>
                <a:lnTo>
                  <a:pt x="2288163" y="2398834"/>
                </a:lnTo>
                <a:lnTo>
                  <a:pt x="2278736" y="2378844"/>
                </a:lnTo>
                <a:close/>
              </a:path>
              <a:path w="2848610" h="2519045">
                <a:moveTo>
                  <a:pt x="2288163" y="2378844"/>
                </a:moveTo>
                <a:lnTo>
                  <a:pt x="2278736" y="2378844"/>
                </a:lnTo>
                <a:lnTo>
                  <a:pt x="2288163" y="2398834"/>
                </a:lnTo>
                <a:lnTo>
                  <a:pt x="2288163" y="2378844"/>
                </a:lnTo>
                <a:close/>
              </a:path>
              <a:path w="2848610" h="2519045">
                <a:moveTo>
                  <a:pt x="2292977" y="2378844"/>
                </a:moveTo>
                <a:lnTo>
                  <a:pt x="2288163" y="2378844"/>
                </a:lnTo>
                <a:lnTo>
                  <a:pt x="2297791" y="2398834"/>
                </a:lnTo>
                <a:lnTo>
                  <a:pt x="2292977" y="2378844"/>
                </a:lnTo>
                <a:close/>
              </a:path>
              <a:path w="2848610" h="2519045">
                <a:moveTo>
                  <a:pt x="2302805" y="2378844"/>
                </a:moveTo>
                <a:lnTo>
                  <a:pt x="2292977" y="2378844"/>
                </a:lnTo>
                <a:lnTo>
                  <a:pt x="2297791" y="2398834"/>
                </a:lnTo>
                <a:lnTo>
                  <a:pt x="2302805" y="2398834"/>
                </a:lnTo>
                <a:lnTo>
                  <a:pt x="2302805" y="2378844"/>
                </a:lnTo>
                <a:close/>
              </a:path>
              <a:path w="2848610" h="2519045">
                <a:moveTo>
                  <a:pt x="2341316" y="2378844"/>
                </a:moveTo>
                <a:lnTo>
                  <a:pt x="2302805" y="2378844"/>
                </a:lnTo>
                <a:lnTo>
                  <a:pt x="2302805" y="2398834"/>
                </a:lnTo>
                <a:lnTo>
                  <a:pt x="2346330" y="2398834"/>
                </a:lnTo>
                <a:lnTo>
                  <a:pt x="2341316" y="2378844"/>
                </a:lnTo>
                <a:close/>
              </a:path>
              <a:path w="2848610" h="2519045">
                <a:moveTo>
                  <a:pt x="2143147" y="2338863"/>
                </a:moveTo>
                <a:lnTo>
                  <a:pt x="2143147" y="2378844"/>
                </a:lnTo>
                <a:lnTo>
                  <a:pt x="2172632" y="2378844"/>
                </a:lnTo>
                <a:lnTo>
                  <a:pt x="2172632" y="2358853"/>
                </a:lnTo>
                <a:lnTo>
                  <a:pt x="2152976" y="2358853"/>
                </a:lnTo>
                <a:lnTo>
                  <a:pt x="2143147" y="2338863"/>
                </a:lnTo>
                <a:close/>
              </a:path>
              <a:path w="2848610" h="2519045">
                <a:moveTo>
                  <a:pt x="2181858" y="2358853"/>
                </a:moveTo>
                <a:lnTo>
                  <a:pt x="2172632" y="2358853"/>
                </a:lnTo>
                <a:lnTo>
                  <a:pt x="2172632" y="2378844"/>
                </a:lnTo>
                <a:lnTo>
                  <a:pt x="2181858" y="2378844"/>
                </a:lnTo>
                <a:lnTo>
                  <a:pt x="2181858" y="2358853"/>
                </a:lnTo>
                <a:close/>
              </a:path>
              <a:path w="2848610" h="2519045">
                <a:moveTo>
                  <a:pt x="2181858" y="2358853"/>
                </a:moveTo>
                <a:lnTo>
                  <a:pt x="2181858" y="2378844"/>
                </a:lnTo>
                <a:lnTo>
                  <a:pt x="2191687" y="2378844"/>
                </a:lnTo>
                <a:lnTo>
                  <a:pt x="2181858" y="2358853"/>
                </a:lnTo>
                <a:close/>
              </a:path>
              <a:path w="2848610" h="2519045">
                <a:moveTo>
                  <a:pt x="2186873" y="2338863"/>
                </a:moveTo>
                <a:lnTo>
                  <a:pt x="2157990" y="2338863"/>
                </a:lnTo>
                <a:lnTo>
                  <a:pt x="2157990" y="2358853"/>
                </a:lnTo>
                <a:lnTo>
                  <a:pt x="2181858" y="2358853"/>
                </a:lnTo>
                <a:lnTo>
                  <a:pt x="2191687" y="2378844"/>
                </a:lnTo>
                <a:lnTo>
                  <a:pt x="2191687" y="2358853"/>
                </a:lnTo>
                <a:lnTo>
                  <a:pt x="2186873" y="2338863"/>
                </a:lnTo>
                <a:close/>
              </a:path>
              <a:path w="2848610" h="2519045">
                <a:moveTo>
                  <a:pt x="2196500" y="2358853"/>
                </a:moveTo>
                <a:lnTo>
                  <a:pt x="2191687" y="2358853"/>
                </a:lnTo>
                <a:lnTo>
                  <a:pt x="2191687" y="2378844"/>
                </a:lnTo>
                <a:lnTo>
                  <a:pt x="2196500" y="2378844"/>
                </a:lnTo>
                <a:lnTo>
                  <a:pt x="2196500" y="2358853"/>
                </a:lnTo>
                <a:close/>
              </a:path>
              <a:path w="2848610" h="2519045">
                <a:moveTo>
                  <a:pt x="2245040" y="2358853"/>
                </a:moveTo>
                <a:lnTo>
                  <a:pt x="2196500" y="2358853"/>
                </a:lnTo>
                <a:lnTo>
                  <a:pt x="2196500" y="2378844"/>
                </a:lnTo>
                <a:lnTo>
                  <a:pt x="2245040" y="2378844"/>
                </a:lnTo>
                <a:lnTo>
                  <a:pt x="2245040" y="2358853"/>
                </a:lnTo>
                <a:close/>
              </a:path>
              <a:path w="2848610" h="2519045">
                <a:moveTo>
                  <a:pt x="2133921" y="2338863"/>
                </a:moveTo>
                <a:lnTo>
                  <a:pt x="2080568" y="2338863"/>
                </a:lnTo>
                <a:lnTo>
                  <a:pt x="2080568" y="2358853"/>
                </a:lnTo>
                <a:lnTo>
                  <a:pt x="2133921" y="2358853"/>
                </a:lnTo>
                <a:lnTo>
                  <a:pt x="2133921" y="2338863"/>
                </a:lnTo>
                <a:close/>
              </a:path>
              <a:path w="2848610" h="2519045">
                <a:moveTo>
                  <a:pt x="2133921" y="2338863"/>
                </a:moveTo>
                <a:lnTo>
                  <a:pt x="2133921" y="2358853"/>
                </a:lnTo>
                <a:lnTo>
                  <a:pt x="2143147" y="2358853"/>
                </a:lnTo>
                <a:lnTo>
                  <a:pt x="2133921" y="2338863"/>
                </a:lnTo>
                <a:close/>
              </a:path>
              <a:path w="2848610" h="2519045">
                <a:moveTo>
                  <a:pt x="2143147" y="2338863"/>
                </a:moveTo>
                <a:lnTo>
                  <a:pt x="2133921" y="2338863"/>
                </a:lnTo>
                <a:lnTo>
                  <a:pt x="2143147" y="2358853"/>
                </a:lnTo>
                <a:lnTo>
                  <a:pt x="2143147" y="2338863"/>
                </a:lnTo>
                <a:close/>
              </a:path>
              <a:path w="2848610" h="2519045">
                <a:moveTo>
                  <a:pt x="2148162" y="2338863"/>
                </a:moveTo>
                <a:lnTo>
                  <a:pt x="2143147" y="2338863"/>
                </a:lnTo>
                <a:lnTo>
                  <a:pt x="2152976" y="2358853"/>
                </a:lnTo>
                <a:lnTo>
                  <a:pt x="2148162" y="2338863"/>
                </a:lnTo>
                <a:close/>
              </a:path>
              <a:path w="2848610" h="2519045">
                <a:moveTo>
                  <a:pt x="2157990" y="2338863"/>
                </a:moveTo>
                <a:lnTo>
                  <a:pt x="2148162" y="2338863"/>
                </a:lnTo>
                <a:lnTo>
                  <a:pt x="2152976" y="2358853"/>
                </a:lnTo>
                <a:lnTo>
                  <a:pt x="2157990" y="2358853"/>
                </a:lnTo>
                <a:lnTo>
                  <a:pt x="2157990" y="2338863"/>
                </a:lnTo>
                <a:close/>
              </a:path>
              <a:path w="2848610" h="2519045">
                <a:moveTo>
                  <a:pt x="2013175" y="2298883"/>
                </a:moveTo>
                <a:lnTo>
                  <a:pt x="2013175" y="2338863"/>
                </a:lnTo>
                <a:lnTo>
                  <a:pt x="2041857" y="2338863"/>
                </a:lnTo>
                <a:lnTo>
                  <a:pt x="2041857" y="2318873"/>
                </a:lnTo>
                <a:lnTo>
                  <a:pt x="2022802" y="2318873"/>
                </a:lnTo>
                <a:lnTo>
                  <a:pt x="2013175" y="2298883"/>
                </a:lnTo>
                <a:close/>
              </a:path>
              <a:path w="2848610" h="2519045">
                <a:moveTo>
                  <a:pt x="2051685" y="2318873"/>
                </a:moveTo>
                <a:lnTo>
                  <a:pt x="2041857" y="2318873"/>
                </a:lnTo>
                <a:lnTo>
                  <a:pt x="2041857" y="2338863"/>
                </a:lnTo>
                <a:lnTo>
                  <a:pt x="2051685" y="2338863"/>
                </a:lnTo>
                <a:lnTo>
                  <a:pt x="2051685" y="2318873"/>
                </a:lnTo>
                <a:close/>
              </a:path>
              <a:path w="2848610" h="2519045">
                <a:moveTo>
                  <a:pt x="2051685" y="2318873"/>
                </a:moveTo>
                <a:lnTo>
                  <a:pt x="2051685" y="2338863"/>
                </a:lnTo>
                <a:lnTo>
                  <a:pt x="2061513" y="2338863"/>
                </a:lnTo>
                <a:lnTo>
                  <a:pt x="2051685" y="2318873"/>
                </a:lnTo>
                <a:close/>
              </a:path>
              <a:path w="2848610" h="2519045">
                <a:moveTo>
                  <a:pt x="2056699" y="2298883"/>
                </a:moveTo>
                <a:lnTo>
                  <a:pt x="2027817" y="2298883"/>
                </a:lnTo>
                <a:lnTo>
                  <a:pt x="2027817" y="2318873"/>
                </a:lnTo>
                <a:lnTo>
                  <a:pt x="2051685" y="2318873"/>
                </a:lnTo>
                <a:lnTo>
                  <a:pt x="2061513" y="2338863"/>
                </a:lnTo>
                <a:lnTo>
                  <a:pt x="2061513" y="2318873"/>
                </a:lnTo>
                <a:lnTo>
                  <a:pt x="2056699" y="2298883"/>
                </a:lnTo>
                <a:close/>
              </a:path>
              <a:path w="2848610" h="2519045">
                <a:moveTo>
                  <a:pt x="2066327" y="2318873"/>
                </a:moveTo>
                <a:lnTo>
                  <a:pt x="2061513" y="2318873"/>
                </a:lnTo>
                <a:lnTo>
                  <a:pt x="2061513" y="2338863"/>
                </a:lnTo>
                <a:lnTo>
                  <a:pt x="2066327" y="2338863"/>
                </a:lnTo>
                <a:lnTo>
                  <a:pt x="2066327" y="2318873"/>
                </a:lnTo>
                <a:close/>
              </a:path>
              <a:path w="2848610" h="2519045">
                <a:moveTo>
                  <a:pt x="2100224" y="2318873"/>
                </a:moveTo>
                <a:lnTo>
                  <a:pt x="2066327" y="2318873"/>
                </a:lnTo>
                <a:lnTo>
                  <a:pt x="2066327" y="2338863"/>
                </a:lnTo>
                <a:lnTo>
                  <a:pt x="2100224" y="2338863"/>
                </a:lnTo>
                <a:lnTo>
                  <a:pt x="2100224" y="2318873"/>
                </a:lnTo>
                <a:close/>
              </a:path>
              <a:path w="2848610" h="2519045">
                <a:moveTo>
                  <a:pt x="2003346" y="2298883"/>
                </a:moveTo>
                <a:lnTo>
                  <a:pt x="1964635" y="2298883"/>
                </a:lnTo>
                <a:lnTo>
                  <a:pt x="1964635" y="2318873"/>
                </a:lnTo>
                <a:lnTo>
                  <a:pt x="2003346" y="2318873"/>
                </a:lnTo>
                <a:lnTo>
                  <a:pt x="2003346" y="2298883"/>
                </a:lnTo>
                <a:close/>
              </a:path>
              <a:path w="2848610" h="2519045">
                <a:moveTo>
                  <a:pt x="2003346" y="2298883"/>
                </a:moveTo>
                <a:lnTo>
                  <a:pt x="2003346" y="2318873"/>
                </a:lnTo>
                <a:lnTo>
                  <a:pt x="2013175" y="2318873"/>
                </a:lnTo>
                <a:lnTo>
                  <a:pt x="2003346" y="2298883"/>
                </a:lnTo>
                <a:close/>
              </a:path>
              <a:path w="2848610" h="2519045">
                <a:moveTo>
                  <a:pt x="2013175" y="2298883"/>
                </a:moveTo>
                <a:lnTo>
                  <a:pt x="2003346" y="2298883"/>
                </a:lnTo>
                <a:lnTo>
                  <a:pt x="2013175" y="2318873"/>
                </a:lnTo>
                <a:lnTo>
                  <a:pt x="2013175" y="2298883"/>
                </a:lnTo>
                <a:close/>
              </a:path>
              <a:path w="2848610" h="2519045">
                <a:moveTo>
                  <a:pt x="2017988" y="2298883"/>
                </a:moveTo>
                <a:lnTo>
                  <a:pt x="2013175" y="2298883"/>
                </a:lnTo>
                <a:lnTo>
                  <a:pt x="2022802" y="2318873"/>
                </a:lnTo>
                <a:lnTo>
                  <a:pt x="2017988" y="2298883"/>
                </a:lnTo>
                <a:close/>
              </a:path>
              <a:path w="2848610" h="2519045">
                <a:moveTo>
                  <a:pt x="2027817" y="2298883"/>
                </a:moveTo>
                <a:lnTo>
                  <a:pt x="2017988" y="2298883"/>
                </a:lnTo>
                <a:lnTo>
                  <a:pt x="2022802" y="2318873"/>
                </a:lnTo>
                <a:lnTo>
                  <a:pt x="2027817" y="2318873"/>
                </a:lnTo>
                <a:lnTo>
                  <a:pt x="2027817" y="2298883"/>
                </a:lnTo>
                <a:close/>
              </a:path>
              <a:path w="2848610" h="2519045">
                <a:moveTo>
                  <a:pt x="1892228" y="2258902"/>
                </a:moveTo>
                <a:lnTo>
                  <a:pt x="1892228" y="2298883"/>
                </a:lnTo>
                <a:lnTo>
                  <a:pt x="1921512" y="2298883"/>
                </a:lnTo>
                <a:lnTo>
                  <a:pt x="1921512" y="2278892"/>
                </a:lnTo>
                <a:lnTo>
                  <a:pt x="1902056" y="2278892"/>
                </a:lnTo>
                <a:lnTo>
                  <a:pt x="1892228" y="2258902"/>
                </a:lnTo>
                <a:close/>
              </a:path>
              <a:path w="2848610" h="2519045">
                <a:moveTo>
                  <a:pt x="1930939" y="2278892"/>
                </a:moveTo>
                <a:lnTo>
                  <a:pt x="1921512" y="2278892"/>
                </a:lnTo>
                <a:lnTo>
                  <a:pt x="1921512" y="2298883"/>
                </a:lnTo>
                <a:lnTo>
                  <a:pt x="1930939" y="2298883"/>
                </a:lnTo>
                <a:lnTo>
                  <a:pt x="1930939" y="2278892"/>
                </a:lnTo>
                <a:close/>
              </a:path>
              <a:path w="2848610" h="2519045">
                <a:moveTo>
                  <a:pt x="1930939" y="2278892"/>
                </a:moveTo>
                <a:lnTo>
                  <a:pt x="1930939" y="2298883"/>
                </a:lnTo>
                <a:lnTo>
                  <a:pt x="1940566" y="2298883"/>
                </a:lnTo>
                <a:lnTo>
                  <a:pt x="1930939" y="2278892"/>
                </a:lnTo>
                <a:close/>
              </a:path>
              <a:path w="2848610" h="2519045">
                <a:moveTo>
                  <a:pt x="1935752" y="2258902"/>
                </a:moveTo>
                <a:lnTo>
                  <a:pt x="1906870" y="2258902"/>
                </a:lnTo>
                <a:lnTo>
                  <a:pt x="1906870" y="2278892"/>
                </a:lnTo>
                <a:lnTo>
                  <a:pt x="1930939" y="2278892"/>
                </a:lnTo>
                <a:lnTo>
                  <a:pt x="1940566" y="2298883"/>
                </a:lnTo>
                <a:lnTo>
                  <a:pt x="1940566" y="2278892"/>
                </a:lnTo>
                <a:lnTo>
                  <a:pt x="1935752" y="2258902"/>
                </a:lnTo>
                <a:close/>
              </a:path>
              <a:path w="2848610" h="2519045">
                <a:moveTo>
                  <a:pt x="1945581" y="2278892"/>
                </a:moveTo>
                <a:lnTo>
                  <a:pt x="1940566" y="2278892"/>
                </a:lnTo>
                <a:lnTo>
                  <a:pt x="1940566" y="2298883"/>
                </a:lnTo>
                <a:lnTo>
                  <a:pt x="1945581" y="2298883"/>
                </a:lnTo>
                <a:lnTo>
                  <a:pt x="1945581" y="2278892"/>
                </a:lnTo>
                <a:close/>
              </a:path>
              <a:path w="2848610" h="2519045">
                <a:moveTo>
                  <a:pt x="1984292" y="2278892"/>
                </a:moveTo>
                <a:lnTo>
                  <a:pt x="1945581" y="2278892"/>
                </a:lnTo>
                <a:lnTo>
                  <a:pt x="1945581" y="2298883"/>
                </a:lnTo>
                <a:lnTo>
                  <a:pt x="1984292" y="2298883"/>
                </a:lnTo>
                <a:lnTo>
                  <a:pt x="1984292" y="2278892"/>
                </a:lnTo>
                <a:close/>
              </a:path>
              <a:path w="2848610" h="2519045">
                <a:moveTo>
                  <a:pt x="1883001" y="2258902"/>
                </a:moveTo>
                <a:lnTo>
                  <a:pt x="1844290" y="2258902"/>
                </a:lnTo>
                <a:lnTo>
                  <a:pt x="1849104" y="2278892"/>
                </a:lnTo>
                <a:lnTo>
                  <a:pt x="1883001" y="2278892"/>
                </a:lnTo>
                <a:lnTo>
                  <a:pt x="1883001" y="2258902"/>
                </a:lnTo>
                <a:close/>
              </a:path>
              <a:path w="2848610" h="2519045">
                <a:moveTo>
                  <a:pt x="1883001" y="2258902"/>
                </a:moveTo>
                <a:lnTo>
                  <a:pt x="1883001" y="2278892"/>
                </a:lnTo>
                <a:lnTo>
                  <a:pt x="1887815" y="2278892"/>
                </a:lnTo>
                <a:lnTo>
                  <a:pt x="1883001" y="2258902"/>
                </a:lnTo>
                <a:close/>
              </a:path>
              <a:path w="2848610" h="2519045">
                <a:moveTo>
                  <a:pt x="1883001" y="2258902"/>
                </a:moveTo>
                <a:lnTo>
                  <a:pt x="1887815" y="2278892"/>
                </a:lnTo>
                <a:lnTo>
                  <a:pt x="1892228" y="2278892"/>
                </a:lnTo>
                <a:lnTo>
                  <a:pt x="1883001" y="2258902"/>
                </a:lnTo>
                <a:close/>
              </a:path>
              <a:path w="2848610" h="2519045">
                <a:moveTo>
                  <a:pt x="1892228" y="2258902"/>
                </a:moveTo>
                <a:lnTo>
                  <a:pt x="1883001" y="2258902"/>
                </a:lnTo>
                <a:lnTo>
                  <a:pt x="1892228" y="2278892"/>
                </a:lnTo>
                <a:lnTo>
                  <a:pt x="1892228" y="2258902"/>
                </a:lnTo>
                <a:close/>
              </a:path>
              <a:path w="2848610" h="2519045">
                <a:moveTo>
                  <a:pt x="1897041" y="2258902"/>
                </a:moveTo>
                <a:lnTo>
                  <a:pt x="1892228" y="2258902"/>
                </a:lnTo>
                <a:lnTo>
                  <a:pt x="1902056" y="2278892"/>
                </a:lnTo>
                <a:lnTo>
                  <a:pt x="1897041" y="2258902"/>
                </a:lnTo>
                <a:close/>
              </a:path>
              <a:path w="2848610" h="2519045">
                <a:moveTo>
                  <a:pt x="1906870" y="2258902"/>
                </a:moveTo>
                <a:lnTo>
                  <a:pt x="1897041" y="2258902"/>
                </a:lnTo>
                <a:lnTo>
                  <a:pt x="1902056" y="2278892"/>
                </a:lnTo>
                <a:lnTo>
                  <a:pt x="1906870" y="2278892"/>
                </a:lnTo>
                <a:lnTo>
                  <a:pt x="1906870" y="2258902"/>
                </a:lnTo>
                <a:close/>
              </a:path>
              <a:path w="2848610" h="2519045">
                <a:moveTo>
                  <a:pt x="1790937" y="2218921"/>
                </a:moveTo>
                <a:lnTo>
                  <a:pt x="1776696" y="2218921"/>
                </a:lnTo>
                <a:lnTo>
                  <a:pt x="1776696" y="2258902"/>
                </a:lnTo>
                <a:lnTo>
                  <a:pt x="1805579" y="2258902"/>
                </a:lnTo>
                <a:lnTo>
                  <a:pt x="1805579" y="2238912"/>
                </a:lnTo>
                <a:lnTo>
                  <a:pt x="1790937" y="2238912"/>
                </a:lnTo>
                <a:lnTo>
                  <a:pt x="1790937" y="2218921"/>
                </a:lnTo>
                <a:close/>
              </a:path>
              <a:path w="2848610" h="2519045">
                <a:moveTo>
                  <a:pt x="1815407" y="2238912"/>
                </a:moveTo>
                <a:lnTo>
                  <a:pt x="1805579" y="2238912"/>
                </a:lnTo>
                <a:lnTo>
                  <a:pt x="1805579" y="2258902"/>
                </a:lnTo>
                <a:lnTo>
                  <a:pt x="1815407" y="2258902"/>
                </a:lnTo>
                <a:lnTo>
                  <a:pt x="1815407" y="2238912"/>
                </a:lnTo>
                <a:close/>
              </a:path>
              <a:path w="2848610" h="2519045">
                <a:moveTo>
                  <a:pt x="1815407" y="2238912"/>
                </a:moveTo>
                <a:lnTo>
                  <a:pt x="1815407" y="2258902"/>
                </a:lnTo>
                <a:lnTo>
                  <a:pt x="1824634" y="2258902"/>
                </a:lnTo>
                <a:lnTo>
                  <a:pt x="1815407" y="2238912"/>
                </a:lnTo>
                <a:close/>
              </a:path>
              <a:path w="2848610" h="2519045">
                <a:moveTo>
                  <a:pt x="1824634" y="2238912"/>
                </a:moveTo>
                <a:lnTo>
                  <a:pt x="1815407" y="2238912"/>
                </a:lnTo>
                <a:lnTo>
                  <a:pt x="1824634" y="2258902"/>
                </a:lnTo>
                <a:lnTo>
                  <a:pt x="1824634" y="2238912"/>
                </a:lnTo>
                <a:close/>
              </a:path>
              <a:path w="2848610" h="2519045">
                <a:moveTo>
                  <a:pt x="1829648" y="2238912"/>
                </a:moveTo>
                <a:lnTo>
                  <a:pt x="1824634" y="2238912"/>
                </a:lnTo>
                <a:lnTo>
                  <a:pt x="1824634" y="2258902"/>
                </a:lnTo>
                <a:lnTo>
                  <a:pt x="1829648" y="2258902"/>
                </a:lnTo>
                <a:lnTo>
                  <a:pt x="1829648" y="2238912"/>
                </a:lnTo>
                <a:close/>
              </a:path>
              <a:path w="2848610" h="2519045">
                <a:moveTo>
                  <a:pt x="1863345" y="2238912"/>
                </a:moveTo>
                <a:lnTo>
                  <a:pt x="1829648" y="2238912"/>
                </a:lnTo>
                <a:lnTo>
                  <a:pt x="1829648" y="2258902"/>
                </a:lnTo>
                <a:lnTo>
                  <a:pt x="1863345" y="2258902"/>
                </a:lnTo>
                <a:lnTo>
                  <a:pt x="1863345" y="2238912"/>
                </a:lnTo>
                <a:close/>
              </a:path>
              <a:path w="2848610" h="2519045">
                <a:moveTo>
                  <a:pt x="1708701" y="2198931"/>
                </a:moveTo>
                <a:lnTo>
                  <a:pt x="1708701" y="2238912"/>
                </a:lnTo>
                <a:lnTo>
                  <a:pt x="1738186" y="2238912"/>
                </a:lnTo>
                <a:lnTo>
                  <a:pt x="1738186" y="2218921"/>
                </a:lnTo>
                <a:lnTo>
                  <a:pt x="1718529" y="2218921"/>
                </a:lnTo>
                <a:lnTo>
                  <a:pt x="1708701" y="2198931"/>
                </a:lnTo>
                <a:close/>
              </a:path>
              <a:path w="2848610" h="2519045">
                <a:moveTo>
                  <a:pt x="1747412" y="2218921"/>
                </a:moveTo>
                <a:lnTo>
                  <a:pt x="1738186" y="2218921"/>
                </a:lnTo>
                <a:lnTo>
                  <a:pt x="1738186" y="2238912"/>
                </a:lnTo>
                <a:lnTo>
                  <a:pt x="1747412" y="2238912"/>
                </a:lnTo>
                <a:lnTo>
                  <a:pt x="1747412" y="2218921"/>
                </a:lnTo>
                <a:close/>
              </a:path>
              <a:path w="2848610" h="2519045">
                <a:moveTo>
                  <a:pt x="1766868" y="2218921"/>
                </a:moveTo>
                <a:lnTo>
                  <a:pt x="1747412" y="2218921"/>
                </a:lnTo>
                <a:lnTo>
                  <a:pt x="1747412" y="2238912"/>
                </a:lnTo>
                <a:lnTo>
                  <a:pt x="1766868" y="2238912"/>
                </a:lnTo>
                <a:lnTo>
                  <a:pt x="1766868" y="2218921"/>
                </a:lnTo>
                <a:close/>
              </a:path>
              <a:path w="2848610" h="2519045">
                <a:moveTo>
                  <a:pt x="1766868" y="2218921"/>
                </a:moveTo>
                <a:lnTo>
                  <a:pt x="1766868" y="2238912"/>
                </a:lnTo>
                <a:lnTo>
                  <a:pt x="1776696" y="2238912"/>
                </a:lnTo>
                <a:lnTo>
                  <a:pt x="1766868" y="2218921"/>
                </a:lnTo>
                <a:close/>
              </a:path>
              <a:path w="2848610" h="2519045">
                <a:moveTo>
                  <a:pt x="1776696" y="2218921"/>
                </a:moveTo>
                <a:lnTo>
                  <a:pt x="1766868" y="2218921"/>
                </a:lnTo>
                <a:lnTo>
                  <a:pt x="1776696" y="2238912"/>
                </a:lnTo>
                <a:lnTo>
                  <a:pt x="1776696" y="2218921"/>
                </a:lnTo>
                <a:close/>
              </a:path>
              <a:path w="2848610" h="2519045">
                <a:moveTo>
                  <a:pt x="1660764" y="2178941"/>
                </a:moveTo>
                <a:lnTo>
                  <a:pt x="1660764" y="2198931"/>
                </a:lnTo>
                <a:lnTo>
                  <a:pt x="1665577" y="2218921"/>
                </a:lnTo>
                <a:lnTo>
                  <a:pt x="1699475" y="2218921"/>
                </a:lnTo>
                <a:lnTo>
                  <a:pt x="1699475" y="2198931"/>
                </a:lnTo>
                <a:lnTo>
                  <a:pt x="1670592" y="2198931"/>
                </a:lnTo>
                <a:lnTo>
                  <a:pt x="1660764" y="2178941"/>
                </a:lnTo>
                <a:close/>
              </a:path>
              <a:path w="2848610" h="2519045">
                <a:moveTo>
                  <a:pt x="1699475" y="2198931"/>
                </a:moveTo>
                <a:lnTo>
                  <a:pt x="1699475" y="2218921"/>
                </a:lnTo>
                <a:lnTo>
                  <a:pt x="1704288" y="2218921"/>
                </a:lnTo>
                <a:lnTo>
                  <a:pt x="1699475" y="2198931"/>
                </a:lnTo>
                <a:close/>
              </a:path>
              <a:path w="2848610" h="2519045">
                <a:moveTo>
                  <a:pt x="1699475" y="2198931"/>
                </a:moveTo>
                <a:lnTo>
                  <a:pt x="1704288" y="2218921"/>
                </a:lnTo>
                <a:lnTo>
                  <a:pt x="1708701" y="2218921"/>
                </a:lnTo>
                <a:lnTo>
                  <a:pt x="1699475" y="2198931"/>
                </a:lnTo>
                <a:close/>
              </a:path>
              <a:path w="2848610" h="2519045">
                <a:moveTo>
                  <a:pt x="1708701" y="2198931"/>
                </a:moveTo>
                <a:lnTo>
                  <a:pt x="1699475" y="2198931"/>
                </a:lnTo>
                <a:lnTo>
                  <a:pt x="1708701" y="2218921"/>
                </a:lnTo>
                <a:lnTo>
                  <a:pt x="1708701" y="2198931"/>
                </a:lnTo>
                <a:close/>
              </a:path>
              <a:path w="2848610" h="2519045">
                <a:moveTo>
                  <a:pt x="1713716" y="2198931"/>
                </a:moveTo>
                <a:lnTo>
                  <a:pt x="1708701" y="2198931"/>
                </a:lnTo>
                <a:lnTo>
                  <a:pt x="1718529" y="2218921"/>
                </a:lnTo>
                <a:lnTo>
                  <a:pt x="1713716" y="2198931"/>
                </a:lnTo>
                <a:close/>
              </a:path>
              <a:path w="2848610" h="2519045">
                <a:moveTo>
                  <a:pt x="1723343" y="2198931"/>
                </a:moveTo>
                <a:lnTo>
                  <a:pt x="1713716" y="2198931"/>
                </a:lnTo>
                <a:lnTo>
                  <a:pt x="1718529" y="2218921"/>
                </a:lnTo>
                <a:lnTo>
                  <a:pt x="1723343" y="2218921"/>
                </a:lnTo>
                <a:lnTo>
                  <a:pt x="1723343" y="2198931"/>
                </a:lnTo>
                <a:close/>
              </a:path>
              <a:path w="2848610" h="2519045">
                <a:moveTo>
                  <a:pt x="1752226" y="2198931"/>
                </a:moveTo>
                <a:lnTo>
                  <a:pt x="1723343" y="2198931"/>
                </a:lnTo>
                <a:lnTo>
                  <a:pt x="1723343" y="2218921"/>
                </a:lnTo>
                <a:lnTo>
                  <a:pt x="1757240" y="2218921"/>
                </a:lnTo>
                <a:lnTo>
                  <a:pt x="1752226" y="2198931"/>
                </a:lnTo>
                <a:close/>
              </a:path>
              <a:path w="2848610" h="2519045">
                <a:moveTo>
                  <a:pt x="1660764" y="2178941"/>
                </a:moveTo>
                <a:lnTo>
                  <a:pt x="1636293" y="2178941"/>
                </a:lnTo>
                <a:lnTo>
                  <a:pt x="1636293" y="2198931"/>
                </a:lnTo>
                <a:lnTo>
                  <a:pt x="1660764" y="2198931"/>
                </a:lnTo>
                <a:lnTo>
                  <a:pt x="1660764" y="2178941"/>
                </a:lnTo>
                <a:close/>
              </a:path>
              <a:path w="2848610" h="2519045">
                <a:moveTo>
                  <a:pt x="1670592" y="2178941"/>
                </a:moveTo>
                <a:lnTo>
                  <a:pt x="1660764" y="2178941"/>
                </a:lnTo>
                <a:lnTo>
                  <a:pt x="1670592" y="2198931"/>
                </a:lnTo>
                <a:lnTo>
                  <a:pt x="1670592" y="2178941"/>
                </a:lnTo>
                <a:close/>
              </a:path>
              <a:path w="2848610" h="2519045">
                <a:moveTo>
                  <a:pt x="1684833" y="2178941"/>
                </a:moveTo>
                <a:lnTo>
                  <a:pt x="1670592" y="2178941"/>
                </a:lnTo>
                <a:lnTo>
                  <a:pt x="1670592" y="2198931"/>
                </a:lnTo>
                <a:lnTo>
                  <a:pt x="1684833" y="2198931"/>
                </a:lnTo>
                <a:lnTo>
                  <a:pt x="1684833" y="2178941"/>
                </a:lnTo>
                <a:close/>
              </a:path>
              <a:path w="2848610" h="2519045">
                <a:moveTo>
                  <a:pt x="1568700" y="2138960"/>
                </a:moveTo>
                <a:lnTo>
                  <a:pt x="1568700" y="2158951"/>
                </a:lnTo>
                <a:lnTo>
                  <a:pt x="1573714" y="2178941"/>
                </a:lnTo>
                <a:lnTo>
                  <a:pt x="1602597" y="2178941"/>
                </a:lnTo>
                <a:lnTo>
                  <a:pt x="1607411" y="2158951"/>
                </a:lnTo>
                <a:lnTo>
                  <a:pt x="1578528" y="2158951"/>
                </a:lnTo>
                <a:lnTo>
                  <a:pt x="1568700" y="2138960"/>
                </a:lnTo>
                <a:close/>
              </a:path>
              <a:path w="2848610" h="2519045">
                <a:moveTo>
                  <a:pt x="1607411" y="2158951"/>
                </a:moveTo>
                <a:lnTo>
                  <a:pt x="1602597" y="2178941"/>
                </a:lnTo>
                <a:lnTo>
                  <a:pt x="1607411" y="2178941"/>
                </a:lnTo>
                <a:lnTo>
                  <a:pt x="1607411" y="2158951"/>
                </a:lnTo>
                <a:close/>
              </a:path>
              <a:path w="2848610" h="2519045">
                <a:moveTo>
                  <a:pt x="1617239" y="2158951"/>
                </a:moveTo>
                <a:lnTo>
                  <a:pt x="1607411" y="2158951"/>
                </a:lnTo>
                <a:lnTo>
                  <a:pt x="1607411" y="2178941"/>
                </a:lnTo>
                <a:lnTo>
                  <a:pt x="1617239" y="2178941"/>
                </a:lnTo>
                <a:lnTo>
                  <a:pt x="1617239" y="2158951"/>
                </a:lnTo>
                <a:close/>
              </a:path>
              <a:path w="2848610" h="2519045">
                <a:moveTo>
                  <a:pt x="1627067" y="2158951"/>
                </a:moveTo>
                <a:lnTo>
                  <a:pt x="1617239" y="2158951"/>
                </a:lnTo>
                <a:lnTo>
                  <a:pt x="1617239" y="2178941"/>
                </a:lnTo>
                <a:lnTo>
                  <a:pt x="1627067" y="2158951"/>
                </a:lnTo>
                <a:close/>
              </a:path>
              <a:path w="2848610" h="2519045">
                <a:moveTo>
                  <a:pt x="1655950" y="2158951"/>
                </a:moveTo>
                <a:lnTo>
                  <a:pt x="1627067" y="2158951"/>
                </a:lnTo>
                <a:lnTo>
                  <a:pt x="1617239" y="2178941"/>
                </a:lnTo>
                <a:lnTo>
                  <a:pt x="1655950" y="2178941"/>
                </a:lnTo>
                <a:lnTo>
                  <a:pt x="1655950" y="2158951"/>
                </a:lnTo>
                <a:close/>
              </a:path>
              <a:path w="2848610" h="2519045">
                <a:moveTo>
                  <a:pt x="1568700" y="2138960"/>
                </a:moveTo>
                <a:lnTo>
                  <a:pt x="1544831" y="2138960"/>
                </a:lnTo>
                <a:lnTo>
                  <a:pt x="1544831" y="2158951"/>
                </a:lnTo>
                <a:lnTo>
                  <a:pt x="1568700" y="2158951"/>
                </a:lnTo>
                <a:lnTo>
                  <a:pt x="1568700" y="2138960"/>
                </a:lnTo>
                <a:close/>
              </a:path>
              <a:path w="2848610" h="2519045">
                <a:moveTo>
                  <a:pt x="1578528" y="2138960"/>
                </a:moveTo>
                <a:lnTo>
                  <a:pt x="1568700" y="2138960"/>
                </a:lnTo>
                <a:lnTo>
                  <a:pt x="1578528" y="2158951"/>
                </a:lnTo>
                <a:lnTo>
                  <a:pt x="1578528" y="2138960"/>
                </a:lnTo>
                <a:close/>
              </a:path>
              <a:path w="2848610" h="2519045">
                <a:moveTo>
                  <a:pt x="1593170" y="2138960"/>
                </a:moveTo>
                <a:lnTo>
                  <a:pt x="1578528" y="2138960"/>
                </a:lnTo>
                <a:lnTo>
                  <a:pt x="1578528" y="2158951"/>
                </a:lnTo>
                <a:lnTo>
                  <a:pt x="1593170" y="2158951"/>
                </a:lnTo>
                <a:lnTo>
                  <a:pt x="1593170" y="2138960"/>
                </a:lnTo>
                <a:close/>
              </a:path>
              <a:path w="2848610" h="2519045">
                <a:moveTo>
                  <a:pt x="1487065" y="2098980"/>
                </a:moveTo>
                <a:lnTo>
                  <a:pt x="1482252" y="2118970"/>
                </a:lnTo>
                <a:lnTo>
                  <a:pt x="1496292" y="2138960"/>
                </a:lnTo>
                <a:lnTo>
                  <a:pt x="1515948" y="2138960"/>
                </a:lnTo>
                <a:lnTo>
                  <a:pt x="1515948" y="2118970"/>
                </a:lnTo>
                <a:lnTo>
                  <a:pt x="1487065" y="2118970"/>
                </a:lnTo>
                <a:lnTo>
                  <a:pt x="1487065" y="2098980"/>
                </a:lnTo>
                <a:close/>
              </a:path>
              <a:path w="2848610" h="2519045">
                <a:moveTo>
                  <a:pt x="1515948" y="2118970"/>
                </a:moveTo>
                <a:lnTo>
                  <a:pt x="1515948" y="2138960"/>
                </a:lnTo>
                <a:lnTo>
                  <a:pt x="1520762" y="2138960"/>
                </a:lnTo>
                <a:lnTo>
                  <a:pt x="1515948" y="2118970"/>
                </a:lnTo>
                <a:close/>
              </a:path>
              <a:path w="2848610" h="2519045">
                <a:moveTo>
                  <a:pt x="1515948" y="2118970"/>
                </a:moveTo>
                <a:lnTo>
                  <a:pt x="1520762" y="2138960"/>
                </a:lnTo>
                <a:lnTo>
                  <a:pt x="1525776" y="2138960"/>
                </a:lnTo>
                <a:lnTo>
                  <a:pt x="1515948" y="2118970"/>
                </a:lnTo>
                <a:close/>
              </a:path>
              <a:path w="2848610" h="2519045">
                <a:moveTo>
                  <a:pt x="1525776" y="2118970"/>
                </a:moveTo>
                <a:lnTo>
                  <a:pt x="1515948" y="2118970"/>
                </a:lnTo>
                <a:lnTo>
                  <a:pt x="1525776" y="2138960"/>
                </a:lnTo>
                <a:lnTo>
                  <a:pt x="1525776" y="2118970"/>
                </a:lnTo>
                <a:close/>
              </a:path>
              <a:path w="2848610" h="2519045">
                <a:moveTo>
                  <a:pt x="1525776" y="2118970"/>
                </a:moveTo>
                <a:lnTo>
                  <a:pt x="1525776" y="2138960"/>
                </a:lnTo>
                <a:lnTo>
                  <a:pt x="1535003" y="2138960"/>
                </a:lnTo>
                <a:lnTo>
                  <a:pt x="1525776" y="2118970"/>
                </a:lnTo>
                <a:close/>
              </a:path>
              <a:path w="2848610" h="2519045">
                <a:moveTo>
                  <a:pt x="1535003" y="2118970"/>
                </a:moveTo>
                <a:lnTo>
                  <a:pt x="1525776" y="2118970"/>
                </a:lnTo>
                <a:lnTo>
                  <a:pt x="1535003" y="2138960"/>
                </a:lnTo>
                <a:lnTo>
                  <a:pt x="1535003" y="2118970"/>
                </a:lnTo>
                <a:close/>
              </a:path>
              <a:path w="2848610" h="2519045">
                <a:moveTo>
                  <a:pt x="1539817" y="2118970"/>
                </a:moveTo>
                <a:lnTo>
                  <a:pt x="1535003" y="2118970"/>
                </a:lnTo>
                <a:lnTo>
                  <a:pt x="1535003" y="2138960"/>
                </a:lnTo>
                <a:lnTo>
                  <a:pt x="1539817" y="2138960"/>
                </a:lnTo>
                <a:lnTo>
                  <a:pt x="1539817" y="2118970"/>
                </a:lnTo>
                <a:close/>
              </a:path>
              <a:path w="2848610" h="2519045">
                <a:moveTo>
                  <a:pt x="1563886" y="2118970"/>
                </a:moveTo>
                <a:lnTo>
                  <a:pt x="1539817" y="2118970"/>
                </a:lnTo>
                <a:lnTo>
                  <a:pt x="1539817" y="2138960"/>
                </a:lnTo>
                <a:lnTo>
                  <a:pt x="1563886" y="2138960"/>
                </a:lnTo>
                <a:lnTo>
                  <a:pt x="1563886" y="2118970"/>
                </a:lnTo>
                <a:close/>
              </a:path>
              <a:path w="2848610" h="2519045">
                <a:moveTo>
                  <a:pt x="1487065" y="2098980"/>
                </a:moveTo>
                <a:lnTo>
                  <a:pt x="1453369" y="2098980"/>
                </a:lnTo>
                <a:lnTo>
                  <a:pt x="1453369" y="2118970"/>
                </a:lnTo>
                <a:lnTo>
                  <a:pt x="1482252" y="2118970"/>
                </a:lnTo>
                <a:lnTo>
                  <a:pt x="1487065" y="2098980"/>
                </a:lnTo>
                <a:close/>
              </a:path>
              <a:path w="2848610" h="2519045">
                <a:moveTo>
                  <a:pt x="1496292" y="2098980"/>
                </a:moveTo>
                <a:lnTo>
                  <a:pt x="1487065" y="2098980"/>
                </a:lnTo>
                <a:lnTo>
                  <a:pt x="1487065" y="2118970"/>
                </a:lnTo>
                <a:lnTo>
                  <a:pt x="1511134" y="2118970"/>
                </a:lnTo>
                <a:lnTo>
                  <a:pt x="1496292" y="2098980"/>
                </a:lnTo>
                <a:close/>
              </a:path>
              <a:path w="2848610" h="2519045">
                <a:moveTo>
                  <a:pt x="1423884" y="2078989"/>
                </a:moveTo>
                <a:lnTo>
                  <a:pt x="1400016" y="2078989"/>
                </a:lnTo>
                <a:lnTo>
                  <a:pt x="1404829" y="2098980"/>
                </a:lnTo>
                <a:lnTo>
                  <a:pt x="1423884" y="2098980"/>
                </a:lnTo>
                <a:lnTo>
                  <a:pt x="1423884" y="2078989"/>
                </a:lnTo>
                <a:close/>
              </a:path>
              <a:path w="2848610" h="2519045">
                <a:moveTo>
                  <a:pt x="1423884" y="2078989"/>
                </a:moveTo>
                <a:lnTo>
                  <a:pt x="1423884" y="2098980"/>
                </a:lnTo>
                <a:lnTo>
                  <a:pt x="1428898" y="2098980"/>
                </a:lnTo>
                <a:lnTo>
                  <a:pt x="1423884" y="2078989"/>
                </a:lnTo>
                <a:close/>
              </a:path>
              <a:path w="2848610" h="2519045">
                <a:moveTo>
                  <a:pt x="1423884" y="2078989"/>
                </a:moveTo>
                <a:lnTo>
                  <a:pt x="1428898" y="2098980"/>
                </a:lnTo>
                <a:lnTo>
                  <a:pt x="1433712" y="2098980"/>
                </a:lnTo>
                <a:lnTo>
                  <a:pt x="1423884" y="2078989"/>
                </a:lnTo>
                <a:close/>
              </a:path>
              <a:path w="2848610" h="2519045">
                <a:moveTo>
                  <a:pt x="1433712" y="2078989"/>
                </a:moveTo>
                <a:lnTo>
                  <a:pt x="1423884" y="2078989"/>
                </a:lnTo>
                <a:lnTo>
                  <a:pt x="1433712" y="2098980"/>
                </a:lnTo>
                <a:lnTo>
                  <a:pt x="1433712" y="2078989"/>
                </a:lnTo>
                <a:close/>
              </a:path>
              <a:path w="2848610" h="2519045">
                <a:moveTo>
                  <a:pt x="1433712" y="2078989"/>
                </a:moveTo>
                <a:lnTo>
                  <a:pt x="1433712" y="2098980"/>
                </a:lnTo>
                <a:lnTo>
                  <a:pt x="1443540" y="2098980"/>
                </a:lnTo>
                <a:lnTo>
                  <a:pt x="1433712" y="2078989"/>
                </a:lnTo>
                <a:close/>
              </a:path>
              <a:path w="2848610" h="2519045">
                <a:moveTo>
                  <a:pt x="1438526" y="2078989"/>
                </a:moveTo>
                <a:lnTo>
                  <a:pt x="1433712" y="2078989"/>
                </a:lnTo>
                <a:lnTo>
                  <a:pt x="1443540" y="2098980"/>
                </a:lnTo>
                <a:lnTo>
                  <a:pt x="1438526" y="2078989"/>
                </a:lnTo>
                <a:close/>
              </a:path>
              <a:path w="2848610" h="2519045">
                <a:moveTo>
                  <a:pt x="1448354" y="2078989"/>
                </a:moveTo>
                <a:lnTo>
                  <a:pt x="1438526" y="2078989"/>
                </a:lnTo>
                <a:lnTo>
                  <a:pt x="1443540" y="2098980"/>
                </a:lnTo>
                <a:lnTo>
                  <a:pt x="1448354" y="2098980"/>
                </a:lnTo>
                <a:lnTo>
                  <a:pt x="1448354" y="2078989"/>
                </a:lnTo>
                <a:close/>
              </a:path>
              <a:path w="2848610" h="2519045">
                <a:moveTo>
                  <a:pt x="1467409" y="2078989"/>
                </a:moveTo>
                <a:lnTo>
                  <a:pt x="1448354" y="2078989"/>
                </a:lnTo>
                <a:lnTo>
                  <a:pt x="1448354" y="2098980"/>
                </a:lnTo>
                <a:lnTo>
                  <a:pt x="1472423" y="2098980"/>
                </a:lnTo>
                <a:lnTo>
                  <a:pt x="1467409" y="2078989"/>
                </a:lnTo>
                <a:close/>
              </a:path>
              <a:path w="2848610" h="2519045">
                <a:moveTo>
                  <a:pt x="1356491" y="2039009"/>
                </a:moveTo>
                <a:lnTo>
                  <a:pt x="1356491" y="2078989"/>
                </a:lnTo>
                <a:lnTo>
                  <a:pt x="1371133" y="2078989"/>
                </a:lnTo>
                <a:lnTo>
                  <a:pt x="1371133" y="2058999"/>
                </a:lnTo>
                <a:lnTo>
                  <a:pt x="1366118" y="2058999"/>
                </a:lnTo>
                <a:lnTo>
                  <a:pt x="1356491" y="2039009"/>
                </a:lnTo>
                <a:close/>
              </a:path>
              <a:path w="2848610" h="2519045">
                <a:moveTo>
                  <a:pt x="1385374" y="2039009"/>
                </a:moveTo>
                <a:lnTo>
                  <a:pt x="1371133" y="2039009"/>
                </a:lnTo>
                <a:lnTo>
                  <a:pt x="1371133" y="2078989"/>
                </a:lnTo>
                <a:lnTo>
                  <a:pt x="1380961" y="2078989"/>
                </a:lnTo>
                <a:lnTo>
                  <a:pt x="1380961" y="2058999"/>
                </a:lnTo>
                <a:lnTo>
                  <a:pt x="1390187" y="2058999"/>
                </a:lnTo>
                <a:lnTo>
                  <a:pt x="1385374" y="2039009"/>
                </a:lnTo>
                <a:close/>
              </a:path>
              <a:path w="2848610" h="2519045">
                <a:moveTo>
                  <a:pt x="1380961" y="2058999"/>
                </a:moveTo>
                <a:lnTo>
                  <a:pt x="1380961" y="2078989"/>
                </a:lnTo>
                <a:lnTo>
                  <a:pt x="1390187" y="2078989"/>
                </a:lnTo>
                <a:lnTo>
                  <a:pt x="1380961" y="2058999"/>
                </a:lnTo>
                <a:close/>
              </a:path>
              <a:path w="2848610" h="2519045">
                <a:moveTo>
                  <a:pt x="1390187" y="2058999"/>
                </a:moveTo>
                <a:lnTo>
                  <a:pt x="1380961" y="2058999"/>
                </a:lnTo>
                <a:lnTo>
                  <a:pt x="1390187" y="2078989"/>
                </a:lnTo>
                <a:lnTo>
                  <a:pt x="1390187" y="2058999"/>
                </a:lnTo>
                <a:close/>
              </a:path>
              <a:path w="2848610" h="2519045">
                <a:moveTo>
                  <a:pt x="1395001" y="2058999"/>
                </a:moveTo>
                <a:lnTo>
                  <a:pt x="1390187" y="2058999"/>
                </a:lnTo>
                <a:lnTo>
                  <a:pt x="1390187" y="2078989"/>
                </a:lnTo>
                <a:lnTo>
                  <a:pt x="1395001" y="2078989"/>
                </a:lnTo>
                <a:lnTo>
                  <a:pt x="1395001" y="2058999"/>
                </a:lnTo>
                <a:close/>
              </a:path>
              <a:path w="2848610" h="2519045">
                <a:moveTo>
                  <a:pt x="1419070" y="2058999"/>
                </a:moveTo>
                <a:lnTo>
                  <a:pt x="1395001" y="2058999"/>
                </a:lnTo>
                <a:lnTo>
                  <a:pt x="1395001" y="2078989"/>
                </a:lnTo>
                <a:lnTo>
                  <a:pt x="1419070" y="2078989"/>
                </a:lnTo>
                <a:lnTo>
                  <a:pt x="1419070" y="2058999"/>
                </a:lnTo>
                <a:close/>
              </a:path>
              <a:path w="2848610" h="2519045">
                <a:moveTo>
                  <a:pt x="1332422" y="2019019"/>
                </a:moveTo>
                <a:lnTo>
                  <a:pt x="1327608" y="2019019"/>
                </a:lnTo>
                <a:lnTo>
                  <a:pt x="1327608" y="2039009"/>
                </a:lnTo>
                <a:lnTo>
                  <a:pt x="1337436" y="2058999"/>
                </a:lnTo>
                <a:lnTo>
                  <a:pt x="1346663" y="2058999"/>
                </a:lnTo>
                <a:lnTo>
                  <a:pt x="1346663" y="2039009"/>
                </a:lnTo>
                <a:lnTo>
                  <a:pt x="1332422" y="2039009"/>
                </a:lnTo>
                <a:lnTo>
                  <a:pt x="1332422" y="2019019"/>
                </a:lnTo>
                <a:close/>
              </a:path>
              <a:path w="2848610" h="2519045">
                <a:moveTo>
                  <a:pt x="1346663" y="2039009"/>
                </a:moveTo>
                <a:lnTo>
                  <a:pt x="1346663" y="2058999"/>
                </a:lnTo>
                <a:lnTo>
                  <a:pt x="1351476" y="2058999"/>
                </a:lnTo>
                <a:lnTo>
                  <a:pt x="1346663" y="2039009"/>
                </a:lnTo>
                <a:close/>
              </a:path>
              <a:path w="2848610" h="2519045">
                <a:moveTo>
                  <a:pt x="1346663" y="2039009"/>
                </a:moveTo>
                <a:lnTo>
                  <a:pt x="1351476" y="2058999"/>
                </a:lnTo>
                <a:lnTo>
                  <a:pt x="1356491" y="2058999"/>
                </a:lnTo>
                <a:lnTo>
                  <a:pt x="1346663" y="2039009"/>
                </a:lnTo>
                <a:close/>
              </a:path>
              <a:path w="2848610" h="2519045">
                <a:moveTo>
                  <a:pt x="1356491" y="2039009"/>
                </a:moveTo>
                <a:lnTo>
                  <a:pt x="1346663" y="2039009"/>
                </a:lnTo>
                <a:lnTo>
                  <a:pt x="1356491" y="2058999"/>
                </a:lnTo>
                <a:lnTo>
                  <a:pt x="1356491" y="2039009"/>
                </a:lnTo>
                <a:close/>
              </a:path>
              <a:path w="2848610" h="2519045">
                <a:moveTo>
                  <a:pt x="1361305" y="2039009"/>
                </a:moveTo>
                <a:lnTo>
                  <a:pt x="1356491" y="2039009"/>
                </a:lnTo>
                <a:lnTo>
                  <a:pt x="1366118" y="2058999"/>
                </a:lnTo>
                <a:lnTo>
                  <a:pt x="1361305" y="2039009"/>
                </a:lnTo>
                <a:close/>
              </a:path>
              <a:path w="2848610" h="2519045">
                <a:moveTo>
                  <a:pt x="1371133" y="2039009"/>
                </a:moveTo>
                <a:lnTo>
                  <a:pt x="1361305" y="2039009"/>
                </a:lnTo>
                <a:lnTo>
                  <a:pt x="1366118" y="2058999"/>
                </a:lnTo>
                <a:lnTo>
                  <a:pt x="1371133" y="2058999"/>
                </a:lnTo>
                <a:lnTo>
                  <a:pt x="1371133" y="2039009"/>
                </a:lnTo>
                <a:close/>
              </a:path>
              <a:path w="2848610" h="2519045">
                <a:moveTo>
                  <a:pt x="1293711" y="1999028"/>
                </a:moveTo>
                <a:lnTo>
                  <a:pt x="1293711" y="2039009"/>
                </a:lnTo>
                <a:lnTo>
                  <a:pt x="1308553" y="2039009"/>
                </a:lnTo>
                <a:lnTo>
                  <a:pt x="1308553" y="2019019"/>
                </a:lnTo>
                <a:lnTo>
                  <a:pt x="1303539" y="2019019"/>
                </a:lnTo>
                <a:lnTo>
                  <a:pt x="1293711" y="1999028"/>
                </a:lnTo>
                <a:close/>
              </a:path>
              <a:path w="2848610" h="2519045">
                <a:moveTo>
                  <a:pt x="1322594" y="1999028"/>
                </a:moveTo>
                <a:lnTo>
                  <a:pt x="1308553" y="1999028"/>
                </a:lnTo>
                <a:lnTo>
                  <a:pt x="1308553" y="2039009"/>
                </a:lnTo>
                <a:lnTo>
                  <a:pt x="1317780" y="2039009"/>
                </a:lnTo>
                <a:lnTo>
                  <a:pt x="1317780" y="2019019"/>
                </a:lnTo>
                <a:lnTo>
                  <a:pt x="1327608" y="2019019"/>
                </a:lnTo>
                <a:lnTo>
                  <a:pt x="1322594" y="1999028"/>
                </a:lnTo>
                <a:close/>
              </a:path>
              <a:path w="2848610" h="2519045">
                <a:moveTo>
                  <a:pt x="1317780" y="2019019"/>
                </a:moveTo>
                <a:lnTo>
                  <a:pt x="1317780" y="2039009"/>
                </a:lnTo>
                <a:lnTo>
                  <a:pt x="1327608" y="2039009"/>
                </a:lnTo>
                <a:lnTo>
                  <a:pt x="1317780" y="2019019"/>
                </a:lnTo>
                <a:close/>
              </a:path>
              <a:path w="2848610" h="2519045">
                <a:moveTo>
                  <a:pt x="1327608" y="2019019"/>
                </a:moveTo>
                <a:lnTo>
                  <a:pt x="1317780" y="2019019"/>
                </a:lnTo>
                <a:lnTo>
                  <a:pt x="1327608" y="2039009"/>
                </a:lnTo>
                <a:lnTo>
                  <a:pt x="1327608" y="2019019"/>
                </a:lnTo>
                <a:close/>
              </a:path>
              <a:path w="2848610" h="2519045">
                <a:moveTo>
                  <a:pt x="1342250" y="2019019"/>
                </a:moveTo>
                <a:lnTo>
                  <a:pt x="1332422" y="2019019"/>
                </a:lnTo>
                <a:lnTo>
                  <a:pt x="1332422" y="2039009"/>
                </a:lnTo>
                <a:lnTo>
                  <a:pt x="1351476" y="2039009"/>
                </a:lnTo>
                <a:lnTo>
                  <a:pt x="1342250" y="2019019"/>
                </a:lnTo>
                <a:close/>
              </a:path>
              <a:path w="2848610" h="2519045">
                <a:moveTo>
                  <a:pt x="1255200" y="1979038"/>
                </a:moveTo>
                <a:lnTo>
                  <a:pt x="1255200" y="1999028"/>
                </a:lnTo>
                <a:lnTo>
                  <a:pt x="1260014" y="2019019"/>
                </a:lnTo>
                <a:lnTo>
                  <a:pt x="1284083" y="2019019"/>
                </a:lnTo>
                <a:lnTo>
                  <a:pt x="1284083" y="1999028"/>
                </a:lnTo>
                <a:lnTo>
                  <a:pt x="1264828" y="1999028"/>
                </a:lnTo>
                <a:lnTo>
                  <a:pt x="1255200" y="1979038"/>
                </a:lnTo>
                <a:close/>
              </a:path>
              <a:path w="2848610" h="2519045">
                <a:moveTo>
                  <a:pt x="1284083" y="1999028"/>
                </a:moveTo>
                <a:lnTo>
                  <a:pt x="1284083" y="2019019"/>
                </a:lnTo>
                <a:lnTo>
                  <a:pt x="1288897" y="2019019"/>
                </a:lnTo>
                <a:lnTo>
                  <a:pt x="1284083" y="1999028"/>
                </a:lnTo>
                <a:close/>
              </a:path>
              <a:path w="2848610" h="2519045">
                <a:moveTo>
                  <a:pt x="1284083" y="1999028"/>
                </a:moveTo>
                <a:lnTo>
                  <a:pt x="1288897" y="2019019"/>
                </a:lnTo>
                <a:lnTo>
                  <a:pt x="1293711" y="2019019"/>
                </a:lnTo>
                <a:lnTo>
                  <a:pt x="1284083" y="1999028"/>
                </a:lnTo>
                <a:close/>
              </a:path>
              <a:path w="2848610" h="2519045">
                <a:moveTo>
                  <a:pt x="1293711" y="1999028"/>
                </a:moveTo>
                <a:lnTo>
                  <a:pt x="1284083" y="1999028"/>
                </a:lnTo>
                <a:lnTo>
                  <a:pt x="1293711" y="2019019"/>
                </a:lnTo>
                <a:lnTo>
                  <a:pt x="1293711" y="1999028"/>
                </a:lnTo>
                <a:close/>
              </a:path>
              <a:path w="2848610" h="2519045">
                <a:moveTo>
                  <a:pt x="1298725" y="1999028"/>
                </a:moveTo>
                <a:lnTo>
                  <a:pt x="1293711" y="1999028"/>
                </a:lnTo>
                <a:lnTo>
                  <a:pt x="1303539" y="2019019"/>
                </a:lnTo>
                <a:lnTo>
                  <a:pt x="1298725" y="1999028"/>
                </a:lnTo>
                <a:close/>
              </a:path>
              <a:path w="2848610" h="2519045">
                <a:moveTo>
                  <a:pt x="1308553" y="1999028"/>
                </a:moveTo>
                <a:lnTo>
                  <a:pt x="1298725" y="1999028"/>
                </a:lnTo>
                <a:lnTo>
                  <a:pt x="1303539" y="2019019"/>
                </a:lnTo>
                <a:lnTo>
                  <a:pt x="1308553" y="2019019"/>
                </a:lnTo>
                <a:lnTo>
                  <a:pt x="1308553" y="1999028"/>
                </a:lnTo>
                <a:close/>
              </a:path>
              <a:path w="2848610" h="2519045">
                <a:moveTo>
                  <a:pt x="1240358" y="1959048"/>
                </a:moveTo>
                <a:lnTo>
                  <a:pt x="1226317" y="1959048"/>
                </a:lnTo>
                <a:lnTo>
                  <a:pt x="1226317" y="1999028"/>
                </a:lnTo>
                <a:lnTo>
                  <a:pt x="1231131" y="1999028"/>
                </a:lnTo>
                <a:lnTo>
                  <a:pt x="1231131" y="1979038"/>
                </a:lnTo>
                <a:lnTo>
                  <a:pt x="1240358" y="1979038"/>
                </a:lnTo>
                <a:lnTo>
                  <a:pt x="1240358" y="1959048"/>
                </a:lnTo>
                <a:close/>
              </a:path>
              <a:path w="2848610" h="2519045">
                <a:moveTo>
                  <a:pt x="1240358" y="1979038"/>
                </a:moveTo>
                <a:lnTo>
                  <a:pt x="1231131" y="1979038"/>
                </a:lnTo>
                <a:lnTo>
                  <a:pt x="1231131" y="1999028"/>
                </a:lnTo>
                <a:lnTo>
                  <a:pt x="1240358" y="1999028"/>
                </a:lnTo>
                <a:lnTo>
                  <a:pt x="1240358" y="1979038"/>
                </a:lnTo>
                <a:close/>
              </a:path>
              <a:path w="2848610" h="2519045">
                <a:moveTo>
                  <a:pt x="1255200" y="1979038"/>
                </a:moveTo>
                <a:lnTo>
                  <a:pt x="1240358" y="1979038"/>
                </a:lnTo>
                <a:lnTo>
                  <a:pt x="1240358" y="1999028"/>
                </a:lnTo>
                <a:lnTo>
                  <a:pt x="1255200" y="1999028"/>
                </a:lnTo>
                <a:lnTo>
                  <a:pt x="1255200" y="1979038"/>
                </a:lnTo>
                <a:close/>
              </a:path>
              <a:path w="2848610" h="2519045">
                <a:moveTo>
                  <a:pt x="1264828" y="1979038"/>
                </a:moveTo>
                <a:lnTo>
                  <a:pt x="1255200" y="1979038"/>
                </a:lnTo>
                <a:lnTo>
                  <a:pt x="1264828" y="1999028"/>
                </a:lnTo>
                <a:lnTo>
                  <a:pt x="1264828" y="1979038"/>
                </a:lnTo>
                <a:close/>
              </a:path>
              <a:path w="2848610" h="2519045">
                <a:moveTo>
                  <a:pt x="1279069" y="1979038"/>
                </a:moveTo>
                <a:lnTo>
                  <a:pt x="1264828" y="1979038"/>
                </a:lnTo>
                <a:lnTo>
                  <a:pt x="1264828" y="1999028"/>
                </a:lnTo>
                <a:lnTo>
                  <a:pt x="1279069" y="1999028"/>
                </a:lnTo>
                <a:lnTo>
                  <a:pt x="1279069" y="1979038"/>
                </a:lnTo>
                <a:close/>
              </a:path>
              <a:path w="2848610" h="2519045">
                <a:moveTo>
                  <a:pt x="1216489" y="1959048"/>
                </a:moveTo>
                <a:lnTo>
                  <a:pt x="1192420" y="1959048"/>
                </a:lnTo>
                <a:lnTo>
                  <a:pt x="1192420" y="1979038"/>
                </a:lnTo>
                <a:lnTo>
                  <a:pt x="1216489" y="1979038"/>
                </a:lnTo>
                <a:lnTo>
                  <a:pt x="1216489" y="1959048"/>
                </a:lnTo>
                <a:close/>
              </a:path>
              <a:path w="2848610" h="2519045">
                <a:moveTo>
                  <a:pt x="1216489" y="1959048"/>
                </a:moveTo>
                <a:lnTo>
                  <a:pt x="1216489" y="1979038"/>
                </a:lnTo>
                <a:lnTo>
                  <a:pt x="1226317" y="1979038"/>
                </a:lnTo>
                <a:lnTo>
                  <a:pt x="1216489" y="1959048"/>
                </a:lnTo>
                <a:close/>
              </a:path>
              <a:path w="2848610" h="2519045">
                <a:moveTo>
                  <a:pt x="1226317" y="1959048"/>
                </a:moveTo>
                <a:lnTo>
                  <a:pt x="1216489" y="1959048"/>
                </a:lnTo>
                <a:lnTo>
                  <a:pt x="1226317" y="1979038"/>
                </a:lnTo>
                <a:lnTo>
                  <a:pt x="1226317" y="1959048"/>
                </a:lnTo>
                <a:close/>
              </a:path>
              <a:path w="2848610" h="2519045">
                <a:moveTo>
                  <a:pt x="1172964" y="1919067"/>
                </a:moveTo>
                <a:lnTo>
                  <a:pt x="1158723" y="1919067"/>
                </a:lnTo>
                <a:lnTo>
                  <a:pt x="1158723" y="1939057"/>
                </a:lnTo>
                <a:lnTo>
                  <a:pt x="1148895" y="1939057"/>
                </a:lnTo>
                <a:lnTo>
                  <a:pt x="1153910" y="1959048"/>
                </a:lnTo>
                <a:lnTo>
                  <a:pt x="1167950" y="1959048"/>
                </a:lnTo>
                <a:lnTo>
                  <a:pt x="1172964" y="1939057"/>
                </a:lnTo>
                <a:lnTo>
                  <a:pt x="1158723" y="1939057"/>
                </a:lnTo>
                <a:lnTo>
                  <a:pt x="1148895" y="1919067"/>
                </a:lnTo>
                <a:lnTo>
                  <a:pt x="1172964" y="1919067"/>
                </a:lnTo>
                <a:close/>
              </a:path>
              <a:path w="2848610" h="2519045">
                <a:moveTo>
                  <a:pt x="1172964" y="1939057"/>
                </a:moveTo>
                <a:lnTo>
                  <a:pt x="1167950" y="1959048"/>
                </a:lnTo>
                <a:lnTo>
                  <a:pt x="1172964" y="1959048"/>
                </a:lnTo>
                <a:lnTo>
                  <a:pt x="1172964" y="1939057"/>
                </a:lnTo>
                <a:close/>
              </a:path>
              <a:path w="2848610" h="2519045">
                <a:moveTo>
                  <a:pt x="1187606" y="1939057"/>
                </a:moveTo>
                <a:lnTo>
                  <a:pt x="1172964" y="1939057"/>
                </a:lnTo>
                <a:lnTo>
                  <a:pt x="1172964" y="1959048"/>
                </a:lnTo>
                <a:lnTo>
                  <a:pt x="1187606" y="1959048"/>
                </a:lnTo>
                <a:lnTo>
                  <a:pt x="1187606" y="1939057"/>
                </a:lnTo>
                <a:close/>
              </a:path>
              <a:path w="2848610" h="2519045">
                <a:moveTo>
                  <a:pt x="1197434" y="1939057"/>
                </a:moveTo>
                <a:lnTo>
                  <a:pt x="1187606" y="1939057"/>
                </a:lnTo>
                <a:lnTo>
                  <a:pt x="1187606" y="1959048"/>
                </a:lnTo>
                <a:lnTo>
                  <a:pt x="1197434" y="1939057"/>
                </a:lnTo>
                <a:close/>
              </a:path>
              <a:path w="2848610" h="2519045">
                <a:moveTo>
                  <a:pt x="1211675" y="1939057"/>
                </a:moveTo>
                <a:lnTo>
                  <a:pt x="1197434" y="1939057"/>
                </a:lnTo>
                <a:lnTo>
                  <a:pt x="1187606" y="1959048"/>
                </a:lnTo>
                <a:lnTo>
                  <a:pt x="1211675" y="1959048"/>
                </a:lnTo>
                <a:lnTo>
                  <a:pt x="1211675" y="1939057"/>
                </a:lnTo>
                <a:close/>
              </a:path>
              <a:path w="2848610" h="2519045">
                <a:moveTo>
                  <a:pt x="1148895" y="1919067"/>
                </a:moveTo>
                <a:lnTo>
                  <a:pt x="1125027" y="1919067"/>
                </a:lnTo>
                <a:lnTo>
                  <a:pt x="1125027" y="1939057"/>
                </a:lnTo>
                <a:lnTo>
                  <a:pt x="1148895" y="1939057"/>
                </a:lnTo>
                <a:lnTo>
                  <a:pt x="1148895" y="1919067"/>
                </a:lnTo>
                <a:close/>
              </a:path>
              <a:path w="2848610" h="2519045">
                <a:moveTo>
                  <a:pt x="1158723" y="1919067"/>
                </a:moveTo>
                <a:lnTo>
                  <a:pt x="1148895" y="1919067"/>
                </a:lnTo>
                <a:lnTo>
                  <a:pt x="1158723" y="1939057"/>
                </a:lnTo>
                <a:lnTo>
                  <a:pt x="1158723" y="1919067"/>
                </a:lnTo>
                <a:close/>
              </a:path>
              <a:path w="2848610" h="2519045">
                <a:moveTo>
                  <a:pt x="1095542" y="1879087"/>
                </a:moveTo>
                <a:lnTo>
                  <a:pt x="1095542" y="1919067"/>
                </a:lnTo>
                <a:lnTo>
                  <a:pt x="1110385" y="1919067"/>
                </a:lnTo>
                <a:lnTo>
                  <a:pt x="1110385" y="1899077"/>
                </a:lnTo>
                <a:lnTo>
                  <a:pt x="1105370" y="1899077"/>
                </a:lnTo>
                <a:lnTo>
                  <a:pt x="1095542" y="1879087"/>
                </a:lnTo>
                <a:close/>
              </a:path>
              <a:path w="2848610" h="2519045">
                <a:moveTo>
                  <a:pt x="1125027" y="1879087"/>
                </a:moveTo>
                <a:lnTo>
                  <a:pt x="1110385" y="1879087"/>
                </a:lnTo>
                <a:lnTo>
                  <a:pt x="1110385" y="1919067"/>
                </a:lnTo>
                <a:lnTo>
                  <a:pt x="1120012" y="1919067"/>
                </a:lnTo>
                <a:lnTo>
                  <a:pt x="1120012" y="1899077"/>
                </a:lnTo>
                <a:lnTo>
                  <a:pt x="1129439" y="1899077"/>
                </a:lnTo>
                <a:lnTo>
                  <a:pt x="1125027" y="1879087"/>
                </a:lnTo>
                <a:close/>
              </a:path>
              <a:path w="2848610" h="2519045">
                <a:moveTo>
                  <a:pt x="1120012" y="1899077"/>
                </a:moveTo>
                <a:lnTo>
                  <a:pt x="1120012" y="1919067"/>
                </a:lnTo>
                <a:lnTo>
                  <a:pt x="1129439" y="1919067"/>
                </a:lnTo>
                <a:lnTo>
                  <a:pt x="1120012" y="1899077"/>
                </a:lnTo>
                <a:close/>
              </a:path>
              <a:path w="2848610" h="2519045">
                <a:moveTo>
                  <a:pt x="1129439" y="1899077"/>
                </a:moveTo>
                <a:lnTo>
                  <a:pt x="1120012" y="1899077"/>
                </a:lnTo>
                <a:lnTo>
                  <a:pt x="1129439" y="1919067"/>
                </a:lnTo>
                <a:lnTo>
                  <a:pt x="1129439" y="1899077"/>
                </a:lnTo>
                <a:close/>
              </a:path>
              <a:path w="2848610" h="2519045">
                <a:moveTo>
                  <a:pt x="1134253" y="1899077"/>
                </a:moveTo>
                <a:lnTo>
                  <a:pt x="1129439" y="1899077"/>
                </a:lnTo>
                <a:lnTo>
                  <a:pt x="1129439" y="1919067"/>
                </a:lnTo>
                <a:lnTo>
                  <a:pt x="1134253" y="1919067"/>
                </a:lnTo>
                <a:lnTo>
                  <a:pt x="1134253" y="1899077"/>
                </a:lnTo>
                <a:close/>
              </a:path>
              <a:path w="2848610" h="2519045">
                <a:moveTo>
                  <a:pt x="1144081" y="1899077"/>
                </a:moveTo>
                <a:lnTo>
                  <a:pt x="1134253" y="1899077"/>
                </a:lnTo>
                <a:lnTo>
                  <a:pt x="1134253" y="1919067"/>
                </a:lnTo>
                <a:lnTo>
                  <a:pt x="1144081" y="1919067"/>
                </a:lnTo>
                <a:lnTo>
                  <a:pt x="1144081" y="1899077"/>
                </a:lnTo>
                <a:close/>
              </a:path>
              <a:path w="2848610" h="2519045">
                <a:moveTo>
                  <a:pt x="1086316" y="1879087"/>
                </a:moveTo>
                <a:lnTo>
                  <a:pt x="1071674" y="1879087"/>
                </a:lnTo>
                <a:lnTo>
                  <a:pt x="1071674" y="1899077"/>
                </a:lnTo>
                <a:lnTo>
                  <a:pt x="1086316" y="1899077"/>
                </a:lnTo>
                <a:lnTo>
                  <a:pt x="1086316" y="1879087"/>
                </a:lnTo>
                <a:close/>
              </a:path>
              <a:path w="2848610" h="2519045">
                <a:moveTo>
                  <a:pt x="1086316" y="1879087"/>
                </a:moveTo>
                <a:lnTo>
                  <a:pt x="1086316" y="1899077"/>
                </a:lnTo>
                <a:lnTo>
                  <a:pt x="1095542" y="1899077"/>
                </a:lnTo>
                <a:lnTo>
                  <a:pt x="1086316" y="1879087"/>
                </a:lnTo>
                <a:close/>
              </a:path>
              <a:path w="2848610" h="2519045">
                <a:moveTo>
                  <a:pt x="1095542" y="1879087"/>
                </a:moveTo>
                <a:lnTo>
                  <a:pt x="1086316" y="1879087"/>
                </a:lnTo>
                <a:lnTo>
                  <a:pt x="1095542" y="1899077"/>
                </a:lnTo>
                <a:lnTo>
                  <a:pt x="1095542" y="1879087"/>
                </a:lnTo>
                <a:close/>
              </a:path>
              <a:path w="2848610" h="2519045">
                <a:moveTo>
                  <a:pt x="1100557" y="1879087"/>
                </a:moveTo>
                <a:lnTo>
                  <a:pt x="1095542" y="1879087"/>
                </a:lnTo>
                <a:lnTo>
                  <a:pt x="1105370" y="1899077"/>
                </a:lnTo>
                <a:lnTo>
                  <a:pt x="1100557" y="1879087"/>
                </a:lnTo>
                <a:close/>
              </a:path>
              <a:path w="2848610" h="2519045">
                <a:moveTo>
                  <a:pt x="1110385" y="1879087"/>
                </a:moveTo>
                <a:lnTo>
                  <a:pt x="1100557" y="1879087"/>
                </a:lnTo>
                <a:lnTo>
                  <a:pt x="1105370" y="1899077"/>
                </a:lnTo>
                <a:lnTo>
                  <a:pt x="1110385" y="1899077"/>
                </a:lnTo>
                <a:lnTo>
                  <a:pt x="1110385" y="1879087"/>
                </a:lnTo>
                <a:close/>
              </a:path>
              <a:path w="2848610" h="2519045">
                <a:moveTo>
                  <a:pt x="1042791" y="1839106"/>
                </a:moveTo>
                <a:lnTo>
                  <a:pt x="1042791" y="1879087"/>
                </a:lnTo>
                <a:lnTo>
                  <a:pt x="1057433" y="1879087"/>
                </a:lnTo>
                <a:lnTo>
                  <a:pt x="1047605" y="1859096"/>
                </a:lnTo>
                <a:lnTo>
                  <a:pt x="1052619" y="1859096"/>
                </a:lnTo>
                <a:lnTo>
                  <a:pt x="1042791" y="1839106"/>
                </a:lnTo>
                <a:close/>
              </a:path>
              <a:path w="2848610" h="2519045">
                <a:moveTo>
                  <a:pt x="1057433" y="1839106"/>
                </a:moveTo>
                <a:lnTo>
                  <a:pt x="1047605" y="1839106"/>
                </a:lnTo>
                <a:lnTo>
                  <a:pt x="1052619" y="1859096"/>
                </a:lnTo>
                <a:lnTo>
                  <a:pt x="1047605" y="1859096"/>
                </a:lnTo>
                <a:lnTo>
                  <a:pt x="1057433" y="1879087"/>
                </a:lnTo>
                <a:lnTo>
                  <a:pt x="1057433" y="1839106"/>
                </a:lnTo>
                <a:close/>
              </a:path>
              <a:path w="2848610" h="2519045">
                <a:moveTo>
                  <a:pt x="1061846" y="1839106"/>
                </a:moveTo>
                <a:lnTo>
                  <a:pt x="1057433" y="1839106"/>
                </a:lnTo>
                <a:lnTo>
                  <a:pt x="1057433" y="1879087"/>
                </a:lnTo>
                <a:lnTo>
                  <a:pt x="1066659" y="1879087"/>
                </a:lnTo>
                <a:lnTo>
                  <a:pt x="1066659" y="1859096"/>
                </a:lnTo>
                <a:lnTo>
                  <a:pt x="1061846" y="1839106"/>
                </a:lnTo>
                <a:close/>
              </a:path>
              <a:path w="2848610" h="2519045">
                <a:moveTo>
                  <a:pt x="1076488" y="1859096"/>
                </a:moveTo>
                <a:lnTo>
                  <a:pt x="1066659" y="1859096"/>
                </a:lnTo>
                <a:lnTo>
                  <a:pt x="1066659" y="1879087"/>
                </a:lnTo>
                <a:lnTo>
                  <a:pt x="1076488" y="1859096"/>
                </a:lnTo>
                <a:close/>
              </a:path>
              <a:path w="2848610" h="2519045">
                <a:moveTo>
                  <a:pt x="1091130" y="1859096"/>
                </a:moveTo>
                <a:lnTo>
                  <a:pt x="1076488" y="1859096"/>
                </a:lnTo>
                <a:lnTo>
                  <a:pt x="1066659" y="1879087"/>
                </a:lnTo>
                <a:lnTo>
                  <a:pt x="1091130" y="1879087"/>
                </a:lnTo>
                <a:lnTo>
                  <a:pt x="1091130" y="1859096"/>
                </a:lnTo>
                <a:close/>
              </a:path>
              <a:path w="2848610" h="2519045">
                <a:moveTo>
                  <a:pt x="1032963" y="1819116"/>
                </a:moveTo>
                <a:lnTo>
                  <a:pt x="1018722" y="1819116"/>
                </a:lnTo>
                <a:lnTo>
                  <a:pt x="1018722" y="1859096"/>
                </a:lnTo>
                <a:lnTo>
                  <a:pt x="1032963" y="1859096"/>
                </a:lnTo>
                <a:lnTo>
                  <a:pt x="1032963" y="1839106"/>
                </a:lnTo>
                <a:lnTo>
                  <a:pt x="1037776" y="1839106"/>
                </a:lnTo>
                <a:lnTo>
                  <a:pt x="1032963" y="1819116"/>
                </a:lnTo>
                <a:close/>
              </a:path>
              <a:path w="2848610" h="2519045">
                <a:moveTo>
                  <a:pt x="1032963" y="1839106"/>
                </a:moveTo>
                <a:lnTo>
                  <a:pt x="1032963" y="1859096"/>
                </a:lnTo>
                <a:lnTo>
                  <a:pt x="1042791" y="1859096"/>
                </a:lnTo>
                <a:lnTo>
                  <a:pt x="1032963" y="1839106"/>
                </a:lnTo>
                <a:close/>
              </a:path>
              <a:path w="2848610" h="2519045">
                <a:moveTo>
                  <a:pt x="1042791" y="1839106"/>
                </a:moveTo>
                <a:lnTo>
                  <a:pt x="1032963" y="1839106"/>
                </a:lnTo>
                <a:lnTo>
                  <a:pt x="1042791" y="1859096"/>
                </a:lnTo>
                <a:lnTo>
                  <a:pt x="1042791" y="1839106"/>
                </a:lnTo>
                <a:close/>
              </a:path>
              <a:path w="2848610" h="2519045">
                <a:moveTo>
                  <a:pt x="1047605" y="1839106"/>
                </a:moveTo>
                <a:lnTo>
                  <a:pt x="1042791" y="1839106"/>
                </a:lnTo>
                <a:lnTo>
                  <a:pt x="1052619" y="1859096"/>
                </a:lnTo>
                <a:lnTo>
                  <a:pt x="1047605" y="1839106"/>
                </a:lnTo>
                <a:close/>
              </a:path>
              <a:path w="2848610" h="2519045">
                <a:moveTo>
                  <a:pt x="980211" y="1799125"/>
                </a:moveTo>
                <a:lnTo>
                  <a:pt x="980211" y="1819116"/>
                </a:lnTo>
                <a:lnTo>
                  <a:pt x="985025" y="1839106"/>
                </a:lnTo>
                <a:lnTo>
                  <a:pt x="994252" y="1839106"/>
                </a:lnTo>
                <a:lnTo>
                  <a:pt x="994252" y="1819116"/>
                </a:lnTo>
                <a:lnTo>
                  <a:pt x="989438" y="1819116"/>
                </a:lnTo>
                <a:lnTo>
                  <a:pt x="980211" y="1799125"/>
                </a:lnTo>
                <a:close/>
              </a:path>
              <a:path w="2848610" h="2519045">
                <a:moveTo>
                  <a:pt x="994252" y="1819116"/>
                </a:moveTo>
                <a:lnTo>
                  <a:pt x="994252" y="1839106"/>
                </a:lnTo>
                <a:lnTo>
                  <a:pt x="999266" y="1839106"/>
                </a:lnTo>
                <a:lnTo>
                  <a:pt x="994252" y="1819116"/>
                </a:lnTo>
                <a:close/>
              </a:path>
              <a:path w="2848610" h="2519045">
                <a:moveTo>
                  <a:pt x="994252" y="1819116"/>
                </a:moveTo>
                <a:lnTo>
                  <a:pt x="999266" y="1839106"/>
                </a:lnTo>
                <a:lnTo>
                  <a:pt x="1004080" y="1839106"/>
                </a:lnTo>
                <a:lnTo>
                  <a:pt x="994252" y="1819116"/>
                </a:lnTo>
                <a:close/>
              </a:path>
              <a:path w="2848610" h="2519045">
                <a:moveTo>
                  <a:pt x="1004080" y="1799125"/>
                </a:moveTo>
                <a:lnTo>
                  <a:pt x="989438" y="1799125"/>
                </a:lnTo>
                <a:lnTo>
                  <a:pt x="989438" y="1819116"/>
                </a:lnTo>
                <a:lnTo>
                  <a:pt x="994252" y="1819116"/>
                </a:lnTo>
                <a:lnTo>
                  <a:pt x="1004080" y="1839106"/>
                </a:lnTo>
                <a:lnTo>
                  <a:pt x="1004080" y="1799125"/>
                </a:lnTo>
                <a:close/>
              </a:path>
              <a:path w="2848610" h="2519045">
                <a:moveTo>
                  <a:pt x="1004080" y="1819116"/>
                </a:moveTo>
                <a:lnTo>
                  <a:pt x="1004080" y="1839106"/>
                </a:lnTo>
                <a:lnTo>
                  <a:pt x="1013908" y="1839106"/>
                </a:lnTo>
                <a:lnTo>
                  <a:pt x="1004080" y="1819116"/>
                </a:lnTo>
                <a:close/>
              </a:path>
              <a:path w="2848610" h="2519045">
                <a:moveTo>
                  <a:pt x="1009094" y="1819116"/>
                </a:moveTo>
                <a:lnTo>
                  <a:pt x="1004080" y="1819116"/>
                </a:lnTo>
                <a:lnTo>
                  <a:pt x="1013908" y="1839106"/>
                </a:lnTo>
                <a:lnTo>
                  <a:pt x="1009094" y="1819116"/>
                </a:lnTo>
                <a:close/>
              </a:path>
              <a:path w="2848610" h="2519045">
                <a:moveTo>
                  <a:pt x="1018722" y="1819116"/>
                </a:moveTo>
                <a:lnTo>
                  <a:pt x="1009094" y="1819116"/>
                </a:lnTo>
                <a:lnTo>
                  <a:pt x="1013908" y="1839106"/>
                </a:lnTo>
                <a:lnTo>
                  <a:pt x="1018722" y="1839106"/>
                </a:lnTo>
                <a:lnTo>
                  <a:pt x="1018722" y="1819116"/>
                </a:lnTo>
                <a:close/>
              </a:path>
              <a:path w="2848610" h="2519045">
                <a:moveTo>
                  <a:pt x="965369" y="1779135"/>
                </a:moveTo>
                <a:lnTo>
                  <a:pt x="965369" y="1819116"/>
                </a:lnTo>
                <a:lnTo>
                  <a:pt x="975197" y="1819116"/>
                </a:lnTo>
                <a:lnTo>
                  <a:pt x="975197" y="1799125"/>
                </a:lnTo>
                <a:lnTo>
                  <a:pt x="965369" y="1779135"/>
                </a:lnTo>
                <a:close/>
              </a:path>
              <a:path w="2848610" h="2519045">
                <a:moveTo>
                  <a:pt x="980211" y="1779135"/>
                </a:moveTo>
                <a:lnTo>
                  <a:pt x="970383" y="1779135"/>
                </a:lnTo>
                <a:lnTo>
                  <a:pt x="975197" y="1799125"/>
                </a:lnTo>
                <a:lnTo>
                  <a:pt x="975197" y="1819116"/>
                </a:lnTo>
                <a:lnTo>
                  <a:pt x="980211" y="1819116"/>
                </a:lnTo>
                <a:lnTo>
                  <a:pt x="980211" y="1779135"/>
                </a:lnTo>
                <a:close/>
              </a:path>
              <a:path w="2848610" h="2519045">
                <a:moveTo>
                  <a:pt x="980211" y="1779135"/>
                </a:moveTo>
                <a:lnTo>
                  <a:pt x="980211" y="1799125"/>
                </a:lnTo>
                <a:lnTo>
                  <a:pt x="989438" y="1819116"/>
                </a:lnTo>
                <a:lnTo>
                  <a:pt x="989438" y="1799125"/>
                </a:lnTo>
                <a:lnTo>
                  <a:pt x="985025" y="1799125"/>
                </a:lnTo>
                <a:lnTo>
                  <a:pt x="980211" y="1779135"/>
                </a:lnTo>
                <a:close/>
              </a:path>
              <a:path w="2848610" h="2519045">
                <a:moveTo>
                  <a:pt x="926858" y="1759145"/>
                </a:moveTo>
                <a:lnTo>
                  <a:pt x="926858" y="1779135"/>
                </a:lnTo>
                <a:lnTo>
                  <a:pt x="931672" y="1799125"/>
                </a:lnTo>
                <a:lnTo>
                  <a:pt x="955741" y="1799125"/>
                </a:lnTo>
                <a:lnTo>
                  <a:pt x="955741" y="1779135"/>
                </a:lnTo>
                <a:lnTo>
                  <a:pt x="936687" y="1779135"/>
                </a:lnTo>
                <a:lnTo>
                  <a:pt x="926858" y="1759145"/>
                </a:lnTo>
                <a:close/>
              </a:path>
              <a:path w="2848610" h="2519045">
                <a:moveTo>
                  <a:pt x="955741" y="1779135"/>
                </a:moveTo>
                <a:lnTo>
                  <a:pt x="955741" y="1799125"/>
                </a:lnTo>
                <a:lnTo>
                  <a:pt x="960555" y="1799125"/>
                </a:lnTo>
                <a:lnTo>
                  <a:pt x="955741" y="1779135"/>
                </a:lnTo>
                <a:close/>
              </a:path>
              <a:path w="2848610" h="2519045">
                <a:moveTo>
                  <a:pt x="955741" y="1779135"/>
                </a:moveTo>
                <a:lnTo>
                  <a:pt x="960555" y="1799125"/>
                </a:lnTo>
                <a:lnTo>
                  <a:pt x="965369" y="1799125"/>
                </a:lnTo>
                <a:lnTo>
                  <a:pt x="955741" y="1779135"/>
                </a:lnTo>
                <a:close/>
              </a:path>
              <a:path w="2848610" h="2519045">
                <a:moveTo>
                  <a:pt x="965369" y="1779135"/>
                </a:moveTo>
                <a:lnTo>
                  <a:pt x="955741" y="1779135"/>
                </a:lnTo>
                <a:lnTo>
                  <a:pt x="965369" y="1799125"/>
                </a:lnTo>
                <a:lnTo>
                  <a:pt x="965369" y="1779135"/>
                </a:lnTo>
                <a:close/>
              </a:path>
              <a:path w="2848610" h="2519045">
                <a:moveTo>
                  <a:pt x="970383" y="1779135"/>
                </a:moveTo>
                <a:lnTo>
                  <a:pt x="965369" y="1779135"/>
                </a:lnTo>
                <a:lnTo>
                  <a:pt x="975197" y="1799125"/>
                </a:lnTo>
                <a:lnTo>
                  <a:pt x="970383" y="1779135"/>
                </a:lnTo>
                <a:close/>
              </a:path>
              <a:path w="2848610" h="2519045">
                <a:moveTo>
                  <a:pt x="912617" y="1739155"/>
                </a:moveTo>
                <a:lnTo>
                  <a:pt x="912617" y="1779135"/>
                </a:lnTo>
                <a:lnTo>
                  <a:pt x="917030" y="1779135"/>
                </a:lnTo>
                <a:lnTo>
                  <a:pt x="917030" y="1759145"/>
                </a:lnTo>
                <a:lnTo>
                  <a:pt x="921844" y="1759145"/>
                </a:lnTo>
                <a:lnTo>
                  <a:pt x="912617" y="1739155"/>
                </a:lnTo>
                <a:close/>
              </a:path>
              <a:path w="2848610" h="2519045">
                <a:moveTo>
                  <a:pt x="926858" y="1739155"/>
                </a:moveTo>
                <a:lnTo>
                  <a:pt x="917030" y="1739155"/>
                </a:lnTo>
                <a:lnTo>
                  <a:pt x="921844" y="1759145"/>
                </a:lnTo>
                <a:lnTo>
                  <a:pt x="917030" y="1759145"/>
                </a:lnTo>
                <a:lnTo>
                  <a:pt x="917030" y="1779135"/>
                </a:lnTo>
                <a:lnTo>
                  <a:pt x="926858" y="1779135"/>
                </a:lnTo>
                <a:lnTo>
                  <a:pt x="926858" y="1739155"/>
                </a:lnTo>
                <a:close/>
              </a:path>
              <a:path w="2848610" h="2519045">
                <a:moveTo>
                  <a:pt x="931672" y="1739155"/>
                </a:moveTo>
                <a:lnTo>
                  <a:pt x="926858" y="1739155"/>
                </a:lnTo>
                <a:lnTo>
                  <a:pt x="926858" y="1759145"/>
                </a:lnTo>
                <a:lnTo>
                  <a:pt x="936687" y="1779135"/>
                </a:lnTo>
                <a:lnTo>
                  <a:pt x="936687" y="1759145"/>
                </a:lnTo>
                <a:lnTo>
                  <a:pt x="931672" y="1739155"/>
                </a:lnTo>
                <a:close/>
              </a:path>
              <a:path w="2848610" h="2519045">
                <a:moveTo>
                  <a:pt x="950727" y="1759145"/>
                </a:moveTo>
                <a:lnTo>
                  <a:pt x="936687" y="1759145"/>
                </a:lnTo>
                <a:lnTo>
                  <a:pt x="936687" y="1779135"/>
                </a:lnTo>
                <a:lnTo>
                  <a:pt x="950727" y="1779135"/>
                </a:lnTo>
                <a:lnTo>
                  <a:pt x="950727" y="1759145"/>
                </a:lnTo>
                <a:close/>
              </a:path>
              <a:path w="2848610" h="2519045">
                <a:moveTo>
                  <a:pt x="888147" y="1719164"/>
                </a:moveTo>
                <a:lnTo>
                  <a:pt x="888147" y="1739155"/>
                </a:lnTo>
                <a:lnTo>
                  <a:pt x="892961" y="1759145"/>
                </a:lnTo>
                <a:lnTo>
                  <a:pt x="902789" y="1759145"/>
                </a:lnTo>
                <a:lnTo>
                  <a:pt x="902789" y="1739155"/>
                </a:lnTo>
                <a:lnTo>
                  <a:pt x="897975" y="1739155"/>
                </a:lnTo>
                <a:lnTo>
                  <a:pt x="888147" y="1719164"/>
                </a:lnTo>
                <a:close/>
              </a:path>
              <a:path w="2848610" h="2519045">
                <a:moveTo>
                  <a:pt x="902789" y="1739155"/>
                </a:moveTo>
                <a:lnTo>
                  <a:pt x="902789" y="1759145"/>
                </a:lnTo>
                <a:lnTo>
                  <a:pt x="907804" y="1759145"/>
                </a:lnTo>
                <a:lnTo>
                  <a:pt x="902789" y="1739155"/>
                </a:lnTo>
                <a:close/>
              </a:path>
              <a:path w="2848610" h="2519045">
                <a:moveTo>
                  <a:pt x="902789" y="1739155"/>
                </a:moveTo>
                <a:lnTo>
                  <a:pt x="907804" y="1759145"/>
                </a:lnTo>
                <a:lnTo>
                  <a:pt x="912617" y="1759145"/>
                </a:lnTo>
                <a:lnTo>
                  <a:pt x="902789" y="1739155"/>
                </a:lnTo>
                <a:close/>
              </a:path>
              <a:path w="2848610" h="2519045">
                <a:moveTo>
                  <a:pt x="912617" y="1719164"/>
                </a:moveTo>
                <a:lnTo>
                  <a:pt x="897975" y="1719164"/>
                </a:lnTo>
                <a:lnTo>
                  <a:pt x="897975" y="1739155"/>
                </a:lnTo>
                <a:lnTo>
                  <a:pt x="902789" y="1739155"/>
                </a:lnTo>
                <a:lnTo>
                  <a:pt x="912617" y="1759145"/>
                </a:lnTo>
                <a:lnTo>
                  <a:pt x="912617" y="1719164"/>
                </a:lnTo>
                <a:close/>
              </a:path>
              <a:path w="2848610" h="2519045">
                <a:moveTo>
                  <a:pt x="917030" y="1739155"/>
                </a:moveTo>
                <a:lnTo>
                  <a:pt x="912617" y="1739155"/>
                </a:lnTo>
                <a:lnTo>
                  <a:pt x="921844" y="1759145"/>
                </a:lnTo>
                <a:lnTo>
                  <a:pt x="917030" y="1739155"/>
                </a:lnTo>
                <a:close/>
              </a:path>
              <a:path w="2848610" h="2519045">
                <a:moveTo>
                  <a:pt x="892961" y="1699174"/>
                </a:moveTo>
                <a:lnTo>
                  <a:pt x="873906" y="1699174"/>
                </a:lnTo>
                <a:lnTo>
                  <a:pt x="873906" y="1739155"/>
                </a:lnTo>
                <a:lnTo>
                  <a:pt x="888147" y="1739155"/>
                </a:lnTo>
                <a:lnTo>
                  <a:pt x="888147" y="1719164"/>
                </a:lnTo>
                <a:lnTo>
                  <a:pt x="892961" y="1719164"/>
                </a:lnTo>
                <a:lnTo>
                  <a:pt x="892961" y="1699174"/>
                </a:lnTo>
                <a:close/>
              </a:path>
              <a:path w="2848610" h="2519045">
                <a:moveTo>
                  <a:pt x="897975" y="1719164"/>
                </a:moveTo>
                <a:lnTo>
                  <a:pt x="888147" y="1719164"/>
                </a:lnTo>
                <a:lnTo>
                  <a:pt x="897975" y="1739155"/>
                </a:lnTo>
                <a:lnTo>
                  <a:pt x="897975" y="1719164"/>
                </a:lnTo>
                <a:close/>
              </a:path>
              <a:path w="2848610" h="2519045">
                <a:moveTo>
                  <a:pt x="849436" y="1679184"/>
                </a:moveTo>
                <a:lnTo>
                  <a:pt x="844622" y="1679184"/>
                </a:lnTo>
                <a:lnTo>
                  <a:pt x="844622" y="1699174"/>
                </a:lnTo>
                <a:lnTo>
                  <a:pt x="835396" y="1699174"/>
                </a:lnTo>
                <a:lnTo>
                  <a:pt x="840210" y="1719164"/>
                </a:lnTo>
                <a:lnTo>
                  <a:pt x="849436" y="1719164"/>
                </a:lnTo>
                <a:lnTo>
                  <a:pt x="849436" y="1699174"/>
                </a:lnTo>
                <a:lnTo>
                  <a:pt x="844622" y="1699174"/>
                </a:lnTo>
                <a:lnTo>
                  <a:pt x="835396" y="1679184"/>
                </a:lnTo>
                <a:lnTo>
                  <a:pt x="849436" y="1679184"/>
                </a:lnTo>
                <a:close/>
              </a:path>
              <a:path w="2848610" h="2519045">
                <a:moveTo>
                  <a:pt x="849436" y="1699174"/>
                </a:moveTo>
                <a:lnTo>
                  <a:pt x="849436" y="1719164"/>
                </a:lnTo>
                <a:lnTo>
                  <a:pt x="854451" y="1719164"/>
                </a:lnTo>
                <a:lnTo>
                  <a:pt x="849436" y="1699174"/>
                </a:lnTo>
                <a:close/>
              </a:path>
              <a:path w="2848610" h="2519045">
                <a:moveTo>
                  <a:pt x="849436" y="1699174"/>
                </a:moveTo>
                <a:lnTo>
                  <a:pt x="854451" y="1719164"/>
                </a:lnTo>
                <a:lnTo>
                  <a:pt x="859264" y="1719164"/>
                </a:lnTo>
                <a:lnTo>
                  <a:pt x="849436" y="1699174"/>
                </a:lnTo>
                <a:close/>
              </a:path>
              <a:path w="2848610" h="2519045">
                <a:moveTo>
                  <a:pt x="854451" y="1679184"/>
                </a:moveTo>
                <a:lnTo>
                  <a:pt x="849436" y="1679184"/>
                </a:lnTo>
                <a:lnTo>
                  <a:pt x="849436" y="1699174"/>
                </a:lnTo>
                <a:lnTo>
                  <a:pt x="859264" y="1719164"/>
                </a:lnTo>
                <a:lnTo>
                  <a:pt x="859264" y="1699174"/>
                </a:lnTo>
                <a:lnTo>
                  <a:pt x="854451" y="1699174"/>
                </a:lnTo>
                <a:lnTo>
                  <a:pt x="854451" y="1679184"/>
                </a:lnTo>
                <a:close/>
              </a:path>
              <a:path w="2848610" h="2519045">
                <a:moveTo>
                  <a:pt x="859264" y="1699174"/>
                </a:moveTo>
                <a:lnTo>
                  <a:pt x="859264" y="1719164"/>
                </a:lnTo>
                <a:lnTo>
                  <a:pt x="869093" y="1719164"/>
                </a:lnTo>
                <a:lnTo>
                  <a:pt x="859264" y="1699174"/>
                </a:lnTo>
                <a:close/>
              </a:path>
              <a:path w="2848610" h="2519045">
                <a:moveTo>
                  <a:pt x="869093" y="1699174"/>
                </a:moveTo>
                <a:lnTo>
                  <a:pt x="859264" y="1699174"/>
                </a:lnTo>
                <a:lnTo>
                  <a:pt x="869093" y="1719164"/>
                </a:lnTo>
                <a:lnTo>
                  <a:pt x="869093" y="1699174"/>
                </a:lnTo>
                <a:close/>
              </a:path>
              <a:path w="2848610" h="2519045">
                <a:moveTo>
                  <a:pt x="873906" y="1699174"/>
                </a:moveTo>
                <a:lnTo>
                  <a:pt x="869093" y="1699174"/>
                </a:lnTo>
                <a:lnTo>
                  <a:pt x="869093" y="1719164"/>
                </a:lnTo>
                <a:lnTo>
                  <a:pt x="873906" y="1719164"/>
                </a:lnTo>
                <a:lnTo>
                  <a:pt x="873906" y="1699174"/>
                </a:lnTo>
                <a:close/>
              </a:path>
              <a:path w="2848610" h="2519045">
                <a:moveTo>
                  <a:pt x="820553" y="1659193"/>
                </a:moveTo>
                <a:lnTo>
                  <a:pt x="820553" y="1699174"/>
                </a:lnTo>
                <a:lnTo>
                  <a:pt x="825568" y="1699174"/>
                </a:lnTo>
                <a:lnTo>
                  <a:pt x="825568" y="1679184"/>
                </a:lnTo>
                <a:lnTo>
                  <a:pt x="830382" y="1679184"/>
                </a:lnTo>
                <a:lnTo>
                  <a:pt x="820553" y="1659193"/>
                </a:lnTo>
                <a:close/>
              </a:path>
              <a:path w="2848610" h="2519045">
                <a:moveTo>
                  <a:pt x="835396" y="1659193"/>
                </a:moveTo>
                <a:lnTo>
                  <a:pt x="825568" y="1659193"/>
                </a:lnTo>
                <a:lnTo>
                  <a:pt x="830382" y="1679184"/>
                </a:lnTo>
                <a:lnTo>
                  <a:pt x="825568" y="1679184"/>
                </a:lnTo>
                <a:lnTo>
                  <a:pt x="825568" y="1699174"/>
                </a:lnTo>
                <a:lnTo>
                  <a:pt x="835396" y="1699174"/>
                </a:lnTo>
                <a:lnTo>
                  <a:pt x="835396" y="1659193"/>
                </a:lnTo>
                <a:close/>
              </a:path>
              <a:path w="2848610" h="2519045">
                <a:moveTo>
                  <a:pt x="840210" y="1659193"/>
                </a:moveTo>
                <a:lnTo>
                  <a:pt x="835396" y="1659193"/>
                </a:lnTo>
                <a:lnTo>
                  <a:pt x="835396" y="1679184"/>
                </a:lnTo>
                <a:lnTo>
                  <a:pt x="844622" y="1699174"/>
                </a:lnTo>
                <a:lnTo>
                  <a:pt x="844622" y="1679184"/>
                </a:lnTo>
                <a:lnTo>
                  <a:pt x="840210" y="1659193"/>
                </a:lnTo>
                <a:close/>
              </a:path>
              <a:path w="2848610" h="2519045">
                <a:moveTo>
                  <a:pt x="810926" y="1659193"/>
                </a:moveTo>
                <a:lnTo>
                  <a:pt x="796685" y="1659193"/>
                </a:lnTo>
                <a:lnTo>
                  <a:pt x="796685" y="1679184"/>
                </a:lnTo>
                <a:lnTo>
                  <a:pt x="810926" y="1679184"/>
                </a:lnTo>
                <a:lnTo>
                  <a:pt x="810926" y="1659193"/>
                </a:lnTo>
                <a:close/>
              </a:path>
              <a:path w="2848610" h="2519045">
                <a:moveTo>
                  <a:pt x="810926" y="1659193"/>
                </a:moveTo>
                <a:lnTo>
                  <a:pt x="810926" y="1679184"/>
                </a:lnTo>
                <a:lnTo>
                  <a:pt x="820553" y="1679184"/>
                </a:lnTo>
                <a:lnTo>
                  <a:pt x="810926" y="1659193"/>
                </a:lnTo>
                <a:close/>
              </a:path>
              <a:path w="2848610" h="2519045">
                <a:moveTo>
                  <a:pt x="820553" y="1659193"/>
                </a:moveTo>
                <a:lnTo>
                  <a:pt x="810926" y="1659193"/>
                </a:lnTo>
                <a:lnTo>
                  <a:pt x="820553" y="1679184"/>
                </a:lnTo>
                <a:lnTo>
                  <a:pt x="820553" y="1659193"/>
                </a:lnTo>
                <a:close/>
              </a:path>
              <a:path w="2848610" h="2519045">
                <a:moveTo>
                  <a:pt x="825568" y="1659193"/>
                </a:moveTo>
                <a:lnTo>
                  <a:pt x="820553" y="1659193"/>
                </a:lnTo>
                <a:lnTo>
                  <a:pt x="830382" y="1679184"/>
                </a:lnTo>
                <a:lnTo>
                  <a:pt x="825568" y="1659193"/>
                </a:lnTo>
                <a:close/>
              </a:path>
              <a:path w="2848610" h="2519045">
                <a:moveTo>
                  <a:pt x="782043" y="1619213"/>
                </a:moveTo>
                <a:lnTo>
                  <a:pt x="782043" y="1659193"/>
                </a:lnTo>
                <a:lnTo>
                  <a:pt x="791671" y="1659193"/>
                </a:lnTo>
                <a:lnTo>
                  <a:pt x="791671" y="1639203"/>
                </a:lnTo>
                <a:lnTo>
                  <a:pt x="782043" y="1619213"/>
                </a:lnTo>
                <a:close/>
              </a:path>
              <a:path w="2848610" h="2519045">
                <a:moveTo>
                  <a:pt x="791671" y="1639203"/>
                </a:moveTo>
                <a:lnTo>
                  <a:pt x="791671" y="1659193"/>
                </a:lnTo>
                <a:lnTo>
                  <a:pt x="801499" y="1659193"/>
                </a:lnTo>
                <a:lnTo>
                  <a:pt x="791671" y="1639203"/>
                </a:lnTo>
                <a:close/>
              </a:path>
              <a:path w="2848610" h="2519045">
                <a:moveTo>
                  <a:pt x="796685" y="1619213"/>
                </a:moveTo>
                <a:lnTo>
                  <a:pt x="786857" y="1619213"/>
                </a:lnTo>
                <a:lnTo>
                  <a:pt x="791671" y="1639203"/>
                </a:lnTo>
                <a:lnTo>
                  <a:pt x="801499" y="1659193"/>
                </a:lnTo>
                <a:lnTo>
                  <a:pt x="801499" y="1639203"/>
                </a:lnTo>
                <a:lnTo>
                  <a:pt x="796685" y="1639203"/>
                </a:lnTo>
                <a:lnTo>
                  <a:pt x="796685" y="1619213"/>
                </a:lnTo>
                <a:close/>
              </a:path>
              <a:path w="2848610" h="2519045">
                <a:moveTo>
                  <a:pt x="805911" y="1639203"/>
                </a:moveTo>
                <a:lnTo>
                  <a:pt x="801499" y="1639203"/>
                </a:lnTo>
                <a:lnTo>
                  <a:pt x="801499" y="1659193"/>
                </a:lnTo>
                <a:lnTo>
                  <a:pt x="805911" y="1659193"/>
                </a:lnTo>
                <a:lnTo>
                  <a:pt x="805911" y="1639203"/>
                </a:lnTo>
                <a:close/>
              </a:path>
              <a:path w="2848610" h="2519045">
                <a:moveTo>
                  <a:pt x="815740" y="1639203"/>
                </a:moveTo>
                <a:lnTo>
                  <a:pt x="805911" y="1639203"/>
                </a:lnTo>
                <a:lnTo>
                  <a:pt x="805911" y="1659193"/>
                </a:lnTo>
                <a:lnTo>
                  <a:pt x="815740" y="1659193"/>
                </a:lnTo>
                <a:lnTo>
                  <a:pt x="815740" y="1639203"/>
                </a:lnTo>
                <a:close/>
              </a:path>
              <a:path w="2848610" h="2519045">
                <a:moveTo>
                  <a:pt x="772215" y="1619213"/>
                </a:moveTo>
                <a:lnTo>
                  <a:pt x="757974" y="1619213"/>
                </a:lnTo>
                <a:lnTo>
                  <a:pt x="762788" y="1639203"/>
                </a:lnTo>
                <a:lnTo>
                  <a:pt x="772215" y="1639203"/>
                </a:lnTo>
                <a:lnTo>
                  <a:pt x="772215" y="1619213"/>
                </a:lnTo>
                <a:close/>
              </a:path>
              <a:path w="2848610" h="2519045">
                <a:moveTo>
                  <a:pt x="772215" y="1619213"/>
                </a:moveTo>
                <a:lnTo>
                  <a:pt x="772215" y="1639203"/>
                </a:lnTo>
                <a:lnTo>
                  <a:pt x="777029" y="1639203"/>
                </a:lnTo>
                <a:lnTo>
                  <a:pt x="772215" y="1619213"/>
                </a:lnTo>
                <a:close/>
              </a:path>
              <a:path w="2848610" h="2519045">
                <a:moveTo>
                  <a:pt x="772215" y="1619213"/>
                </a:moveTo>
                <a:lnTo>
                  <a:pt x="777029" y="1639203"/>
                </a:lnTo>
                <a:lnTo>
                  <a:pt x="782043" y="1639203"/>
                </a:lnTo>
                <a:lnTo>
                  <a:pt x="772215" y="1619213"/>
                </a:lnTo>
                <a:close/>
              </a:path>
              <a:path w="2848610" h="2519045">
                <a:moveTo>
                  <a:pt x="782043" y="1619213"/>
                </a:moveTo>
                <a:lnTo>
                  <a:pt x="772215" y="1619213"/>
                </a:lnTo>
                <a:lnTo>
                  <a:pt x="782043" y="1639203"/>
                </a:lnTo>
                <a:lnTo>
                  <a:pt x="782043" y="1619213"/>
                </a:lnTo>
                <a:close/>
              </a:path>
              <a:path w="2848610" h="2519045">
                <a:moveTo>
                  <a:pt x="786857" y="1619213"/>
                </a:moveTo>
                <a:lnTo>
                  <a:pt x="782043" y="1619213"/>
                </a:lnTo>
                <a:lnTo>
                  <a:pt x="791671" y="1639203"/>
                </a:lnTo>
                <a:lnTo>
                  <a:pt x="786857" y="1619213"/>
                </a:lnTo>
                <a:close/>
              </a:path>
              <a:path w="2848610" h="2519045">
                <a:moveTo>
                  <a:pt x="796685" y="1619213"/>
                </a:moveTo>
                <a:lnTo>
                  <a:pt x="796685" y="1639203"/>
                </a:lnTo>
                <a:lnTo>
                  <a:pt x="801499" y="1639203"/>
                </a:lnTo>
                <a:lnTo>
                  <a:pt x="796685" y="1619213"/>
                </a:lnTo>
                <a:close/>
              </a:path>
              <a:path w="2848610" h="2519045">
                <a:moveTo>
                  <a:pt x="743332" y="1579232"/>
                </a:moveTo>
                <a:lnTo>
                  <a:pt x="743332" y="1619213"/>
                </a:lnTo>
                <a:lnTo>
                  <a:pt x="753160" y="1619213"/>
                </a:lnTo>
                <a:lnTo>
                  <a:pt x="753160" y="1599223"/>
                </a:lnTo>
                <a:lnTo>
                  <a:pt x="743332" y="1579232"/>
                </a:lnTo>
                <a:close/>
              </a:path>
              <a:path w="2848610" h="2519045">
                <a:moveTo>
                  <a:pt x="753160" y="1599223"/>
                </a:moveTo>
                <a:lnTo>
                  <a:pt x="753160" y="1619213"/>
                </a:lnTo>
                <a:lnTo>
                  <a:pt x="762788" y="1619213"/>
                </a:lnTo>
                <a:lnTo>
                  <a:pt x="753160" y="1599223"/>
                </a:lnTo>
                <a:close/>
              </a:path>
              <a:path w="2848610" h="2519045">
                <a:moveTo>
                  <a:pt x="757974" y="1579232"/>
                </a:moveTo>
                <a:lnTo>
                  <a:pt x="748146" y="1579232"/>
                </a:lnTo>
                <a:lnTo>
                  <a:pt x="753160" y="1599223"/>
                </a:lnTo>
                <a:lnTo>
                  <a:pt x="762788" y="1619213"/>
                </a:lnTo>
                <a:lnTo>
                  <a:pt x="762788" y="1599223"/>
                </a:lnTo>
                <a:lnTo>
                  <a:pt x="757974" y="1599223"/>
                </a:lnTo>
                <a:lnTo>
                  <a:pt x="757974" y="1579232"/>
                </a:lnTo>
                <a:close/>
              </a:path>
              <a:path w="2848610" h="2519045">
                <a:moveTo>
                  <a:pt x="767802" y="1599223"/>
                </a:moveTo>
                <a:lnTo>
                  <a:pt x="762788" y="1599223"/>
                </a:lnTo>
                <a:lnTo>
                  <a:pt x="762788" y="1619213"/>
                </a:lnTo>
                <a:lnTo>
                  <a:pt x="767802" y="1619213"/>
                </a:lnTo>
                <a:lnTo>
                  <a:pt x="767802" y="1599223"/>
                </a:lnTo>
                <a:close/>
              </a:path>
              <a:path w="2848610" h="2519045">
                <a:moveTo>
                  <a:pt x="777029" y="1599223"/>
                </a:moveTo>
                <a:lnTo>
                  <a:pt x="767802" y="1599223"/>
                </a:lnTo>
                <a:lnTo>
                  <a:pt x="767802" y="1619213"/>
                </a:lnTo>
                <a:lnTo>
                  <a:pt x="777029" y="1619213"/>
                </a:lnTo>
                <a:lnTo>
                  <a:pt x="777029" y="1599223"/>
                </a:lnTo>
                <a:close/>
              </a:path>
              <a:path w="2848610" h="2519045">
                <a:moveTo>
                  <a:pt x="733504" y="1579232"/>
                </a:moveTo>
                <a:lnTo>
                  <a:pt x="719263" y="1579232"/>
                </a:lnTo>
                <a:lnTo>
                  <a:pt x="724277" y="1599223"/>
                </a:lnTo>
                <a:lnTo>
                  <a:pt x="733504" y="1599223"/>
                </a:lnTo>
                <a:lnTo>
                  <a:pt x="733504" y="1579232"/>
                </a:lnTo>
                <a:close/>
              </a:path>
              <a:path w="2848610" h="2519045">
                <a:moveTo>
                  <a:pt x="733504" y="1579232"/>
                </a:moveTo>
                <a:lnTo>
                  <a:pt x="733504" y="1599223"/>
                </a:lnTo>
                <a:lnTo>
                  <a:pt x="738317" y="1599223"/>
                </a:lnTo>
                <a:lnTo>
                  <a:pt x="733504" y="1579232"/>
                </a:lnTo>
                <a:close/>
              </a:path>
              <a:path w="2848610" h="2519045">
                <a:moveTo>
                  <a:pt x="733504" y="1579232"/>
                </a:moveTo>
                <a:lnTo>
                  <a:pt x="738317" y="1599223"/>
                </a:lnTo>
                <a:lnTo>
                  <a:pt x="743332" y="1599223"/>
                </a:lnTo>
                <a:lnTo>
                  <a:pt x="733504" y="1579232"/>
                </a:lnTo>
                <a:close/>
              </a:path>
              <a:path w="2848610" h="2519045">
                <a:moveTo>
                  <a:pt x="743332" y="1579232"/>
                </a:moveTo>
                <a:lnTo>
                  <a:pt x="733504" y="1579232"/>
                </a:lnTo>
                <a:lnTo>
                  <a:pt x="743332" y="1599223"/>
                </a:lnTo>
                <a:lnTo>
                  <a:pt x="743332" y="1579232"/>
                </a:lnTo>
                <a:close/>
              </a:path>
              <a:path w="2848610" h="2519045">
                <a:moveTo>
                  <a:pt x="748146" y="1579232"/>
                </a:moveTo>
                <a:lnTo>
                  <a:pt x="743332" y="1579232"/>
                </a:lnTo>
                <a:lnTo>
                  <a:pt x="753160" y="1599223"/>
                </a:lnTo>
                <a:lnTo>
                  <a:pt x="748146" y="1579232"/>
                </a:lnTo>
                <a:close/>
              </a:path>
              <a:path w="2848610" h="2519045">
                <a:moveTo>
                  <a:pt x="757974" y="1579232"/>
                </a:moveTo>
                <a:lnTo>
                  <a:pt x="757974" y="1599223"/>
                </a:lnTo>
                <a:lnTo>
                  <a:pt x="762788" y="1599223"/>
                </a:lnTo>
                <a:lnTo>
                  <a:pt x="757974" y="1579232"/>
                </a:lnTo>
                <a:close/>
              </a:path>
              <a:path w="2848610" h="2519045">
                <a:moveTo>
                  <a:pt x="714449" y="1539252"/>
                </a:moveTo>
                <a:lnTo>
                  <a:pt x="699807" y="1539252"/>
                </a:lnTo>
                <a:lnTo>
                  <a:pt x="699807" y="1579232"/>
                </a:lnTo>
                <a:lnTo>
                  <a:pt x="704621" y="1579232"/>
                </a:lnTo>
                <a:lnTo>
                  <a:pt x="704621" y="1559242"/>
                </a:lnTo>
                <a:lnTo>
                  <a:pt x="714449" y="1559242"/>
                </a:lnTo>
                <a:lnTo>
                  <a:pt x="714449" y="1539252"/>
                </a:lnTo>
                <a:close/>
              </a:path>
              <a:path w="2848610" h="2519045">
                <a:moveTo>
                  <a:pt x="714449" y="1559242"/>
                </a:moveTo>
                <a:lnTo>
                  <a:pt x="704621" y="1559242"/>
                </a:lnTo>
                <a:lnTo>
                  <a:pt x="704621" y="1579232"/>
                </a:lnTo>
                <a:lnTo>
                  <a:pt x="714449" y="1579232"/>
                </a:lnTo>
                <a:lnTo>
                  <a:pt x="714449" y="1559242"/>
                </a:lnTo>
                <a:close/>
              </a:path>
              <a:path w="2848610" h="2519045">
                <a:moveTo>
                  <a:pt x="714449" y="1559242"/>
                </a:moveTo>
                <a:lnTo>
                  <a:pt x="714449" y="1579232"/>
                </a:lnTo>
                <a:lnTo>
                  <a:pt x="724277" y="1579232"/>
                </a:lnTo>
                <a:lnTo>
                  <a:pt x="714449" y="1559242"/>
                </a:lnTo>
                <a:close/>
              </a:path>
              <a:path w="2848610" h="2519045">
                <a:moveTo>
                  <a:pt x="724277" y="1559242"/>
                </a:moveTo>
                <a:lnTo>
                  <a:pt x="714449" y="1559242"/>
                </a:lnTo>
                <a:lnTo>
                  <a:pt x="724277" y="1579232"/>
                </a:lnTo>
                <a:lnTo>
                  <a:pt x="724277" y="1559242"/>
                </a:lnTo>
                <a:close/>
              </a:path>
              <a:path w="2848610" h="2519045">
                <a:moveTo>
                  <a:pt x="729091" y="1559242"/>
                </a:moveTo>
                <a:lnTo>
                  <a:pt x="724277" y="1559242"/>
                </a:lnTo>
                <a:lnTo>
                  <a:pt x="724277" y="1579232"/>
                </a:lnTo>
                <a:lnTo>
                  <a:pt x="729091" y="1579232"/>
                </a:lnTo>
                <a:lnTo>
                  <a:pt x="729091" y="1559242"/>
                </a:lnTo>
                <a:close/>
              </a:path>
              <a:path w="2848610" h="2519045">
                <a:moveTo>
                  <a:pt x="738317" y="1559242"/>
                </a:moveTo>
                <a:lnTo>
                  <a:pt x="729091" y="1559242"/>
                </a:lnTo>
                <a:lnTo>
                  <a:pt x="729091" y="1579232"/>
                </a:lnTo>
                <a:lnTo>
                  <a:pt x="738317" y="1579232"/>
                </a:lnTo>
                <a:lnTo>
                  <a:pt x="738317" y="1559242"/>
                </a:lnTo>
                <a:close/>
              </a:path>
              <a:path w="2848610" h="2519045">
                <a:moveTo>
                  <a:pt x="680752" y="1519261"/>
                </a:moveTo>
                <a:lnTo>
                  <a:pt x="680752" y="1559242"/>
                </a:lnTo>
                <a:lnTo>
                  <a:pt x="690380" y="1559242"/>
                </a:lnTo>
                <a:lnTo>
                  <a:pt x="690380" y="1539252"/>
                </a:lnTo>
                <a:lnTo>
                  <a:pt x="685566" y="1539252"/>
                </a:lnTo>
                <a:lnTo>
                  <a:pt x="680752" y="1519261"/>
                </a:lnTo>
                <a:close/>
              </a:path>
              <a:path w="2848610" h="2519045">
                <a:moveTo>
                  <a:pt x="690380" y="1539252"/>
                </a:moveTo>
                <a:lnTo>
                  <a:pt x="690380" y="1559242"/>
                </a:lnTo>
                <a:lnTo>
                  <a:pt x="699807" y="1559242"/>
                </a:lnTo>
                <a:lnTo>
                  <a:pt x="690380" y="1539252"/>
                </a:lnTo>
                <a:close/>
              </a:path>
              <a:path w="2848610" h="2519045">
                <a:moveTo>
                  <a:pt x="704621" y="1519261"/>
                </a:moveTo>
                <a:lnTo>
                  <a:pt x="690380" y="1519261"/>
                </a:lnTo>
                <a:lnTo>
                  <a:pt x="690380" y="1539252"/>
                </a:lnTo>
                <a:lnTo>
                  <a:pt x="699807" y="1559242"/>
                </a:lnTo>
                <a:lnTo>
                  <a:pt x="699807" y="1539252"/>
                </a:lnTo>
                <a:lnTo>
                  <a:pt x="704621" y="1539252"/>
                </a:lnTo>
                <a:lnTo>
                  <a:pt x="704621" y="1519261"/>
                </a:lnTo>
                <a:close/>
              </a:path>
              <a:path w="2848610" h="2519045">
                <a:moveTo>
                  <a:pt x="665910" y="1499271"/>
                </a:moveTo>
                <a:lnTo>
                  <a:pt x="665910" y="1519261"/>
                </a:lnTo>
                <a:lnTo>
                  <a:pt x="670924" y="1539252"/>
                </a:lnTo>
                <a:lnTo>
                  <a:pt x="680752" y="1539252"/>
                </a:lnTo>
                <a:lnTo>
                  <a:pt x="680752" y="1519261"/>
                </a:lnTo>
                <a:lnTo>
                  <a:pt x="675738" y="1519261"/>
                </a:lnTo>
                <a:lnTo>
                  <a:pt x="665910" y="1499271"/>
                </a:lnTo>
                <a:close/>
              </a:path>
              <a:path w="2848610" h="2519045">
                <a:moveTo>
                  <a:pt x="680752" y="1519261"/>
                </a:moveTo>
                <a:lnTo>
                  <a:pt x="685566" y="1539252"/>
                </a:lnTo>
                <a:lnTo>
                  <a:pt x="690380" y="1539252"/>
                </a:lnTo>
                <a:lnTo>
                  <a:pt x="680752" y="1519261"/>
                </a:lnTo>
                <a:close/>
              </a:path>
              <a:path w="2848610" h="2519045">
                <a:moveTo>
                  <a:pt x="690380" y="1499271"/>
                </a:moveTo>
                <a:lnTo>
                  <a:pt x="675738" y="1499271"/>
                </a:lnTo>
                <a:lnTo>
                  <a:pt x="675738" y="1519261"/>
                </a:lnTo>
                <a:lnTo>
                  <a:pt x="680752" y="1519261"/>
                </a:lnTo>
                <a:lnTo>
                  <a:pt x="690380" y="1539252"/>
                </a:lnTo>
                <a:lnTo>
                  <a:pt x="690380" y="1499271"/>
                </a:lnTo>
                <a:close/>
              </a:path>
              <a:path w="2848610" h="2519045">
                <a:moveTo>
                  <a:pt x="651869" y="1479281"/>
                </a:moveTo>
                <a:lnTo>
                  <a:pt x="651869" y="1519261"/>
                </a:lnTo>
                <a:lnTo>
                  <a:pt x="665910" y="1519261"/>
                </a:lnTo>
                <a:lnTo>
                  <a:pt x="665910" y="1499271"/>
                </a:lnTo>
                <a:lnTo>
                  <a:pt x="661096" y="1499271"/>
                </a:lnTo>
                <a:lnTo>
                  <a:pt x="651869" y="1479281"/>
                </a:lnTo>
                <a:close/>
              </a:path>
              <a:path w="2848610" h="2519045">
                <a:moveTo>
                  <a:pt x="670924" y="1479281"/>
                </a:moveTo>
                <a:lnTo>
                  <a:pt x="665910" y="1479281"/>
                </a:lnTo>
                <a:lnTo>
                  <a:pt x="665910" y="1499271"/>
                </a:lnTo>
                <a:lnTo>
                  <a:pt x="675738" y="1519261"/>
                </a:lnTo>
                <a:lnTo>
                  <a:pt x="675738" y="1499271"/>
                </a:lnTo>
                <a:lnTo>
                  <a:pt x="670924" y="1499271"/>
                </a:lnTo>
                <a:lnTo>
                  <a:pt x="670924" y="1479281"/>
                </a:lnTo>
                <a:close/>
              </a:path>
              <a:path w="2848610" h="2519045">
                <a:moveTo>
                  <a:pt x="627399" y="1459290"/>
                </a:moveTo>
                <a:lnTo>
                  <a:pt x="627399" y="1479281"/>
                </a:lnTo>
                <a:lnTo>
                  <a:pt x="632213" y="1499271"/>
                </a:lnTo>
                <a:lnTo>
                  <a:pt x="642041" y="1499271"/>
                </a:lnTo>
                <a:lnTo>
                  <a:pt x="642041" y="1479281"/>
                </a:lnTo>
                <a:lnTo>
                  <a:pt x="637027" y="1479281"/>
                </a:lnTo>
                <a:lnTo>
                  <a:pt x="627399" y="1459290"/>
                </a:lnTo>
                <a:close/>
              </a:path>
              <a:path w="2848610" h="2519045">
                <a:moveTo>
                  <a:pt x="642041" y="1479281"/>
                </a:moveTo>
                <a:lnTo>
                  <a:pt x="642041" y="1499271"/>
                </a:lnTo>
                <a:lnTo>
                  <a:pt x="646855" y="1499271"/>
                </a:lnTo>
                <a:lnTo>
                  <a:pt x="642041" y="1479281"/>
                </a:lnTo>
                <a:close/>
              </a:path>
              <a:path w="2848610" h="2519045">
                <a:moveTo>
                  <a:pt x="642041" y="1479281"/>
                </a:moveTo>
                <a:lnTo>
                  <a:pt x="646855" y="1499271"/>
                </a:lnTo>
                <a:lnTo>
                  <a:pt x="651869" y="1499271"/>
                </a:lnTo>
                <a:lnTo>
                  <a:pt x="642041" y="1479281"/>
                </a:lnTo>
                <a:close/>
              </a:path>
              <a:path w="2848610" h="2519045">
                <a:moveTo>
                  <a:pt x="651869" y="1459290"/>
                </a:moveTo>
                <a:lnTo>
                  <a:pt x="637027" y="1459290"/>
                </a:lnTo>
                <a:lnTo>
                  <a:pt x="637027" y="1479281"/>
                </a:lnTo>
                <a:lnTo>
                  <a:pt x="642041" y="1479281"/>
                </a:lnTo>
                <a:lnTo>
                  <a:pt x="651869" y="1499271"/>
                </a:lnTo>
                <a:lnTo>
                  <a:pt x="651869" y="1459290"/>
                </a:lnTo>
                <a:close/>
              </a:path>
              <a:path w="2848610" h="2519045">
                <a:moveTo>
                  <a:pt x="661096" y="1479281"/>
                </a:moveTo>
                <a:lnTo>
                  <a:pt x="651869" y="1479281"/>
                </a:lnTo>
                <a:lnTo>
                  <a:pt x="661096" y="1499271"/>
                </a:lnTo>
                <a:lnTo>
                  <a:pt x="661096" y="1479281"/>
                </a:lnTo>
                <a:close/>
              </a:path>
              <a:path w="2848610" h="2519045">
                <a:moveTo>
                  <a:pt x="665910" y="1479281"/>
                </a:moveTo>
                <a:lnTo>
                  <a:pt x="661096" y="1479281"/>
                </a:lnTo>
                <a:lnTo>
                  <a:pt x="661096" y="1499271"/>
                </a:lnTo>
                <a:lnTo>
                  <a:pt x="665910" y="1499271"/>
                </a:lnTo>
                <a:lnTo>
                  <a:pt x="665910" y="1479281"/>
                </a:lnTo>
                <a:close/>
              </a:path>
              <a:path w="2848610" h="2519045">
                <a:moveTo>
                  <a:pt x="613158" y="1419310"/>
                </a:moveTo>
                <a:lnTo>
                  <a:pt x="613158" y="1479281"/>
                </a:lnTo>
                <a:lnTo>
                  <a:pt x="627399" y="1479281"/>
                </a:lnTo>
                <a:lnTo>
                  <a:pt x="627399" y="1459290"/>
                </a:lnTo>
                <a:lnTo>
                  <a:pt x="622987" y="1459290"/>
                </a:lnTo>
                <a:lnTo>
                  <a:pt x="622987" y="1439300"/>
                </a:lnTo>
                <a:lnTo>
                  <a:pt x="613158" y="1419310"/>
                </a:lnTo>
                <a:close/>
              </a:path>
              <a:path w="2848610" h="2519045">
                <a:moveTo>
                  <a:pt x="627399" y="1419310"/>
                </a:moveTo>
                <a:lnTo>
                  <a:pt x="617972" y="1419310"/>
                </a:lnTo>
                <a:lnTo>
                  <a:pt x="622987" y="1439300"/>
                </a:lnTo>
                <a:lnTo>
                  <a:pt x="622987" y="1459290"/>
                </a:lnTo>
                <a:lnTo>
                  <a:pt x="627399" y="1459290"/>
                </a:lnTo>
                <a:lnTo>
                  <a:pt x="637027" y="1479281"/>
                </a:lnTo>
                <a:lnTo>
                  <a:pt x="637027" y="1439300"/>
                </a:lnTo>
                <a:lnTo>
                  <a:pt x="627399" y="1439300"/>
                </a:lnTo>
                <a:lnTo>
                  <a:pt x="627399" y="1419310"/>
                </a:lnTo>
                <a:close/>
              </a:path>
              <a:path w="2848610" h="2519045">
                <a:moveTo>
                  <a:pt x="603330" y="1419310"/>
                </a:moveTo>
                <a:lnTo>
                  <a:pt x="588688" y="1419310"/>
                </a:lnTo>
                <a:lnTo>
                  <a:pt x="588688" y="1439300"/>
                </a:lnTo>
                <a:lnTo>
                  <a:pt x="603330" y="1439300"/>
                </a:lnTo>
                <a:lnTo>
                  <a:pt x="603330" y="1419310"/>
                </a:lnTo>
                <a:close/>
              </a:path>
              <a:path w="2848610" h="2519045">
                <a:moveTo>
                  <a:pt x="603330" y="1419310"/>
                </a:moveTo>
                <a:lnTo>
                  <a:pt x="603330" y="1439300"/>
                </a:lnTo>
                <a:lnTo>
                  <a:pt x="613158" y="1439300"/>
                </a:lnTo>
                <a:lnTo>
                  <a:pt x="603330" y="1419310"/>
                </a:lnTo>
                <a:close/>
              </a:path>
              <a:path w="2848610" h="2519045">
                <a:moveTo>
                  <a:pt x="613158" y="1419310"/>
                </a:moveTo>
                <a:lnTo>
                  <a:pt x="603330" y="1419310"/>
                </a:lnTo>
                <a:lnTo>
                  <a:pt x="613158" y="1439300"/>
                </a:lnTo>
                <a:lnTo>
                  <a:pt x="613158" y="1419310"/>
                </a:lnTo>
                <a:close/>
              </a:path>
              <a:path w="2848610" h="2519045">
                <a:moveTo>
                  <a:pt x="617972" y="1419310"/>
                </a:moveTo>
                <a:lnTo>
                  <a:pt x="613158" y="1419310"/>
                </a:lnTo>
                <a:lnTo>
                  <a:pt x="622987" y="1439300"/>
                </a:lnTo>
                <a:lnTo>
                  <a:pt x="617972" y="1419310"/>
                </a:lnTo>
                <a:close/>
              </a:path>
              <a:path w="2848610" h="2519045">
                <a:moveTo>
                  <a:pt x="627399" y="1419310"/>
                </a:moveTo>
                <a:lnTo>
                  <a:pt x="627399" y="1439300"/>
                </a:lnTo>
                <a:lnTo>
                  <a:pt x="632213" y="1439300"/>
                </a:lnTo>
                <a:lnTo>
                  <a:pt x="627399" y="1419310"/>
                </a:lnTo>
                <a:close/>
              </a:path>
              <a:path w="2848610" h="2519045">
                <a:moveTo>
                  <a:pt x="574447" y="1412556"/>
                </a:moveTo>
                <a:lnTo>
                  <a:pt x="574447" y="1419310"/>
                </a:lnTo>
                <a:lnTo>
                  <a:pt x="579462" y="1419310"/>
                </a:lnTo>
                <a:lnTo>
                  <a:pt x="574447" y="1412556"/>
                </a:lnTo>
                <a:close/>
              </a:path>
              <a:path w="2848610" h="2519045">
                <a:moveTo>
                  <a:pt x="579462" y="1379329"/>
                </a:moveTo>
                <a:lnTo>
                  <a:pt x="579462" y="1399320"/>
                </a:lnTo>
                <a:lnTo>
                  <a:pt x="574447" y="1399320"/>
                </a:lnTo>
                <a:lnTo>
                  <a:pt x="574447" y="1412556"/>
                </a:lnTo>
                <a:lnTo>
                  <a:pt x="579462" y="1419310"/>
                </a:lnTo>
                <a:lnTo>
                  <a:pt x="584276" y="1399320"/>
                </a:lnTo>
                <a:lnTo>
                  <a:pt x="584276" y="1386183"/>
                </a:lnTo>
                <a:lnTo>
                  <a:pt x="579462" y="1379329"/>
                </a:lnTo>
                <a:close/>
              </a:path>
              <a:path w="2848610" h="2519045">
                <a:moveTo>
                  <a:pt x="584276" y="1399320"/>
                </a:moveTo>
                <a:lnTo>
                  <a:pt x="579462" y="1419310"/>
                </a:lnTo>
                <a:lnTo>
                  <a:pt x="584276" y="1419310"/>
                </a:lnTo>
                <a:lnTo>
                  <a:pt x="584276" y="1399320"/>
                </a:lnTo>
                <a:close/>
              </a:path>
              <a:path w="2848610" h="2519045">
                <a:moveTo>
                  <a:pt x="584276" y="1399320"/>
                </a:moveTo>
                <a:lnTo>
                  <a:pt x="584276" y="1419310"/>
                </a:lnTo>
                <a:lnTo>
                  <a:pt x="593502" y="1419310"/>
                </a:lnTo>
                <a:lnTo>
                  <a:pt x="584276" y="1399320"/>
                </a:lnTo>
                <a:close/>
              </a:path>
              <a:path w="2848610" h="2519045">
                <a:moveTo>
                  <a:pt x="584276" y="1386183"/>
                </a:moveTo>
                <a:lnTo>
                  <a:pt x="584276" y="1399320"/>
                </a:lnTo>
                <a:lnTo>
                  <a:pt x="593502" y="1419310"/>
                </a:lnTo>
                <a:lnTo>
                  <a:pt x="588688" y="1399320"/>
                </a:lnTo>
                <a:lnTo>
                  <a:pt x="593502" y="1399320"/>
                </a:lnTo>
                <a:lnTo>
                  <a:pt x="584276" y="1386183"/>
                </a:lnTo>
                <a:close/>
              </a:path>
              <a:path w="2848610" h="2519045">
                <a:moveTo>
                  <a:pt x="598516" y="1399320"/>
                </a:moveTo>
                <a:lnTo>
                  <a:pt x="588688" y="1399320"/>
                </a:lnTo>
                <a:lnTo>
                  <a:pt x="593502" y="1419310"/>
                </a:lnTo>
                <a:lnTo>
                  <a:pt x="598516" y="1419310"/>
                </a:lnTo>
                <a:lnTo>
                  <a:pt x="598516" y="1399320"/>
                </a:lnTo>
                <a:close/>
              </a:path>
              <a:path w="2848610" h="2519045">
                <a:moveTo>
                  <a:pt x="603330" y="1399320"/>
                </a:moveTo>
                <a:lnTo>
                  <a:pt x="598516" y="1399320"/>
                </a:lnTo>
                <a:lnTo>
                  <a:pt x="598516" y="1419310"/>
                </a:lnTo>
                <a:lnTo>
                  <a:pt x="608345" y="1419310"/>
                </a:lnTo>
                <a:lnTo>
                  <a:pt x="603330" y="1399320"/>
                </a:lnTo>
                <a:close/>
              </a:path>
              <a:path w="2848610" h="2519045">
                <a:moveTo>
                  <a:pt x="574447" y="1399320"/>
                </a:moveTo>
                <a:lnTo>
                  <a:pt x="564619" y="1399320"/>
                </a:lnTo>
                <a:lnTo>
                  <a:pt x="574447" y="1412556"/>
                </a:lnTo>
                <a:lnTo>
                  <a:pt x="574447" y="1399320"/>
                </a:lnTo>
                <a:close/>
              </a:path>
              <a:path w="2848610" h="2519045">
                <a:moveTo>
                  <a:pt x="559805" y="1359339"/>
                </a:moveTo>
                <a:lnTo>
                  <a:pt x="559805" y="1399320"/>
                </a:lnTo>
                <a:lnTo>
                  <a:pt x="569634" y="1399320"/>
                </a:lnTo>
                <a:lnTo>
                  <a:pt x="569634" y="1379329"/>
                </a:lnTo>
                <a:lnTo>
                  <a:pt x="559805" y="1359339"/>
                </a:lnTo>
                <a:close/>
              </a:path>
              <a:path w="2848610" h="2519045">
                <a:moveTo>
                  <a:pt x="574447" y="1359339"/>
                </a:moveTo>
                <a:lnTo>
                  <a:pt x="564619" y="1359339"/>
                </a:lnTo>
                <a:lnTo>
                  <a:pt x="569634" y="1379329"/>
                </a:lnTo>
                <a:lnTo>
                  <a:pt x="569634" y="1399320"/>
                </a:lnTo>
                <a:lnTo>
                  <a:pt x="579462" y="1379329"/>
                </a:lnTo>
                <a:lnTo>
                  <a:pt x="574447" y="1379329"/>
                </a:lnTo>
                <a:lnTo>
                  <a:pt x="574447" y="1359339"/>
                </a:lnTo>
                <a:close/>
              </a:path>
              <a:path w="2848610" h="2519045">
                <a:moveTo>
                  <a:pt x="579462" y="1379329"/>
                </a:moveTo>
                <a:lnTo>
                  <a:pt x="569634" y="1399320"/>
                </a:lnTo>
                <a:lnTo>
                  <a:pt x="579462" y="1399320"/>
                </a:lnTo>
                <a:lnTo>
                  <a:pt x="579462" y="1379329"/>
                </a:lnTo>
                <a:close/>
              </a:path>
              <a:path w="2848610" h="2519045">
                <a:moveTo>
                  <a:pt x="584276" y="1379329"/>
                </a:moveTo>
                <a:lnTo>
                  <a:pt x="579462" y="1379329"/>
                </a:lnTo>
                <a:lnTo>
                  <a:pt x="584276" y="1386183"/>
                </a:lnTo>
                <a:lnTo>
                  <a:pt x="584276" y="1379329"/>
                </a:lnTo>
                <a:close/>
              </a:path>
              <a:path w="2848610" h="2519045">
                <a:moveTo>
                  <a:pt x="535937" y="1352767"/>
                </a:moveTo>
                <a:lnTo>
                  <a:pt x="535937" y="1359339"/>
                </a:lnTo>
                <a:lnTo>
                  <a:pt x="540751" y="1379329"/>
                </a:lnTo>
                <a:lnTo>
                  <a:pt x="550579" y="1379329"/>
                </a:lnTo>
                <a:lnTo>
                  <a:pt x="550579" y="1359339"/>
                </a:lnTo>
                <a:lnTo>
                  <a:pt x="540751" y="1359339"/>
                </a:lnTo>
                <a:lnTo>
                  <a:pt x="535937" y="1352767"/>
                </a:lnTo>
                <a:close/>
              </a:path>
              <a:path w="2848610" h="2519045">
                <a:moveTo>
                  <a:pt x="550579" y="1359339"/>
                </a:moveTo>
                <a:lnTo>
                  <a:pt x="550579" y="1379329"/>
                </a:lnTo>
                <a:lnTo>
                  <a:pt x="554992" y="1379329"/>
                </a:lnTo>
                <a:lnTo>
                  <a:pt x="550579" y="1359339"/>
                </a:lnTo>
                <a:close/>
              </a:path>
              <a:path w="2848610" h="2519045">
                <a:moveTo>
                  <a:pt x="550579" y="1359339"/>
                </a:moveTo>
                <a:lnTo>
                  <a:pt x="554992" y="1379329"/>
                </a:lnTo>
                <a:lnTo>
                  <a:pt x="559805" y="1379329"/>
                </a:lnTo>
                <a:lnTo>
                  <a:pt x="550579" y="1359339"/>
                </a:lnTo>
                <a:close/>
              </a:path>
              <a:path w="2848610" h="2519045">
                <a:moveTo>
                  <a:pt x="545565" y="1326116"/>
                </a:moveTo>
                <a:lnTo>
                  <a:pt x="545565" y="1339349"/>
                </a:lnTo>
                <a:lnTo>
                  <a:pt x="540751" y="1359339"/>
                </a:lnTo>
                <a:lnTo>
                  <a:pt x="550579" y="1359339"/>
                </a:lnTo>
                <a:lnTo>
                  <a:pt x="559805" y="1379329"/>
                </a:lnTo>
                <a:lnTo>
                  <a:pt x="559805" y="1339349"/>
                </a:lnTo>
                <a:lnTo>
                  <a:pt x="554992" y="1339349"/>
                </a:lnTo>
                <a:lnTo>
                  <a:pt x="545565" y="1326116"/>
                </a:lnTo>
                <a:close/>
              </a:path>
              <a:path w="2848610" h="2519045">
                <a:moveTo>
                  <a:pt x="564619" y="1359339"/>
                </a:moveTo>
                <a:lnTo>
                  <a:pt x="559805" y="1359339"/>
                </a:lnTo>
                <a:lnTo>
                  <a:pt x="569634" y="1379329"/>
                </a:lnTo>
                <a:lnTo>
                  <a:pt x="564619" y="1359339"/>
                </a:lnTo>
                <a:close/>
              </a:path>
              <a:path w="2848610" h="2519045">
                <a:moveTo>
                  <a:pt x="574447" y="1359339"/>
                </a:moveTo>
                <a:lnTo>
                  <a:pt x="574447" y="1379329"/>
                </a:lnTo>
                <a:lnTo>
                  <a:pt x="579462" y="1379329"/>
                </a:lnTo>
                <a:lnTo>
                  <a:pt x="574447" y="1359339"/>
                </a:lnTo>
                <a:close/>
              </a:path>
              <a:path w="2848610" h="2519045">
                <a:moveTo>
                  <a:pt x="540751" y="1319358"/>
                </a:moveTo>
                <a:lnTo>
                  <a:pt x="540751" y="1339349"/>
                </a:lnTo>
                <a:lnTo>
                  <a:pt x="535937" y="1339349"/>
                </a:lnTo>
                <a:lnTo>
                  <a:pt x="535937" y="1352767"/>
                </a:lnTo>
                <a:lnTo>
                  <a:pt x="540751" y="1359339"/>
                </a:lnTo>
                <a:lnTo>
                  <a:pt x="545565" y="1339349"/>
                </a:lnTo>
                <a:lnTo>
                  <a:pt x="545565" y="1326116"/>
                </a:lnTo>
                <a:lnTo>
                  <a:pt x="540751" y="1319358"/>
                </a:lnTo>
                <a:close/>
              </a:path>
              <a:path w="2848610" h="2519045">
                <a:moveTo>
                  <a:pt x="521094" y="1319358"/>
                </a:moveTo>
                <a:lnTo>
                  <a:pt x="526109" y="1339349"/>
                </a:lnTo>
                <a:lnTo>
                  <a:pt x="535937" y="1352767"/>
                </a:lnTo>
                <a:lnTo>
                  <a:pt x="535937" y="1339349"/>
                </a:lnTo>
                <a:lnTo>
                  <a:pt x="530923" y="1339349"/>
                </a:lnTo>
                <a:lnTo>
                  <a:pt x="521094" y="1319358"/>
                </a:lnTo>
                <a:close/>
              </a:path>
              <a:path w="2848610" h="2519045">
                <a:moveTo>
                  <a:pt x="511868" y="1299368"/>
                </a:moveTo>
                <a:lnTo>
                  <a:pt x="511868" y="1319358"/>
                </a:lnTo>
                <a:lnTo>
                  <a:pt x="516281" y="1339349"/>
                </a:lnTo>
                <a:lnTo>
                  <a:pt x="521094" y="1339349"/>
                </a:lnTo>
                <a:lnTo>
                  <a:pt x="521094" y="1319358"/>
                </a:lnTo>
                <a:lnTo>
                  <a:pt x="511868" y="1299368"/>
                </a:lnTo>
                <a:close/>
              </a:path>
              <a:path w="2848610" h="2519045">
                <a:moveTo>
                  <a:pt x="521094" y="1319358"/>
                </a:moveTo>
                <a:lnTo>
                  <a:pt x="521094" y="1339349"/>
                </a:lnTo>
                <a:lnTo>
                  <a:pt x="526109" y="1339349"/>
                </a:lnTo>
                <a:lnTo>
                  <a:pt x="521094" y="1319358"/>
                </a:lnTo>
                <a:close/>
              </a:path>
              <a:path w="2848610" h="2519045">
                <a:moveTo>
                  <a:pt x="535937" y="1299368"/>
                </a:moveTo>
                <a:lnTo>
                  <a:pt x="521094" y="1299368"/>
                </a:lnTo>
                <a:lnTo>
                  <a:pt x="521094" y="1319358"/>
                </a:lnTo>
                <a:lnTo>
                  <a:pt x="530923" y="1339349"/>
                </a:lnTo>
                <a:lnTo>
                  <a:pt x="530923" y="1319358"/>
                </a:lnTo>
                <a:lnTo>
                  <a:pt x="535937" y="1319358"/>
                </a:lnTo>
                <a:lnTo>
                  <a:pt x="535937" y="1299368"/>
                </a:lnTo>
                <a:close/>
              </a:path>
              <a:path w="2848610" h="2519045">
                <a:moveTo>
                  <a:pt x="540751" y="1319358"/>
                </a:moveTo>
                <a:lnTo>
                  <a:pt x="530923" y="1319358"/>
                </a:lnTo>
                <a:lnTo>
                  <a:pt x="530923" y="1339349"/>
                </a:lnTo>
                <a:lnTo>
                  <a:pt x="540751" y="1339349"/>
                </a:lnTo>
                <a:lnTo>
                  <a:pt x="540751" y="1319358"/>
                </a:lnTo>
                <a:close/>
              </a:path>
              <a:path w="2848610" h="2519045">
                <a:moveTo>
                  <a:pt x="545565" y="1319358"/>
                </a:moveTo>
                <a:lnTo>
                  <a:pt x="540751" y="1319358"/>
                </a:lnTo>
                <a:lnTo>
                  <a:pt x="545565" y="1326116"/>
                </a:lnTo>
                <a:lnTo>
                  <a:pt x="545565" y="1319358"/>
                </a:lnTo>
                <a:close/>
              </a:path>
              <a:path w="2848610" h="2519045">
                <a:moveTo>
                  <a:pt x="497226" y="1279378"/>
                </a:moveTo>
                <a:lnTo>
                  <a:pt x="497226" y="1319358"/>
                </a:lnTo>
                <a:lnTo>
                  <a:pt x="511868" y="1319358"/>
                </a:lnTo>
                <a:lnTo>
                  <a:pt x="511868" y="1299368"/>
                </a:lnTo>
                <a:lnTo>
                  <a:pt x="502040" y="1299368"/>
                </a:lnTo>
                <a:lnTo>
                  <a:pt x="497226" y="1279378"/>
                </a:lnTo>
                <a:close/>
              </a:path>
              <a:path w="2848610" h="2519045">
                <a:moveTo>
                  <a:pt x="521094" y="1279378"/>
                </a:moveTo>
                <a:lnTo>
                  <a:pt x="507054" y="1279378"/>
                </a:lnTo>
                <a:lnTo>
                  <a:pt x="507054" y="1299368"/>
                </a:lnTo>
                <a:lnTo>
                  <a:pt x="511868" y="1299368"/>
                </a:lnTo>
                <a:lnTo>
                  <a:pt x="521094" y="1319358"/>
                </a:lnTo>
                <a:lnTo>
                  <a:pt x="521094" y="1279378"/>
                </a:lnTo>
                <a:close/>
              </a:path>
              <a:path w="2848610" h="2519045">
                <a:moveTo>
                  <a:pt x="497226" y="1279378"/>
                </a:moveTo>
                <a:lnTo>
                  <a:pt x="482584" y="1279378"/>
                </a:lnTo>
                <a:lnTo>
                  <a:pt x="487398" y="1299368"/>
                </a:lnTo>
                <a:lnTo>
                  <a:pt x="497226" y="1299368"/>
                </a:lnTo>
                <a:lnTo>
                  <a:pt x="497226" y="1279378"/>
                </a:lnTo>
                <a:close/>
              </a:path>
              <a:path w="2848610" h="2519045">
                <a:moveTo>
                  <a:pt x="497226" y="1279378"/>
                </a:moveTo>
                <a:lnTo>
                  <a:pt x="502040" y="1299368"/>
                </a:lnTo>
                <a:lnTo>
                  <a:pt x="507054" y="1299368"/>
                </a:lnTo>
                <a:lnTo>
                  <a:pt x="497226" y="1279378"/>
                </a:lnTo>
                <a:close/>
              </a:path>
              <a:path w="2848610" h="2519045">
                <a:moveTo>
                  <a:pt x="507054" y="1279378"/>
                </a:moveTo>
                <a:lnTo>
                  <a:pt x="497226" y="1279378"/>
                </a:lnTo>
                <a:lnTo>
                  <a:pt x="507054" y="1299368"/>
                </a:lnTo>
                <a:lnTo>
                  <a:pt x="507054" y="1279378"/>
                </a:lnTo>
                <a:close/>
              </a:path>
              <a:path w="2848610" h="2519045">
                <a:moveTo>
                  <a:pt x="468343" y="1239397"/>
                </a:moveTo>
                <a:lnTo>
                  <a:pt x="468343" y="1259388"/>
                </a:lnTo>
                <a:lnTo>
                  <a:pt x="473157" y="1279378"/>
                </a:lnTo>
                <a:lnTo>
                  <a:pt x="502040" y="1279378"/>
                </a:lnTo>
                <a:lnTo>
                  <a:pt x="502040" y="1259388"/>
                </a:lnTo>
                <a:lnTo>
                  <a:pt x="478171" y="1259388"/>
                </a:lnTo>
                <a:lnTo>
                  <a:pt x="468343" y="1239397"/>
                </a:lnTo>
                <a:close/>
              </a:path>
              <a:path w="2848610" h="2519045">
                <a:moveTo>
                  <a:pt x="468343" y="1199417"/>
                </a:moveTo>
                <a:lnTo>
                  <a:pt x="458515" y="1199417"/>
                </a:lnTo>
                <a:lnTo>
                  <a:pt x="463329" y="1219407"/>
                </a:lnTo>
                <a:lnTo>
                  <a:pt x="458515" y="1219407"/>
                </a:lnTo>
                <a:lnTo>
                  <a:pt x="458515" y="1259388"/>
                </a:lnTo>
                <a:lnTo>
                  <a:pt x="468343" y="1259388"/>
                </a:lnTo>
                <a:lnTo>
                  <a:pt x="468343" y="1199417"/>
                </a:lnTo>
                <a:close/>
              </a:path>
              <a:path w="2848610" h="2519045">
                <a:moveTo>
                  <a:pt x="473157" y="1199417"/>
                </a:moveTo>
                <a:lnTo>
                  <a:pt x="468343" y="1199417"/>
                </a:lnTo>
                <a:lnTo>
                  <a:pt x="468343" y="1239397"/>
                </a:lnTo>
                <a:lnTo>
                  <a:pt x="478171" y="1259388"/>
                </a:lnTo>
                <a:lnTo>
                  <a:pt x="478171" y="1239397"/>
                </a:lnTo>
                <a:lnTo>
                  <a:pt x="482584" y="1239397"/>
                </a:lnTo>
                <a:lnTo>
                  <a:pt x="482584" y="1219407"/>
                </a:lnTo>
                <a:lnTo>
                  <a:pt x="478171" y="1219407"/>
                </a:lnTo>
                <a:lnTo>
                  <a:pt x="473157" y="1199417"/>
                </a:lnTo>
                <a:close/>
              </a:path>
              <a:path w="2848610" h="2519045">
                <a:moveTo>
                  <a:pt x="492211" y="1239397"/>
                </a:moveTo>
                <a:lnTo>
                  <a:pt x="478171" y="1239397"/>
                </a:lnTo>
                <a:lnTo>
                  <a:pt x="478171" y="1259388"/>
                </a:lnTo>
                <a:lnTo>
                  <a:pt x="492211" y="1259388"/>
                </a:lnTo>
                <a:lnTo>
                  <a:pt x="492211" y="1239397"/>
                </a:lnTo>
                <a:close/>
              </a:path>
              <a:path w="2848610" h="2519045">
                <a:moveTo>
                  <a:pt x="453701" y="1199417"/>
                </a:moveTo>
                <a:lnTo>
                  <a:pt x="453701" y="1239397"/>
                </a:lnTo>
                <a:lnTo>
                  <a:pt x="458515" y="1239397"/>
                </a:lnTo>
                <a:lnTo>
                  <a:pt x="458515" y="1219407"/>
                </a:lnTo>
                <a:lnTo>
                  <a:pt x="463329" y="1219407"/>
                </a:lnTo>
                <a:lnTo>
                  <a:pt x="453701" y="1199417"/>
                </a:lnTo>
                <a:close/>
              </a:path>
              <a:path w="2848610" h="2519045">
                <a:moveTo>
                  <a:pt x="429632" y="1159436"/>
                </a:moveTo>
                <a:lnTo>
                  <a:pt x="429632" y="1219407"/>
                </a:lnTo>
                <a:lnTo>
                  <a:pt x="443873" y="1219407"/>
                </a:lnTo>
                <a:lnTo>
                  <a:pt x="443873" y="1199417"/>
                </a:lnTo>
                <a:lnTo>
                  <a:pt x="439460" y="1199417"/>
                </a:lnTo>
                <a:lnTo>
                  <a:pt x="439460" y="1179426"/>
                </a:lnTo>
                <a:lnTo>
                  <a:pt x="429632" y="1159436"/>
                </a:lnTo>
                <a:close/>
              </a:path>
              <a:path w="2848610" h="2519045">
                <a:moveTo>
                  <a:pt x="443873" y="1199417"/>
                </a:moveTo>
                <a:lnTo>
                  <a:pt x="443873" y="1219407"/>
                </a:lnTo>
                <a:lnTo>
                  <a:pt x="453701" y="1219407"/>
                </a:lnTo>
                <a:lnTo>
                  <a:pt x="443873" y="1199417"/>
                </a:lnTo>
                <a:close/>
              </a:path>
              <a:path w="2848610" h="2519045">
                <a:moveTo>
                  <a:pt x="443873" y="1159436"/>
                </a:moveTo>
                <a:lnTo>
                  <a:pt x="434646" y="1159436"/>
                </a:lnTo>
                <a:lnTo>
                  <a:pt x="439460" y="1179426"/>
                </a:lnTo>
                <a:lnTo>
                  <a:pt x="439460" y="1199417"/>
                </a:lnTo>
                <a:lnTo>
                  <a:pt x="443873" y="1199417"/>
                </a:lnTo>
                <a:lnTo>
                  <a:pt x="453701" y="1219407"/>
                </a:lnTo>
                <a:lnTo>
                  <a:pt x="453701" y="1179426"/>
                </a:lnTo>
                <a:lnTo>
                  <a:pt x="443873" y="1179426"/>
                </a:lnTo>
                <a:lnTo>
                  <a:pt x="443873" y="1159436"/>
                </a:lnTo>
                <a:close/>
              </a:path>
              <a:path w="2848610" h="2519045">
                <a:moveTo>
                  <a:pt x="458515" y="1199417"/>
                </a:moveTo>
                <a:lnTo>
                  <a:pt x="453701" y="1199417"/>
                </a:lnTo>
                <a:lnTo>
                  <a:pt x="463329" y="1219407"/>
                </a:lnTo>
                <a:lnTo>
                  <a:pt x="458515" y="1199417"/>
                </a:lnTo>
                <a:close/>
              </a:path>
              <a:path w="2848610" h="2519045">
                <a:moveTo>
                  <a:pt x="429632" y="1139446"/>
                </a:moveTo>
                <a:lnTo>
                  <a:pt x="424818" y="1139446"/>
                </a:lnTo>
                <a:lnTo>
                  <a:pt x="424818" y="1159436"/>
                </a:lnTo>
                <a:lnTo>
                  <a:pt x="419804" y="1159436"/>
                </a:lnTo>
                <a:lnTo>
                  <a:pt x="419804" y="1179426"/>
                </a:lnTo>
                <a:lnTo>
                  <a:pt x="429632" y="1179426"/>
                </a:lnTo>
                <a:lnTo>
                  <a:pt x="429632" y="1139446"/>
                </a:lnTo>
                <a:close/>
              </a:path>
              <a:path w="2848610" h="2519045">
                <a:moveTo>
                  <a:pt x="439460" y="1139446"/>
                </a:moveTo>
                <a:lnTo>
                  <a:pt x="429632" y="1139446"/>
                </a:lnTo>
                <a:lnTo>
                  <a:pt x="429632" y="1159436"/>
                </a:lnTo>
                <a:lnTo>
                  <a:pt x="439460" y="1179426"/>
                </a:lnTo>
                <a:lnTo>
                  <a:pt x="434646" y="1159436"/>
                </a:lnTo>
                <a:lnTo>
                  <a:pt x="439460" y="1159436"/>
                </a:lnTo>
                <a:lnTo>
                  <a:pt x="439460" y="1139446"/>
                </a:lnTo>
                <a:close/>
              </a:path>
              <a:path w="2848610" h="2519045">
                <a:moveTo>
                  <a:pt x="443873" y="1159436"/>
                </a:moveTo>
                <a:lnTo>
                  <a:pt x="443873" y="1179426"/>
                </a:lnTo>
                <a:lnTo>
                  <a:pt x="448687" y="1179426"/>
                </a:lnTo>
                <a:lnTo>
                  <a:pt x="443873" y="1159436"/>
                </a:lnTo>
                <a:close/>
              </a:path>
              <a:path w="2848610" h="2519045">
                <a:moveTo>
                  <a:pt x="405763" y="1099465"/>
                </a:moveTo>
                <a:lnTo>
                  <a:pt x="400749" y="1099465"/>
                </a:lnTo>
                <a:lnTo>
                  <a:pt x="400749" y="1159436"/>
                </a:lnTo>
                <a:lnTo>
                  <a:pt x="405763" y="1159436"/>
                </a:lnTo>
                <a:lnTo>
                  <a:pt x="405763" y="1139446"/>
                </a:lnTo>
                <a:lnTo>
                  <a:pt x="414990" y="1139446"/>
                </a:lnTo>
                <a:lnTo>
                  <a:pt x="414990" y="1119456"/>
                </a:lnTo>
                <a:lnTo>
                  <a:pt x="410176" y="1119456"/>
                </a:lnTo>
                <a:lnTo>
                  <a:pt x="405763" y="1099465"/>
                </a:lnTo>
                <a:close/>
              </a:path>
              <a:path w="2848610" h="2519045">
                <a:moveTo>
                  <a:pt x="414990" y="1139446"/>
                </a:moveTo>
                <a:lnTo>
                  <a:pt x="405763" y="1139446"/>
                </a:lnTo>
                <a:lnTo>
                  <a:pt x="405763" y="1159436"/>
                </a:lnTo>
                <a:lnTo>
                  <a:pt x="414990" y="1159436"/>
                </a:lnTo>
                <a:lnTo>
                  <a:pt x="414990" y="1139446"/>
                </a:lnTo>
                <a:close/>
              </a:path>
              <a:path w="2848610" h="2519045">
                <a:moveTo>
                  <a:pt x="414990" y="1139446"/>
                </a:moveTo>
                <a:lnTo>
                  <a:pt x="414990" y="1159436"/>
                </a:lnTo>
                <a:lnTo>
                  <a:pt x="424818" y="1159436"/>
                </a:lnTo>
                <a:lnTo>
                  <a:pt x="414990" y="1139446"/>
                </a:lnTo>
                <a:close/>
              </a:path>
              <a:path w="2848610" h="2519045">
                <a:moveTo>
                  <a:pt x="424818" y="1139446"/>
                </a:moveTo>
                <a:lnTo>
                  <a:pt x="414990" y="1139446"/>
                </a:lnTo>
                <a:lnTo>
                  <a:pt x="424818" y="1159436"/>
                </a:lnTo>
                <a:lnTo>
                  <a:pt x="424818" y="1139446"/>
                </a:lnTo>
                <a:close/>
              </a:path>
              <a:path w="2848610" h="2519045">
                <a:moveTo>
                  <a:pt x="386107" y="1099465"/>
                </a:moveTo>
                <a:lnTo>
                  <a:pt x="386107" y="1139446"/>
                </a:lnTo>
                <a:lnTo>
                  <a:pt x="390921" y="1139446"/>
                </a:lnTo>
                <a:lnTo>
                  <a:pt x="390921" y="1119456"/>
                </a:lnTo>
                <a:lnTo>
                  <a:pt x="395935" y="1119456"/>
                </a:lnTo>
                <a:lnTo>
                  <a:pt x="386107" y="1099465"/>
                </a:lnTo>
                <a:close/>
              </a:path>
              <a:path w="2848610" h="2519045">
                <a:moveTo>
                  <a:pt x="400749" y="1099465"/>
                </a:moveTo>
                <a:lnTo>
                  <a:pt x="390921" y="1099465"/>
                </a:lnTo>
                <a:lnTo>
                  <a:pt x="395935" y="1119456"/>
                </a:lnTo>
                <a:lnTo>
                  <a:pt x="390921" y="1119456"/>
                </a:lnTo>
                <a:lnTo>
                  <a:pt x="390921" y="1139446"/>
                </a:lnTo>
                <a:lnTo>
                  <a:pt x="400749" y="1139446"/>
                </a:lnTo>
                <a:lnTo>
                  <a:pt x="400749" y="1099465"/>
                </a:lnTo>
                <a:close/>
              </a:path>
              <a:path w="2848610" h="2519045">
                <a:moveTo>
                  <a:pt x="376279" y="1079475"/>
                </a:moveTo>
                <a:lnTo>
                  <a:pt x="376279" y="1119456"/>
                </a:lnTo>
                <a:lnTo>
                  <a:pt x="386107" y="1119456"/>
                </a:lnTo>
                <a:lnTo>
                  <a:pt x="386107" y="1099465"/>
                </a:lnTo>
                <a:lnTo>
                  <a:pt x="376279" y="1079475"/>
                </a:lnTo>
                <a:close/>
              </a:path>
              <a:path w="2848610" h="2519045">
                <a:moveTo>
                  <a:pt x="400749" y="1079475"/>
                </a:moveTo>
                <a:lnTo>
                  <a:pt x="386107" y="1079475"/>
                </a:lnTo>
                <a:lnTo>
                  <a:pt x="386107" y="1099465"/>
                </a:lnTo>
                <a:lnTo>
                  <a:pt x="395935" y="1119456"/>
                </a:lnTo>
                <a:lnTo>
                  <a:pt x="390921" y="1099465"/>
                </a:lnTo>
                <a:lnTo>
                  <a:pt x="400749" y="1099465"/>
                </a:lnTo>
                <a:lnTo>
                  <a:pt x="400749" y="1079475"/>
                </a:lnTo>
                <a:close/>
              </a:path>
              <a:path w="2848610" h="2519045">
                <a:moveTo>
                  <a:pt x="367052" y="1059485"/>
                </a:moveTo>
                <a:lnTo>
                  <a:pt x="367052" y="1099465"/>
                </a:lnTo>
                <a:lnTo>
                  <a:pt x="376279" y="1099465"/>
                </a:lnTo>
                <a:lnTo>
                  <a:pt x="376279" y="1079475"/>
                </a:lnTo>
                <a:lnTo>
                  <a:pt x="371465" y="1079475"/>
                </a:lnTo>
                <a:lnTo>
                  <a:pt x="367052" y="1059485"/>
                </a:lnTo>
                <a:close/>
              </a:path>
              <a:path w="2848610" h="2519045">
                <a:moveTo>
                  <a:pt x="390921" y="1059485"/>
                </a:moveTo>
                <a:lnTo>
                  <a:pt x="376279" y="1059485"/>
                </a:lnTo>
                <a:lnTo>
                  <a:pt x="376279" y="1079475"/>
                </a:lnTo>
                <a:lnTo>
                  <a:pt x="386107" y="1099465"/>
                </a:lnTo>
                <a:lnTo>
                  <a:pt x="386107" y="1079475"/>
                </a:lnTo>
                <a:lnTo>
                  <a:pt x="390921" y="1079475"/>
                </a:lnTo>
                <a:lnTo>
                  <a:pt x="390921" y="1059485"/>
                </a:lnTo>
                <a:close/>
              </a:path>
              <a:path w="2848610" h="2519045">
                <a:moveTo>
                  <a:pt x="376279" y="1039494"/>
                </a:moveTo>
                <a:lnTo>
                  <a:pt x="352410" y="1039494"/>
                </a:lnTo>
                <a:lnTo>
                  <a:pt x="352410" y="1059485"/>
                </a:lnTo>
                <a:lnTo>
                  <a:pt x="357224" y="1079475"/>
                </a:lnTo>
                <a:lnTo>
                  <a:pt x="367052" y="1079475"/>
                </a:lnTo>
                <a:lnTo>
                  <a:pt x="367052" y="1059485"/>
                </a:lnTo>
                <a:lnTo>
                  <a:pt x="376279" y="1059485"/>
                </a:lnTo>
                <a:lnTo>
                  <a:pt x="376279" y="1039494"/>
                </a:lnTo>
                <a:close/>
              </a:path>
              <a:path w="2848610" h="2519045">
                <a:moveTo>
                  <a:pt x="367052" y="1059485"/>
                </a:moveTo>
                <a:lnTo>
                  <a:pt x="371465" y="1079475"/>
                </a:lnTo>
                <a:lnTo>
                  <a:pt x="376279" y="1079475"/>
                </a:lnTo>
                <a:lnTo>
                  <a:pt x="367052" y="1059485"/>
                </a:lnTo>
                <a:close/>
              </a:path>
              <a:path w="2848610" h="2519045">
                <a:moveTo>
                  <a:pt x="376279" y="1059485"/>
                </a:moveTo>
                <a:lnTo>
                  <a:pt x="367052" y="1059485"/>
                </a:lnTo>
                <a:lnTo>
                  <a:pt x="376279" y="1079475"/>
                </a:lnTo>
                <a:lnTo>
                  <a:pt x="376279" y="1059485"/>
                </a:lnTo>
                <a:close/>
              </a:path>
              <a:path w="2848610" h="2519045">
                <a:moveTo>
                  <a:pt x="337568" y="999514"/>
                </a:moveTo>
                <a:lnTo>
                  <a:pt x="337568" y="1039494"/>
                </a:lnTo>
                <a:lnTo>
                  <a:pt x="347396" y="1039494"/>
                </a:lnTo>
                <a:lnTo>
                  <a:pt x="347396" y="1019504"/>
                </a:lnTo>
                <a:lnTo>
                  <a:pt x="337568" y="999514"/>
                </a:lnTo>
                <a:close/>
              </a:path>
              <a:path w="2848610" h="2519045">
                <a:moveTo>
                  <a:pt x="347396" y="1019504"/>
                </a:moveTo>
                <a:lnTo>
                  <a:pt x="347396" y="1039494"/>
                </a:lnTo>
                <a:lnTo>
                  <a:pt x="357224" y="1039494"/>
                </a:lnTo>
                <a:lnTo>
                  <a:pt x="347396" y="1019504"/>
                </a:lnTo>
                <a:close/>
              </a:path>
              <a:path w="2848610" h="2519045">
                <a:moveTo>
                  <a:pt x="362038" y="999514"/>
                </a:moveTo>
                <a:lnTo>
                  <a:pt x="347396" y="999514"/>
                </a:lnTo>
                <a:lnTo>
                  <a:pt x="347396" y="1019504"/>
                </a:lnTo>
                <a:lnTo>
                  <a:pt x="357224" y="1039494"/>
                </a:lnTo>
                <a:lnTo>
                  <a:pt x="357224" y="1019504"/>
                </a:lnTo>
                <a:lnTo>
                  <a:pt x="362038" y="1019504"/>
                </a:lnTo>
                <a:lnTo>
                  <a:pt x="362038" y="999514"/>
                </a:lnTo>
                <a:close/>
              </a:path>
              <a:path w="2848610" h="2519045">
                <a:moveTo>
                  <a:pt x="362038" y="1019504"/>
                </a:moveTo>
                <a:lnTo>
                  <a:pt x="357224" y="1019504"/>
                </a:lnTo>
                <a:lnTo>
                  <a:pt x="357224" y="1039494"/>
                </a:lnTo>
                <a:lnTo>
                  <a:pt x="362038" y="1039494"/>
                </a:lnTo>
                <a:lnTo>
                  <a:pt x="362038" y="1019504"/>
                </a:lnTo>
                <a:close/>
              </a:path>
              <a:path w="2848610" h="2519045">
                <a:moveTo>
                  <a:pt x="371465" y="1019504"/>
                </a:moveTo>
                <a:lnTo>
                  <a:pt x="362038" y="1019504"/>
                </a:lnTo>
                <a:lnTo>
                  <a:pt x="362038" y="1039494"/>
                </a:lnTo>
                <a:lnTo>
                  <a:pt x="371465" y="1039494"/>
                </a:lnTo>
                <a:lnTo>
                  <a:pt x="371465" y="1019504"/>
                </a:lnTo>
                <a:close/>
              </a:path>
              <a:path w="2848610" h="2519045">
                <a:moveTo>
                  <a:pt x="328341" y="979524"/>
                </a:moveTo>
                <a:lnTo>
                  <a:pt x="328341" y="1019504"/>
                </a:lnTo>
                <a:lnTo>
                  <a:pt x="337568" y="1019504"/>
                </a:lnTo>
                <a:lnTo>
                  <a:pt x="337568" y="999514"/>
                </a:lnTo>
                <a:lnTo>
                  <a:pt x="328341" y="979524"/>
                </a:lnTo>
                <a:close/>
              </a:path>
              <a:path w="2848610" h="2519045">
                <a:moveTo>
                  <a:pt x="352410" y="979524"/>
                </a:moveTo>
                <a:lnTo>
                  <a:pt x="337568" y="979524"/>
                </a:lnTo>
                <a:lnTo>
                  <a:pt x="337568" y="999514"/>
                </a:lnTo>
                <a:lnTo>
                  <a:pt x="347396" y="1019504"/>
                </a:lnTo>
                <a:lnTo>
                  <a:pt x="347396" y="999514"/>
                </a:lnTo>
                <a:lnTo>
                  <a:pt x="352410" y="999514"/>
                </a:lnTo>
                <a:lnTo>
                  <a:pt x="352410" y="979524"/>
                </a:lnTo>
                <a:close/>
              </a:path>
              <a:path w="2848610" h="2519045">
                <a:moveTo>
                  <a:pt x="323528" y="939543"/>
                </a:moveTo>
                <a:lnTo>
                  <a:pt x="313699" y="939543"/>
                </a:lnTo>
                <a:lnTo>
                  <a:pt x="318513" y="959533"/>
                </a:lnTo>
                <a:lnTo>
                  <a:pt x="313699" y="959533"/>
                </a:lnTo>
                <a:lnTo>
                  <a:pt x="313699" y="999514"/>
                </a:lnTo>
                <a:lnTo>
                  <a:pt x="328341" y="999514"/>
                </a:lnTo>
                <a:lnTo>
                  <a:pt x="328341" y="979524"/>
                </a:lnTo>
                <a:lnTo>
                  <a:pt x="323528" y="979524"/>
                </a:lnTo>
                <a:lnTo>
                  <a:pt x="323528" y="939543"/>
                </a:lnTo>
                <a:close/>
              </a:path>
              <a:path w="2848610" h="2519045">
                <a:moveTo>
                  <a:pt x="328341" y="939543"/>
                </a:moveTo>
                <a:lnTo>
                  <a:pt x="323528" y="939543"/>
                </a:lnTo>
                <a:lnTo>
                  <a:pt x="323528" y="979524"/>
                </a:lnTo>
                <a:lnTo>
                  <a:pt x="328341" y="979524"/>
                </a:lnTo>
                <a:lnTo>
                  <a:pt x="337568" y="999514"/>
                </a:lnTo>
                <a:lnTo>
                  <a:pt x="337568" y="959533"/>
                </a:lnTo>
                <a:lnTo>
                  <a:pt x="333356" y="959533"/>
                </a:lnTo>
                <a:lnTo>
                  <a:pt x="328341" y="939543"/>
                </a:lnTo>
                <a:close/>
              </a:path>
              <a:path w="2848610" h="2519045">
                <a:moveTo>
                  <a:pt x="308886" y="939543"/>
                </a:moveTo>
                <a:lnTo>
                  <a:pt x="308886" y="979524"/>
                </a:lnTo>
                <a:lnTo>
                  <a:pt x="313699" y="979524"/>
                </a:lnTo>
                <a:lnTo>
                  <a:pt x="313699" y="959533"/>
                </a:lnTo>
                <a:lnTo>
                  <a:pt x="318513" y="959533"/>
                </a:lnTo>
                <a:lnTo>
                  <a:pt x="308886" y="939543"/>
                </a:lnTo>
                <a:close/>
              </a:path>
              <a:path w="2848610" h="2519045">
                <a:moveTo>
                  <a:pt x="308886" y="919553"/>
                </a:moveTo>
                <a:lnTo>
                  <a:pt x="303871" y="919553"/>
                </a:lnTo>
                <a:lnTo>
                  <a:pt x="303871" y="939543"/>
                </a:lnTo>
                <a:lnTo>
                  <a:pt x="299057" y="939543"/>
                </a:lnTo>
                <a:lnTo>
                  <a:pt x="299057" y="959533"/>
                </a:lnTo>
                <a:lnTo>
                  <a:pt x="308886" y="959533"/>
                </a:lnTo>
                <a:lnTo>
                  <a:pt x="308886" y="919553"/>
                </a:lnTo>
                <a:close/>
              </a:path>
              <a:path w="2848610" h="2519045">
                <a:moveTo>
                  <a:pt x="318513" y="919553"/>
                </a:moveTo>
                <a:lnTo>
                  <a:pt x="308886" y="919553"/>
                </a:lnTo>
                <a:lnTo>
                  <a:pt x="308886" y="939543"/>
                </a:lnTo>
                <a:lnTo>
                  <a:pt x="318513" y="959533"/>
                </a:lnTo>
                <a:lnTo>
                  <a:pt x="313699" y="939543"/>
                </a:lnTo>
                <a:lnTo>
                  <a:pt x="318513" y="939543"/>
                </a:lnTo>
                <a:lnTo>
                  <a:pt x="318513" y="919553"/>
                </a:lnTo>
                <a:close/>
              </a:path>
              <a:path w="2848610" h="2519045">
                <a:moveTo>
                  <a:pt x="284817" y="899562"/>
                </a:moveTo>
                <a:lnTo>
                  <a:pt x="284817" y="939543"/>
                </a:lnTo>
                <a:lnTo>
                  <a:pt x="294645" y="939543"/>
                </a:lnTo>
                <a:lnTo>
                  <a:pt x="294645" y="919553"/>
                </a:lnTo>
                <a:lnTo>
                  <a:pt x="289630" y="919553"/>
                </a:lnTo>
                <a:lnTo>
                  <a:pt x="284817" y="899562"/>
                </a:lnTo>
                <a:close/>
              </a:path>
              <a:path w="2848610" h="2519045">
                <a:moveTo>
                  <a:pt x="294645" y="919553"/>
                </a:moveTo>
                <a:lnTo>
                  <a:pt x="294645" y="939543"/>
                </a:lnTo>
                <a:lnTo>
                  <a:pt x="303871" y="939543"/>
                </a:lnTo>
                <a:lnTo>
                  <a:pt x="294645" y="919553"/>
                </a:lnTo>
                <a:close/>
              </a:path>
              <a:path w="2848610" h="2519045">
                <a:moveTo>
                  <a:pt x="308886" y="899562"/>
                </a:moveTo>
                <a:lnTo>
                  <a:pt x="294645" y="899562"/>
                </a:lnTo>
                <a:lnTo>
                  <a:pt x="294645" y="919553"/>
                </a:lnTo>
                <a:lnTo>
                  <a:pt x="303871" y="939543"/>
                </a:lnTo>
                <a:lnTo>
                  <a:pt x="303871" y="919553"/>
                </a:lnTo>
                <a:lnTo>
                  <a:pt x="308886" y="919553"/>
                </a:lnTo>
                <a:lnTo>
                  <a:pt x="308886" y="899562"/>
                </a:lnTo>
                <a:close/>
              </a:path>
              <a:path w="2848610" h="2519045">
                <a:moveTo>
                  <a:pt x="299057" y="879572"/>
                </a:moveTo>
                <a:lnTo>
                  <a:pt x="274988" y="879572"/>
                </a:lnTo>
                <a:lnTo>
                  <a:pt x="274988" y="899562"/>
                </a:lnTo>
                <a:lnTo>
                  <a:pt x="280003" y="919553"/>
                </a:lnTo>
                <a:lnTo>
                  <a:pt x="284817" y="919553"/>
                </a:lnTo>
                <a:lnTo>
                  <a:pt x="284817" y="899562"/>
                </a:lnTo>
                <a:lnTo>
                  <a:pt x="299057" y="899562"/>
                </a:lnTo>
                <a:lnTo>
                  <a:pt x="299057" y="879572"/>
                </a:lnTo>
                <a:close/>
              </a:path>
              <a:path w="2848610" h="2519045">
                <a:moveTo>
                  <a:pt x="284817" y="899562"/>
                </a:moveTo>
                <a:lnTo>
                  <a:pt x="289630" y="919553"/>
                </a:lnTo>
                <a:lnTo>
                  <a:pt x="294645" y="919553"/>
                </a:lnTo>
                <a:lnTo>
                  <a:pt x="284817" y="899562"/>
                </a:lnTo>
                <a:close/>
              </a:path>
              <a:path w="2848610" h="2519045">
                <a:moveTo>
                  <a:pt x="294645" y="899562"/>
                </a:moveTo>
                <a:lnTo>
                  <a:pt x="284817" y="899562"/>
                </a:lnTo>
                <a:lnTo>
                  <a:pt x="294645" y="919553"/>
                </a:lnTo>
                <a:lnTo>
                  <a:pt x="294645" y="899562"/>
                </a:lnTo>
                <a:close/>
              </a:path>
              <a:path w="2848610" h="2519045">
                <a:moveTo>
                  <a:pt x="260747" y="839592"/>
                </a:moveTo>
                <a:lnTo>
                  <a:pt x="260747" y="859582"/>
                </a:lnTo>
                <a:lnTo>
                  <a:pt x="265160" y="879572"/>
                </a:lnTo>
                <a:lnTo>
                  <a:pt x="294645" y="879572"/>
                </a:lnTo>
                <a:lnTo>
                  <a:pt x="294645" y="859582"/>
                </a:lnTo>
                <a:lnTo>
                  <a:pt x="265160" y="859582"/>
                </a:lnTo>
                <a:lnTo>
                  <a:pt x="260747" y="839592"/>
                </a:lnTo>
                <a:close/>
              </a:path>
              <a:path w="2848610" h="2519045">
                <a:moveTo>
                  <a:pt x="246105" y="799611"/>
                </a:moveTo>
                <a:lnTo>
                  <a:pt x="246105" y="839592"/>
                </a:lnTo>
                <a:lnTo>
                  <a:pt x="251120" y="859582"/>
                </a:lnTo>
                <a:lnTo>
                  <a:pt x="260747" y="859582"/>
                </a:lnTo>
                <a:lnTo>
                  <a:pt x="260747" y="839592"/>
                </a:lnTo>
                <a:lnTo>
                  <a:pt x="270175" y="839592"/>
                </a:lnTo>
                <a:lnTo>
                  <a:pt x="270175" y="819601"/>
                </a:lnTo>
                <a:lnTo>
                  <a:pt x="255934" y="819601"/>
                </a:lnTo>
                <a:lnTo>
                  <a:pt x="246105" y="799611"/>
                </a:lnTo>
                <a:close/>
              </a:path>
              <a:path w="2848610" h="2519045">
                <a:moveTo>
                  <a:pt x="260747" y="839592"/>
                </a:moveTo>
                <a:lnTo>
                  <a:pt x="265160" y="859582"/>
                </a:lnTo>
                <a:lnTo>
                  <a:pt x="270175" y="859582"/>
                </a:lnTo>
                <a:lnTo>
                  <a:pt x="260747" y="839592"/>
                </a:lnTo>
                <a:close/>
              </a:path>
              <a:path w="2848610" h="2519045">
                <a:moveTo>
                  <a:pt x="270175" y="839592"/>
                </a:moveTo>
                <a:lnTo>
                  <a:pt x="260747" y="839592"/>
                </a:lnTo>
                <a:lnTo>
                  <a:pt x="270175" y="859582"/>
                </a:lnTo>
                <a:lnTo>
                  <a:pt x="270175" y="839592"/>
                </a:lnTo>
                <a:close/>
              </a:path>
              <a:path w="2848610" h="2519045">
                <a:moveTo>
                  <a:pt x="284817" y="839592"/>
                </a:moveTo>
                <a:lnTo>
                  <a:pt x="270175" y="839592"/>
                </a:lnTo>
                <a:lnTo>
                  <a:pt x="270175" y="859582"/>
                </a:lnTo>
                <a:lnTo>
                  <a:pt x="284817" y="859582"/>
                </a:lnTo>
                <a:lnTo>
                  <a:pt x="284817" y="839592"/>
                </a:lnTo>
                <a:close/>
              </a:path>
              <a:path w="2848610" h="2519045">
                <a:moveTo>
                  <a:pt x="236277" y="794350"/>
                </a:moveTo>
                <a:lnTo>
                  <a:pt x="236277" y="819601"/>
                </a:lnTo>
                <a:lnTo>
                  <a:pt x="246105" y="819601"/>
                </a:lnTo>
                <a:lnTo>
                  <a:pt x="246105" y="799611"/>
                </a:lnTo>
                <a:lnTo>
                  <a:pt x="241292" y="799611"/>
                </a:lnTo>
                <a:lnTo>
                  <a:pt x="236277" y="794350"/>
                </a:lnTo>
                <a:close/>
              </a:path>
              <a:path w="2848610" h="2519045">
                <a:moveTo>
                  <a:pt x="255934" y="799611"/>
                </a:moveTo>
                <a:lnTo>
                  <a:pt x="246105" y="799611"/>
                </a:lnTo>
                <a:lnTo>
                  <a:pt x="255934" y="819601"/>
                </a:lnTo>
                <a:lnTo>
                  <a:pt x="255934" y="799611"/>
                </a:lnTo>
                <a:close/>
              </a:path>
              <a:path w="2848610" h="2519045">
                <a:moveTo>
                  <a:pt x="246105" y="766203"/>
                </a:moveTo>
                <a:lnTo>
                  <a:pt x="246105" y="779621"/>
                </a:lnTo>
                <a:lnTo>
                  <a:pt x="241292" y="799611"/>
                </a:lnTo>
                <a:lnTo>
                  <a:pt x="255934" y="799611"/>
                </a:lnTo>
                <a:lnTo>
                  <a:pt x="255934" y="819601"/>
                </a:lnTo>
                <a:lnTo>
                  <a:pt x="260747" y="819601"/>
                </a:lnTo>
                <a:lnTo>
                  <a:pt x="260747" y="779621"/>
                </a:lnTo>
                <a:lnTo>
                  <a:pt x="255934" y="779621"/>
                </a:lnTo>
                <a:lnTo>
                  <a:pt x="246105" y="766203"/>
                </a:lnTo>
                <a:close/>
              </a:path>
              <a:path w="2848610" h="2519045">
                <a:moveTo>
                  <a:pt x="265160" y="799611"/>
                </a:moveTo>
                <a:lnTo>
                  <a:pt x="260747" y="799611"/>
                </a:lnTo>
                <a:lnTo>
                  <a:pt x="260747" y="819601"/>
                </a:lnTo>
                <a:lnTo>
                  <a:pt x="265160" y="819601"/>
                </a:lnTo>
                <a:lnTo>
                  <a:pt x="265160" y="799611"/>
                </a:lnTo>
                <a:close/>
              </a:path>
              <a:path w="2848610" h="2519045">
                <a:moveTo>
                  <a:pt x="241292" y="759630"/>
                </a:moveTo>
                <a:lnTo>
                  <a:pt x="241292" y="779621"/>
                </a:lnTo>
                <a:lnTo>
                  <a:pt x="236277" y="779621"/>
                </a:lnTo>
                <a:lnTo>
                  <a:pt x="236277" y="794350"/>
                </a:lnTo>
                <a:lnTo>
                  <a:pt x="241292" y="799611"/>
                </a:lnTo>
                <a:lnTo>
                  <a:pt x="246105" y="779621"/>
                </a:lnTo>
                <a:lnTo>
                  <a:pt x="246105" y="766203"/>
                </a:lnTo>
                <a:lnTo>
                  <a:pt x="241292" y="759630"/>
                </a:lnTo>
                <a:close/>
              </a:path>
              <a:path w="2848610" h="2519045">
                <a:moveTo>
                  <a:pt x="222237" y="739640"/>
                </a:moveTo>
                <a:lnTo>
                  <a:pt x="222237" y="779621"/>
                </a:lnTo>
                <a:lnTo>
                  <a:pt x="236277" y="794350"/>
                </a:lnTo>
                <a:lnTo>
                  <a:pt x="236277" y="779621"/>
                </a:lnTo>
                <a:lnTo>
                  <a:pt x="231463" y="779621"/>
                </a:lnTo>
                <a:lnTo>
                  <a:pt x="241292" y="759630"/>
                </a:lnTo>
                <a:lnTo>
                  <a:pt x="231463" y="759630"/>
                </a:lnTo>
                <a:lnTo>
                  <a:pt x="222237" y="739640"/>
                </a:lnTo>
                <a:close/>
              </a:path>
              <a:path w="2848610" h="2519045">
                <a:moveTo>
                  <a:pt x="241292" y="759630"/>
                </a:moveTo>
                <a:lnTo>
                  <a:pt x="231463" y="779621"/>
                </a:lnTo>
                <a:lnTo>
                  <a:pt x="241292" y="779621"/>
                </a:lnTo>
                <a:lnTo>
                  <a:pt x="241292" y="759630"/>
                </a:lnTo>
                <a:close/>
              </a:path>
              <a:path w="2848610" h="2519045">
                <a:moveTo>
                  <a:pt x="246105" y="739640"/>
                </a:moveTo>
                <a:lnTo>
                  <a:pt x="231463" y="739640"/>
                </a:lnTo>
                <a:lnTo>
                  <a:pt x="231463" y="759630"/>
                </a:lnTo>
                <a:lnTo>
                  <a:pt x="241292" y="759630"/>
                </a:lnTo>
                <a:lnTo>
                  <a:pt x="246105" y="766203"/>
                </a:lnTo>
                <a:lnTo>
                  <a:pt x="246105" y="739640"/>
                </a:lnTo>
                <a:close/>
              </a:path>
              <a:path w="2848610" h="2519045">
                <a:moveTo>
                  <a:pt x="207595" y="699660"/>
                </a:moveTo>
                <a:lnTo>
                  <a:pt x="207595" y="759630"/>
                </a:lnTo>
                <a:lnTo>
                  <a:pt x="222237" y="759630"/>
                </a:lnTo>
                <a:lnTo>
                  <a:pt x="222237" y="739640"/>
                </a:lnTo>
                <a:lnTo>
                  <a:pt x="231463" y="739640"/>
                </a:lnTo>
                <a:lnTo>
                  <a:pt x="231463" y="719650"/>
                </a:lnTo>
                <a:lnTo>
                  <a:pt x="217223" y="719650"/>
                </a:lnTo>
                <a:lnTo>
                  <a:pt x="207595" y="699660"/>
                </a:lnTo>
                <a:close/>
              </a:path>
              <a:path w="2848610" h="2519045">
                <a:moveTo>
                  <a:pt x="231463" y="739640"/>
                </a:moveTo>
                <a:lnTo>
                  <a:pt x="222237" y="739640"/>
                </a:lnTo>
                <a:lnTo>
                  <a:pt x="231463" y="759630"/>
                </a:lnTo>
                <a:lnTo>
                  <a:pt x="231463" y="739640"/>
                </a:lnTo>
                <a:close/>
              </a:path>
              <a:path w="2848610" h="2519045">
                <a:moveTo>
                  <a:pt x="217223" y="679669"/>
                </a:moveTo>
                <a:lnTo>
                  <a:pt x="202581" y="679669"/>
                </a:lnTo>
                <a:lnTo>
                  <a:pt x="192752" y="699660"/>
                </a:lnTo>
                <a:lnTo>
                  <a:pt x="192752" y="719650"/>
                </a:lnTo>
                <a:lnTo>
                  <a:pt x="207595" y="719650"/>
                </a:lnTo>
                <a:lnTo>
                  <a:pt x="207595" y="699660"/>
                </a:lnTo>
                <a:lnTo>
                  <a:pt x="217223" y="699660"/>
                </a:lnTo>
                <a:lnTo>
                  <a:pt x="217223" y="679669"/>
                </a:lnTo>
                <a:close/>
              </a:path>
              <a:path w="2848610" h="2519045">
                <a:moveTo>
                  <a:pt x="217223" y="699660"/>
                </a:moveTo>
                <a:lnTo>
                  <a:pt x="207595" y="699660"/>
                </a:lnTo>
                <a:lnTo>
                  <a:pt x="217223" y="719650"/>
                </a:lnTo>
                <a:lnTo>
                  <a:pt x="217223" y="699660"/>
                </a:lnTo>
                <a:close/>
              </a:path>
              <a:path w="2848610" h="2519045">
                <a:moveTo>
                  <a:pt x="231463" y="699660"/>
                </a:moveTo>
                <a:lnTo>
                  <a:pt x="217223" y="699660"/>
                </a:lnTo>
                <a:lnTo>
                  <a:pt x="217223" y="719650"/>
                </a:lnTo>
                <a:lnTo>
                  <a:pt x="231463" y="719650"/>
                </a:lnTo>
                <a:lnTo>
                  <a:pt x="231463" y="699660"/>
                </a:lnTo>
                <a:close/>
              </a:path>
              <a:path w="2848610" h="2519045">
                <a:moveTo>
                  <a:pt x="183526" y="639689"/>
                </a:moveTo>
                <a:lnTo>
                  <a:pt x="183526" y="679669"/>
                </a:lnTo>
                <a:lnTo>
                  <a:pt x="192752" y="699660"/>
                </a:lnTo>
                <a:lnTo>
                  <a:pt x="192752" y="679669"/>
                </a:lnTo>
                <a:lnTo>
                  <a:pt x="212409" y="679669"/>
                </a:lnTo>
                <a:lnTo>
                  <a:pt x="202581" y="659679"/>
                </a:lnTo>
                <a:lnTo>
                  <a:pt x="188340" y="659679"/>
                </a:lnTo>
                <a:lnTo>
                  <a:pt x="183526" y="639689"/>
                </a:lnTo>
                <a:close/>
              </a:path>
              <a:path w="2848610" h="2519045">
                <a:moveTo>
                  <a:pt x="202581" y="679669"/>
                </a:moveTo>
                <a:lnTo>
                  <a:pt x="192752" y="679669"/>
                </a:lnTo>
                <a:lnTo>
                  <a:pt x="192752" y="699660"/>
                </a:lnTo>
                <a:lnTo>
                  <a:pt x="202581" y="679669"/>
                </a:lnTo>
                <a:close/>
              </a:path>
              <a:path w="2848610" h="2519045">
                <a:moveTo>
                  <a:pt x="168884" y="599708"/>
                </a:moveTo>
                <a:lnTo>
                  <a:pt x="168884" y="639689"/>
                </a:lnTo>
                <a:lnTo>
                  <a:pt x="173698" y="659679"/>
                </a:lnTo>
                <a:lnTo>
                  <a:pt x="183526" y="659679"/>
                </a:lnTo>
                <a:lnTo>
                  <a:pt x="183526" y="639689"/>
                </a:lnTo>
                <a:lnTo>
                  <a:pt x="192752" y="639689"/>
                </a:lnTo>
                <a:lnTo>
                  <a:pt x="192752" y="619698"/>
                </a:lnTo>
                <a:lnTo>
                  <a:pt x="173698" y="619698"/>
                </a:lnTo>
                <a:lnTo>
                  <a:pt x="168884" y="599708"/>
                </a:lnTo>
                <a:close/>
              </a:path>
              <a:path w="2848610" h="2519045">
                <a:moveTo>
                  <a:pt x="183526" y="639689"/>
                </a:moveTo>
                <a:lnTo>
                  <a:pt x="188340" y="659679"/>
                </a:lnTo>
                <a:lnTo>
                  <a:pt x="192752" y="659679"/>
                </a:lnTo>
                <a:lnTo>
                  <a:pt x="183526" y="639689"/>
                </a:lnTo>
                <a:close/>
              </a:path>
              <a:path w="2848610" h="2519045">
                <a:moveTo>
                  <a:pt x="192752" y="639689"/>
                </a:moveTo>
                <a:lnTo>
                  <a:pt x="183526" y="639689"/>
                </a:lnTo>
                <a:lnTo>
                  <a:pt x="192752" y="659679"/>
                </a:lnTo>
                <a:lnTo>
                  <a:pt x="192752" y="639689"/>
                </a:lnTo>
                <a:close/>
              </a:path>
              <a:path w="2848610" h="2519045">
                <a:moveTo>
                  <a:pt x="207595" y="639689"/>
                </a:moveTo>
                <a:lnTo>
                  <a:pt x="192752" y="639689"/>
                </a:lnTo>
                <a:lnTo>
                  <a:pt x="192752" y="659679"/>
                </a:lnTo>
                <a:lnTo>
                  <a:pt x="207595" y="659679"/>
                </a:lnTo>
                <a:lnTo>
                  <a:pt x="207595" y="639689"/>
                </a:lnTo>
                <a:close/>
              </a:path>
              <a:path w="2848610" h="2519045">
                <a:moveTo>
                  <a:pt x="154643" y="559728"/>
                </a:moveTo>
                <a:lnTo>
                  <a:pt x="154643" y="599708"/>
                </a:lnTo>
                <a:lnTo>
                  <a:pt x="159056" y="619698"/>
                </a:lnTo>
                <a:lnTo>
                  <a:pt x="168884" y="619698"/>
                </a:lnTo>
                <a:lnTo>
                  <a:pt x="168884" y="599708"/>
                </a:lnTo>
                <a:lnTo>
                  <a:pt x="178712" y="599708"/>
                </a:lnTo>
                <a:lnTo>
                  <a:pt x="178712" y="579718"/>
                </a:lnTo>
                <a:lnTo>
                  <a:pt x="159056" y="579718"/>
                </a:lnTo>
                <a:lnTo>
                  <a:pt x="154643" y="559728"/>
                </a:lnTo>
                <a:close/>
              </a:path>
              <a:path w="2848610" h="2519045">
                <a:moveTo>
                  <a:pt x="168884" y="599708"/>
                </a:moveTo>
                <a:lnTo>
                  <a:pt x="173698" y="619698"/>
                </a:lnTo>
                <a:lnTo>
                  <a:pt x="178712" y="619698"/>
                </a:lnTo>
                <a:lnTo>
                  <a:pt x="168884" y="599708"/>
                </a:lnTo>
                <a:close/>
              </a:path>
              <a:path w="2848610" h="2519045">
                <a:moveTo>
                  <a:pt x="178712" y="599708"/>
                </a:moveTo>
                <a:lnTo>
                  <a:pt x="168884" y="599708"/>
                </a:lnTo>
                <a:lnTo>
                  <a:pt x="178712" y="619698"/>
                </a:lnTo>
                <a:lnTo>
                  <a:pt x="178712" y="599708"/>
                </a:lnTo>
                <a:close/>
              </a:path>
              <a:path w="2848610" h="2519045">
                <a:moveTo>
                  <a:pt x="192752" y="599708"/>
                </a:moveTo>
                <a:lnTo>
                  <a:pt x="178712" y="599708"/>
                </a:lnTo>
                <a:lnTo>
                  <a:pt x="178712" y="619698"/>
                </a:lnTo>
                <a:lnTo>
                  <a:pt x="192752" y="619698"/>
                </a:lnTo>
                <a:lnTo>
                  <a:pt x="192752" y="599708"/>
                </a:lnTo>
                <a:close/>
              </a:path>
              <a:path w="2848610" h="2519045">
                <a:moveTo>
                  <a:pt x="144815" y="519747"/>
                </a:moveTo>
                <a:lnTo>
                  <a:pt x="144815" y="559728"/>
                </a:lnTo>
                <a:lnTo>
                  <a:pt x="149829" y="579718"/>
                </a:lnTo>
                <a:lnTo>
                  <a:pt x="154643" y="579718"/>
                </a:lnTo>
                <a:lnTo>
                  <a:pt x="154643" y="559728"/>
                </a:lnTo>
                <a:lnTo>
                  <a:pt x="168884" y="559728"/>
                </a:lnTo>
                <a:lnTo>
                  <a:pt x="168884" y="539737"/>
                </a:lnTo>
                <a:lnTo>
                  <a:pt x="154643" y="539737"/>
                </a:lnTo>
                <a:lnTo>
                  <a:pt x="144815" y="519747"/>
                </a:lnTo>
                <a:close/>
              </a:path>
              <a:path w="2848610" h="2519045">
                <a:moveTo>
                  <a:pt x="154643" y="559728"/>
                </a:moveTo>
                <a:lnTo>
                  <a:pt x="159056" y="579718"/>
                </a:lnTo>
                <a:lnTo>
                  <a:pt x="163870" y="579718"/>
                </a:lnTo>
                <a:lnTo>
                  <a:pt x="154643" y="559728"/>
                </a:lnTo>
                <a:close/>
              </a:path>
              <a:path w="2848610" h="2519045">
                <a:moveTo>
                  <a:pt x="163870" y="559728"/>
                </a:moveTo>
                <a:lnTo>
                  <a:pt x="154643" y="559728"/>
                </a:lnTo>
                <a:lnTo>
                  <a:pt x="163870" y="579718"/>
                </a:lnTo>
                <a:lnTo>
                  <a:pt x="163870" y="559728"/>
                </a:lnTo>
                <a:close/>
              </a:path>
              <a:path w="2848610" h="2519045">
                <a:moveTo>
                  <a:pt x="178712" y="559728"/>
                </a:moveTo>
                <a:lnTo>
                  <a:pt x="163870" y="559728"/>
                </a:lnTo>
                <a:lnTo>
                  <a:pt x="163870" y="579718"/>
                </a:lnTo>
                <a:lnTo>
                  <a:pt x="178712" y="579718"/>
                </a:lnTo>
                <a:lnTo>
                  <a:pt x="178712" y="559728"/>
                </a:lnTo>
                <a:close/>
              </a:path>
              <a:path w="2848610" h="2519045">
                <a:moveTo>
                  <a:pt x="130173" y="479766"/>
                </a:moveTo>
                <a:lnTo>
                  <a:pt x="130173" y="539737"/>
                </a:lnTo>
                <a:lnTo>
                  <a:pt x="144815" y="539737"/>
                </a:lnTo>
                <a:lnTo>
                  <a:pt x="144815" y="519747"/>
                </a:lnTo>
                <a:lnTo>
                  <a:pt x="154643" y="519747"/>
                </a:lnTo>
                <a:lnTo>
                  <a:pt x="154643" y="499757"/>
                </a:lnTo>
                <a:lnTo>
                  <a:pt x="135187" y="499757"/>
                </a:lnTo>
                <a:lnTo>
                  <a:pt x="130173" y="479766"/>
                </a:lnTo>
                <a:close/>
              </a:path>
              <a:path w="2848610" h="2519045">
                <a:moveTo>
                  <a:pt x="154643" y="519747"/>
                </a:moveTo>
                <a:lnTo>
                  <a:pt x="144815" y="519747"/>
                </a:lnTo>
                <a:lnTo>
                  <a:pt x="154643" y="539737"/>
                </a:lnTo>
                <a:lnTo>
                  <a:pt x="154643" y="519747"/>
                </a:lnTo>
                <a:close/>
              </a:path>
              <a:path w="2848610" h="2519045">
                <a:moveTo>
                  <a:pt x="168884" y="519747"/>
                </a:moveTo>
                <a:lnTo>
                  <a:pt x="154643" y="519747"/>
                </a:lnTo>
                <a:lnTo>
                  <a:pt x="154643" y="539737"/>
                </a:lnTo>
                <a:lnTo>
                  <a:pt x="168884" y="539737"/>
                </a:lnTo>
                <a:lnTo>
                  <a:pt x="168884" y="519747"/>
                </a:lnTo>
                <a:close/>
              </a:path>
              <a:path w="2848610" h="2519045">
                <a:moveTo>
                  <a:pt x="115932" y="439786"/>
                </a:moveTo>
                <a:lnTo>
                  <a:pt x="115932" y="479766"/>
                </a:lnTo>
                <a:lnTo>
                  <a:pt x="120345" y="499757"/>
                </a:lnTo>
                <a:lnTo>
                  <a:pt x="130173" y="499757"/>
                </a:lnTo>
                <a:lnTo>
                  <a:pt x="130173" y="479766"/>
                </a:lnTo>
                <a:lnTo>
                  <a:pt x="140001" y="479766"/>
                </a:lnTo>
                <a:lnTo>
                  <a:pt x="140001" y="459776"/>
                </a:lnTo>
                <a:lnTo>
                  <a:pt x="120345" y="459776"/>
                </a:lnTo>
                <a:lnTo>
                  <a:pt x="115932" y="439786"/>
                </a:lnTo>
                <a:close/>
              </a:path>
              <a:path w="2848610" h="2519045">
                <a:moveTo>
                  <a:pt x="130173" y="479766"/>
                </a:moveTo>
                <a:lnTo>
                  <a:pt x="135187" y="499757"/>
                </a:lnTo>
                <a:lnTo>
                  <a:pt x="140001" y="499757"/>
                </a:lnTo>
                <a:lnTo>
                  <a:pt x="130173" y="479766"/>
                </a:lnTo>
                <a:close/>
              </a:path>
              <a:path w="2848610" h="2519045">
                <a:moveTo>
                  <a:pt x="140001" y="479766"/>
                </a:moveTo>
                <a:lnTo>
                  <a:pt x="130173" y="479766"/>
                </a:lnTo>
                <a:lnTo>
                  <a:pt x="140001" y="499757"/>
                </a:lnTo>
                <a:lnTo>
                  <a:pt x="140001" y="479766"/>
                </a:lnTo>
                <a:close/>
              </a:path>
              <a:path w="2848610" h="2519045">
                <a:moveTo>
                  <a:pt x="154643" y="479766"/>
                </a:moveTo>
                <a:lnTo>
                  <a:pt x="140001" y="479766"/>
                </a:lnTo>
                <a:lnTo>
                  <a:pt x="140001" y="499757"/>
                </a:lnTo>
                <a:lnTo>
                  <a:pt x="154643" y="499757"/>
                </a:lnTo>
                <a:lnTo>
                  <a:pt x="154643" y="479766"/>
                </a:lnTo>
                <a:close/>
              </a:path>
              <a:path w="2848610" h="2519045">
                <a:moveTo>
                  <a:pt x="101290" y="379815"/>
                </a:moveTo>
                <a:lnTo>
                  <a:pt x="101290" y="439786"/>
                </a:lnTo>
                <a:lnTo>
                  <a:pt x="106304" y="459776"/>
                </a:lnTo>
                <a:lnTo>
                  <a:pt x="115932" y="459776"/>
                </a:lnTo>
                <a:lnTo>
                  <a:pt x="115932" y="439786"/>
                </a:lnTo>
                <a:lnTo>
                  <a:pt x="125359" y="439786"/>
                </a:lnTo>
                <a:lnTo>
                  <a:pt x="125359" y="399805"/>
                </a:lnTo>
                <a:lnTo>
                  <a:pt x="111118" y="399805"/>
                </a:lnTo>
                <a:lnTo>
                  <a:pt x="101290" y="379815"/>
                </a:lnTo>
                <a:close/>
              </a:path>
              <a:path w="2848610" h="2519045">
                <a:moveTo>
                  <a:pt x="115932" y="439786"/>
                </a:moveTo>
                <a:lnTo>
                  <a:pt x="120345" y="459776"/>
                </a:lnTo>
                <a:lnTo>
                  <a:pt x="125359" y="459776"/>
                </a:lnTo>
                <a:lnTo>
                  <a:pt x="115932" y="439786"/>
                </a:lnTo>
                <a:close/>
              </a:path>
              <a:path w="2848610" h="2519045">
                <a:moveTo>
                  <a:pt x="125359" y="439786"/>
                </a:moveTo>
                <a:lnTo>
                  <a:pt x="115932" y="439786"/>
                </a:lnTo>
                <a:lnTo>
                  <a:pt x="125359" y="459776"/>
                </a:lnTo>
                <a:lnTo>
                  <a:pt x="125359" y="439786"/>
                </a:lnTo>
                <a:close/>
              </a:path>
              <a:path w="2848610" h="2519045">
                <a:moveTo>
                  <a:pt x="140001" y="439786"/>
                </a:moveTo>
                <a:lnTo>
                  <a:pt x="125359" y="439786"/>
                </a:lnTo>
                <a:lnTo>
                  <a:pt x="125359" y="459776"/>
                </a:lnTo>
                <a:lnTo>
                  <a:pt x="140001" y="459776"/>
                </a:lnTo>
                <a:lnTo>
                  <a:pt x="140001" y="439786"/>
                </a:lnTo>
                <a:close/>
              </a:path>
              <a:path w="2848610" h="2519045">
                <a:moveTo>
                  <a:pt x="115932" y="359825"/>
                </a:moveTo>
                <a:lnTo>
                  <a:pt x="91462" y="359825"/>
                </a:lnTo>
                <a:lnTo>
                  <a:pt x="91462" y="399805"/>
                </a:lnTo>
                <a:lnTo>
                  <a:pt x="101290" y="399805"/>
                </a:lnTo>
                <a:lnTo>
                  <a:pt x="101290" y="379815"/>
                </a:lnTo>
                <a:lnTo>
                  <a:pt x="115932" y="379815"/>
                </a:lnTo>
                <a:lnTo>
                  <a:pt x="115932" y="359825"/>
                </a:lnTo>
                <a:close/>
              </a:path>
              <a:path w="2848610" h="2519045">
                <a:moveTo>
                  <a:pt x="111118" y="379815"/>
                </a:moveTo>
                <a:lnTo>
                  <a:pt x="101290" y="379815"/>
                </a:lnTo>
                <a:lnTo>
                  <a:pt x="111118" y="399805"/>
                </a:lnTo>
                <a:lnTo>
                  <a:pt x="111118" y="379815"/>
                </a:lnTo>
                <a:close/>
              </a:path>
              <a:path w="2848610" h="2519045">
                <a:moveTo>
                  <a:pt x="115932" y="379815"/>
                </a:moveTo>
                <a:lnTo>
                  <a:pt x="111118" y="379815"/>
                </a:lnTo>
                <a:lnTo>
                  <a:pt x="111118" y="399805"/>
                </a:lnTo>
                <a:lnTo>
                  <a:pt x="115932" y="399805"/>
                </a:lnTo>
                <a:lnTo>
                  <a:pt x="115932" y="379815"/>
                </a:lnTo>
                <a:close/>
              </a:path>
              <a:path w="2848610" h="2519045">
                <a:moveTo>
                  <a:pt x="120345" y="379815"/>
                </a:moveTo>
                <a:lnTo>
                  <a:pt x="115932" y="379815"/>
                </a:lnTo>
                <a:lnTo>
                  <a:pt x="115932" y="399805"/>
                </a:lnTo>
                <a:lnTo>
                  <a:pt x="120345" y="399805"/>
                </a:lnTo>
                <a:lnTo>
                  <a:pt x="120345" y="379815"/>
                </a:lnTo>
                <a:close/>
              </a:path>
              <a:path w="2848610" h="2519045">
                <a:moveTo>
                  <a:pt x="72407" y="239883"/>
                </a:moveTo>
                <a:lnTo>
                  <a:pt x="72407" y="259873"/>
                </a:lnTo>
                <a:lnTo>
                  <a:pt x="67593" y="279864"/>
                </a:lnTo>
                <a:lnTo>
                  <a:pt x="77422" y="279864"/>
                </a:lnTo>
                <a:lnTo>
                  <a:pt x="82235" y="299854"/>
                </a:lnTo>
                <a:lnTo>
                  <a:pt x="77422" y="299854"/>
                </a:lnTo>
                <a:lnTo>
                  <a:pt x="77422" y="359825"/>
                </a:lnTo>
                <a:lnTo>
                  <a:pt x="86648" y="359825"/>
                </a:lnTo>
                <a:lnTo>
                  <a:pt x="86648" y="339834"/>
                </a:lnTo>
                <a:lnTo>
                  <a:pt x="101290" y="339834"/>
                </a:lnTo>
                <a:lnTo>
                  <a:pt x="101290" y="319844"/>
                </a:lnTo>
                <a:lnTo>
                  <a:pt x="86648" y="319844"/>
                </a:lnTo>
                <a:lnTo>
                  <a:pt x="86648" y="259873"/>
                </a:lnTo>
                <a:lnTo>
                  <a:pt x="77422" y="259873"/>
                </a:lnTo>
                <a:lnTo>
                  <a:pt x="77422" y="250082"/>
                </a:lnTo>
                <a:lnTo>
                  <a:pt x="72407" y="239883"/>
                </a:lnTo>
                <a:close/>
              </a:path>
              <a:path w="2848610" h="2519045">
                <a:moveTo>
                  <a:pt x="86648" y="339834"/>
                </a:moveTo>
                <a:lnTo>
                  <a:pt x="86648" y="359825"/>
                </a:lnTo>
                <a:lnTo>
                  <a:pt x="96476" y="359825"/>
                </a:lnTo>
                <a:lnTo>
                  <a:pt x="86648" y="339834"/>
                </a:lnTo>
                <a:close/>
              </a:path>
              <a:path w="2848610" h="2519045">
                <a:moveTo>
                  <a:pt x="96476" y="339834"/>
                </a:moveTo>
                <a:lnTo>
                  <a:pt x="86648" y="339834"/>
                </a:lnTo>
                <a:lnTo>
                  <a:pt x="96476" y="359825"/>
                </a:lnTo>
                <a:lnTo>
                  <a:pt x="96476" y="339834"/>
                </a:lnTo>
                <a:close/>
              </a:path>
              <a:path w="2848610" h="2519045">
                <a:moveTo>
                  <a:pt x="101290" y="339834"/>
                </a:moveTo>
                <a:lnTo>
                  <a:pt x="96476" y="339834"/>
                </a:lnTo>
                <a:lnTo>
                  <a:pt x="96476" y="359825"/>
                </a:lnTo>
                <a:lnTo>
                  <a:pt x="101290" y="359825"/>
                </a:lnTo>
                <a:lnTo>
                  <a:pt x="101290" y="339834"/>
                </a:lnTo>
                <a:close/>
              </a:path>
              <a:path w="2848610" h="2519045">
                <a:moveTo>
                  <a:pt x="111118" y="339834"/>
                </a:moveTo>
                <a:lnTo>
                  <a:pt x="101290" y="339834"/>
                </a:lnTo>
                <a:lnTo>
                  <a:pt x="101290" y="359825"/>
                </a:lnTo>
                <a:lnTo>
                  <a:pt x="111118" y="359825"/>
                </a:lnTo>
                <a:lnTo>
                  <a:pt x="111118" y="339834"/>
                </a:lnTo>
                <a:close/>
              </a:path>
              <a:path w="2848610" h="2519045">
                <a:moveTo>
                  <a:pt x="72407" y="279864"/>
                </a:moveTo>
                <a:lnTo>
                  <a:pt x="72407" y="319844"/>
                </a:lnTo>
                <a:lnTo>
                  <a:pt x="77422" y="319844"/>
                </a:lnTo>
                <a:lnTo>
                  <a:pt x="77422" y="299854"/>
                </a:lnTo>
                <a:lnTo>
                  <a:pt x="82235" y="299854"/>
                </a:lnTo>
                <a:lnTo>
                  <a:pt x="72407" y="279864"/>
                </a:lnTo>
                <a:close/>
              </a:path>
              <a:path w="2848610" h="2519045">
                <a:moveTo>
                  <a:pt x="91462" y="279864"/>
                </a:moveTo>
                <a:lnTo>
                  <a:pt x="86648" y="279864"/>
                </a:lnTo>
                <a:lnTo>
                  <a:pt x="86648" y="319844"/>
                </a:lnTo>
                <a:lnTo>
                  <a:pt x="101290" y="319844"/>
                </a:lnTo>
                <a:lnTo>
                  <a:pt x="101290" y="299854"/>
                </a:lnTo>
                <a:lnTo>
                  <a:pt x="96476" y="299854"/>
                </a:lnTo>
                <a:lnTo>
                  <a:pt x="91462" y="279864"/>
                </a:lnTo>
                <a:close/>
              </a:path>
              <a:path w="2848610" h="2519045">
                <a:moveTo>
                  <a:pt x="62579" y="273018"/>
                </a:moveTo>
                <a:lnTo>
                  <a:pt x="62579" y="299854"/>
                </a:lnTo>
                <a:lnTo>
                  <a:pt x="72407" y="299854"/>
                </a:lnTo>
                <a:lnTo>
                  <a:pt x="72407" y="279864"/>
                </a:lnTo>
                <a:lnTo>
                  <a:pt x="67593" y="279864"/>
                </a:lnTo>
                <a:lnTo>
                  <a:pt x="62579" y="273018"/>
                </a:lnTo>
                <a:close/>
              </a:path>
              <a:path w="2848610" h="2519045">
                <a:moveTo>
                  <a:pt x="77422" y="279864"/>
                </a:moveTo>
                <a:lnTo>
                  <a:pt x="72407" y="279864"/>
                </a:lnTo>
                <a:lnTo>
                  <a:pt x="82235" y="299854"/>
                </a:lnTo>
                <a:lnTo>
                  <a:pt x="77422" y="279864"/>
                </a:lnTo>
                <a:close/>
              </a:path>
              <a:path w="2848610" h="2519045">
                <a:moveTo>
                  <a:pt x="72407" y="239883"/>
                </a:moveTo>
                <a:lnTo>
                  <a:pt x="62579" y="259873"/>
                </a:lnTo>
                <a:lnTo>
                  <a:pt x="62579" y="273018"/>
                </a:lnTo>
                <a:lnTo>
                  <a:pt x="67593" y="279864"/>
                </a:lnTo>
                <a:lnTo>
                  <a:pt x="72407" y="259873"/>
                </a:lnTo>
                <a:lnTo>
                  <a:pt x="72407" y="239883"/>
                </a:lnTo>
                <a:close/>
              </a:path>
              <a:path w="2848610" h="2519045">
                <a:moveTo>
                  <a:pt x="52951" y="199902"/>
                </a:moveTo>
                <a:lnTo>
                  <a:pt x="52951" y="259873"/>
                </a:lnTo>
                <a:lnTo>
                  <a:pt x="62579" y="273018"/>
                </a:lnTo>
                <a:lnTo>
                  <a:pt x="62579" y="259873"/>
                </a:lnTo>
                <a:lnTo>
                  <a:pt x="72407" y="239883"/>
                </a:lnTo>
                <a:lnTo>
                  <a:pt x="77422" y="239883"/>
                </a:lnTo>
                <a:lnTo>
                  <a:pt x="77422" y="219893"/>
                </a:lnTo>
                <a:lnTo>
                  <a:pt x="62579" y="219893"/>
                </a:lnTo>
                <a:lnTo>
                  <a:pt x="52951" y="199902"/>
                </a:lnTo>
                <a:close/>
              </a:path>
              <a:path w="2848610" h="2519045">
                <a:moveTo>
                  <a:pt x="77422" y="250082"/>
                </a:moveTo>
                <a:lnTo>
                  <a:pt x="77422" y="259873"/>
                </a:lnTo>
                <a:lnTo>
                  <a:pt x="82235" y="259873"/>
                </a:lnTo>
                <a:lnTo>
                  <a:pt x="77422" y="250082"/>
                </a:lnTo>
                <a:close/>
              </a:path>
              <a:path w="2848610" h="2519045">
                <a:moveTo>
                  <a:pt x="77422" y="239883"/>
                </a:moveTo>
                <a:lnTo>
                  <a:pt x="72407" y="239883"/>
                </a:lnTo>
                <a:lnTo>
                  <a:pt x="77422" y="250082"/>
                </a:lnTo>
                <a:lnTo>
                  <a:pt x="77422" y="239883"/>
                </a:lnTo>
                <a:close/>
              </a:path>
              <a:path w="2848610" h="2519045">
                <a:moveTo>
                  <a:pt x="47937" y="99951"/>
                </a:moveTo>
                <a:lnTo>
                  <a:pt x="24069" y="99951"/>
                </a:lnTo>
                <a:lnTo>
                  <a:pt x="24069" y="159922"/>
                </a:lnTo>
                <a:lnTo>
                  <a:pt x="38711" y="159922"/>
                </a:lnTo>
                <a:lnTo>
                  <a:pt x="38711" y="219893"/>
                </a:lnTo>
                <a:lnTo>
                  <a:pt x="52951" y="219893"/>
                </a:lnTo>
                <a:lnTo>
                  <a:pt x="52951" y="199902"/>
                </a:lnTo>
                <a:lnTo>
                  <a:pt x="62579" y="199902"/>
                </a:lnTo>
                <a:lnTo>
                  <a:pt x="62579" y="179912"/>
                </a:lnTo>
                <a:lnTo>
                  <a:pt x="47937" y="179912"/>
                </a:lnTo>
                <a:lnTo>
                  <a:pt x="47937" y="99951"/>
                </a:lnTo>
                <a:close/>
              </a:path>
              <a:path w="2848610" h="2519045">
                <a:moveTo>
                  <a:pt x="62579" y="199902"/>
                </a:moveTo>
                <a:lnTo>
                  <a:pt x="52951" y="199902"/>
                </a:lnTo>
                <a:lnTo>
                  <a:pt x="62579" y="219893"/>
                </a:lnTo>
                <a:lnTo>
                  <a:pt x="62579" y="199902"/>
                </a:lnTo>
                <a:close/>
              </a:path>
              <a:path w="2848610" h="2519045">
                <a:moveTo>
                  <a:pt x="77422" y="199902"/>
                </a:moveTo>
                <a:lnTo>
                  <a:pt x="62579" y="199902"/>
                </a:lnTo>
                <a:lnTo>
                  <a:pt x="62579" y="219893"/>
                </a:lnTo>
                <a:lnTo>
                  <a:pt x="77422" y="219893"/>
                </a:lnTo>
                <a:lnTo>
                  <a:pt x="77422" y="199902"/>
                </a:lnTo>
                <a:close/>
              </a:path>
              <a:path w="2848610" h="2519045">
                <a:moveTo>
                  <a:pt x="38711" y="159922"/>
                </a:moveTo>
                <a:lnTo>
                  <a:pt x="33897" y="159922"/>
                </a:lnTo>
                <a:lnTo>
                  <a:pt x="33897" y="179912"/>
                </a:lnTo>
                <a:lnTo>
                  <a:pt x="38711" y="179912"/>
                </a:lnTo>
                <a:lnTo>
                  <a:pt x="38711" y="159922"/>
                </a:lnTo>
                <a:close/>
              </a:path>
              <a:path w="2848610" h="2519045">
                <a:moveTo>
                  <a:pt x="62579" y="159922"/>
                </a:moveTo>
                <a:lnTo>
                  <a:pt x="47937" y="159922"/>
                </a:lnTo>
                <a:lnTo>
                  <a:pt x="47937" y="179912"/>
                </a:lnTo>
                <a:lnTo>
                  <a:pt x="62579" y="179912"/>
                </a:lnTo>
                <a:lnTo>
                  <a:pt x="62579" y="159922"/>
                </a:lnTo>
                <a:close/>
              </a:path>
              <a:path w="2848610" h="2519045">
                <a:moveTo>
                  <a:pt x="9828" y="19990"/>
                </a:moveTo>
                <a:lnTo>
                  <a:pt x="9828" y="99951"/>
                </a:lnTo>
                <a:lnTo>
                  <a:pt x="19054" y="99951"/>
                </a:lnTo>
                <a:lnTo>
                  <a:pt x="19054" y="79961"/>
                </a:lnTo>
                <a:lnTo>
                  <a:pt x="33897" y="79961"/>
                </a:lnTo>
                <a:lnTo>
                  <a:pt x="33897" y="59970"/>
                </a:lnTo>
                <a:lnTo>
                  <a:pt x="19054" y="59970"/>
                </a:lnTo>
                <a:lnTo>
                  <a:pt x="19054" y="39980"/>
                </a:lnTo>
                <a:lnTo>
                  <a:pt x="9828" y="19990"/>
                </a:lnTo>
                <a:close/>
              </a:path>
              <a:path w="2848610" h="2519045">
                <a:moveTo>
                  <a:pt x="19054" y="79961"/>
                </a:moveTo>
                <a:lnTo>
                  <a:pt x="19054" y="99951"/>
                </a:lnTo>
                <a:lnTo>
                  <a:pt x="28882" y="99951"/>
                </a:lnTo>
                <a:lnTo>
                  <a:pt x="19054" y="79961"/>
                </a:lnTo>
                <a:close/>
              </a:path>
              <a:path w="2848610" h="2519045">
                <a:moveTo>
                  <a:pt x="28882" y="79961"/>
                </a:moveTo>
                <a:lnTo>
                  <a:pt x="19054" y="79961"/>
                </a:lnTo>
                <a:lnTo>
                  <a:pt x="28882" y="99951"/>
                </a:lnTo>
                <a:lnTo>
                  <a:pt x="28882" y="79961"/>
                </a:lnTo>
                <a:close/>
              </a:path>
              <a:path w="2848610" h="2519045">
                <a:moveTo>
                  <a:pt x="33897" y="79961"/>
                </a:moveTo>
                <a:lnTo>
                  <a:pt x="28882" y="79961"/>
                </a:lnTo>
                <a:lnTo>
                  <a:pt x="28882" y="99951"/>
                </a:lnTo>
                <a:lnTo>
                  <a:pt x="33897" y="99951"/>
                </a:lnTo>
                <a:lnTo>
                  <a:pt x="33897" y="79961"/>
                </a:lnTo>
                <a:close/>
              </a:path>
              <a:path w="2848610" h="2519045">
                <a:moveTo>
                  <a:pt x="43524" y="79961"/>
                </a:moveTo>
                <a:lnTo>
                  <a:pt x="33897" y="79961"/>
                </a:lnTo>
                <a:lnTo>
                  <a:pt x="33897" y="99951"/>
                </a:lnTo>
                <a:lnTo>
                  <a:pt x="43524" y="99951"/>
                </a:lnTo>
                <a:lnTo>
                  <a:pt x="43524" y="79961"/>
                </a:lnTo>
                <a:close/>
              </a:path>
              <a:path w="2848610" h="2519045">
                <a:moveTo>
                  <a:pt x="24069" y="19990"/>
                </a:moveTo>
                <a:lnTo>
                  <a:pt x="14240" y="19990"/>
                </a:lnTo>
                <a:lnTo>
                  <a:pt x="19054" y="39980"/>
                </a:lnTo>
                <a:lnTo>
                  <a:pt x="19054" y="59970"/>
                </a:lnTo>
                <a:lnTo>
                  <a:pt x="33897" y="59970"/>
                </a:lnTo>
                <a:lnTo>
                  <a:pt x="33897" y="39980"/>
                </a:lnTo>
                <a:lnTo>
                  <a:pt x="24069" y="39980"/>
                </a:lnTo>
                <a:lnTo>
                  <a:pt x="24069" y="19990"/>
                </a:lnTo>
                <a:close/>
              </a:path>
              <a:path w="2848610" h="2519045">
                <a:moveTo>
                  <a:pt x="24069" y="0"/>
                </a:moveTo>
                <a:lnTo>
                  <a:pt x="0" y="0"/>
                </a:lnTo>
                <a:lnTo>
                  <a:pt x="0" y="39980"/>
                </a:lnTo>
                <a:lnTo>
                  <a:pt x="9828" y="39980"/>
                </a:lnTo>
                <a:lnTo>
                  <a:pt x="9828" y="19990"/>
                </a:lnTo>
                <a:lnTo>
                  <a:pt x="24069" y="19990"/>
                </a:lnTo>
                <a:lnTo>
                  <a:pt x="24069" y="0"/>
                </a:lnTo>
                <a:close/>
              </a:path>
              <a:path w="2848610" h="2519045">
                <a:moveTo>
                  <a:pt x="14240" y="19990"/>
                </a:moveTo>
                <a:lnTo>
                  <a:pt x="9828" y="19990"/>
                </a:lnTo>
                <a:lnTo>
                  <a:pt x="19054" y="39980"/>
                </a:lnTo>
                <a:lnTo>
                  <a:pt x="14240" y="19990"/>
                </a:lnTo>
                <a:close/>
              </a:path>
              <a:path w="2848610" h="2519045">
                <a:moveTo>
                  <a:pt x="24069" y="19990"/>
                </a:moveTo>
                <a:lnTo>
                  <a:pt x="24069" y="39980"/>
                </a:lnTo>
                <a:lnTo>
                  <a:pt x="28882" y="39980"/>
                </a:lnTo>
                <a:lnTo>
                  <a:pt x="24069" y="19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7174" y="2779440"/>
            <a:ext cx="3244215" cy="1239520"/>
          </a:xfrm>
          <a:custGeom>
            <a:avLst/>
            <a:gdLst/>
            <a:ahLst/>
            <a:cxnLst/>
            <a:rect l="l" t="t" r="r" b="b"/>
            <a:pathLst>
              <a:path w="3244215" h="1239520">
                <a:moveTo>
                  <a:pt x="14040" y="1091103"/>
                </a:moveTo>
                <a:lnTo>
                  <a:pt x="4813" y="1101464"/>
                </a:lnTo>
                <a:lnTo>
                  <a:pt x="0" y="1105462"/>
                </a:lnTo>
                <a:lnTo>
                  <a:pt x="0" y="1239397"/>
                </a:lnTo>
                <a:lnTo>
                  <a:pt x="23868" y="1239397"/>
                </a:lnTo>
                <a:lnTo>
                  <a:pt x="23868" y="1119456"/>
                </a:lnTo>
                <a:lnTo>
                  <a:pt x="19054" y="1119456"/>
                </a:lnTo>
                <a:lnTo>
                  <a:pt x="19054" y="1115458"/>
                </a:lnTo>
                <a:lnTo>
                  <a:pt x="9226" y="1109460"/>
                </a:lnTo>
                <a:lnTo>
                  <a:pt x="29513" y="1109460"/>
                </a:lnTo>
                <a:lnTo>
                  <a:pt x="33696" y="1105462"/>
                </a:lnTo>
                <a:lnTo>
                  <a:pt x="33696" y="1095467"/>
                </a:lnTo>
                <a:lnTo>
                  <a:pt x="14040" y="1095467"/>
                </a:lnTo>
                <a:lnTo>
                  <a:pt x="14040" y="1091103"/>
                </a:lnTo>
                <a:close/>
              </a:path>
              <a:path w="3244215" h="1239520">
                <a:moveTo>
                  <a:pt x="23868" y="1109460"/>
                </a:moveTo>
                <a:lnTo>
                  <a:pt x="19054" y="1109460"/>
                </a:lnTo>
                <a:lnTo>
                  <a:pt x="19054" y="1119456"/>
                </a:lnTo>
                <a:lnTo>
                  <a:pt x="23868" y="1114855"/>
                </a:lnTo>
                <a:lnTo>
                  <a:pt x="23868" y="1109460"/>
                </a:lnTo>
                <a:close/>
              </a:path>
              <a:path w="3244215" h="1239520">
                <a:moveTo>
                  <a:pt x="23868" y="1114855"/>
                </a:moveTo>
                <a:lnTo>
                  <a:pt x="19054" y="1119456"/>
                </a:lnTo>
                <a:lnTo>
                  <a:pt x="23868" y="1119456"/>
                </a:lnTo>
                <a:lnTo>
                  <a:pt x="23868" y="1114855"/>
                </a:lnTo>
                <a:close/>
              </a:path>
              <a:path w="3244215" h="1239520">
                <a:moveTo>
                  <a:pt x="19054" y="1109460"/>
                </a:moveTo>
                <a:lnTo>
                  <a:pt x="9226" y="1109460"/>
                </a:lnTo>
                <a:lnTo>
                  <a:pt x="19054" y="1115458"/>
                </a:lnTo>
                <a:lnTo>
                  <a:pt x="19054" y="1109460"/>
                </a:lnTo>
                <a:close/>
              </a:path>
              <a:path w="3244215" h="1239520">
                <a:moveTo>
                  <a:pt x="29513" y="1109460"/>
                </a:moveTo>
                <a:lnTo>
                  <a:pt x="23868" y="1109460"/>
                </a:lnTo>
                <a:lnTo>
                  <a:pt x="23868" y="1114855"/>
                </a:lnTo>
                <a:lnTo>
                  <a:pt x="29513" y="1109460"/>
                </a:lnTo>
                <a:close/>
              </a:path>
              <a:path w="3244215" h="1239520">
                <a:moveTo>
                  <a:pt x="19054" y="1085472"/>
                </a:moveTo>
                <a:lnTo>
                  <a:pt x="14040" y="1091103"/>
                </a:lnTo>
                <a:lnTo>
                  <a:pt x="14040" y="1095467"/>
                </a:lnTo>
                <a:lnTo>
                  <a:pt x="23868" y="1095467"/>
                </a:lnTo>
                <a:lnTo>
                  <a:pt x="19054" y="1085472"/>
                </a:lnTo>
                <a:close/>
              </a:path>
              <a:path w="3244215" h="1239520">
                <a:moveTo>
                  <a:pt x="38510" y="1085472"/>
                </a:moveTo>
                <a:lnTo>
                  <a:pt x="19054" y="1085472"/>
                </a:lnTo>
                <a:lnTo>
                  <a:pt x="23868" y="1095467"/>
                </a:lnTo>
                <a:lnTo>
                  <a:pt x="38510" y="1095467"/>
                </a:lnTo>
                <a:lnTo>
                  <a:pt x="38510" y="1085472"/>
                </a:lnTo>
                <a:close/>
              </a:path>
              <a:path w="3244215" h="1239520">
                <a:moveTo>
                  <a:pt x="28882" y="887568"/>
                </a:moveTo>
                <a:lnTo>
                  <a:pt x="19054" y="887568"/>
                </a:lnTo>
                <a:lnTo>
                  <a:pt x="14040" y="893565"/>
                </a:lnTo>
                <a:lnTo>
                  <a:pt x="14040" y="1091103"/>
                </a:lnTo>
                <a:lnTo>
                  <a:pt x="19054" y="1085472"/>
                </a:lnTo>
                <a:lnTo>
                  <a:pt x="38510" y="1085472"/>
                </a:lnTo>
                <a:lnTo>
                  <a:pt x="38510" y="913556"/>
                </a:lnTo>
                <a:lnTo>
                  <a:pt x="23868" y="913556"/>
                </a:lnTo>
                <a:lnTo>
                  <a:pt x="27554" y="907559"/>
                </a:lnTo>
                <a:lnTo>
                  <a:pt x="23868" y="907559"/>
                </a:lnTo>
                <a:lnTo>
                  <a:pt x="23868" y="897563"/>
                </a:lnTo>
                <a:lnTo>
                  <a:pt x="28882" y="897563"/>
                </a:lnTo>
                <a:lnTo>
                  <a:pt x="28882" y="887568"/>
                </a:lnTo>
                <a:close/>
              </a:path>
              <a:path w="3244215" h="1239520">
                <a:moveTo>
                  <a:pt x="33696" y="897563"/>
                </a:moveTo>
                <a:lnTo>
                  <a:pt x="23868" y="913556"/>
                </a:lnTo>
                <a:lnTo>
                  <a:pt x="38510" y="913556"/>
                </a:lnTo>
                <a:lnTo>
                  <a:pt x="38510" y="907559"/>
                </a:lnTo>
                <a:lnTo>
                  <a:pt x="28882" y="907559"/>
                </a:lnTo>
                <a:lnTo>
                  <a:pt x="33696" y="903560"/>
                </a:lnTo>
                <a:lnTo>
                  <a:pt x="33696" y="897563"/>
                </a:lnTo>
                <a:close/>
              </a:path>
              <a:path w="3244215" h="1239520">
                <a:moveTo>
                  <a:pt x="33696" y="897563"/>
                </a:moveTo>
                <a:lnTo>
                  <a:pt x="23868" y="897563"/>
                </a:lnTo>
                <a:lnTo>
                  <a:pt x="23868" y="907559"/>
                </a:lnTo>
                <a:lnTo>
                  <a:pt x="27554" y="907559"/>
                </a:lnTo>
                <a:lnTo>
                  <a:pt x="33696" y="897563"/>
                </a:lnTo>
                <a:close/>
              </a:path>
              <a:path w="3244215" h="1239520">
                <a:moveTo>
                  <a:pt x="38510" y="887568"/>
                </a:moveTo>
                <a:lnTo>
                  <a:pt x="28882" y="897563"/>
                </a:lnTo>
                <a:lnTo>
                  <a:pt x="33696" y="897563"/>
                </a:lnTo>
                <a:lnTo>
                  <a:pt x="33696" y="903560"/>
                </a:lnTo>
                <a:lnTo>
                  <a:pt x="28882" y="907559"/>
                </a:lnTo>
                <a:lnTo>
                  <a:pt x="38510" y="907559"/>
                </a:lnTo>
                <a:lnTo>
                  <a:pt x="38510" y="887568"/>
                </a:lnTo>
                <a:close/>
              </a:path>
              <a:path w="3244215" h="1239520">
                <a:moveTo>
                  <a:pt x="52751" y="887568"/>
                </a:moveTo>
                <a:lnTo>
                  <a:pt x="38510" y="887568"/>
                </a:lnTo>
                <a:lnTo>
                  <a:pt x="38510" y="907559"/>
                </a:lnTo>
                <a:lnTo>
                  <a:pt x="43524" y="907559"/>
                </a:lnTo>
                <a:lnTo>
                  <a:pt x="47937" y="903560"/>
                </a:lnTo>
                <a:lnTo>
                  <a:pt x="47937" y="897563"/>
                </a:lnTo>
                <a:lnTo>
                  <a:pt x="52751" y="897563"/>
                </a:lnTo>
                <a:lnTo>
                  <a:pt x="52751" y="887568"/>
                </a:lnTo>
                <a:close/>
              </a:path>
              <a:path w="3244215" h="1239520">
                <a:moveTo>
                  <a:pt x="38510" y="887568"/>
                </a:moveTo>
                <a:lnTo>
                  <a:pt x="33696" y="887568"/>
                </a:lnTo>
                <a:lnTo>
                  <a:pt x="28882" y="893565"/>
                </a:lnTo>
                <a:lnTo>
                  <a:pt x="28882" y="897563"/>
                </a:lnTo>
                <a:lnTo>
                  <a:pt x="38510" y="887568"/>
                </a:lnTo>
                <a:close/>
              </a:path>
              <a:path w="3244215" h="1239520">
                <a:moveTo>
                  <a:pt x="43524" y="723986"/>
                </a:moveTo>
                <a:lnTo>
                  <a:pt x="33696" y="733643"/>
                </a:lnTo>
                <a:lnTo>
                  <a:pt x="28882" y="737641"/>
                </a:lnTo>
                <a:lnTo>
                  <a:pt x="28882" y="893565"/>
                </a:lnTo>
                <a:lnTo>
                  <a:pt x="33696" y="887568"/>
                </a:lnTo>
                <a:lnTo>
                  <a:pt x="52751" y="887568"/>
                </a:lnTo>
                <a:lnTo>
                  <a:pt x="52751" y="753633"/>
                </a:lnTo>
                <a:lnTo>
                  <a:pt x="47937" y="753633"/>
                </a:lnTo>
                <a:lnTo>
                  <a:pt x="47937" y="747636"/>
                </a:lnTo>
                <a:lnTo>
                  <a:pt x="38510" y="743638"/>
                </a:lnTo>
                <a:lnTo>
                  <a:pt x="57088" y="743638"/>
                </a:lnTo>
                <a:lnTo>
                  <a:pt x="62579" y="737641"/>
                </a:lnTo>
                <a:lnTo>
                  <a:pt x="62579" y="729645"/>
                </a:lnTo>
                <a:lnTo>
                  <a:pt x="43524" y="729645"/>
                </a:lnTo>
                <a:lnTo>
                  <a:pt x="43524" y="723986"/>
                </a:lnTo>
                <a:close/>
              </a:path>
              <a:path w="3244215" h="1239520">
                <a:moveTo>
                  <a:pt x="52751" y="743638"/>
                </a:moveTo>
                <a:lnTo>
                  <a:pt x="47937" y="743638"/>
                </a:lnTo>
                <a:lnTo>
                  <a:pt x="47937" y="753633"/>
                </a:lnTo>
                <a:lnTo>
                  <a:pt x="52751" y="748376"/>
                </a:lnTo>
                <a:lnTo>
                  <a:pt x="52751" y="743638"/>
                </a:lnTo>
                <a:close/>
              </a:path>
              <a:path w="3244215" h="1239520">
                <a:moveTo>
                  <a:pt x="52751" y="748376"/>
                </a:moveTo>
                <a:lnTo>
                  <a:pt x="47937" y="753633"/>
                </a:lnTo>
                <a:lnTo>
                  <a:pt x="52751" y="753633"/>
                </a:lnTo>
                <a:lnTo>
                  <a:pt x="52751" y="748376"/>
                </a:lnTo>
                <a:close/>
              </a:path>
              <a:path w="3244215" h="1239520">
                <a:moveTo>
                  <a:pt x="57088" y="743638"/>
                </a:moveTo>
                <a:lnTo>
                  <a:pt x="52751" y="743638"/>
                </a:lnTo>
                <a:lnTo>
                  <a:pt x="52751" y="748376"/>
                </a:lnTo>
                <a:lnTo>
                  <a:pt x="57088" y="743638"/>
                </a:lnTo>
                <a:close/>
              </a:path>
              <a:path w="3244215" h="1239520">
                <a:moveTo>
                  <a:pt x="47937" y="743638"/>
                </a:moveTo>
                <a:lnTo>
                  <a:pt x="38510" y="743638"/>
                </a:lnTo>
                <a:lnTo>
                  <a:pt x="47937" y="747636"/>
                </a:lnTo>
                <a:lnTo>
                  <a:pt x="47937" y="743638"/>
                </a:lnTo>
                <a:close/>
              </a:path>
              <a:path w="3244215" h="1239520">
                <a:moveTo>
                  <a:pt x="3220037" y="719650"/>
                </a:moveTo>
                <a:lnTo>
                  <a:pt x="3220037" y="733643"/>
                </a:lnTo>
                <a:lnTo>
                  <a:pt x="3224449" y="737641"/>
                </a:lnTo>
                <a:lnTo>
                  <a:pt x="3229464" y="737641"/>
                </a:lnTo>
                <a:lnTo>
                  <a:pt x="3229464" y="743638"/>
                </a:lnTo>
                <a:lnTo>
                  <a:pt x="3244106" y="743638"/>
                </a:lnTo>
                <a:lnTo>
                  <a:pt x="3244106" y="729645"/>
                </a:lnTo>
                <a:lnTo>
                  <a:pt x="3229464" y="729645"/>
                </a:lnTo>
                <a:lnTo>
                  <a:pt x="3229464" y="723648"/>
                </a:lnTo>
                <a:lnTo>
                  <a:pt x="3224449" y="723648"/>
                </a:lnTo>
                <a:lnTo>
                  <a:pt x="3220037" y="719650"/>
                </a:lnTo>
                <a:close/>
              </a:path>
              <a:path w="3244215" h="1239520">
                <a:moveTo>
                  <a:pt x="47937" y="719650"/>
                </a:moveTo>
                <a:lnTo>
                  <a:pt x="43524" y="723986"/>
                </a:lnTo>
                <a:lnTo>
                  <a:pt x="43524" y="729645"/>
                </a:lnTo>
                <a:lnTo>
                  <a:pt x="52751" y="729645"/>
                </a:lnTo>
                <a:lnTo>
                  <a:pt x="47937" y="719650"/>
                </a:lnTo>
                <a:close/>
              </a:path>
              <a:path w="3244215" h="1239520">
                <a:moveTo>
                  <a:pt x="67393" y="719650"/>
                </a:moveTo>
                <a:lnTo>
                  <a:pt x="47937" y="719650"/>
                </a:lnTo>
                <a:lnTo>
                  <a:pt x="52751" y="729645"/>
                </a:lnTo>
                <a:lnTo>
                  <a:pt x="67393" y="729645"/>
                </a:lnTo>
                <a:lnTo>
                  <a:pt x="67393" y="719650"/>
                </a:lnTo>
                <a:close/>
              </a:path>
              <a:path w="3244215" h="1239520">
                <a:moveTo>
                  <a:pt x="3104104" y="709655"/>
                </a:moveTo>
                <a:lnTo>
                  <a:pt x="3104104" y="719650"/>
                </a:lnTo>
                <a:lnTo>
                  <a:pt x="3109118" y="723648"/>
                </a:lnTo>
                <a:lnTo>
                  <a:pt x="3113531" y="723648"/>
                </a:lnTo>
                <a:lnTo>
                  <a:pt x="3113531" y="729645"/>
                </a:lnTo>
                <a:lnTo>
                  <a:pt x="3220037" y="729645"/>
                </a:lnTo>
                <a:lnTo>
                  <a:pt x="3220037" y="719650"/>
                </a:lnTo>
                <a:lnTo>
                  <a:pt x="3113531" y="719650"/>
                </a:lnTo>
                <a:lnTo>
                  <a:pt x="3113531" y="715652"/>
                </a:lnTo>
                <a:lnTo>
                  <a:pt x="3109118" y="715652"/>
                </a:lnTo>
                <a:lnTo>
                  <a:pt x="3104104" y="709655"/>
                </a:lnTo>
                <a:close/>
              </a:path>
              <a:path w="3244215" h="1239520">
                <a:moveTo>
                  <a:pt x="3229464" y="719650"/>
                </a:moveTo>
                <a:lnTo>
                  <a:pt x="3229464" y="729645"/>
                </a:lnTo>
                <a:lnTo>
                  <a:pt x="3239091" y="729645"/>
                </a:lnTo>
                <a:lnTo>
                  <a:pt x="3229464" y="719650"/>
                </a:lnTo>
                <a:close/>
              </a:path>
              <a:path w="3244215" h="1239520">
                <a:moveTo>
                  <a:pt x="3244106" y="715652"/>
                </a:moveTo>
                <a:lnTo>
                  <a:pt x="3229464" y="715652"/>
                </a:lnTo>
                <a:lnTo>
                  <a:pt x="3229464" y="719650"/>
                </a:lnTo>
                <a:lnTo>
                  <a:pt x="3239091" y="729645"/>
                </a:lnTo>
                <a:lnTo>
                  <a:pt x="3239091" y="723648"/>
                </a:lnTo>
                <a:lnTo>
                  <a:pt x="3234277" y="719650"/>
                </a:lnTo>
                <a:lnTo>
                  <a:pt x="3244106" y="719650"/>
                </a:lnTo>
                <a:lnTo>
                  <a:pt x="3244106" y="715652"/>
                </a:lnTo>
                <a:close/>
              </a:path>
              <a:path w="3244215" h="1239520">
                <a:moveTo>
                  <a:pt x="3244106" y="719650"/>
                </a:moveTo>
                <a:lnTo>
                  <a:pt x="3234277" y="719650"/>
                </a:lnTo>
                <a:lnTo>
                  <a:pt x="3239091" y="723648"/>
                </a:lnTo>
                <a:lnTo>
                  <a:pt x="3239091" y="729645"/>
                </a:lnTo>
                <a:lnTo>
                  <a:pt x="3244106" y="729645"/>
                </a:lnTo>
                <a:lnTo>
                  <a:pt x="3244106" y="719650"/>
                </a:lnTo>
                <a:close/>
              </a:path>
              <a:path w="3244215" h="1239520">
                <a:moveTo>
                  <a:pt x="52751" y="593711"/>
                </a:moveTo>
                <a:lnTo>
                  <a:pt x="43524" y="607704"/>
                </a:lnTo>
                <a:lnTo>
                  <a:pt x="43524" y="723986"/>
                </a:lnTo>
                <a:lnTo>
                  <a:pt x="47937" y="719650"/>
                </a:lnTo>
                <a:lnTo>
                  <a:pt x="67393" y="719650"/>
                </a:lnTo>
                <a:lnTo>
                  <a:pt x="67393" y="623696"/>
                </a:lnTo>
                <a:lnTo>
                  <a:pt x="62579" y="623696"/>
                </a:lnTo>
                <a:lnTo>
                  <a:pt x="62579" y="617699"/>
                </a:lnTo>
                <a:lnTo>
                  <a:pt x="52751" y="613701"/>
                </a:lnTo>
                <a:lnTo>
                  <a:pt x="68722" y="613701"/>
                </a:lnTo>
                <a:lnTo>
                  <a:pt x="72407" y="607704"/>
                </a:lnTo>
                <a:lnTo>
                  <a:pt x="72407" y="599708"/>
                </a:lnTo>
                <a:lnTo>
                  <a:pt x="52751" y="599708"/>
                </a:lnTo>
                <a:lnTo>
                  <a:pt x="52751" y="593711"/>
                </a:lnTo>
                <a:close/>
              </a:path>
              <a:path w="3244215" h="1239520">
                <a:moveTo>
                  <a:pt x="3220037" y="715652"/>
                </a:moveTo>
                <a:lnTo>
                  <a:pt x="3220037" y="719650"/>
                </a:lnTo>
                <a:lnTo>
                  <a:pt x="3224449" y="723648"/>
                </a:lnTo>
                <a:lnTo>
                  <a:pt x="3229464" y="723648"/>
                </a:lnTo>
                <a:lnTo>
                  <a:pt x="3220037" y="715652"/>
                </a:lnTo>
                <a:close/>
              </a:path>
              <a:path w="3244215" h="1239520">
                <a:moveTo>
                  <a:pt x="3229464" y="715652"/>
                </a:moveTo>
                <a:lnTo>
                  <a:pt x="3220037" y="715652"/>
                </a:lnTo>
                <a:lnTo>
                  <a:pt x="3229464" y="723648"/>
                </a:lnTo>
                <a:lnTo>
                  <a:pt x="3229464" y="715652"/>
                </a:lnTo>
                <a:close/>
              </a:path>
              <a:path w="3244215" h="1239520">
                <a:moveTo>
                  <a:pt x="2988171" y="695662"/>
                </a:moveTo>
                <a:lnTo>
                  <a:pt x="2988171" y="709655"/>
                </a:lnTo>
                <a:lnTo>
                  <a:pt x="2992985" y="715652"/>
                </a:lnTo>
                <a:lnTo>
                  <a:pt x="2998000" y="715652"/>
                </a:lnTo>
                <a:lnTo>
                  <a:pt x="2998000" y="719650"/>
                </a:lnTo>
                <a:lnTo>
                  <a:pt x="3104104" y="719650"/>
                </a:lnTo>
                <a:lnTo>
                  <a:pt x="3104104" y="705657"/>
                </a:lnTo>
                <a:lnTo>
                  <a:pt x="2998000" y="705657"/>
                </a:lnTo>
                <a:lnTo>
                  <a:pt x="2998000" y="699660"/>
                </a:lnTo>
                <a:lnTo>
                  <a:pt x="2992985" y="699660"/>
                </a:lnTo>
                <a:lnTo>
                  <a:pt x="2988171" y="695662"/>
                </a:lnTo>
                <a:close/>
              </a:path>
              <a:path w="3244215" h="1239520">
                <a:moveTo>
                  <a:pt x="3113531" y="705657"/>
                </a:moveTo>
                <a:lnTo>
                  <a:pt x="3113531" y="719650"/>
                </a:lnTo>
                <a:lnTo>
                  <a:pt x="3220037" y="719650"/>
                </a:lnTo>
                <a:lnTo>
                  <a:pt x="3220037" y="715652"/>
                </a:lnTo>
                <a:lnTo>
                  <a:pt x="3123159" y="715652"/>
                </a:lnTo>
                <a:lnTo>
                  <a:pt x="3113531" y="705657"/>
                </a:lnTo>
                <a:close/>
              </a:path>
              <a:path w="3244215" h="1239520">
                <a:moveTo>
                  <a:pt x="3104104" y="705657"/>
                </a:moveTo>
                <a:lnTo>
                  <a:pt x="3104104" y="709655"/>
                </a:lnTo>
                <a:lnTo>
                  <a:pt x="3109118" y="715652"/>
                </a:lnTo>
                <a:lnTo>
                  <a:pt x="3113531" y="715652"/>
                </a:lnTo>
                <a:lnTo>
                  <a:pt x="3104104" y="705657"/>
                </a:lnTo>
                <a:close/>
              </a:path>
              <a:path w="3244215" h="1239520">
                <a:moveTo>
                  <a:pt x="3113531" y="705657"/>
                </a:moveTo>
                <a:lnTo>
                  <a:pt x="3104104" y="705657"/>
                </a:lnTo>
                <a:lnTo>
                  <a:pt x="3113531" y="715652"/>
                </a:lnTo>
                <a:lnTo>
                  <a:pt x="3113531" y="705657"/>
                </a:lnTo>
                <a:close/>
              </a:path>
              <a:path w="3244215" h="1239520">
                <a:moveTo>
                  <a:pt x="3118345" y="705657"/>
                </a:moveTo>
                <a:lnTo>
                  <a:pt x="3113531" y="705657"/>
                </a:lnTo>
                <a:lnTo>
                  <a:pt x="3123159" y="715652"/>
                </a:lnTo>
                <a:lnTo>
                  <a:pt x="3123159" y="709655"/>
                </a:lnTo>
                <a:lnTo>
                  <a:pt x="3118345" y="705657"/>
                </a:lnTo>
                <a:close/>
              </a:path>
              <a:path w="3244215" h="1239520">
                <a:moveTo>
                  <a:pt x="3128173" y="705657"/>
                </a:moveTo>
                <a:lnTo>
                  <a:pt x="3118345" y="705657"/>
                </a:lnTo>
                <a:lnTo>
                  <a:pt x="3123159" y="709655"/>
                </a:lnTo>
                <a:lnTo>
                  <a:pt x="3123159" y="715652"/>
                </a:lnTo>
                <a:lnTo>
                  <a:pt x="3128173" y="715652"/>
                </a:lnTo>
                <a:lnTo>
                  <a:pt x="3128173" y="705657"/>
                </a:lnTo>
                <a:close/>
              </a:path>
              <a:path w="3244215" h="1239520">
                <a:moveTo>
                  <a:pt x="3234277" y="705657"/>
                </a:moveTo>
                <a:lnTo>
                  <a:pt x="3128173" y="705657"/>
                </a:lnTo>
                <a:lnTo>
                  <a:pt x="3128173" y="715652"/>
                </a:lnTo>
                <a:lnTo>
                  <a:pt x="3239091" y="715652"/>
                </a:lnTo>
                <a:lnTo>
                  <a:pt x="3239091" y="709655"/>
                </a:lnTo>
                <a:lnTo>
                  <a:pt x="3234277" y="705657"/>
                </a:lnTo>
                <a:close/>
              </a:path>
              <a:path w="3244215" h="1239520">
                <a:moveTo>
                  <a:pt x="2867224" y="681668"/>
                </a:moveTo>
                <a:lnTo>
                  <a:pt x="2867224" y="695662"/>
                </a:lnTo>
                <a:lnTo>
                  <a:pt x="2872239" y="699660"/>
                </a:lnTo>
                <a:lnTo>
                  <a:pt x="2877053" y="699660"/>
                </a:lnTo>
                <a:lnTo>
                  <a:pt x="2877053" y="705657"/>
                </a:lnTo>
                <a:lnTo>
                  <a:pt x="2988171" y="705657"/>
                </a:lnTo>
                <a:lnTo>
                  <a:pt x="2988171" y="691663"/>
                </a:lnTo>
                <a:lnTo>
                  <a:pt x="2877053" y="691663"/>
                </a:lnTo>
                <a:lnTo>
                  <a:pt x="2877053" y="685666"/>
                </a:lnTo>
                <a:lnTo>
                  <a:pt x="2872239" y="685666"/>
                </a:lnTo>
                <a:lnTo>
                  <a:pt x="2867224" y="681668"/>
                </a:lnTo>
                <a:close/>
              </a:path>
              <a:path w="3244215" h="1239520">
                <a:moveTo>
                  <a:pt x="2998000" y="695662"/>
                </a:moveTo>
                <a:lnTo>
                  <a:pt x="2998000" y="705657"/>
                </a:lnTo>
                <a:lnTo>
                  <a:pt x="3007226" y="705657"/>
                </a:lnTo>
                <a:lnTo>
                  <a:pt x="2998000" y="695662"/>
                </a:lnTo>
                <a:close/>
              </a:path>
              <a:path w="3244215" h="1239520">
                <a:moveTo>
                  <a:pt x="3012240" y="691663"/>
                </a:moveTo>
                <a:lnTo>
                  <a:pt x="2998000" y="691663"/>
                </a:lnTo>
                <a:lnTo>
                  <a:pt x="2998000" y="695662"/>
                </a:lnTo>
                <a:lnTo>
                  <a:pt x="3007226" y="705657"/>
                </a:lnTo>
                <a:lnTo>
                  <a:pt x="3007226" y="699660"/>
                </a:lnTo>
                <a:lnTo>
                  <a:pt x="3002813" y="695662"/>
                </a:lnTo>
                <a:lnTo>
                  <a:pt x="3012240" y="695662"/>
                </a:lnTo>
                <a:lnTo>
                  <a:pt x="3012240" y="691663"/>
                </a:lnTo>
                <a:close/>
              </a:path>
              <a:path w="3244215" h="1239520">
                <a:moveTo>
                  <a:pt x="3012240" y="695662"/>
                </a:moveTo>
                <a:lnTo>
                  <a:pt x="3002813" y="695662"/>
                </a:lnTo>
                <a:lnTo>
                  <a:pt x="3007226" y="699660"/>
                </a:lnTo>
                <a:lnTo>
                  <a:pt x="3007226" y="705657"/>
                </a:lnTo>
                <a:lnTo>
                  <a:pt x="3012240" y="705657"/>
                </a:lnTo>
                <a:lnTo>
                  <a:pt x="3012240" y="695662"/>
                </a:lnTo>
                <a:close/>
              </a:path>
              <a:path w="3244215" h="1239520">
                <a:moveTo>
                  <a:pt x="3118345" y="695662"/>
                </a:moveTo>
                <a:lnTo>
                  <a:pt x="3012240" y="695662"/>
                </a:lnTo>
                <a:lnTo>
                  <a:pt x="3012240" y="705657"/>
                </a:lnTo>
                <a:lnTo>
                  <a:pt x="3123159" y="705657"/>
                </a:lnTo>
                <a:lnTo>
                  <a:pt x="3123159" y="699660"/>
                </a:lnTo>
                <a:lnTo>
                  <a:pt x="3118345" y="695662"/>
                </a:lnTo>
                <a:close/>
              </a:path>
              <a:path w="3244215" h="1239520">
                <a:moveTo>
                  <a:pt x="2988171" y="691663"/>
                </a:moveTo>
                <a:lnTo>
                  <a:pt x="2988171" y="695662"/>
                </a:lnTo>
                <a:lnTo>
                  <a:pt x="2992985" y="699660"/>
                </a:lnTo>
                <a:lnTo>
                  <a:pt x="2998000" y="699660"/>
                </a:lnTo>
                <a:lnTo>
                  <a:pt x="2988171" y="691663"/>
                </a:lnTo>
                <a:close/>
              </a:path>
              <a:path w="3244215" h="1239520">
                <a:moveTo>
                  <a:pt x="2998000" y="691663"/>
                </a:moveTo>
                <a:lnTo>
                  <a:pt x="2988171" y="691663"/>
                </a:lnTo>
                <a:lnTo>
                  <a:pt x="2998000" y="699660"/>
                </a:lnTo>
                <a:lnTo>
                  <a:pt x="2998000" y="691663"/>
                </a:lnTo>
                <a:close/>
              </a:path>
              <a:path w="3244215" h="1239520">
                <a:moveTo>
                  <a:pt x="2765934" y="665676"/>
                </a:moveTo>
                <a:lnTo>
                  <a:pt x="2765934" y="681668"/>
                </a:lnTo>
                <a:lnTo>
                  <a:pt x="2770948" y="685666"/>
                </a:lnTo>
                <a:lnTo>
                  <a:pt x="2775762" y="685666"/>
                </a:lnTo>
                <a:lnTo>
                  <a:pt x="2775762" y="691663"/>
                </a:lnTo>
                <a:lnTo>
                  <a:pt x="2867224" y="691663"/>
                </a:lnTo>
                <a:lnTo>
                  <a:pt x="2867224" y="675671"/>
                </a:lnTo>
                <a:lnTo>
                  <a:pt x="2775762" y="675671"/>
                </a:lnTo>
                <a:lnTo>
                  <a:pt x="2775762" y="671673"/>
                </a:lnTo>
                <a:lnTo>
                  <a:pt x="2770948" y="671673"/>
                </a:lnTo>
                <a:lnTo>
                  <a:pt x="2765934" y="665676"/>
                </a:lnTo>
                <a:close/>
              </a:path>
              <a:path w="3244215" h="1239520">
                <a:moveTo>
                  <a:pt x="2877053" y="681668"/>
                </a:moveTo>
                <a:lnTo>
                  <a:pt x="2877053" y="691663"/>
                </a:lnTo>
                <a:lnTo>
                  <a:pt x="2886881" y="691663"/>
                </a:lnTo>
                <a:lnTo>
                  <a:pt x="2877053" y="681668"/>
                </a:lnTo>
                <a:close/>
              </a:path>
              <a:path w="3244215" h="1239520">
                <a:moveTo>
                  <a:pt x="2891695" y="675671"/>
                </a:moveTo>
                <a:lnTo>
                  <a:pt x="2877053" y="675671"/>
                </a:lnTo>
                <a:lnTo>
                  <a:pt x="2877053" y="681668"/>
                </a:lnTo>
                <a:lnTo>
                  <a:pt x="2886881" y="691663"/>
                </a:lnTo>
                <a:lnTo>
                  <a:pt x="2886881" y="685666"/>
                </a:lnTo>
                <a:lnTo>
                  <a:pt x="2882067" y="681668"/>
                </a:lnTo>
                <a:lnTo>
                  <a:pt x="2891695" y="681668"/>
                </a:lnTo>
                <a:lnTo>
                  <a:pt x="2891695" y="675671"/>
                </a:lnTo>
                <a:close/>
              </a:path>
              <a:path w="3244215" h="1239520">
                <a:moveTo>
                  <a:pt x="2891695" y="681668"/>
                </a:moveTo>
                <a:lnTo>
                  <a:pt x="2882067" y="681668"/>
                </a:lnTo>
                <a:lnTo>
                  <a:pt x="2886881" y="685666"/>
                </a:lnTo>
                <a:lnTo>
                  <a:pt x="2886881" y="691663"/>
                </a:lnTo>
                <a:lnTo>
                  <a:pt x="2891695" y="691663"/>
                </a:lnTo>
                <a:lnTo>
                  <a:pt x="2891695" y="681668"/>
                </a:lnTo>
                <a:close/>
              </a:path>
              <a:path w="3244215" h="1239520">
                <a:moveTo>
                  <a:pt x="3002813" y="681668"/>
                </a:moveTo>
                <a:lnTo>
                  <a:pt x="2891695" y="681668"/>
                </a:lnTo>
                <a:lnTo>
                  <a:pt x="2891695" y="691663"/>
                </a:lnTo>
                <a:lnTo>
                  <a:pt x="3007226" y="691663"/>
                </a:lnTo>
                <a:lnTo>
                  <a:pt x="3007226" y="685666"/>
                </a:lnTo>
                <a:lnTo>
                  <a:pt x="3002813" y="681668"/>
                </a:lnTo>
                <a:close/>
              </a:path>
              <a:path w="3244215" h="1239520">
                <a:moveTo>
                  <a:pt x="2867224" y="675671"/>
                </a:moveTo>
                <a:lnTo>
                  <a:pt x="2867224" y="681668"/>
                </a:lnTo>
                <a:lnTo>
                  <a:pt x="2872239" y="685666"/>
                </a:lnTo>
                <a:lnTo>
                  <a:pt x="2877053" y="685666"/>
                </a:lnTo>
                <a:lnTo>
                  <a:pt x="2867224" y="675671"/>
                </a:lnTo>
                <a:close/>
              </a:path>
              <a:path w="3244215" h="1239520">
                <a:moveTo>
                  <a:pt x="2877053" y="675671"/>
                </a:moveTo>
                <a:lnTo>
                  <a:pt x="2867224" y="675671"/>
                </a:lnTo>
                <a:lnTo>
                  <a:pt x="2877053" y="685666"/>
                </a:lnTo>
                <a:lnTo>
                  <a:pt x="2877053" y="675671"/>
                </a:lnTo>
                <a:close/>
              </a:path>
              <a:path w="3244215" h="1239520">
                <a:moveTo>
                  <a:pt x="2674472" y="655681"/>
                </a:moveTo>
                <a:lnTo>
                  <a:pt x="2674472" y="665676"/>
                </a:lnTo>
                <a:lnTo>
                  <a:pt x="2679486" y="671673"/>
                </a:lnTo>
                <a:lnTo>
                  <a:pt x="2683899" y="671673"/>
                </a:lnTo>
                <a:lnTo>
                  <a:pt x="2683899" y="675671"/>
                </a:lnTo>
                <a:lnTo>
                  <a:pt x="2765934" y="675671"/>
                </a:lnTo>
                <a:lnTo>
                  <a:pt x="2765934" y="665676"/>
                </a:lnTo>
                <a:lnTo>
                  <a:pt x="2683899" y="665676"/>
                </a:lnTo>
                <a:lnTo>
                  <a:pt x="2683899" y="661678"/>
                </a:lnTo>
                <a:lnTo>
                  <a:pt x="2679486" y="661678"/>
                </a:lnTo>
                <a:lnTo>
                  <a:pt x="2674472" y="655681"/>
                </a:lnTo>
                <a:close/>
              </a:path>
              <a:path w="3244215" h="1239520">
                <a:moveTo>
                  <a:pt x="2775762" y="665676"/>
                </a:moveTo>
                <a:lnTo>
                  <a:pt x="2775762" y="675671"/>
                </a:lnTo>
                <a:lnTo>
                  <a:pt x="2785590" y="675671"/>
                </a:lnTo>
                <a:lnTo>
                  <a:pt x="2775762" y="665676"/>
                </a:lnTo>
                <a:close/>
              </a:path>
              <a:path w="3244215" h="1239520">
                <a:moveTo>
                  <a:pt x="2790003" y="661678"/>
                </a:moveTo>
                <a:lnTo>
                  <a:pt x="2775762" y="661678"/>
                </a:lnTo>
                <a:lnTo>
                  <a:pt x="2775762" y="665676"/>
                </a:lnTo>
                <a:lnTo>
                  <a:pt x="2785590" y="675671"/>
                </a:lnTo>
                <a:lnTo>
                  <a:pt x="2785590" y="671673"/>
                </a:lnTo>
                <a:lnTo>
                  <a:pt x="2780777" y="665676"/>
                </a:lnTo>
                <a:lnTo>
                  <a:pt x="2790003" y="665676"/>
                </a:lnTo>
                <a:lnTo>
                  <a:pt x="2790003" y="661678"/>
                </a:lnTo>
                <a:close/>
              </a:path>
              <a:path w="3244215" h="1239520">
                <a:moveTo>
                  <a:pt x="2790003" y="665676"/>
                </a:moveTo>
                <a:lnTo>
                  <a:pt x="2780777" y="665676"/>
                </a:lnTo>
                <a:lnTo>
                  <a:pt x="2785590" y="671673"/>
                </a:lnTo>
                <a:lnTo>
                  <a:pt x="2785590" y="675671"/>
                </a:lnTo>
                <a:lnTo>
                  <a:pt x="2790003" y="675671"/>
                </a:lnTo>
                <a:lnTo>
                  <a:pt x="2790003" y="665676"/>
                </a:lnTo>
                <a:close/>
              </a:path>
              <a:path w="3244215" h="1239520">
                <a:moveTo>
                  <a:pt x="2882067" y="665676"/>
                </a:moveTo>
                <a:lnTo>
                  <a:pt x="2790003" y="665676"/>
                </a:lnTo>
                <a:lnTo>
                  <a:pt x="2790003" y="675671"/>
                </a:lnTo>
                <a:lnTo>
                  <a:pt x="2886881" y="675671"/>
                </a:lnTo>
                <a:lnTo>
                  <a:pt x="2886881" y="671673"/>
                </a:lnTo>
                <a:lnTo>
                  <a:pt x="2882067" y="665676"/>
                </a:lnTo>
                <a:close/>
              </a:path>
              <a:path w="3244215" h="1239520">
                <a:moveTo>
                  <a:pt x="2765934" y="661678"/>
                </a:moveTo>
                <a:lnTo>
                  <a:pt x="2765934" y="665676"/>
                </a:lnTo>
                <a:lnTo>
                  <a:pt x="2770948" y="671673"/>
                </a:lnTo>
                <a:lnTo>
                  <a:pt x="2775762" y="671673"/>
                </a:lnTo>
                <a:lnTo>
                  <a:pt x="2765934" y="661678"/>
                </a:lnTo>
                <a:close/>
              </a:path>
              <a:path w="3244215" h="1239520">
                <a:moveTo>
                  <a:pt x="2775762" y="661678"/>
                </a:moveTo>
                <a:lnTo>
                  <a:pt x="2765934" y="661678"/>
                </a:lnTo>
                <a:lnTo>
                  <a:pt x="2775762" y="671673"/>
                </a:lnTo>
                <a:lnTo>
                  <a:pt x="2775762" y="661678"/>
                </a:lnTo>
                <a:close/>
              </a:path>
              <a:path w="3244215" h="1239520">
                <a:moveTo>
                  <a:pt x="2582608" y="641688"/>
                </a:moveTo>
                <a:lnTo>
                  <a:pt x="2582608" y="655681"/>
                </a:lnTo>
                <a:lnTo>
                  <a:pt x="2587422" y="661678"/>
                </a:lnTo>
                <a:lnTo>
                  <a:pt x="2592236" y="661678"/>
                </a:lnTo>
                <a:lnTo>
                  <a:pt x="2592236" y="665676"/>
                </a:lnTo>
                <a:lnTo>
                  <a:pt x="2674472" y="665676"/>
                </a:lnTo>
                <a:lnTo>
                  <a:pt x="2674472" y="651683"/>
                </a:lnTo>
                <a:lnTo>
                  <a:pt x="2592236" y="651683"/>
                </a:lnTo>
                <a:lnTo>
                  <a:pt x="2592236" y="647685"/>
                </a:lnTo>
                <a:lnTo>
                  <a:pt x="2587422" y="647685"/>
                </a:lnTo>
                <a:lnTo>
                  <a:pt x="2582608" y="641688"/>
                </a:lnTo>
                <a:close/>
              </a:path>
              <a:path w="3244215" h="1239520">
                <a:moveTo>
                  <a:pt x="2683899" y="651683"/>
                </a:moveTo>
                <a:lnTo>
                  <a:pt x="2683899" y="665676"/>
                </a:lnTo>
                <a:lnTo>
                  <a:pt x="2765934" y="665676"/>
                </a:lnTo>
                <a:lnTo>
                  <a:pt x="2765934" y="661678"/>
                </a:lnTo>
                <a:lnTo>
                  <a:pt x="2693526" y="661678"/>
                </a:lnTo>
                <a:lnTo>
                  <a:pt x="2683899" y="651683"/>
                </a:lnTo>
                <a:close/>
              </a:path>
              <a:path w="3244215" h="1239520">
                <a:moveTo>
                  <a:pt x="2674472" y="651683"/>
                </a:moveTo>
                <a:lnTo>
                  <a:pt x="2674472" y="655681"/>
                </a:lnTo>
                <a:lnTo>
                  <a:pt x="2679486" y="661678"/>
                </a:lnTo>
                <a:lnTo>
                  <a:pt x="2683899" y="661678"/>
                </a:lnTo>
                <a:lnTo>
                  <a:pt x="2674472" y="651683"/>
                </a:lnTo>
                <a:close/>
              </a:path>
              <a:path w="3244215" h="1239520">
                <a:moveTo>
                  <a:pt x="2683899" y="651683"/>
                </a:moveTo>
                <a:lnTo>
                  <a:pt x="2674472" y="651683"/>
                </a:lnTo>
                <a:lnTo>
                  <a:pt x="2683899" y="661678"/>
                </a:lnTo>
                <a:lnTo>
                  <a:pt x="2683899" y="651683"/>
                </a:lnTo>
                <a:close/>
              </a:path>
              <a:path w="3244215" h="1239520">
                <a:moveTo>
                  <a:pt x="2688712" y="651683"/>
                </a:moveTo>
                <a:lnTo>
                  <a:pt x="2683899" y="651683"/>
                </a:lnTo>
                <a:lnTo>
                  <a:pt x="2693526" y="661678"/>
                </a:lnTo>
                <a:lnTo>
                  <a:pt x="2693526" y="655681"/>
                </a:lnTo>
                <a:lnTo>
                  <a:pt x="2688712" y="651683"/>
                </a:lnTo>
                <a:close/>
              </a:path>
              <a:path w="3244215" h="1239520">
                <a:moveTo>
                  <a:pt x="2698541" y="651683"/>
                </a:moveTo>
                <a:lnTo>
                  <a:pt x="2688712" y="651683"/>
                </a:lnTo>
                <a:lnTo>
                  <a:pt x="2693526" y="655681"/>
                </a:lnTo>
                <a:lnTo>
                  <a:pt x="2693526" y="661678"/>
                </a:lnTo>
                <a:lnTo>
                  <a:pt x="2698541" y="661678"/>
                </a:lnTo>
                <a:lnTo>
                  <a:pt x="2698541" y="651683"/>
                </a:lnTo>
                <a:close/>
              </a:path>
              <a:path w="3244215" h="1239520">
                <a:moveTo>
                  <a:pt x="2780777" y="651683"/>
                </a:moveTo>
                <a:lnTo>
                  <a:pt x="2698541" y="651683"/>
                </a:lnTo>
                <a:lnTo>
                  <a:pt x="2698541" y="661678"/>
                </a:lnTo>
                <a:lnTo>
                  <a:pt x="2785590" y="661678"/>
                </a:lnTo>
                <a:lnTo>
                  <a:pt x="2785590" y="655681"/>
                </a:lnTo>
                <a:lnTo>
                  <a:pt x="2780777" y="651683"/>
                </a:lnTo>
                <a:close/>
              </a:path>
              <a:path w="3244215" h="1239520">
                <a:moveTo>
                  <a:pt x="2490945" y="627695"/>
                </a:moveTo>
                <a:lnTo>
                  <a:pt x="2490945" y="641688"/>
                </a:lnTo>
                <a:lnTo>
                  <a:pt x="2495959" y="647685"/>
                </a:lnTo>
                <a:lnTo>
                  <a:pt x="2500372" y="647685"/>
                </a:lnTo>
                <a:lnTo>
                  <a:pt x="2500372" y="651683"/>
                </a:lnTo>
                <a:lnTo>
                  <a:pt x="2582608" y="651683"/>
                </a:lnTo>
                <a:lnTo>
                  <a:pt x="2582608" y="637690"/>
                </a:lnTo>
                <a:lnTo>
                  <a:pt x="2500372" y="637690"/>
                </a:lnTo>
                <a:lnTo>
                  <a:pt x="2500372" y="633692"/>
                </a:lnTo>
                <a:lnTo>
                  <a:pt x="2495959" y="633692"/>
                </a:lnTo>
                <a:lnTo>
                  <a:pt x="2490945" y="627695"/>
                </a:lnTo>
                <a:close/>
              </a:path>
              <a:path w="3244215" h="1239520">
                <a:moveTo>
                  <a:pt x="2592236" y="641688"/>
                </a:moveTo>
                <a:lnTo>
                  <a:pt x="2592236" y="651683"/>
                </a:lnTo>
                <a:lnTo>
                  <a:pt x="2602064" y="651683"/>
                </a:lnTo>
                <a:lnTo>
                  <a:pt x="2592236" y="641688"/>
                </a:lnTo>
                <a:close/>
              </a:path>
              <a:path w="3244215" h="1239520">
                <a:moveTo>
                  <a:pt x="2607078" y="637690"/>
                </a:moveTo>
                <a:lnTo>
                  <a:pt x="2592236" y="637690"/>
                </a:lnTo>
                <a:lnTo>
                  <a:pt x="2592236" y="641688"/>
                </a:lnTo>
                <a:lnTo>
                  <a:pt x="2602064" y="651683"/>
                </a:lnTo>
                <a:lnTo>
                  <a:pt x="2602064" y="647685"/>
                </a:lnTo>
                <a:lnTo>
                  <a:pt x="2597250" y="641688"/>
                </a:lnTo>
                <a:lnTo>
                  <a:pt x="2607078" y="641688"/>
                </a:lnTo>
                <a:lnTo>
                  <a:pt x="2607078" y="637690"/>
                </a:lnTo>
                <a:close/>
              </a:path>
              <a:path w="3244215" h="1239520">
                <a:moveTo>
                  <a:pt x="2607078" y="641688"/>
                </a:moveTo>
                <a:lnTo>
                  <a:pt x="2597250" y="641688"/>
                </a:lnTo>
                <a:lnTo>
                  <a:pt x="2602064" y="647685"/>
                </a:lnTo>
                <a:lnTo>
                  <a:pt x="2602064" y="651683"/>
                </a:lnTo>
                <a:lnTo>
                  <a:pt x="2607078" y="651683"/>
                </a:lnTo>
                <a:lnTo>
                  <a:pt x="2607078" y="641688"/>
                </a:lnTo>
                <a:close/>
              </a:path>
              <a:path w="3244215" h="1239520">
                <a:moveTo>
                  <a:pt x="2688712" y="641688"/>
                </a:moveTo>
                <a:lnTo>
                  <a:pt x="2607078" y="641688"/>
                </a:lnTo>
                <a:lnTo>
                  <a:pt x="2607078" y="651683"/>
                </a:lnTo>
                <a:lnTo>
                  <a:pt x="2693526" y="651683"/>
                </a:lnTo>
                <a:lnTo>
                  <a:pt x="2693526" y="647685"/>
                </a:lnTo>
                <a:lnTo>
                  <a:pt x="2688712" y="641688"/>
                </a:lnTo>
                <a:close/>
              </a:path>
              <a:path w="3244215" h="1239520">
                <a:moveTo>
                  <a:pt x="2582608" y="637690"/>
                </a:moveTo>
                <a:lnTo>
                  <a:pt x="2582608" y="641688"/>
                </a:lnTo>
                <a:lnTo>
                  <a:pt x="2587422" y="647685"/>
                </a:lnTo>
                <a:lnTo>
                  <a:pt x="2592236" y="647685"/>
                </a:lnTo>
                <a:lnTo>
                  <a:pt x="2582608" y="637690"/>
                </a:lnTo>
                <a:close/>
              </a:path>
              <a:path w="3244215" h="1239520">
                <a:moveTo>
                  <a:pt x="2592236" y="637690"/>
                </a:moveTo>
                <a:lnTo>
                  <a:pt x="2582608" y="637690"/>
                </a:lnTo>
                <a:lnTo>
                  <a:pt x="2592236" y="647685"/>
                </a:lnTo>
                <a:lnTo>
                  <a:pt x="2592236" y="637690"/>
                </a:lnTo>
                <a:close/>
              </a:path>
              <a:path w="3244215" h="1239520">
                <a:moveTo>
                  <a:pt x="2399082" y="617699"/>
                </a:moveTo>
                <a:lnTo>
                  <a:pt x="2399082" y="627695"/>
                </a:lnTo>
                <a:lnTo>
                  <a:pt x="2403895" y="633692"/>
                </a:lnTo>
                <a:lnTo>
                  <a:pt x="2408910" y="633692"/>
                </a:lnTo>
                <a:lnTo>
                  <a:pt x="2408910" y="637690"/>
                </a:lnTo>
                <a:lnTo>
                  <a:pt x="2490945" y="637690"/>
                </a:lnTo>
                <a:lnTo>
                  <a:pt x="2490945" y="627695"/>
                </a:lnTo>
                <a:lnTo>
                  <a:pt x="2408910" y="627695"/>
                </a:lnTo>
                <a:lnTo>
                  <a:pt x="2408910" y="623696"/>
                </a:lnTo>
                <a:lnTo>
                  <a:pt x="2403895" y="623696"/>
                </a:lnTo>
                <a:lnTo>
                  <a:pt x="2399082" y="617699"/>
                </a:lnTo>
                <a:close/>
              </a:path>
              <a:path w="3244215" h="1239520">
                <a:moveTo>
                  <a:pt x="2500372" y="627695"/>
                </a:moveTo>
                <a:lnTo>
                  <a:pt x="2500372" y="637690"/>
                </a:lnTo>
                <a:lnTo>
                  <a:pt x="2510200" y="637690"/>
                </a:lnTo>
                <a:lnTo>
                  <a:pt x="2500372" y="627695"/>
                </a:lnTo>
                <a:close/>
              </a:path>
              <a:path w="3244215" h="1239520">
                <a:moveTo>
                  <a:pt x="2515014" y="623696"/>
                </a:moveTo>
                <a:lnTo>
                  <a:pt x="2500372" y="623696"/>
                </a:lnTo>
                <a:lnTo>
                  <a:pt x="2500372" y="627695"/>
                </a:lnTo>
                <a:lnTo>
                  <a:pt x="2510200" y="637690"/>
                </a:lnTo>
                <a:lnTo>
                  <a:pt x="2510200" y="633692"/>
                </a:lnTo>
                <a:lnTo>
                  <a:pt x="2505186" y="627695"/>
                </a:lnTo>
                <a:lnTo>
                  <a:pt x="2515014" y="627695"/>
                </a:lnTo>
                <a:lnTo>
                  <a:pt x="2515014" y="623696"/>
                </a:lnTo>
                <a:close/>
              </a:path>
              <a:path w="3244215" h="1239520">
                <a:moveTo>
                  <a:pt x="2515014" y="627695"/>
                </a:moveTo>
                <a:lnTo>
                  <a:pt x="2505186" y="627695"/>
                </a:lnTo>
                <a:lnTo>
                  <a:pt x="2510200" y="633692"/>
                </a:lnTo>
                <a:lnTo>
                  <a:pt x="2510200" y="637690"/>
                </a:lnTo>
                <a:lnTo>
                  <a:pt x="2515014" y="637690"/>
                </a:lnTo>
                <a:lnTo>
                  <a:pt x="2515014" y="627695"/>
                </a:lnTo>
                <a:close/>
              </a:path>
              <a:path w="3244215" h="1239520">
                <a:moveTo>
                  <a:pt x="2597250" y="627695"/>
                </a:moveTo>
                <a:lnTo>
                  <a:pt x="2515014" y="627695"/>
                </a:lnTo>
                <a:lnTo>
                  <a:pt x="2515014" y="637690"/>
                </a:lnTo>
                <a:lnTo>
                  <a:pt x="2602064" y="637690"/>
                </a:lnTo>
                <a:lnTo>
                  <a:pt x="2602064" y="633692"/>
                </a:lnTo>
                <a:lnTo>
                  <a:pt x="2597250" y="627695"/>
                </a:lnTo>
                <a:close/>
              </a:path>
              <a:path w="3244215" h="1239520">
                <a:moveTo>
                  <a:pt x="2490945" y="623696"/>
                </a:moveTo>
                <a:lnTo>
                  <a:pt x="2490945" y="627695"/>
                </a:lnTo>
                <a:lnTo>
                  <a:pt x="2495959" y="633692"/>
                </a:lnTo>
                <a:lnTo>
                  <a:pt x="2500372" y="633692"/>
                </a:lnTo>
                <a:lnTo>
                  <a:pt x="2490945" y="623696"/>
                </a:lnTo>
                <a:close/>
              </a:path>
              <a:path w="3244215" h="1239520">
                <a:moveTo>
                  <a:pt x="2500372" y="623696"/>
                </a:moveTo>
                <a:lnTo>
                  <a:pt x="2490945" y="623696"/>
                </a:lnTo>
                <a:lnTo>
                  <a:pt x="2500372" y="633692"/>
                </a:lnTo>
                <a:lnTo>
                  <a:pt x="2500372" y="623696"/>
                </a:lnTo>
                <a:close/>
              </a:path>
              <a:path w="3244215" h="1239520">
                <a:moveTo>
                  <a:pt x="2317247" y="603706"/>
                </a:moveTo>
                <a:lnTo>
                  <a:pt x="2317247" y="617699"/>
                </a:lnTo>
                <a:lnTo>
                  <a:pt x="2321659" y="623696"/>
                </a:lnTo>
                <a:lnTo>
                  <a:pt x="2326674" y="623696"/>
                </a:lnTo>
                <a:lnTo>
                  <a:pt x="2326674" y="627695"/>
                </a:lnTo>
                <a:lnTo>
                  <a:pt x="2399082" y="627695"/>
                </a:lnTo>
                <a:lnTo>
                  <a:pt x="2399082" y="613701"/>
                </a:lnTo>
                <a:lnTo>
                  <a:pt x="2326674" y="613701"/>
                </a:lnTo>
                <a:lnTo>
                  <a:pt x="2326674" y="607704"/>
                </a:lnTo>
                <a:lnTo>
                  <a:pt x="2321659" y="607704"/>
                </a:lnTo>
                <a:lnTo>
                  <a:pt x="2317247" y="603706"/>
                </a:lnTo>
                <a:close/>
              </a:path>
              <a:path w="3244215" h="1239520">
                <a:moveTo>
                  <a:pt x="2408910" y="613701"/>
                </a:moveTo>
                <a:lnTo>
                  <a:pt x="2408910" y="627695"/>
                </a:lnTo>
                <a:lnTo>
                  <a:pt x="2490945" y="627695"/>
                </a:lnTo>
                <a:lnTo>
                  <a:pt x="2490945" y="623696"/>
                </a:lnTo>
                <a:lnTo>
                  <a:pt x="2418537" y="623696"/>
                </a:lnTo>
                <a:lnTo>
                  <a:pt x="2408910" y="613701"/>
                </a:lnTo>
                <a:close/>
              </a:path>
              <a:path w="3244215" h="1239520">
                <a:moveTo>
                  <a:pt x="67393" y="613701"/>
                </a:moveTo>
                <a:lnTo>
                  <a:pt x="62579" y="613701"/>
                </a:lnTo>
                <a:lnTo>
                  <a:pt x="62579" y="623696"/>
                </a:lnTo>
                <a:lnTo>
                  <a:pt x="67393" y="615864"/>
                </a:lnTo>
                <a:lnTo>
                  <a:pt x="67393" y="613701"/>
                </a:lnTo>
                <a:close/>
              </a:path>
              <a:path w="3244215" h="1239520">
                <a:moveTo>
                  <a:pt x="67393" y="615864"/>
                </a:moveTo>
                <a:lnTo>
                  <a:pt x="62579" y="623696"/>
                </a:lnTo>
                <a:lnTo>
                  <a:pt x="67393" y="623696"/>
                </a:lnTo>
                <a:lnTo>
                  <a:pt x="67393" y="615864"/>
                </a:lnTo>
                <a:close/>
              </a:path>
              <a:path w="3244215" h="1239520">
                <a:moveTo>
                  <a:pt x="2399082" y="613701"/>
                </a:moveTo>
                <a:lnTo>
                  <a:pt x="2399082" y="617699"/>
                </a:lnTo>
                <a:lnTo>
                  <a:pt x="2403895" y="623696"/>
                </a:lnTo>
                <a:lnTo>
                  <a:pt x="2408910" y="623696"/>
                </a:lnTo>
                <a:lnTo>
                  <a:pt x="2399082" y="613701"/>
                </a:lnTo>
                <a:close/>
              </a:path>
              <a:path w="3244215" h="1239520">
                <a:moveTo>
                  <a:pt x="2408910" y="613701"/>
                </a:moveTo>
                <a:lnTo>
                  <a:pt x="2399082" y="613701"/>
                </a:lnTo>
                <a:lnTo>
                  <a:pt x="2408910" y="623696"/>
                </a:lnTo>
                <a:lnTo>
                  <a:pt x="2408910" y="613701"/>
                </a:lnTo>
                <a:close/>
              </a:path>
              <a:path w="3244215" h="1239520">
                <a:moveTo>
                  <a:pt x="2413724" y="613701"/>
                </a:moveTo>
                <a:lnTo>
                  <a:pt x="2408910" y="613701"/>
                </a:lnTo>
                <a:lnTo>
                  <a:pt x="2418537" y="623696"/>
                </a:lnTo>
                <a:lnTo>
                  <a:pt x="2418537" y="617699"/>
                </a:lnTo>
                <a:lnTo>
                  <a:pt x="2413724" y="613701"/>
                </a:lnTo>
                <a:close/>
              </a:path>
              <a:path w="3244215" h="1239520">
                <a:moveTo>
                  <a:pt x="2423552" y="613701"/>
                </a:moveTo>
                <a:lnTo>
                  <a:pt x="2413724" y="613701"/>
                </a:lnTo>
                <a:lnTo>
                  <a:pt x="2418537" y="617699"/>
                </a:lnTo>
                <a:lnTo>
                  <a:pt x="2418537" y="623696"/>
                </a:lnTo>
                <a:lnTo>
                  <a:pt x="2423552" y="623696"/>
                </a:lnTo>
                <a:lnTo>
                  <a:pt x="2423552" y="613701"/>
                </a:lnTo>
                <a:close/>
              </a:path>
              <a:path w="3244215" h="1239520">
                <a:moveTo>
                  <a:pt x="2505186" y="613701"/>
                </a:moveTo>
                <a:lnTo>
                  <a:pt x="2423552" y="613701"/>
                </a:lnTo>
                <a:lnTo>
                  <a:pt x="2423552" y="623696"/>
                </a:lnTo>
                <a:lnTo>
                  <a:pt x="2510200" y="623696"/>
                </a:lnTo>
                <a:lnTo>
                  <a:pt x="2510200" y="617699"/>
                </a:lnTo>
                <a:lnTo>
                  <a:pt x="2505186" y="613701"/>
                </a:lnTo>
                <a:close/>
              </a:path>
              <a:path w="3244215" h="1239520">
                <a:moveTo>
                  <a:pt x="62579" y="613701"/>
                </a:moveTo>
                <a:lnTo>
                  <a:pt x="52751" y="613701"/>
                </a:lnTo>
                <a:lnTo>
                  <a:pt x="62579" y="617699"/>
                </a:lnTo>
                <a:lnTo>
                  <a:pt x="62579" y="613701"/>
                </a:lnTo>
                <a:close/>
              </a:path>
              <a:path w="3244215" h="1239520">
                <a:moveTo>
                  <a:pt x="68722" y="613701"/>
                </a:moveTo>
                <a:lnTo>
                  <a:pt x="67393" y="613701"/>
                </a:lnTo>
                <a:lnTo>
                  <a:pt x="67393" y="615864"/>
                </a:lnTo>
                <a:lnTo>
                  <a:pt x="68722" y="613701"/>
                </a:lnTo>
                <a:close/>
              </a:path>
              <a:path w="3244215" h="1239520">
                <a:moveTo>
                  <a:pt x="2240025" y="589713"/>
                </a:moveTo>
                <a:lnTo>
                  <a:pt x="2240025" y="603706"/>
                </a:lnTo>
                <a:lnTo>
                  <a:pt x="2244839" y="607704"/>
                </a:lnTo>
                <a:lnTo>
                  <a:pt x="2249252" y="607704"/>
                </a:lnTo>
                <a:lnTo>
                  <a:pt x="2249252" y="613701"/>
                </a:lnTo>
                <a:lnTo>
                  <a:pt x="2317247" y="613701"/>
                </a:lnTo>
                <a:lnTo>
                  <a:pt x="2317247" y="599708"/>
                </a:lnTo>
                <a:lnTo>
                  <a:pt x="2249252" y="599708"/>
                </a:lnTo>
                <a:lnTo>
                  <a:pt x="2249252" y="593711"/>
                </a:lnTo>
                <a:lnTo>
                  <a:pt x="2244839" y="593711"/>
                </a:lnTo>
                <a:lnTo>
                  <a:pt x="2240025" y="589713"/>
                </a:lnTo>
                <a:close/>
              </a:path>
              <a:path w="3244215" h="1239520">
                <a:moveTo>
                  <a:pt x="2326674" y="603706"/>
                </a:moveTo>
                <a:lnTo>
                  <a:pt x="2326674" y="613701"/>
                </a:lnTo>
                <a:lnTo>
                  <a:pt x="2336301" y="613701"/>
                </a:lnTo>
                <a:lnTo>
                  <a:pt x="2326674" y="603706"/>
                </a:lnTo>
                <a:close/>
              </a:path>
              <a:path w="3244215" h="1239520">
                <a:moveTo>
                  <a:pt x="2341316" y="599708"/>
                </a:moveTo>
                <a:lnTo>
                  <a:pt x="2326674" y="599708"/>
                </a:lnTo>
                <a:lnTo>
                  <a:pt x="2326674" y="603706"/>
                </a:lnTo>
                <a:lnTo>
                  <a:pt x="2336301" y="613701"/>
                </a:lnTo>
                <a:lnTo>
                  <a:pt x="2336301" y="607704"/>
                </a:lnTo>
                <a:lnTo>
                  <a:pt x="2331488" y="603706"/>
                </a:lnTo>
                <a:lnTo>
                  <a:pt x="2341316" y="603706"/>
                </a:lnTo>
                <a:lnTo>
                  <a:pt x="2341316" y="599708"/>
                </a:lnTo>
                <a:close/>
              </a:path>
              <a:path w="3244215" h="1239520">
                <a:moveTo>
                  <a:pt x="2341316" y="603706"/>
                </a:moveTo>
                <a:lnTo>
                  <a:pt x="2331488" y="603706"/>
                </a:lnTo>
                <a:lnTo>
                  <a:pt x="2336301" y="607704"/>
                </a:lnTo>
                <a:lnTo>
                  <a:pt x="2336301" y="613701"/>
                </a:lnTo>
                <a:lnTo>
                  <a:pt x="2341316" y="613701"/>
                </a:lnTo>
                <a:lnTo>
                  <a:pt x="2341316" y="603706"/>
                </a:lnTo>
                <a:close/>
              </a:path>
              <a:path w="3244215" h="1239520">
                <a:moveTo>
                  <a:pt x="2413724" y="603706"/>
                </a:moveTo>
                <a:lnTo>
                  <a:pt x="2341316" y="603706"/>
                </a:lnTo>
                <a:lnTo>
                  <a:pt x="2341316" y="613701"/>
                </a:lnTo>
                <a:lnTo>
                  <a:pt x="2418537" y="613701"/>
                </a:lnTo>
                <a:lnTo>
                  <a:pt x="2418537" y="607704"/>
                </a:lnTo>
                <a:lnTo>
                  <a:pt x="2413724" y="603706"/>
                </a:lnTo>
                <a:close/>
              </a:path>
              <a:path w="3244215" h="1239520">
                <a:moveTo>
                  <a:pt x="2317247" y="599708"/>
                </a:moveTo>
                <a:lnTo>
                  <a:pt x="2317247" y="603706"/>
                </a:lnTo>
                <a:lnTo>
                  <a:pt x="2321659" y="607704"/>
                </a:lnTo>
                <a:lnTo>
                  <a:pt x="2326674" y="607704"/>
                </a:lnTo>
                <a:lnTo>
                  <a:pt x="2317247" y="599708"/>
                </a:lnTo>
                <a:close/>
              </a:path>
              <a:path w="3244215" h="1239520">
                <a:moveTo>
                  <a:pt x="2326674" y="599708"/>
                </a:moveTo>
                <a:lnTo>
                  <a:pt x="2317247" y="599708"/>
                </a:lnTo>
                <a:lnTo>
                  <a:pt x="2326674" y="607704"/>
                </a:lnTo>
                <a:lnTo>
                  <a:pt x="2326674" y="599708"/>
                </a:lnTo>
                <a:close/>
              </a:path>
              <a:path w="3244215" h="1239520">
                <a:moveTo>
                  <a:pt x="52751" y="593711"/>
                </a:moveTo>
                <a:lnTo>
                  <a:pt x="52751" y="599708"/>
                </a:lnTo>
                <a:lnTo>
                  <a:pt x="62579" y="599708"/>
                </a:lnTo>
                <a:lnTo>
                  <a:pt x="52751" y="593711"/>
                </a:lnTo>
                <a:close/>
              </a:path>
              <a:path w="3244215" h="1239520">
                <a:moveTo>
                  <a:pt x="67393" y="483764"/>
                </a:moveTo>
                <a:lnTo>
                  <a:pt x="57565" y="483764"/>
                </a:lnTo>
                <a:lnTo>
                  <a:pt x="52751" y="487763"/>
                </a:lnTo>
                <a:lnTo>
                  <a:pt x="52751" y="593711"/>
                </a:lnTo>
                <a:lnTo>
                  <a:pt x="62579" y="599708"/>
                </a:lnTo>
                <a:lnTo>
                  <a:pt x="77221" y="599708"/>
                </a:lnTo>
                <a:lnTo>
                  <a:pt x="77221" y="507753"/>
                </a:lnTo>
                <a:lnTo>
                  <a:pt x="62579" y="507753"/>
                </a:lnTo>
                <a:lnTo>
                  <a:pt x="66265" y="501756"/>
                </a:lnTo>
                <a:lnTo>
                  <a:pt x="62579" y="501756"/>
                </a:lnTo>
                <a:lnTo>
                  <a:pt x="62579" y="491761"/>
                </a:lnTo>
                <a:lnTo>
                  <a:pt x="67393" y="491761"/>
                </a:lnTo>
                <a:lnTo>
                  <a:pt x="67393" y="483764"/>
                </a:lnTo>
                <a:close/>
              </a:path>
              <a:path w="3244215" h="1239520">
                <a:moveTo>
                  <a:pt x="2162603" y="573721"/>
                </a:moveTo>
                <a:lnTo>
                  <a:pt x="2162603" y="589713"/>
                </a:lnTo>
                <a:lnTo>
                  <a:pt x="2167618" y="593711"/>
                </a:lnTo>
                <a:lnTo>
                  <a:pt x="2172431" y="593711"/>
                </a:lnTo>
                <a:lnTo>
                  <a:pt x="2172431" y="599708"/>
                </a:lnTo>
                <a:lnTo>
                  <a:pt x="2240025" y="599708"/>
                </a:lnTo>
                <a:lnTo>
                  <a:pt x="2240025" y="583716"/>
                </a:lnTo>
                <a:lnTo>
                  <a:pt x="2172431" y="583716"/>
                </a:lnTo>
                <a:lnTo>
                  <a:pt x="2172431" y="579718"/>
                </a:lnTo>
                <a:lnTo>
                  <a:pt x="2167618" y="579718"/>
                </a:lnTo>
                <a:lnTo>
                  <a:pt x="2162603" y="573721"/>
                </a:lnTo>
                <a:close/>
              </a:path>
              <a:path w="3244215" h="1239520">
                <a:moveTo>
                  <a:pt x="2249252" y="589713"/>
                </a:moveTo>
                <a:lnTo>
                  <a:pt x="2249252" y="599708"/>
                </a:lnTo>
                <a:lnTo>
                  <a:pt x="2259080" y="599708"/>
                </a:lnTo>
                <a:lnTo>
                  <a:pt x="2249252" y="589713"/>
                </a:lnTo>
                <a:close/>
              </a:path>
              <a:path w="3244215" h="1239520">
                <a:moveTo>
                  <a:pt x="2263894" y="583716"/>
                </a:moveTo>
                <a:lnTo>
                  <a:pt x="2249252" y="583716"/>
                </a:lnTo>
                <a:lnTo>
                  <a:pt x="2249252" y="589713"/>
                </a:lnTo>
                <a:lnTo>
                  <a:pt x="2259080" y="599708"/>
                </a:lnTo>
                <a:lnTo>
                  <a:pt x="2259080" y="593711"/>
                </a:lnTo>
                <a:lnTo>
                  <a:pt x="2254266" y="589713"/>
                </a:lnTo>
                <a:lnTo>
                  <a:pt x="2263894" y="589713"/>
                </a:lnTo>
                <a:lnTo>
                  <a:pt x="2263894" y="583716"/>
                </a:lnTo>
                <a:close/>
              </a:path>
              <a:path w="3244215" h="1239520">
                <a:moveTo>
                  <a:pt x="2263894" y="589713"/>
                </a:moveTo>
                <a:lnTo>
                  <a:pt x="2254266" y="589713"/>
                </a:lnTo>
                <a:lnTo>
                  <a:pt x="2259080" y="593711"/>
                </a:lnTo>
                <a:lnTo>
                  <a:pt x="2259080" y="599708"/>
                </a:lnTo>
                <a:lnTo>
                  <a:pt x="2263894" y="599708"/>
                </a:lnTo>
                <a:lnTo>
                  <a:pt x="2263894" y="589713"/>
                </a:lnTo>
                <a:close/>
              </a:path>
              <a:path w="3244215" h="1239520">
                <a:moveTo>
                  <a:pt x="2331488" y="589713"/>
                </a:moveTo>
                <a:lnTo>
                  <a:pt x="2263894" y="589713"/>
                </a:lnTo>
                <a:lnTo>
                  <a:pt x="2263894" y="599708"/>
                </a:lnTo>
                <a:lnTo>
                  <a:pt x="2336301" y="599708"/>
                </a:lnTo>
                <a:lnTo>
                  <a:pt x="2336301" y="593711"/>
                </a:lnTo>
                <a:lnTo>
                  <a:pt x="2331488" y="589713"/>
                </a:lnTo>
                <a:close/>
              </a:path>
              <a:path w="3244215" h="1239520">
                <a:moveTo>
                  <a:pt x="2240025" y="583716"/>
                </a:moveTo>
                <a:lnTo>
                  <a:pt x="2240025" y="589713"/>
                </a:lnTo>
                <a:lnTo>
                  <a:pt x="2244839" y="593711"/>
                </a:lnTo>
                <a:lnTo>
                  <a:pt x="2249252" y="593711"/>
                </a:lnTo>
                <a:lnTo>
                  <a:pt x="2240025" y="583716"/>
                </a:lnTo>
                <a:close/>
              </a:path>
              <a:path w="3244215" h="1239520">
                <a:moveTo>
                  <a:pt x="2249252" y="583716"/>
                </a:moveTo>
                <a:lnTo>
                  <a:pt x="2240025" y="583716"/>
                </a:lnTo>
                <a:lnTo>
                  <a:pt x="2249252" y="593711"/>
                </a:lnTo>
                <a:lnTo>
                  <a:pt x="2249252" y="583716"/>
                </a:lnTo>
                <a:close/>
              </a:path>
              <a:path w="3244215" h="1239520">
                <a:moveTo>
                  <a:pt x="2085382" y="565725"/>
                </a:moveTo>
                <a:lnTo>
                  <a:pt x="2085382" y="573721"/>
                </a:lnTo>
                <a:lnTo>
                  <a:pt x="2090195" y="579718"/>
                </a:lnTo>
                <a:lnTo>
                  <a:pt x="2095210" y="579718"/>
                </a:lnTo>
                <a:lnTo>
                  <a:pt x="2095210" y="583716"/>
                </a:lnTo>
                <a:lnTo>
                  <a:pt x="2162603" y="583716"/>
                </a:lnTo>
                <a:lnTo>
                  <a:pt x="2162603" y="573721"/>
                </a:lnTo>
                <a:lnTo>
                  <a:pt x="2095210" y="573721"/>
                </a:lnTo>
                <a:lnTo>
                  <a:pt x="2095210" y="569723"/>
                </a:lnTo>
                <a:lnTo>
                  <a:pt x="2090195" y="569723"/>
                </a:lnTo>
                <a:lnTo>
                  <a:pt x="2085382" y="565725"/>
                </a:lnTo>
                <a:close/>
              </a:path>
              <a:path w="3244215" h="1239520">
                <a:moveTo>
                  <a:pt x="2172431" y="573721"/>
                </a:moveTo>
                <a:lnTo>
                  <a:pt x="2172431" y="583716"/>
                </a:lnTo>
                <a:lnTo>
                  <a:pt x="2181858" y="583716"/>
                </a:lnTo>
                <a:lnTo>
                  <a:pt x="2172431" y="573721"/>
                </a:lnTo>
                <a:close/>
              </a:path>
              <a:path w="3244215" h="1239520">
                <a:moveTo>
                  <a:pt x="2186672" y="569723"/>
                </a:moveTo>
                <a:lnTo>
                  <a:pt x="2172431" y="569723"/>
                </a:lnTo>
                <a:lnTo>
                  <a:pt x="2172431" y="573721"/>
                </a:lnTo>
                <a:lnTo>
                  <a:pt x="2181858" y="583716"/>
                </a:lnTo>
                <a:lnTo>
                  <a:pt x="2181858" y="579718"/>
                </a:lnTo>
                <a:lnTo>
                  <a:pt x="2176844" y="573721"/>
                </a:lnTo>
                <a:lnTo>
                  <a:pt x="2186672" y="573721"/>
                </a:lnTo>
                <a:lnTo>
                  <a:pt x="2186672" y="569723"/>
                </a:lnTo>
                <a:close/>
              </a:path>
              <a:path w="3244215" h="1239520">
                <a:moveTo>
                  <a:pt x="2186672" y="573721"/>
                </a:moveTo>
                <a:lnTo>
                  <a:pt x="2176844" y="573721"/>
                </a:lnTo>
                <a:lnTo>
                  <a:pt x="2181858" y="579718"/>
                </a:lnTo>
                <a:lnTo>
                  <a:pt x="2181858" y="583716"/>
                </a:lnTo>
                <a:lnTo>
                  <a:pt x="2186672" y="583716"/>
                </a:lnTo>
                <a:lnTo>
                  <a:pt x="2186672" y="573721"/>
                </a:lnTo>
                <a:close/>
              </a:path>
              <a:path w="3244215" h="1239520">
                <a:moveTo>
                  <a:pt x="2254266" y="573721"/>
                </a:moveTo>
                <a:lnTo>
                  <a:pt x="2186672" y="573721"/>
                </a:lnTo>
                <a:lnTo>
                  <a:pt x="2186672" y="583716"/>
                </a:lnTo>
                <a:lnTo>
                  <a:pt x="2259080" y="583716"/>
                </a:lnTo>
                <a:lnTo>
                  <a:pt x="2259080" y="579718"/>
                </a:lnTo>
                <a:lnTo>
                  <a:pt x="2254266" y="573721"/>
                </a:lnTo>
                <a:close/>
              </a:path>
              <a:path w="3244215" h="1239520">
                <a:moveTo>
                  <a:pt x="2162603" y="569723"/>
                </a:moveTo>
                <a:lnTo>
                  <a:pt x="2162603" y="573721"/>
                </a:lnTo>
                <a:lnTo>
                  <a:pt x="2167618" y="579718"/>
                </a:lnTo>
                <a:lnTo>
                  <a:pt x="2172431" y="579718"/>
                </a:lnTo>
                <a:lnTo>
                  <a:pt x="2162603" y="569723"/>
                </a:lnTo>
                <a:close/>
              </a:path>
              <a:path w="3244215" h="1239520">
                <a:moveTo>
                  <a:pt x="2172431" y="569723"/>
                </a:moveTo>
                <a:lnTo>
                  <a:pt x="2162603" y="569723"/>
                </a:lnTo>
                <a:lnTo>
                  <a:pt x="2172431" y="579718"/>
                </a:lnTo>
                <a:lnTo>
                  <a:pt x="2172431" y="569723"/>
                </a:lnTo>
                <a:close/>
              </a:path>
              <a:path w="3244215" h="1239520">
                <a:moveTo>
                  <a:pt x="2017788" y="551731"/>
                </a:moveTo>
                <a:lnTo>
                  <a:pt x="2017788" y="565725"/>
                </a:lnTo>
                <a:lnTo>
                  <a:pt x="2022802" y="569723"/>
                </a:lnTo>
                <a:lnTo>
                  <a:pt x="2027616" y="569723"/>
                </a:lnTo>
                <a:lnTo>
                  <a:pt x="2027616" y="573721"/>
                </a:lnTo>
                <a:lnTo>
                  <a:pt x="2085382" y="573721"/>
                </a:lnTo>
                <a:lnTo>
                  <a:pt x="2085382" y="559728"/>
                </a:lnTo>
                <a:lnTo>
                  <a:pt x="2027616" y="559728"/>
                </a:lnTo>
                <a:lnTo>
                  <a:pt x="2027616" y="555729"/>
                </a:lnTo>
                <a:lnTo>
                  <a:pt x="2022802" y="555729"/>
                </a:lnTo>
                <a:lnTo>
                  <a:pt x="2017788" y="551731"/>
                </a:lnTo>
                <a:close/>
              </a:path>
              <a:path w="3244215" h="1239520">
                <a:moveTo>
                  <a:pt x="2095210" y="559728"/>
                </a:moveTo>
                <a:lnTo>
                  <a:pt x="2095210" y="573721"/>
                </a:lnTo>
                <a:lnTo>
                  <a:pt x="2162603" y="573721"/>
                </a:lnTo>
                <a:lnTo>
                  <a:pt x="2162603" y="569723"/>
                </a:lnTo>
                <a:lnTo>
                  <a:pt x="2104436" y="569723"/>
                </a:lnTo>
                <a:lnTo>
                  <a:pt x="2095210" y="559728"/>
                </a:lnTo>
                <a:close/>
              </a:path>
              <a:path w="3244215" h="1239520">
                <a:moveTo>
                  <a:pt x="2085382" y="559728"/>
                </a:moveTo>
                <a:lnTo>
                  <a:pt x="2085382" y="565725"/>
                </a:lnTo>
                <a:lnTo>
                  <a:pt x="2090195" y="569723"/>
                </a:lnTo>
                <a:lnTo>
                  <a:pt x="2095210" y="569723"/>
                </a:lnTo>
                <a:lnTo>
                  <a:pt x="2085382" y="559728"/>
                </a:lnTo>
                <a:close/>
              </a:path>
              <a:path w="3244215" h="1239520">
                <a:moveTo>
                  <a:pt x="2095210" y="559728"/>
                </a:moveTo>
                <a:lnTo>
                  <a:pt x="2085382" y="559728"/>
                </a:lnTo>
                <a:lnTo>
                  <a:pt x="2095210" y="569723"/>
                </a:lnTo>
                <a:lnTo>
                  <a:pt x="2095210" y="559728"/>
                </a:lnTo>
                <a:close/>
              </a:path>
              <a:path w="3244215" h="1239520">
                <a:moveTo>
                  <a:pt x="2100024" y="559728"/>
                </a:moveTo>
                <a:lnTo>
                  <a:pt x="2095210" y="559728"/>
                </a:lnTo>
                <a:lnTo>
                  <a:pt x="2104436" y="569723"/>
                </a:lnTo>
                <a:lnTo>
                  <a:pt x="2104436" y="565725"/>
                </a:lnTo>
                <a:lnTo>
                  <a:pt x="2100024" y="559728"/>
                </a:lnTo>
                <a:close/>
              </a:path>
              <a:path w="3244215" h="1239520">
                <a:moveTo>
                  <a:pt x="2109451" y="559728"/>
                </a:moveTo>
                <a:lnTo>
                  <a:pt x="2100024" y="559728"/>
                </a:lnTo>
                <a:lnTo>
                  <a:pt x="2104436" y="565725"/>
                </a:lnTo>
                <a:lnTo>
                  <a:pt x="2104436" y="569723"/>
                </a:lnTo>
                <a:lnTo>
                  <a:pt x="2109451" y="569723"/>
                </a:lnTo>
                <a:lnTo>
                  <a:pt x="2109451" y="559728"/>
                </a:lnTo>
                <a:close/>
              </a:path>
              <a:path w="3244215" h="1239520">
                <a:moveTo>
                  <a:pt x="2176844" y="559728"/>
                </a:moveTo>
                <a:lnTo>
                  <a:pt x="2109451" y="559728"/>
                </a:lnTo>
                <a:lnTo>
                  <a:pt x="2109451" y="569723"/>
                </a:lnTo>
                <a:lnTo>
                  <a:pt x="2181858" y="569723"/>
                </a:lnTo>
                <a:lnTo>
                  <a:pt x="2181858" y="565725"/>
                </a:lnTo>
                <a:lnTo>
                  <a:pt x="2176844" y="559728"/>
                </a:lnTo>
                <a:close/>
              </a:path>
              <a:path w="3244215" h="1239520">
                <a:moveTo>
                  <a:pt x="1950394" y="535739"/>
                </a:moveTo>
                <a:lnTo>
                  <a:pt x="1950394" y="551731"/>
                </a:lnTo>
                <a:lnTo>
                  <a:pt x="1955208" y="555729"/>
                </a:lnTo>
                <a:lnTo>
                  <a:pt x="1959621" y="555729"/>
                </a:lnTo>
                <a:lnTo>
                  <a:pt x="1959621" y="559728"/>
                </a:lnTo>
                <a:lnTo>
                  <a:pt x="2017788" y="559728"/>
                </a:lnTo>
                <a:lnTo>
                  <a:pt x="2017788" y="545734"/>
                </a:lnTo>
                <a:lnTo>
                  <a:pt x="1959621" y="545734"/>
                </a:lnTo>
                <a:lnTo>
                  <a:pt x="1959621" y="541736"/>
                </a:lnTo>
                <a:lnTo>
                  <a:pt x="1955208" y="541736"/>
                </a:lnTo>
                <a:lnTo>
                  <a:pt x="1950394" y="535739"/>
                </a:lnTo>
                <a:close/>
              </a:path>
              <a:path w="3244215" h="1239520">
                <a:moveTo>
                  <a:pt x="2027616" y="551731"/>
                </a:moveTo>
                <a:lnTo>
                  <a:pt x="2027616" y="559728"/>
                </a:lnTo>
                <a:lnTo>
                  <a:pt x="2036842" y="559728"/>
                </a:lnTo>
                <a:lnTo>
                  <a:pt x="2027616" y="551731"/>
                </a:lnTo>
                <a:close/>
              </a:path>
              <a:path w="3244215" h="1239520">
                <a:moveTo>
                  <a:pt x="2041857" y="545734"/>
                </a:moveTo>
                <a:lnTo>
                  <a:pt x="2027616" y="545734"/>
                </a:lnTo>
                <a:lnTo>
                  <a:pt x="2027616" y="551731"/>
                </a:lnTo>
                <a:lnTo>
                  <a:pt x="2036842" y="559728"/>
                </a:lnTo>
                <a:lnTo>
                  <a:pt x="2036842" y="555729"/>
                </a:lnTo>
                <a:lnTo>
                  <a:pt x="2032029" y="551731"/>
                </a:lnTo>
                <a:lnTo>
                  <a:pt x="2041857" y="551731"/>
                </a:lnTo>
                <a:lnTo>
                  <a:pt x="2041857" y="545734"/>
                </a:lnTo>
                <a:close/>
              </a:path>
              <a:path w="3244215" h="1239520">
                <a:moveTo>
                  <a:pt x="2041857" y="551731"/>
                </a:moveTo>
                <a:lnTo>
                  <a:pt x="2032029" y="551731"/>
                </a:lnTo>
                <a:lnTo>
                  <a:pt x="2036842" y="555729"/>
                </a:lnTo>
                <a:lnTo>
                  <a:pt x="2036842" y="559728"/>
                </a:lnTo>
                <a:lnTo>
                  <a:pt x="2041857" y="559728"/>
                </a:lnTo>
                <a:lnTo>
                  <a:pt x="2041857" y="551731"/>
                </a:lnTo>
                <a:close/>
              </a:path>
              <a:path w="3244215" h="1239520">
                <a:moveTo>
                  <a:pt x="2100024" y="551731"/>
                </a:moveTo>
                <a:lnTo>
                  <a:pt x="2041857" y="551731"/>
                </a:lnTo>
                <a:lnTo>
                  <a:pt x="2041857" y="559728"/>
                </a:lnTo>
                <a:lnTo>
                  <a:pt x="2104436" y="559728"/>
                </a:lnTo>
                <a:lnTo>
                  <a:pt x="2104436" y="555729"/>
                </a:lnTo>
                <a:lnTo>
                  <a:pt x="2100024" y="551731"/>
                </a:lnTo>
                <a:close/>
              </a:path>
              <a:path w="3244215" h="1239520">
                <a:moveTo>
                  <a:pt x="2017788" y="545734"/>
                </a:moveTo>
                <a:lnTo>
                  <a:pt x="2017788" y="551731"/>
                </a:lnTo>
                <a:lnTo>
                  <a:pt x="2022802" y="555729"/>
                </a:lnTo>
                <a:lnTo>
                  <a:pt x="2027616" y="555729"/>
                </a:lnTo>
                <a:lnTo>
                  <a:pt x="2017788" y="545734"/>
                </a:lnTo>
                <a:close/>
              </a:path>
              <a:path w="3244215" h="1239520">
                <a:moveTo>
                  <a:pt x="2027616" y="545734"/>
                </a:moveTo>
                <a:lnTo>
                  <a:pt x="2017788" y="545734"/>
                </a:lnTo>
                <a:lnTo>
                  <a:pt x="2027616" y="555729"/>
                </a:lnTo>
                <a:lnTo>
                  <a:pt x="2027616" y="545734"/>
                </a:lnTo>
                <a:close/>
              </a:path>
              <a:path w="3244215" h="1239520">
                <a:moveTo>
                  <a:pt x="1887213" y="525744"/>
                </a:moveTo>
                <a:lnTo>
                  <a:pt x="1887213" y="535739"/>
                </a:lnTo>
                <a:lnTo>
                  <a:pt x="1892027" y="541736"/>
                </a:lnTo>
                <a:lnTo>
                  <a:pt x="1897041" y="541736"/>
                </a:lnTo>
                <a:lnTo>
                  <a:pt x="1897041" y="545734"/>
                </a:lnTo>
                <a:lnTo>
                  <a:pt x="1950394" y="545734"/>
                </a:lnTo>
                <a:lnTo>
                  <a:pt x="1950394" y="535739"/>
                </a:lnTo>
                <a:lnTo>
                  <a:pt x="1897041" y="535739"/>
                </a:lnTo>
                <a:lnTo>
                  <a:pt x="1897041" y="531741"/>
                </a:lnTo>
                <a:lnTo>
                  <a:pt x="1892027" y="531741"/>
                </a:lnTo>
                <a:lnTo>
                  <a:pt x="1887213" y="525744"/>
                </a:lnTo>
                <a:close/>
              </a:path>
              <a:path w="3244215" h="1239520">
                <a:moveTo>
                  <a:pt x="1959621" y="535739"/>
                </a:moveTo>
                <a:lnTo>
                  <a:pt x="1959621" y="545734"/>
                </a:lnTo>
                <a:lnTo>
                  <a:pt x="1969449" y="545734"/>
                </a:lnTo>
                <a:lnTo>
                  <a:pt x="1959621" y="535739"/>
                </a:lnTo>
                <a:close/>
              </a:path>
              <a:path w="3244215" h="1239520">
                <a:moveTo>
                  <a:pt x="1974263" y="531741"/>
                </a:moveTo>
                <a:lnTo>
                  <a:pt x="1959621" y="531741"/>
                </a:lnTo>
                <a:lnTo>
                  <a:pt x="1959621" y="535739"/>
                </a:lnTo>
                <a:lnTo>
                  <a:pt x="1969449" y="545734"/>
                </a:lnTo>
                <a:lnTo>
                  <a:pt x="1969449" y="541736"/>
                </a:lnTo>
                <a:lnTo>
                  <a:pt x="1964435" y="535739"/>
                </a:lnTo>
                <a:lnTo>
                  <a:pt x="1974263" y="535739"/>
                </a:lnTo>
                <a:lnTo>
                  <a:pt x="1974263" y="531741"/>
                </a:lnTo>
                <a:close/>
              </a:path>
              <a:path w="3244215" h="1239520">
                <a:moveTo>
                  <a:pt x="1974263" y="535739"/>
                </a:moveTo>
                <a:lnTo>
                  <a:pt x="1964435" y="535739"/>
                </a:lnTo>
                <a:lnTo>
                  <a:pt x="1969449" y="541736"/>
                </a:lnTo>
                <a:lnTo>
                  <a:pt x="1969449" y="545734"/>
                </a:lnTo>
                <a:lnTo>
                  <a:pt x="1974263" y="545734"/>
                </a:lnTo>
                <a:lnTo>
                  <a:pt x="1974263" y="535739"/>
                </a:lnTo>
                <a:close/>
              </a:path>
              <a:path w="3244215" h="1239520">
                <a:moveTo>
                  <a:pt x="2032029" y="535739"/>
                </a:moveTo>
                <a:lnTo>
                  <a:pt x="1974263" y="535739"/>
                </a:lnTo>
                <a:lnTo>
                  <a:pt x="1974263" y="545734"/>
                </a:lnTo>
                <a:lnTo>
                  <a:pt x="2036842" y="545734"/>
                </a:lnTo>
                <a:lnTo>
                  <a:pt x="2036842" y="541736"/>
                </a:lnTo>
                <a:lnTo>
                  <a:pt x="2032029" y="535739"/>
                </a:lnTo>
                <a:close/>
              </a:path>
              <a:path w="3244215" h="1239520">
                <a:moveTo>
                  <a:pt x="1950394" y="531741"/>
                </a:moveTo>
                <a:lnTo>
                  <a:pt x="1950394" y="535739"/>
                </a:lnTo>
                <a:lnTo>
                  <a:pt x="1955208" y="541736"/>
                </a:lnTo>
                <a:lnTo>
                  <a:pt x="1959621" y="541736"/>
                </a:lnTo>
                <a:lnTo>
                  <a:pt x="1950394" y="531741"/>
                </a:lnTo>
                <a:close/>
              </a:path>
              <a:path w="3244215" h="1239520">
                <a:moveTo>
                  <a:pt x="1959621" y="531741"/>
                </a:moveTo>
                <a:lnTo>
                  <a:pt x="1950394" y="531741"/>
                </a:lnTo>
                <a:lnTo>
                  <a:pt x="1959621" y="541736"/>
                </a:lnTo>
                <a:lnTo>
                  <a:pt x="1959621" y="531741"/>
                </a:lnTo>
                <a:close/>
              </a:path>
              <a:path w="3244215" h="1239520">
                <a:moveTo>
                  <a:pt x="1819619" y="511751"/>
                </a:moveTo>
                <a:lnTo>
                  <a:pt x="1819619" y="525744"/>
                </a:lnTo>
                <a:lnTo>
                  <a:pt x="1824634" y="531741"/>
                </a:lnTo>
                <a:lnTo>
                  <a:pt x="1829447" y="531741"/>
                </a:lnTo>
                <a:lnTo>
                  <a:pt x="1829447" y="535739"/>
                </a:lnTo>
                <a:lnTo>
                  <a:pt x="1887213" y="535739"/>
                </a:lnTo>
                <a:lnTo>
                  <a:pt x="1887213" y="521746"/>
                </a:lnTo>
                <a:lnTo>
                  <a:pt x="1829447" y="521746"/>
                </a:lnTo>
                <a:lnTo>
                  <a:pt x="1829447" y="515749"/>
                </a:lnTo>
                <a:lnTo>
                  <a:pt x="1824634" y="515749"/>
                </a:lnTo>
                <a:lnTo>
                  <a:pt x="1819619" y="511751"/>
                </a:lnTo>
                <a:close/>
              </a:path>
              <a:path w="3244215" h="1239520">
                <a:moveTo>
                  <a:pt x="1897041" y="521746"/>
                </a:moveTo>
                <a:lnTo>
                  <a:pt x="1897041" y="535739"/>
                </a:lnTo>
                <a:lnTo>
                  <a:pt x="1950394" y="535739"/>
                </a:lnTo>
                <a:lnTo>
                  <a:pt x="1950394" y="531741"/>
                </a:lnTo>
                <a:lnTo>
                  <a:pt x="1906870" y="531741"/>
                </a:lnTo>
                <a:lnTo>
                  <a:pt x="1897041" y="521746"/>
                </a:lnTo>
                <a:close/>
              </a:path>
              <a:path w="3244215" h="1239520">
                <a:moveTo>
                  <a:pt x="1887213" y="521746"/>
                </a:moveTo>
                <a:lnTo>
                  <a:pt x="1887213" y="525744"/>
                </a:lnTo>
                <a:lnTo>
                  <a:pt x="1892027" y="531741"/>
                </a:lnTo>
                <a:lnTo>
                  <a:pt x="1897041" y="531741"/>
                </a:lnTo>
                <a:lnTo>
                  <a:pt x="1887213" y="521746"/>
                </a:lnTo>
                <a:close/>
              </a:path>
              <a:path w="3244215" h="1239520">
                <a:moveTo>
                  <a:pt x="1897041" y="521746"/>
                </a:moveTo>
                <a:lnTo>
                  <a:pt x="1887213" y="521746"/>
                </a:lnTo>
                <a:lnTo>
                  <a:pt x="1897041" y="531741"/>
                </a:lnTo>
                <a:lnTo>
                  <a:pt x="1897041" y="521746"/>
                </a:lnTo>
                <a:close/>
              </a:path>
              <a:path w="3244215" h="1239520">
                <a:moveTo>
                  <a:pt x="1901855" y="521746"/>
                </a:moveTo>
                <a:lnTo>
                  <a:pt x="1897041" y="521746"/>
                </a:lnTo>
                <a:lnTo>
                  <a:pt x="1906870" y="531741"/>
                </a:lnTo>
                <a:lnTo>
                  <a:pt x="1906870" y="525744"/>
                </a:lnTo>
                <a:lnTo>
                  <a:pt x="1901855" y="521746"/>
                </a:lnTo>
                <a:close/>
              </a:path>
              <a:path w="3244215" h="1239520">
                <a:moveTo>
                  <a:pt x="1911683" y="521746"/>
                </a:moveTo>
                <a:lnTo>
                  <a:pt x="1901855" y="521746"/>
                </a:lnTo>
                <a:lnTo>
                  <a:pt x="1906870" y="525744"/>
                </a:lnTo>
                <a:lnTo>
                  <a:pt x="1906870" y="531741"/>
                </a:lnTo>
                <a:lnTo>
                  <a:pt x="1911683" y="531741"/>
                </a:lnTo>
                <a:lnTo>
                  <a:pt x="1911683" y="521746"/>
                </a:lnTo>
                <a:close/>
              </a:path>
              <a:path w="3244215" h="1239520">
                <a:moveTo>
                  <a:pt x="1964435" y="521746"/>
                </a:moveTo>
                <a:lnTo>
                  <a:pt x="1911683" y="521746"/>
                </a:lnTo>
                <a:lnTo>
                  <a:pt x="1911683" y="531741"/>
                </a:lnTo>
                <a:lnTo>
                  <a:pt x="1969449" y="531741"/>
                </a:lnTo>
                <a:lnTo>
                  <a:pt x="1969449" y="525744"/>
                </a:lnTo>
                <a:lnTo>
                  <a:pt x="1964435" y="521746"/>
                </a:lnTo>
                <a:close/>
              </a:path>
              <a:path w="3244215" h="1239520">
                <a:moveTo>
                  <a:pt x="1766868" y="497758"/>
                </a:moveTo>
                <a:lnTo>
                  <a:pt x="1766868" y="511751"/>
                </a:lnTo>
                <a:lnTo>
                  <a:pt x="1771682" y="515749"/>
                </a:lnTo>
                <a:lnTo>
                  <a:pt x="1776696" y="515749"/>
                </a:lnTo>
                <a:lnTo>
                  <a:pt x="1776696" y="521746"/>
                </a:lnTo>
                <a:lnTo>
                  <a:pt x="1819619" y="521746"/>
                </a:lnTo>
                <a:lnTo>
                  <a:pt x="1819619" y="507753"/>
                </a:lnTo>
                <a:lnTo>
                  <a:pt x="1776696" y="507753"/>
                </a:lnTo>
                <a:lnTo>
                  <a:pt x="1776696" y="501756"/>
                </a:lnTo>
                <a:lnTo>
                  <a:pt x="1771682" y="501756"/>
                </a:lnTo>
                <a:lnTo>
                  <a:pt x="1766868" y="497758"/>
                </a:lnTo>
                <a:close/>
              </a:path>
              <a:path w="3244215" h="1239520">
                <a:moveTo>
                  <a:pt x="1829447" y="511751"/>
                </a:moveTo>
                <a:lnTo>
                  <a:pt x="1829447" y="521746"/>
                </a:lnTo>
                <a:lnTo>
                  <a:pt x="1839276" y="521746"/>
                </a:lnTo>
                <a:lnTo>
                  <a:pt x="1829447" y="511751"/>
                </a:lnTo>
                <a:close/>
              </a:path>
              <a:path w="3244215" h="1239520">
                <a:moveTo>
                  <a:pt x="1844089" y="507753"/>
                </a:moveTo>
                <a:lnTo>
                  <a:pt x="1829447" y="507753"/>
                </a:lnTo>
                <a:lnTo>
                  <a:pt x="1829447" y="511751"/>
                </a:lnTo>
                <a:lnTo>
                  <a:pt x="1839276" y="521746"/>
                </a:lnTo>
                <a:lnTo>
                  <a:pt x="1839276" y="515749"/>
                </a:lnTo>
                <a:lnTo>
                  <a:pt x="1834261" y="511751"/>
                </a:lnTo>
                <a:lnTo>
                  <a:pt x="1844089" y="511751"/>
                </a:lnTo>
                <a:lnTo>
                  <a:pt x="1844089" y="507753"/>
                </a:lnTo>
                <a:close/>
              </a:path>
              <a:path w="3244215" h="1239520">
                <a:moveTo>
                  <a:pt x="1844089" y="511751"/>
                </a:moveTo>
                <a:lnTo>
                  <a:pt x="1834261" y="511751"/>
                </a:lnTo>
                <a:lnTo>
                  <a:pt x="1839276" y="515749"/>
                </a:lnTo>
                <a:lnTo>
                  <a:pt x="1839276" y="521746"/>
                </a:lnTo>
                <a:lnTo>
                  <a:pt x="1844089" y="521746"/>
                </a:lnTo>
                <a:lnTo>
                  <a:pt x="1844089" y="511751"/>
                </a:lnTo>
                <a:close/>
              </a:path>
              <a:path w="3244215" h="1239520">
                <a:moveTo>
                  <a:pt x="1901855" y="511751"/>
                </a:moveTo>
                <a:lnTo>
                  <a:pt x="1844089" y="511751"/>
                </a:lnTo>
                <a:lnTo>
                  <a:pt x="1844089" y="521746"/>
                </a:lnTo>
                <a:lnTo>
                  <a:pt x="1906870" y="521746"/>
                </a:lnTo>
                <a:lnTo>
                  <a:pt x="1906870" y="515749"/>
                </a:lnTo>
                <a:lnTo>
                  <a:pt x="1901855" y="511751"/>
                </a:lnTo>
                <a:close/>
              </a:path>
              <a:path w="3244215" h="1239520">
                <a:moveTo>
                  <a:pt x="1819619" y="507753"/>
                </a:moveTo>
                <a:lnTo>
                  <a:pt x="1819619" y="511751"/>
                </a:lnTo>
                <a:lnTo>
                  <a:pt x="1824634" y="515749"/>
                </a:lnTo>
                <a:lnTo>
                  <a:pt x="1829447" y="515749"/>
                </a:lnTo>
                <a:lnTo>
                  <a:pt x="1819619" y="507753"/>
                </a:lnTo>
                <a:close/>
              </a:path>
              <a:path w="3244215" h="1239520">
                <a:moveTo>
                  <a:pt x="1829447" y="507753"/>
                </a:moveTo>
                <a:lnTo>
                  <a:pt x="1819619" y="507753"/>
                </a:lnTo>
                <a:lnTo>
                  <a:pt x="1829447" y="515749"/>
                </a:lnTo>
                <a:lnTo>
                  <a:pt x="1829447" y="507753"/>
                </a:lnTo>
                <a:close/>
              </a:path>
              <a:path w="3244215" h="1239520">
                <a:moveTo>
                  <a:pt x="72407" y="491761"/>
                </a:moveTo>
                <a:lnTo>
                  <a:pt x="62579" y="507753"/>
                </a:lnTo>
                <a:lnTo>
                  <a:pt x="77221" y="507753"/>
                </a:lnTo>
                <a:lnTo>
                  <a:pt x="77221" y="501756"/>
                </a:lnTo>
                <a:lnTo>
                  <a:pt x="67393" y="501756"/>
                </a:lnTo>
                <a:lnTo>
                  <a:pt x="72407" y="497758"/>
                </a:lnTo>
                <a:lnTo>
                  <a:pt x="72407" y="491761"/>
                </a:lnTo>
                <a:close/>
              </a:path>
              <a:path w="3244215" h="1239520">
                <a:moveTo>
                  <a:pt x="1704288" y="483764"/>
                </a:moveTo>
                <a:lnTo>
                  <a:pt x="1704288" y="497758"/>
                </a:lnTo>
                <a:lnTo>
                  <a:pt x="1708701" y="501756"/>
                </a:lnTo>
                <a:lnTo>
                  <a:pt x="1713515" y="501756"/>
                </a:lnTo>
                <a:lnTo>
                  <a:pt x="1713515" y="507753"/>
                </a:lnTo>
                <a:lnTo>
                  <a:pt x="1766868" y="507753"/>
                </a:lnTo>
                <a:lnTo>
                  <a:pt x="1766868" y="491761"/>
                </a:lnTo>
                <a:lnTo>
                  <a:pt x="1713515" y="491761"/>
                </a:lnTo>
                <a:lnTo>
                  <a:pt x="1713515" y="487763"/>
                </a:lnTo>
                <a:lnTo>
                  <a:pt x="1708701" y="487763"/>
                </a:lnTo>
                <a:lnTo>
                  <a:pt x="1704288" y="483764"/>
                </a:lnTo>
                <a:close/>
              </a:path>
              <a:path w="3244215" h="1239520">
                <a:moveTo>
                  <a:pt x="1776696" y="497758"/>
                </a:moveTo>
                <a:lnTo>
                  <a:pt x="1776696" y="507753"/>
                </a:lnTo>
                <a:lnTo>
                  <a:pt x="1785923" y="507753"/>
                </a:lnTo>
                <a:lnTo>
                  <a:pt x="1776696" y="497758"/>
                </a:lnTo>
                <a:close/>
              </a:path>
              <a:path w="3244215" h="1239520">
                <a:moveTo>
                  <a:pt x="1790736" y="491761"/>
                </a:moveTo>
                <a:lnTo>
                  <a:pt x="1776696" y="491761"/>
                </a:lnTo>
                <a:lnTo>
                  <a:pt x="1776696" y="497758"/>
                </a:lnTo>
                <a:lnTo>
                  <a:pt x="1785923" y="507753"/>
                </a:lnTo>
                <a:lnTo>
                  <a:pt x="1785923" y="501756"/>
                </a:lnTo>
                <a:lnTo>
                  <a:pt x="1781109" y="497758"/>
                </a:lnTo>
                <a:lnTo>
                  <a:pt x="1790736" y="497758"/>
                </a:lnTo>
                <a:lnTo>
                  <a:pt x="1790736" y="491761"/>
                </a:lnTo>
                <a:close/>
              </a:path>
              <a:path w="3244215" h="1239520">
                <a:moveTo>
                  <a:pt x="1790736" y="497758"/>
                </a:moveTo>
                <a:lnTo>
                  <a:pt x="1781109" y="497758"/>
                </a:lnTo>
                <a:lnTo>
                  <a:pt x="1785923" y="501756"/>
                </a:lnTo>
                <a:lnTo>
                  <a:pt x="1785923" y="507753"/>
                </a:lnTo>
                <a:lnTo>
                  <a:pt x="1790736" y="507753"/>
                </a:lnTo>
                <a:lnTo>
                  <a:pt x="1790736" y="497758"/>
                </a:lnTo>
                <a:close/>
              </a:path>
              <a:path w="3244215" h="1239520">
                <a:moveTo>
                  <a:pt x="1834261" y="497758"/>
                </a:moveTo>
                <a:lnTo>
                  <a:pt x="1790736" y="497758"/>
                </a:lnTo>
                <a:lnTo>
                  <a:pt x="1790736" y="507753"/>
                </a:lnTo>
                <a:lnTo>
                  <a:pt x="1839276" y="507753"/>
                </a:lnTo>
                <a:lnTo>
                  <a:pt x="1839276" y="501756"/>
                </a:lnTo>
                <a:lnTo>
                  <a:pt x="1834261" y="497758"/>
                </a:lnTo>
                <a:close/>
              </a:path>
              <a:path w="3244215" h="1239520">
                <a:moveTo>
                  <a:pt x="72407" y="491761"/>
                </a:moveTo>
                <a:lnTo>
                  <a:pt x="62579" y="491761"/>
                </a:lnTo>
                <a:lnTo>
                  <a:pt x="62579" y="501756"/>
                </a:lnTo>
                <a:lnTo>
                  <a:pt x="66265" y="501756"/>
                </a:lnTo>
                <a:lnTo>
                  <a:pt x="72407" y="491761"/>
                </a:lnTo>
                <a:close/>
              </a:path>
              <a:path w="3244215" h="1239520">
                <a:moveTo>
                  <a:pt x="77221" y="483764"/>
                </a:moveTo>
                <a:lnTo>
                  <a:pt x="67393" y="491761"/>
                </a:lnTo>
                <a:lnTo>
                  <a:pt x="72407" y="491761"/>
                </a:lnTo>
                <a:lnTo>
                  <a:pt x="72407" y="497758"/>
                </a:lnTo>
                <a:lnTo>
                  <a:pt x="67393" y="501756"/>
                </a:lnTo>
                <a:lnTo>
                  <a:pt x="77221" y="501756"/>
                </a:lnTo>
                <a:lnTo>
                  <a:pt x="77221" y="483764"/>
                </a:lnTo>
                <a:close/>
              </a:path>
              <a:path w="3244215" h="1239520">
                <a:moveTo>
                  <a:pt x="91462" y="483764"/>
                </a:moveTo>
                <a:lnTo>
                  <a:pt x="77221" y="483764"/>
                </a:lnTo>
                <a:lnTo>
                  <a:pt x="77221" y="501756"/>
                </a:lnTo>
                <a:lnTo>
                  <a:pt x="81634" y="501756"/>
                </a:lnTo>
                <a:lnTo>
                  <a:pt x="86447" y="497758"/>
                </a:lnTo>
                <a:lnTo>
                  <a:pt x="86447" y="491761"/>
                </a:lnTo>
                <a:lnTo>
                  <a:pt x="91462" y="491761"/>
                </a:lnTo>
                <a:lnTo>
                  <a:pt x="91462" y="483764"/>
                </a:lnTo>
                <a:close/>
              </a:path>
              <a:path w="3244215" h="1239520">
                <a:moveTo>
                  <a:pt x="1766868" y="491761"/>
                </a:moveTo>
                <a:lnTo>
                  <a:pt x="1766868" y="497758"/>
                </a:lnTo>
                <a:lnTo>
                  <a:pt x="1771682" y="501756"/>
                </a:lnTo>
                <a:lnTo>
                  <a:pt x="1776696" y="501756"/>
                </a:lnTo>
                <a:lnTo>
                  <a:pt x="1766868" y="491761"/>
                </a:lnTo>
                <a:close/>
              </a:path>
              <a:path w="3244215" h="1239520">
                <a:moveTo>
                  <a:pt x="1776696" y="491761"/>
                </a:moveTo>
                <a:lnTo>
                  <a:pt x="1766868" y="491761"/>
                </a:lnTo>
                <a:lnTo>
                  <a:pt x="1776696" y="501756"/>
                </a:lnTo>
                <a:lnTo>
                  <a:pt x="1776696" y="491761"/>
                </a:lnTo>
                <a:close/>
              </a:path>
              <a:path w="3244215" h="1239520">
                <a:moveTo>
                  <a:pt x="77221" y="483764"/>
                </a:moveTo>
                <a:lnTo>
                  <a:pt x="72407" y="483764"/>
                </a:lnTo>
                <a:lnTo>
                  <a:pt x="67393" y="487763"/>
                </a:lnTo>
                <a:lnTo>
                  <a:pt x="67393" y="491761"/>
                </a:lnTo>
                <a:lnTo>
                  <a:pt x="77221" y="483764"/>
                </a:lnTo>
                <a:close/>
              </a:path>
              <a:path w="3244215" h="1239520">
                <a:moveTo>
                  <a:pt x="1650935" y="473769"/>
                </a:moveTo>
                <a:lnTo>
                  <a:pt x="1650935" y="483764"/>
                </a:lnTo>
                <a:lnTo>
                  <a:pt x="1655749" y="487763"/>
                </a:lnTo>
                <a:lnTo>
                  <a:pt x="1660563" y="487763"/>
                </a:lnTo>
                <a:lnTo>
                  <a:pt x="1660563" y="491761"/>
                </a:lnTo>
                <a:lnTo>
                  <a:pt x="1704288" y="491761"/>
                </a:lnTo>
                <a:lnTo>
                  <a:pt x="1704288" y="483764"/>
                </a:lnTo>
                <a:lnTo>
                  <a:pt x="1660563" y="483764"/>
                </a:lnTo>
                <a:lnTo>
                  <a:pt x="1660563" y="477767"/>
                </a:lnTo>
                <a:lnTo>
                  <a:pt x="1655749" y="477767"/>
                </a:lnTo>
                <a:lnTo>
                  <a:pt x="1650935" y="473769"/>
                </a:lnTo>
                <a:close/>
              </a:path>
              <a:path w="3244215" h="1239520">
                <a:moveTo>
                  <a:pt x="1713515" y="483764"/>
                </a:moveTo>
                <a:lnTo>
                  <a:pt x="1713515" y="491761"/>
                </a:lnTo>
                <a:lnTo>
                  <a:pt x="1723343" y="491761"/>
                </a:lnTo>
                <a:lnTo>
                  <a:pt x="1713515" y="483764"/>
                </a:lnTo>
                <a:close/>
              </a:path>
              <a:path w="3244215" h="1239520">
                <a:moveTo>
                  <a:pt x="1728157" y="477767"/>
                </a:moveTo>
                <a:lnTo>
                  <a:pt x="1713515" y="477767"/>
                </a:lnTo>
                <a:lnTo>
                  <a:pt x="1713515" y="483764"/>
                </a:lnTo>
                <a:lnTo>
                  <a:pt x="1723343" y="491761"/>
                </a:lnTo>
                <a:lnTo>
                  <a:pt x="1723343" y="487763"/>
                </a:lnTo>
                <a:lnTo>
                  <a:pt x="1718329" y="483764"/>
                </a:lnTo>
                <a:lnTo>
                  <a:pt x="1728157" y="483764"/>
                </a:lnTo>
                <a:lnTo>
                  <a:pt x="1728157" y="477767"/>
                </a:lnTo>
                <a:close/>
              </a:path>
              <a:path w="3244215" h="1239520">
                <a:moveTo>
                  <a:pt x="1728157" y="483764"/>
                </a:moveTo>
                <a:lnTo>
                  <a:pt x="1718329" y="483764"/>
                </a:lnTo>
                <a:lnTo>
                  <a:pt x="1723343" y="487763"/>
                </a:lnTo>
                <a:lnTo>
                  <a:pt x="1723343" y="491761"/>
                </a:lnTo>
                <a:lnTo>
                  <a:pt x="1728157" y="491761"/>
                </a:lnTo>
                <a:lnTo>
                  <a:pt x="1728157" y="483764"/>
                </a:lnTo>
                <a:close/>
              </a:path>
              <a:path w="3244215" h="1239520">
                <a:moveTo>
                  <a:pt x="1781109" y="483764"/>
                </a:moveTo>
                <a:lnTo>
                  <a:pt x="1728157" y="483764"/>
                </a:lnTo>
                <a:lnTo>
                  <a:pt x="1728157" y="491761"/>
                </a:lnTo>
                <a:lnTo>
                  <a:pt x="1785923" y="491761"/>
                </a:lnTo>
                <a:lnTo>
                  <a:pt x="1785923" y="487763"/>
                </a:lnTo>
                <a:lnTo>
                  <a:pt x="1781109" y="483764"/>
                </a:lnTo>
                <a:close/>
              </a:path>
              <a:path w="3244215" h="1239520">
                <a:moveTo>
                  <a:pt x="81634" y="391809"/>
                </a:moveTo>
                <a:lnTo>
                  <a:pt x="72407" y="391809"/>
                </a:lnTo>
                <a:lnTo>
                  <a:pt x="67393" y="395807"/>
                </a:lnTo>
                <a:lnTo>
                  <a:pt x="67393" y="487763"/>
                </a:lnTo>
                <a:lnTo>
                  <a:pt x="72407" y="483764"/>
                </a:lnTo>
                <a:lnTo>
                  <a:pt x="91462" y="483764"/>
                </a:lnTo>
                <a:lnTo>
                  <a:pt x="91462" y="415797"/>
                </a:lnTo>
                <a:lnTo>
                  <a:pt x="77221" y="415797"/>
                </a:lnTo>
                <a:lnTo>
                  <a:pt x="81175" y="409800"/>
                </a:lnTo>
                <a:lnTo>
                  <a:pt x="77221" y="409800"/>
                </a:lnTo>
                <a:lnTo>
                  <a:pt x="77221" y="401804"/>
                </a:lnTo>
                <a:lnTo>
                  <a:pt x="81634" y="401804"/>
                </a:lnTo>
                <a:lnTo>
                  <a:pt x="81634" y="391809"/>
                </a:lnTo>
                <a:close/>
              </a:path>
              <a:path w="3244215" h="1239520">
                <a:moveTo>
                  <a:pt x="1704288" y="477767"/>
                </a:moveTo>
                <a:lnTo>
                  <a:pt x="1704288" y="483764"/>
                </a:lnTo>
                <a:lnTo>
                  <a:pt x="1708701" y="487763"/>
                </a:lnTo>
                <a:lnTo>
                  <a:pt x="1713515" y="487763"/>
                </a:lnTo>
                <a:lnTo>
                  <a:pt x="1704288" y="477767"/>
                </a:lnTo>
                <a:close/>
              </a:path>
              <a:path w="3244215" h="1239520">
                <a:moveTo>
                  <a:pt x="1713515" y="477767"/>
                </a:moveTo>
                <a:lnTo>
                  <a:pt x="1704288" y="477767"/>
                </a:lnTo>
                <a:lnTo>
                  <a:pt x="1713515" y="487763"/>
                </a:lnTo>
                <a:lnTo>
                  <a:pt x="1713515" y="477767"/>
                </a:lnTo>
                <a:close/>
              </a:path>
              <a:path w="3244215" h="1239520">
                <a:moveTo>
                  <a:pt x="1597582" y="459776"/>
                </a:moveTo>
                <a:lnTo>
                  <a:pt x="1597582" y="473769"/>
                </a:lnTo>
                <a:lnTo>
                  <a:pt x="1602396" y="477767"/>
                </a:lnTo>
                <a:lnTo>
                  <a:pt x="1607411" y="477767"/>
                </a:lnTo>
                <a:lnTo>
                  <a:pt x="1607411" y="483764"/>
                </a:lnTo>
                <a:lnTo>
                  <a:pt x="1650935" y="483764"/>
                </a:lnTo>
                <a:lnTo>
                  <a:pt x="1650935" y="467772"/>
                </a:lnTo>
                <a:lnTo>
                  <a:pt x="1607411" y="467772"/>
                </a:lnTo>
                <a:lnTo>
                  <a:pt x="1607411" y="463774"/>
                </a:lnTo>
                <a:lnTo>
                  <a:pt x="1602396" y="463774"/>
                </a:lnTo>
                <a:lnTo>
                  <a:pt x="1597582" y="459776"/>
                </a:lnTo>
                <a:close/>
              </a:path>
              <a:path w="3244215" h="1239520">
                <a:moveTo>
                  <a:pt x="1660563" y="467772"/>
                </a:moveTo>
                <a:lnTo>
                  <a:pt x="1660563" y="483764"/>
                </a:lnTo>
                <a:lnTo>
                  <a:pt x="1704288" y="483764"/>
                </a:lnTo>
                <a:lnTo>
                  <a:pt x="1704288" y="477767"/>
                </a:lnTo>
                <a:lnTo>
                  <a:pt x="1669990" y="477767"/>
                </a:lnTo>
                <a:lnTo>
                  <a:pt x="1660563" y="467772"/>
                </a:lnTo>
                <a:close/>
              </a:path>
              <a:path w="3244215" h="1239520">
                <a:moveTo>
                  <a:pt x="1650935" y="467772"/>
                </a:moveTo>
                <a:lnTo>
                  <a:pt x="1650935" y="473769"/>
                </a:lnTo>
                <a:lnTo>
                  <a:pt x="1655749" y="477767"/>
                </a:lnTo>
                <a:lnTo>
                  <a:pt x="1660563" y="477767"/>
                </a:lnTo>
                <a:lnTo>
                  <a:pt x="1650935" y="467772"/>
                </a:lnTo>
                <a:close/>
              </a:path>
              <a:path w="3244215" h="1239520">
                <a:moveTo>
                  <a:pt x="1660563" y="467772"/>
                </a:moveTo>
                <a:lnTo>
                  <a:pt x="1650935" y="467772"/>
                </a:lnTo>
                <a:lnTo>
                  <a:pt x="1660563" y="477767"/>
                </a:lnTo>
                <a:lnTo>
                  <a:pt x="1660563" y="467772"/>
                </a:lnTo>
                <a:close/>
              </a:path>
              <a:path w="3244215" h="1239520">
                <a:moveTo>
                  <a:pt x="1665577" y="467772"/>
                </a:moveTo>
                <a:lnTo>
                  <a:pt x="1660563" y="467772"/>
                </a:lnTo>
                <a:lnTo>
                  <a:pt x="1669990" y="477767"/>
                </a:lnTo>
                <a:lnTo>
                  <a:pt x="1669990" y="473769"/>
                </a:lnTo>
                <a:lnTo>
                  <a:pt x="1665577" y="467772"/>
                </a:lnTo>
                <a:close/>
              </a:path>
              <a:path w="3244215" h="1239520">
                <a:moveTo>
                  <a:pt x="1674804" y="467772"/>
                </a:moveTo>
                <a:lnTo>
                  <a:pt x="1665577" y="467772"/>
                </a:lnTo>
                <a:lnTo>
                  <a:pt x="1669990" y="473769"/>
                </a:lnTo>
                <a:lnTo>
                  <a:pt x="1669990" y="477767"/>
                </a:lnTo>
                <a:lnTo>
                  <a:pt x="1674804" y="477767"/>
                </a:lnTo>
                <a:lnTo>
                  <a:pt x="1674804" y="467772"/>
                </a:lnTo>
                <a:close/>
              </a:path>
              <a:path w="3244215" h="1239520">
                <a:moveTo>
                  <a:pt x="1718329" y="467772"/>
                </a:moveTo>
                <a:lnTo>
                  <a:pt x="1674804" y="467772"/>
                </a:lnTo>
                <a:lnTo>
                  <a:pt x="1674804" y="477767"/>
                </a:lnTo>
                <a:lnTo>
                  <a:pt x="1723343" y="477767"/>
                </a:lnTo>
                <a:lnTo>
                  <a:pt x="1723343" y="473769"/>
                </a:lnTo>
                <a:lnTo>
                  <a:pt x="1718329" y="467772"/>
                </a:lnTo>
                <a:close/>
              </a:path>
              <a:path w="3244215" h="1239520">
                <a:moveTo>
                  <a:pt x="1544630" y="443784"/>
                </a:moveTo>
                <a:lnTo>
                  <a:pt x="1544630" y="459776"/>
                </a:lnTo>
                <a:lnTo>
                  <a:pt x="1549645" y="463774"/>
                </a:lnTo>
                <a:lnTo>
                  <a:pt x="1554459" y="463774"/>
                </a:lnTo>
                <a:lnTo>
                  <a:pt x="1554459" y="467772"/>
                </a:lnTo>
                <a:lnTo>
                  <a:pt x="1597582" y="467772"/>
                </a:lnTo>
                <a:lnTo>
                  <a:pt x="1597582" y="453779"/>
                </a:lnTo>
                <a:lnTo>
                  <a:pt x="1554459" y="453779"/>
                </a:lnTo>
                <a:lnTo>
                  <a:pt x="1554459" y="449781"/>
                </a:lnTo>
                <a:lnTo>
                  <a:pt x="1549645" y="449781"/>
                </a:lnTo>
                <a:lnTo>
                  <a:pt x="1544630" y="443784"/>
                </a:lnTo>
                <a:close/>
              </a:path>
              <a:path w="3244215" h="1239520">
                <a:moveTo>
                  <a:pt x="1607411" y="459776"/>
                </a:moveTo>
                <a:lnTo>
                  <a:pt x="1607411" y="467772"/>
                </a:lnTo>
                <a:lnTo>
                  <a:pt x="1617038" y="467772"/>
                </a:lnTo>
                <a:lnTo>
                  <a:pt x="1607411" y="459776"/>
                </a:lnTo>
                <a:close/>
              </a:path>
              <a:path w="3244215" h="1239520">
                <a:moveTo>
                  <a:pt x="1622053" y="453779"/>
                </a:moveTo>
                <a:lnTo>
                  <a:pt x="1607411" y="453779"/>
                </a:lnTo>
                <a:lnTo>
                  <a:pt x="1607411" y="459776"/>
                </a:lnTo>
                <a:lnTo>
                  <a:pt x="1617038" y="467772"/>
                </a:lnTo>
                <a:lnTo>
                  <a:pt x="1617038" y="463774"/>
                </a:lnTo>
                <a:lnTo>
                  <a:pt x="1612224" y="459776"/>
                </a:lnTo>
                <a:lnTo>
                  <a:pt x="1622053" y="459776"/>
                </a:lnTo>
                <a:lnTo>
                  <a:pt x="1622053" y="453779"/>
                </a:lnTo>
                <a:close/>
              </a:path>
              <a:path w="3244215" h="1239520">
                <a:moveTo>
                  <a:pt x="1622053" y="459776"/>
                </a:moveTo>
                <a:lnTo>
                  <a:pt x="1612224" y="459776"/>
                </a:lnTo>
                <a:lnTo>
                  <a:pt x="1617038" y="463774"/>
                </a:lnTo>
                <a:lnTo>
                  <a:pt x="1617038" y="467772"/>
                </a:lnTo>
                <a:lnTo>
                  <a:pt x="1622053" y="467772"/>
                </a:lnTo>
                <a:lnTo>
                  <a:pt x="1622053" y="459776"/>
                </a:lnTo>
                <a:close/>
              </a:path>
              <a:path w="3244215" h="1239520">
                <a:moveTo>
                  <a:pt x="1665577" y="459776"/>
                </a:moveTo>
                <a:lnTo>
                  <a:pt x="1622053" y="459776"/>
                </a:lnTo>
                <a:lnTo>
                  <a:pt x="1622053" y="467772"/>
                </a:lnTo>
                <a:lnTo>
                  <a:pt x="1669990" y="467772"/>
                </a:lnTo>
                <a:lnTo>
                  <a:pt x="1669990" y="463774"/>
                </a:lnTo>
                <a:lnTo>
                  <a:pt x="1665577" y="459776"/>
                </a:lnTo>
                <a:close/>
              </a:path>
              <a:path w="3244215" h="1239520">
                <a:moveTo>
                  <a:pt x="1597582" y="453779"/>
                </a:moveTo>
                <a:lnTo>
                  <a:pt x="1597582" y="459776"/>
                </a:lnTo>
                <a:lnTo>
                  <a:pt x="1602396" y="463774"/>
                </a:lnTo>
                <a:lnTo>
                  <a:pt x="1607411" y="463774"/>
                </a:lnTo>
                <a:lnTo>
                  <a:pt x="1597582" y="453779"/>
                </a:lnTo>
                <a:close/>
              </a:path>
              <a:path w="3244215" h="1239520">
                <a:moveTo>
                  <a:pt x="1607411" y="453779"/>
                </a:moveTo>
                <a:lnTo>
                  <a:pt x="1597582" y="453779"/>
                </a:lnTo>
                <a:lnTo>
                  <a:pt x="1607411" y="463774"/>
                </a:lnTo>
                <a:lnTo>
                  <a:pt x="1607411" y="453779"/>
                </a:lnTo>
                <a:close/>
              </a:path>
              <a:path w="3244215" h="1239520">
                <a:moveTo>
                  <a:pt x="1496292" y="433789"/>
                </a:moveTo>
                <a:lnTo>
                  <a:pt x="1496292" y="443784"/>
                </a:lnTo>
                <a:lnTo>
                  <a:pt x="1501106" y="449781"/>
                </a:lnTo>
                <a:lnTo>
                  <a:pt x="1506120" y="449781"/>
                </a:lnTo>
                <a:lnTo>
                  <a:pt x="1506120" y="453779"/>
                </a:lnTo>
                <a:lnTo>
                  <a:pt x="1544630" y="453779"/>
                </a:lnTo>
                <a:lnTo>
                  <a:pt x="1544630" y="443784"/>
                </a:lnTo>
                <a:lnTo>
                  <a:pt x="1506120" y="443784"/>
                </a:lnTo>
                <a:lnTo>
                  <a:pt x="1506120" y="439786"/>
                </a:lnTo>
                <a:lnTo>
                  <a:pt x="1501106" y="439786"/>
                </a:lnTo>
                <a:lnTo>
                  <a:pt x="1496292" y="433789"/>
                </a:lnTo>
                <a:close/>
              </a:path>
              <a:path w="3244215" h="1239520">
                <a:moveTo>
                  <a:pt x="1554459" y="443784"/>
                </a:moveTo>
                <a:lnTo>
                  <a:pt x="1554459" y="453779"/>
                </a:lnTo>
                <a:lnTo>
                  <a:pt x="1563685" y="453779"/>
                </a:lnTo>
                <a:lnTo>
                  <a:pt x="1554459" y="443784"/>
                </a:lnTo>
                <a:close/>
              </a:path>
              <a:path w="3244215" h="1239520">
                <a:moveTo>
                  <a:pt x="1568700" y="439786"/>
                </a:moveTo>
                <a:lnTo>
                  <a:pt x="1554459" y="439786"/>
                </a:lnTo>
                <a:lnTo>
                  <a:pt x="1554459" y="443784"/>
                </a:lnTo>
                <a:lnTo>
                  <a:pt x="1563685" y="453779"/>
                </a:lnTo>
                <a:lnTo>
                  <a:pt x="1563685" y="449781"/>
                </a:lnTo>
                <a:lnTo>
                  <a:pt x="1559272" y="443784"/>
                </a:lnTo>
                <a:lnTo>
                  <a:pt x="1568700" y="443784"/>
                </a:lnTo>
                <a:lnTo>
                  <a:pt x="1568700" y="439786"/>
                </a:lnTo>
                <a:close/>
              </a:path>
              <a:path w="3244215" h="1239520">
                <a:moveTo>
                  <a:pt x="1568700" y="443784"/>
                </a:moveTo>
                <a:lnTo>
                  <a:pt x="1559272" y="443784"/>
                </a:lnTo>
                <a:lnTo>
                  <a:pt x="1563685" y="449781"/>
                </a:lnTo>
                <a:lnTo>
                  <a:pt x="1563685" y="453779"/>
                </a:lnTo>
                <a:lnTo>
                  <a:pt x="1568700" y="453779"/>
                </a:lnTo>
                <a:lnTo>
                  <a:pt x="1568700" y="443784"/>
                </a:lnTo>
                <a:close/>
              </a:path>
              <a:path w="3244215" h="1239520">
                <a:moveTo>
                  <a:pt x="1612224" y="443784"/>
                </a:moveTo>
                <a:lnTo>
                  <a:pt x="1568700" y="443784"/>
                </a:lnTo>
                <a:lnTo>
                  <a:pt x="1568700" y="453779"/>
                </a:lnTo>
                <a:lnTo>
                  <a:pt x="1617038" y="453779"/>
                </a:lnTo>
                <a:lnTo>
                  <a:pt x="1617038" y="449781"/>
                </a:lnTo>
                <a:lnTo>
                  <a:pt x="1612224" y="443784"/>
                </a:lnTo>
                <a:close/>
              </a:path>
              <a:path w="3244215" h="1239520">
                <a:moveTo>
                  <a:pt x="1544630" y="439786"/>
                </a:moveTo>
                <a:lnTo>
                  <a:pt x="1544630" y="443784"/>
                </a:lnTo>
                <a:lnTo>
                  <a:pt x="1549645" y="449781"/>
                </a:lnTo>
                <a:lnTo>
                  <a:pt x="1554459" y="449781"/>
                </a:lnTo>
                <a:lnTo>
                  <a:pt x="1544630" y="439786"/>
                </a:lnTo>
                <a:close/>
              </a:path>
              <a:path w="3244215" h="1239520">
                <a:moveTo>
                  <a:pt x="1554459" y="439786"/>
                </a:moveTo>
                <a:lnTo>
                  <a:pt x="1544630" y="439786"/>
                </a:lnTo>
                <a:lnTo>
                  <a:pt x="1554459" y="449781"/>
                </a:lnTo>
                <a:lnTo>
                  <a:pt x="1554459" y="439786"/>
                </a:lnTo>
                <a:close/>
              </a:path>
              <a:path w="3244215" h="1239520">
                <a:moveTo>
                  <a:pt x="1453168" y="419796"/>
                </a:moveTo>
                <a:lnTo>
                  <a:pt x="1453168" y="433789"/>
                </a:lnTo>
                <a:lnTo>
                  <a:pt x="1457581" y="439786"/>
                </a:lnTo>
                <a:lnTo>
                  <a:pt x="1462395" y="439786"/>
                </a:lnTo>
                <a:lnTo>
                  <a:pt x="1462395" y="443784"/>
                </a:lnTo>
                <a:lnTo>
                  <a:pt x="1496292" y="443784"/>
                </a:lnTo>
                <a:lnTo>
                  <a:pt x="1496292" y="429791"/>
                </a:lnTo>
                <a:lnTo>
                  <a:pt x="1462395" y="429791"/>
                </a:lnTo>
                <a:lnTo>
                  <a:pt x="1462395" y="425793"/>
                </a:lnTo>
                <a:lnTo>
                  <a:pt x="1457581" y="425793"/>
                </a:lnTo>
                <a:lnTo>
                  <a:pt x="1453168" y="419796"/>
                </a:lnTo>
                <a:close/>
              </a:path>
              <a:path w="3244215" h="1239520">
                <a:moveTo>
                  <a:pt x="1506120" y="429791"/>
                </a:moveTo>
                <a:lnTo>
                  <a:pt x="1506120" y="443784"/>
                </a:lnTo>
                <a:lnTo>
                  <a:pt x="1544630" y="443784"/>
                </a:lnTo>
                <a:lnTo>
                  <a:pt x="1544630" y="439786"/>
                </a:lnTo>
                <a:lnTo>
                  <a:pt x="1515748" y="439786"/>
                </a:lnTo>
                <a:lnTo>
                  <a:pt x="1506120" y="429791"/>
                </a:lnTo>
                <a:close/>
              </a:path>
              <a:path w="3244215" h="1239520">
                <a:moveTo>
                  <a:pt x="1496292" y="429791"/>
                </a:moveTo>
                <a:lnTo>
                  <a:pt x="1496292" y="433789"/>
                </a:lnTo>
                <a:lnTo>
                  <a:pt x="1501106" y="439786"/>
                </a:lnTo>
                <a:lnTo>
                  <a:pt x="1506120" y="439786"/>
                </a:lnTo>
                <a:lnTo>
                  <a:pt x="1496292" y="429791"/>
                </a:lnTo>
                <a:close/>
              </a:path>
              <a:path w="3244215" h="1239520">
                <a:moveTo>
                  <a:pt x="1506120" y="429791"/>
                </a:moveTo>
                <a:lnTo>
                  <a:pt x="1496292" y="429791"/>
                </a:lnTo>
                <a:lnTo>
                  <a:pt x="1506120" y="439786"/>
                </a:lnTo>
                <a:lnTo>
                  <a:pt x="1506120" y="429791"/>
                </a:lnTo>
                <a:close/>
              </a:path>
              <a:path w="3244215" h="1239520">
                <a:moveTo>
                  <a:pt x="1510934" y="429791"/>
                </a:moveTo>
                <a:lnTo>
                  <a:pt x="1506120" y="429791"/>
                </a:lnTo>
                <a:lnTo>
                  <a:pt x="1515748" y="439786"/>
                </a:lnTo>
                <a:lnTo>
                  <a:pt x="1515748" y="433789"/>
                </a:lnTo>
                <a:lnTo>
                  <a:pt x="1510934" y="429791"/>
                </a:lnTo>
                <a:close/>
              </a:path>
              <a:path w="3244215" h="1239520">
                <a:moveTo>
                  <a:pt x="1520762" y="429791"/>
                </a:moveTo>
                <a:lnTo>
                  <a:pt x="1510934" y="429791"/>
                </a:lnTo>
                <a:lnTo>
                  <a:pt x="1515748" y="433789"/>
                </a:lnTo>
                <a:lnTo>
                  <a:pt x="1515748" y="439786"/>
                </a:lnTo>
                <a:lnTo>
                  <a:pt x="1520762" y="439786"/>
                </a:lnTo>
                <a:lnTo>
                  <a:pt x="1520762" y="429791"/>
                </a:lnTo>
                <a:close/>
              </a:path>
              <a:path w="3244215" h="1239520">
                <a:moveTo>
                  <a:pt x="1559272" y="429791"/>
                </a:moveTo>
                <a:lnTo>
                  <a:pt x="1520762" y="429791"/>
                </a:lnTo>
                <a:lnTo>
                  <a:pt x="1520762" y="439786"/>
                </a:lnTo>
                <a:lnTo>
                  <a:pt x="1563685" y="439786"/>
                </a:lnTo>
                <a:lnTo>
                  <a:pt x="1563685" y="433789"/>
                </a:lnTo>
                <a:lnTo>
                  <a:pt x="1559272" y="429791"/>
                </a:lnTo>
                <a:close/>
              </a:path>
              <a:path w="3244215" h="1239520">
                <a:moveTo>
                  <a:pt x="1404829" y="405802"/>
                </a:moveTo>
                <a:lnTo>
                  <a:pt x="1404829" y="419796"/>
                </a:lnTo>
                <a:lnTo>
                  <a:pt x="1409643" y="425793"/>
                </a:lnTo>
                <a:lnTo>
                  <a:pt x="1414457" y="425793"/>
                </a:lnTo>
                <a:lnTo>
                  <a:pt x="1414457" y="429791"/>
                </a:lnTo>
                <a:lnTo>
                  <a:pt x="1453168" y="429791"/>
                </a:lnTo>
                <a:lnTo>
                  <a:pt x="1453168" y="415797"/>
                </a:lnTo>
                <a:lnTo>
                  <a:pt x="1414457" y="415797"/>
                </a:lnTo>
                <a:lnTo>
                  <a:pt x="1414457" y="409800"/>
                </a:lnTo>
                <a:lnTo>
                  <a:pt x="1409643" y="409800"/>
                </a:lnTo>
                <a:lnTo>
                  <a:pt x="1404829" y="405802"/>
                </a:lnTo>
                <a:close/>
              </a:path>
              <a:path w="3244215" h="1239520">
                <a:moveTo>
                  <a:pt x="1462395" y="419796"/>
                </a:moveTo>
                <a:lnTo>
                  <a:pt x="1462395" y="429791"/>
                </a:lnTo>
                <a:lnTo>
                  <a:pt x="1472223" y="429791"/>
                </a:lnTo>
                <a:lnTo>
                  <a:pt x="1462395" y="419796"/>
                </a:lnTo>
                <a:close/>
              </a:path>
              <a:path w="3244215" h="1239520">
                <a:moveTo>
                  <a:pt x="1477237" y="415797"/>
                </a:moveTo>
                <a:lnTo>
                  <a:pt x="1462395" y="415797"/>
                </a:lnTo>
                <a:lnTo>
                  <a:pt x="1462395" y="419796"/>
                </a:lnTo>
                <a:lnTo>
                  <a:pt x="1472223" y="429791"/>
                </a:lnTo>
                <a:lnTo>
                  <a:pt x="1472223" y="425793"/>
                </a:lnTo>
                <a:lnTo>
                  <a:pt x="1467409" y="419796"/>
                </a:lnTo>
                <a:lnTo>
                  <a:pt x="1477237" y="419796"/>
                </a:lnTo>
                <a:lnTo>
                  <a:pt x="1477237" y="415797"/>
                </a:lnTo>
                <a:close/>
              </a:path>
              <a:path w="3244215" h="1239520">
                <a:moveTo>
                  <a:pt x="1477237" y="419796"/>
                </a:moveTo>
                <a:lnTo>
                  <a:pt x="1467409" y="419796"/>
                </a:lnTo>
                <a:lnTo>
                  <a:pt x="1472223" y="425793"/>
                </a:lnTo>
                <a:lnTo>
                  <a:pt x="1472223" y="429791"/>
                </a:lnTo>
                <a:lnTo>
                  <a:pt x="1477237" y="429791"/>
                </a:lnTo>
                <a:lnTo>
                  <a:pt x="1477237" y="419796"/>
                </a:lnTo>
                <a:close/>
              </a:path>
              <a:path w="3244215" h="1239520">
                <a:moveTo>
                  <a:pt x="1510934" y="419796"/>
                </a:moveTo>
                <a:lnTo>
                  <a:pt x="1477237" y="419796"/>
                </a:lnTo>
                <a:lnTo>
                  <a:pt x="1477237" y="429791"/>
                </a:lnTo>
                <a:lnTo>
                  <a:pt x="1515748" y="429791"/>
                </a:lnTo>
                <a:lnTo>
                  <a:pt x="1515748" y="425793"/>
                </a:lnTo>
                <a:lnTo>
                  <a:pt x="1510934" y="419796"/>
                </a:lnTo>
                <a:close/>
              </a:path>
              <a:path w="3244215" h="1239520">
                <a:moveTo>
                  <a:pt x="1453168" y="415797"/>
                </a:moveTo>
                <a:lnTo>
                  <a:pt x="1453168" y="419796"/>
                </a:lnTo>
                <a:lnTo>
                  <a:pt x="1457581" y="425793"/>
                </a:lnTo>
                <a:lnTo>
                  <a:pt x="1462395" y="425793"/>
                </a:lnTo>
                <a:lnTo>
                  <a:pt x="1453168" y="415797"/>
                </a:lnTo>
                <a:close/>
              </a:path>
              <a:path w="3244215" h="1239520">
                <a:moveTo>
                  <a:pt x="1462395" y="415797"/>
                </a:moveTo>
                <a:lnTo>
                  <a:pt x="1453168" y="415797"/>
                </a:lnTo>
                <a:lnTo>
                  <a:pt x="1462395" y="425793"/>
                </a:lnTo>
                <a:lnTo>
                  <a:pt x="1462395" y="415797"/>
                </a:lnTo>
                <a:close/>
              </a:path>
              <a:path w="3244215" h="1239520">
                <a:moveTo>
                  <a:pt x="86447" y="401804"/>
                </a:moveTo>
                <a:lnTo>
                  <a:pt x="77221" y="415797"/>
                </a:lnTo>
                <a:lnTo>
                  <a:pt x="91462" y="415797"/>
                </a:lnTo>
                <a:lnTo>
                  <a:pt x="91462" y="409800"/>
                </a:lnTo>
                <a:lnTo>
                  <a:pt x="81634" y="409800"/>
                </a:lnTo>
                <a:lnTo>
                  <a:pt x="86447" y="405802"/>
                </a:lnTo>
                <a:lnTo>
                  <a:pt x="86447" y="401804"/>
                </a:lnTo>
                <a:close/>
              </a:path>
              <a:path w="3244215" h="1239520">
                <a:moveTo>
                  <a:pt x="1361104" y="391809"/>
                </a:moveTo>
                <a:lnTo>
                  <a:pt x="1361104" y="405802"/>
                </a:lnTo>
                <a:lnTo>
                  <a:pt x="1366118" y="409800"/>
                </a:lnTo>
                <a:lnTo>
                  <a:pt x="1370932" y="409800"/>
                </a:lnTo>
                <a:lnTo>
                  <a:pt x="1370932" y="415797"/>
                </a:lnTo>
                <a:lnTo>
                  <a:pt x="1404829" y="415797"/>
                </a:lnTo>
                <a:lnTo>
                  <a:pt x="1404829" y="401804"/>
                </a:lnTo>
                <a:lnTo>
                  <a:pt x="1370932" y="401804"/>
                </a:lnTo>
                <a:lnTo>
                  <a:pt x="1370932" y="395807"/>
                </a:lnTo>
                <a:lnTo>
                  <a:pt x="1366118" y="395807"/>
                </a:lnTo>
                <a:lnTo>
                  <a:pt x="1361104" y="391809"/>
                </a:lnTo>
                <a:close/>
              </a:path>
              <a:path w="3244215" h="1239520">
                <a:moveTo>
                  <a:pt x="1414457" y="405802"/>
                </a:moveTo>
                <a:lnTo>
                  <a:pt x="1414457" y="415797"/>
                </a:lnTo>
                <a:lnTo>
                  <a:pt x="1423884" y="415797"/>
                </a:lnTo>
                <a:lnTo>
                  <a:pt x="1414457" y="405802"/>
                </a:lnTo>
                <a:close/>
              </a:path>
              <a:path w="3244215" h="1239520">
                <a:moveTo>
                  <a:pt x="1428698" y="401804"/>
                </a:moveTo>
                <a:lnTo>
                  <a:pt x="1414457" y="401804"/>
                </a:lnTo>
                <a:lnTo>
                  <a:pt x="1414457" y="405802"/>
                </a:lnTo>
                <a:lnTo>
                  <a:pt x="1423884" y="415797"/>
                </a:lnTo>
                <a:lnTo>
                  <a:pt x="1423884" y="409800"/>
                </a:lnTo>
                <a:lnTo>
                  <a:pt x="1418870" y="405802"/>
                </a:lnTo>
                <a:lnTo>
                  <a:pt x="1428698" y="405802"/>
                </a:lnTo>
                <a:lnTo>
                  <a:pt x="1428698" y="401804"/>
                </a:lnTo>
                <a:close/>
              </a:path>
              <a:path w="3244215" h="1239520">
                <a:moveTo>
                  <a:pt x="1428698" y="405802"/>
                </a:moveTo>
                <a:lnTo>
                  <a:pt x="1418870" y="405802"/>
                </a:lnTo>
                <a:lnTo>
                  <a:pt x="1423884" y="409800"/>
                </a:lnTo>
                <a:lnTo>
                  <a:pt x="1423884" y="415797"/>
                </a:lnTo>
                <a:lnTo>
                  <a:pt x="1428698" y="415797"/>
                </a:lnTo>
                <a:lnTo>
                  <a:pt x="1428698" y="405802"/>
                </a:lnTo>
                <a:close/>
              </a:path>
              <a:path w="3244215" h="1239520">
                <a:moveTo>
                  <a:pt x="1467409" y="405802"/>
                </a:moveTo>
                <a:lnTo>
                  <a:pt x="1428698" y="405802"/>
                </a:lnTo>
                <a:lnTo>
                  <a:pt x="1428698" y="415797"/>
                </a:lnTo>
                <a:lnTo>
                  <a:pt x="1472223" y="415797"/>
                </a:lnTo>
                <a:lnTo>
                  <a:pt x="1472223" y="409800"/>
                </a:lnTo>
                <a:lnTo>
                  <a:pt x="1467409" y="405802"/>
                </a:lnTo>
                <a:close/>
              </a:path>
              <a:path w="3244215" h="1239520">
                <a:moveTo>
                  <a:pt x="86447" y="401804"/>
                </a:moveTo>
                <a:lnTo>
                  <a:pt x="77221" y="401804"/>
                </a:lnTo>
                <a:lnTo>
                  <a:pt x="77221" y="409800"/>
                </a:lnTo>
                <a:lnTo>
                  <a:pt x="81175" y="409800"/>
                </a:lnTo>
                <a:lnTo>
                  <a:pt x="86447" y="401804"/>
                </a:lnTo>
                <a:close/>
              </a:path>
              <a:path w="3244215" h="1239520">
                <a:moveTo>
                  <a:pt x="91462" y="391809"/>
                </a:moveTo>
                <a:lnTo>
                  <a:pt x="81634" y="401804"/>
                </a:lnTo>
                <a:lnTo>
                  <a:pt x="86447" y="401804"/>
                </a:lnTo>
                <a:lnTo>
                  <a:pt x="86447" y="405802"/>
                </a:lnTo>
                <a:lnTo>
                  <a:pt x="81634" y="409800"/>
                </a:lnTo>
                <a:lnTo>
                  <a:pt x="91462" y="409800"/>
                </a:lnTo>
                <a:lnTo>
                  <a:pt x="91462" y="391809"/>
                </a:lnTo>
                <a:close/>
              </a:path>
              <a:path w="3244215" h="1239520">
                <a:moveTo>
                  <a:pt x="106104" y="391809"/>
                </a:moveTo>
                <a:lnTo>
                  <a:pt x="91462" y="391809"/>
                </a:lnTo>
                <a:lnTo>
                  <a:pt x="91462" y="409800"/>
                </a:lnTo>
                <a:lnTo>
                  <a:pt x="96276" y="409800"/>
                </a:lnTo>
                <a:lnTo>
                  <a:pt x="101290" y="405802"/>
                </a:lnTo>
                <a:lnTo>
                  <a:pt x="101290" y="401804"/>
                </a:lnTo>
                <a:lnTo>
                  <a:pt x="106104" y="401804"/>
                </a:lnTo>
                <a:lnTo>
                  <a:pt x="106104" y="391809"/>
                </a:lnTo>
                <a:close/>
              </a:path>
              <a:path w="3244215" h="1239520">
                <a:moveTo>
                  <a:pt x="1404829" y="401804"/>
                </a:moveTo>
                <a:lnTo>
                  <a:pt x="1404829" y="405802"/>
                </a:lnTo>
                <a:lnTo>
                  <a:pt x="1409643" y="409800"/>
                </a:lnTo>
                <a:lnTo>
                  <a:pt x="1414457" y="409800"/>
                </a:lnTo>
                <a:lnTo>
                  <a:pt x="1404829" y="401804"/>
                </a:lnTo>
                <a:close/>
              </a:path>
              <a:path w="3244215" h="1239520">
                <a:moveTo>
                  <a:pt x="1414457" y="401804"/>
                </a:moveTo>
                <a:lnTo>
                  <a:pt x="1404829" y="401804"/>
                </a:lnTo>
                <a:lnTo>
                  <a:pt x="1414457" y="409800"/>
                </a:lnTo>
                <a:lnTo>
                  <a:pt x="1414457" y="401804"/>
                </a:lnTo>
                <a:close/>
              </a:path>
              <a:path w="3244215" h="1239520">
                <a:moveTo>
                  <a:pt x="91462" y="391809"/>
                </a:moveTo>
                <a:lnTo>
                  <a:pt x="86447" y="391809"/>
                </a:lnTo>
                <a:lnTo>
                  <a:pt x="81634" y="395807"/>
                </a:lnTo>
                <a:lnTo>
                  <a:pt x="81634" y="401804"/>
                </a:lnTo>
                <a:lnTo>
                  <a:pt x="91462" y="391809"/>
                </a:lnTo>
                <a:close/>
              </a:path>
              <a:path w="3244215" h="1239520">
                <a:moveTo>
                  <a:pt x="1312765" y="381814"/>
                </a:moveTo>
                <a:lnTo>
                  <a:pt x="1312765" y="391809"/>
                </a:lnTo>
                <a:lnTo>
                  <a:pt x="1317579" y="395807"/>
                </a:lnTo>
                <a:lnTo>
                  <a:pt x="1322594" y="395807"/>
                </a:lnTo>
                <a:lnTo>
                  <a:pt x="1322594" y="401804"/>
                </a:lnTo>
                <a:lnTo>
                  <a:pt x="1361104" y="401804"/>
                </a:lnTo>
                <a:lnTo>
                  <a:pt x="1361104" y="391809"/>
                </a:lnTo>
                <a:lnTo>
                  <a:pt x="1322594" y="391809"/>
                </a:lnTo>
                <a:lnTo>
                  <a:pt x="1322594" y="385812"/>
                </a:lnTo>
                <a:lnTo>
                  <a:pt x="1317579" y="385812"/>
                </a:lnTo>
                <a:lnTo>
                  <a:pt x="1312765" y="381814"/>
                </a:lnTo>
                <a:close/>
              </a:path>
              <a:path w="3244215" h="1239520">
                <a:moveTo>
                  <a:pt x="1370932" y="391809"/>
                </a:moveTo>
                <a:lnTo>
                  <a:pt x="1370932" y="401804"/>
                </a:lnTo>
                <a:lnTo>
                  <a:pt x="1380760" y="401804"/>
                </a:lnTo>
                <a:lnTo>
                  <a:pt x="1370932" y="391809"/>
                </a:lnTo>
                <a:close/>
              </a:path>
              <a:path w="3244215" h="1239520">
                <a:moveTo>
                  <a:pt x="1385173" y="385812"/>
                </a:moveTo>
                <a:lnTo>
                  <a:pt x="1370932" y="385812"/>
                </a:lnTo>
                <a:lnTo>
                  <a:pt x="1370932" y="391809"/>
                </a:lnTo>
                <a:lnTo>
                  <a:pt x="1380760" y="401804"/>
                </a:lnTo>
                <a:lnTo>
                  <a:pt x="1380760" y="395807"/>
                </a:lnTo>
                <a:lnTo>
                  <a:pt x="1375947" y="391809"/>
                </a:lnTo>
                <a:lnTo>
                  <a:pt x="1385173" y="391809"/>
                </a:lnTo>
                <a:lnTo>
                  <a:pt x="1385173" y="385812"/>
                </a:lnTo>
                <a:close/>
              </a:path>
              <a:path w="3244215" h="1239520">
                <a:moveTo>
                  <a:pt x="1385173" y="391809"/>
                </a:moveTo>
                <a:lnTo>
                  <a:pt x="1375947" y="391809"/>
                </a:lnTo>
                <a:lnTo>
                  <a:pt x="1380760" y="395807"/>
                </a:lnTo>
                <a:lnTo>
                  <a:pt x="1380760" y="401804"/>
                </a:lnTo>
                <a:lnTo>
                  <a:pt x="1385173" y="401804"/>
                </a:lnTo>
                <a:lnTo>
                  <a:pt x="1385173" y="391809"/>
                </a:lnTo>
                <a:close/>
              </a:path>
              <a:path w="3244215" h="1239520">
                <a:moveTo>
                  <a:pt x="1418870" y="391809"/>
                </a:moveTo>
                <a:lnTo>
                  <a:pt x="1385173" y="391809"/>
                </a:lnTo>
                <a:lnTo>
                  <a:pt x="1385173" y="401804"/>
                </a:lnTo>
                <a:lnTo>
                  <a:pt x="1423884" y="401804"/>
                </a:lnTo>
                <a:lnTo>
                  <a:pt x="1423884" y="395807"/>
                </a:lnTo>
                <a:lnTo>
                  <a:pt x="1418870" y="391809"/>
                </a:lnTo>
                <a:close/>
              </a:path>
              <a:path w="3244215" h="1239520">
                <a:moveTo>
                  <a:pt x="91462" y="319844"/>
                </a:moveTo>
                <a:lnTo>
                  <a:pt x="81634" y="333837"/>
                </a:lnTo>
                <a:lnTo>
                  <a:pt x="81634" y="395807"/>
                </a:lnTo>
                <a:lnTo>
                  <a:pt x="86447" y="391809"/>
                </a:lnTo>
                <a:lnTo>
                  <a:pt x="106104" y="391809"/>
                </a:lnTo>
                <a:lnTo>
                  <a:pt x="106104" y="347831"/>
                </a:lnTo>
                <a:lnTo>
                  <a:pt x="101290" y="347831"/>
                </a:lnTo>
                <a:lnTo>
                  <a:pt x="101290" y="343832"/>
                </a:lnTo>
                <a:lnTo>
                  <a:pt x="91462" y="337835"/>
                </a:lnTo>
                <a:lnTo>
                  <a:pt x="108167" y="337835"/>
                </a:lnTo>
                <a:lnTo>
                  <a:pt x="110918" y="333837"/>
                </a:lnTo>
                <a:lnTo>
                  <a:pt x="110918" y="323842"/>
                </a:lnTo>
                <a:lnTo>
                  <a:pt x="91462" y="323842"/>
                </a:lnTo>
                <a:lnTo>
                  <a:pt x="91462" y="319844"/>
                </a:lnTo>
                <a:close/>
              </a:path>
              <a:path w="3244215" h="1239520">
                <a:moveTo>
                  <a:pt x="1361104" y="385812"/>
                </a:moveTo>
                <a:lnTo>
                  <a:pt x="1361104" y="391809"/>
                </a:lnTo>
                <a:lnTo>
                  <a:pt x="1366118" y="395807"/>
                </a:lnTo>
                <a:lnTo>
                  <a:pt x="1370932" y="395807"/>
                </a:lnTo>
                <a:lnTo>
                  <a:pt x="1361104" y="385812"/>
                </a:lnTo>
                <a:close/>
              </a:path>
              <a:path w="3244215" h="1239520">
                <a:moveTo>
                  <a:pt x="1370932" y="385812"/>
                </a:moveTo>
                <a:lnTo>
                  <a:pt x="1361104" y="385812"/>
                </a:lnTo>
                <a:lnTo>
                  <a:pt x="1370932" y="395807"/>
                </a:lnTo>
                <a:lnTo>
                  <a:pt x="1370932" y="385812"/>
                </a:lnTo>
                <a:close/>
              </a:path>
              <a:path w="3244215" h="1239520">
                <a:moveTo>
                  <a:pt x="1269642" y="367821"/>
                </a:moveTo>
                <a:lnTo>
                  <a:pt x="1269642" y="381814"/>
                </a:lnTo>
                <a:lnTo>
                  <a:pt x="1274054" y="385812"/>
                </a:lnTo>
                <a:lnTo>
                  <a:pt x="1279069" y="385812"/>
                </a:lnTo>
                <a:lnTo>
                  <a:pt x="1279069" y="391809"/>
                </a:lnTo>
                <a:lnTo>
                  <a:pt x="1312765" y="391809"/>
                </a:lnTo>
                <a:lnTo>
                  <a:pt x="1312765" y="375817"/>
                </a:lnTo>
                <a:lnTo>
                  <a:pt x="1279069" y="375817"/>
                </a:lnTo>
                <a:lnTo>
                  <a:pt x="1279069" y="371819"/>
                </a:lnTo>
                <a:lnTo>
                  <a:pt x="1274054" y="371819"/>
                </a:lnTo>
                <a:lnTo>
                  <a:pt x="1269642" y="367821"/>
                </a:lnTo>
                <a:close/>
              </a:path>
              <a:path w="3244215" h="1239520">
                <a:moveTo>
                  <a:pt x="1322594" y="375817"/>
                </a:moveTo>
                <a:lnTo>
                  <a:pt x="1322594" y="391809"/>
                </a:lnTo>
                <a:lnTo>
                  <a:pt x="1361104" y="391809"/>
                </a:lnTo>
                <a:lnTo>
                  <a:pt x="1361104" y="385812"/>
                </a:lnTo>
                <a:lnTo>
                  <a:pt x="1332422" y="385812"/>
                </a:lnTo>
                <a:lnTo>
                  <a:pt x="1322594" y="375817"/>
                </a:lnTo>
                <a:close/>
              </a:path>
              <a:path w="3244215" h="1239520">
                <a:moveTo>
                  <a:pt x="1312765" y="375817"/>
                </a:moveTo>
                <a:lnTo>
                  <a:pt x="1312765" y="381814"/>
                </a:lnTo>
                <a:lnTo>
                  <a:pt x="1317579" y="385812"/>
                </a:lnTo>
                <a:lnTo>
                  <a:pt x="1322594" y="385812"/>
                </a:lnTo>
                <a:lnTo>
                  <a:pt x="1312765" y="375817"/>
                </a:lnTo>
                <a:close/>
              </a:path>
              <a:path w="3244215" h="1239520">
                <a:moveTo>
                  <a:pt x="1322594" y="375817"/>
                </a:moveTo>
                <a:lnTo>
                  <a:pt x="1312765" y="375817"/>
                </a:lnTo>
                <a:lnTo>
                  <a:pt x="1322594" y="385812"/>
                </a:lnTo>
                <a:lnTo>
                  <a:pt x="1322594" y="375817"/>
                </a:lnTo>
                <a:close/>
              </a:path>
              <a:path w="3244215" h="1239520">
                <a:moveTo>
                  <a:pt x="1327407" y="375817"/>
                </a:moveTo>
                <a:lnTo>
                  <a:pt x="1322594" y="375817"/>
                </a:lnTo>
                <a:lnTo>
                  <a:pt x="1332422" y="385812"/>
                </a:lnTo>
                <a:lnTo>
                  <a:pt x="1332422" y="381814"/>
                </a:lnTo>
                <a:lnTo>
                  <a:pt x="1327407" y="375817"/>
                </a:lnTo>
                <a:close/>
              </a:path>
              <a:path w="3244215" h="1239520">
                <a:moveTo>
                  <a:pt x="1337236" y="375817"/>
                </a:moveTo>
                <a:lnTo>
                  <a:pt x="1327407" y="375817"/>
                </a:lnTo>
                <a:lnTo>
                  <a:pt x="1332422" y="381814"/>
                </a:lnTo>
                <a:lnTo>
                  <a:pt x="1332422" y="385812"/>
                </a:lnTo>
                <a:lnTo>
                  <a:pt x="1337236" y="385812"/>
                </a:lnTo>
                <a:lnTo>
                  <a:pt x="1337236" y="375817"/>
                </a:lnTo>
                <a:close/>
              </a:path>
              <a:path w="3244215" h="1239520">
                <a:moveTo>
                  <a:pt x="1375947" y="375817"/>
                </a:moveTo>
                <a:lnTo>
                  <a:pt x="1337236" y="375817"/>
                </a:lnTo>
                <a:lnTo>
                  <a:pt x="1337236" y="385812"/>
                </a:lnTo>
                <a:lnTo>
                  <a:pt x="1380760" y="385812"/>
                </a:lnTo>
                <a:lnTo>
                  <a:pt x="1380760" y="381814"/>
                </a:lnTo>
                <a:lnTo>
                  <a:pt x="1375947" y="375817"/>
                </a:lnTo>
                <a:close/>
              </a:path>
              <a:path w="3244215" h="1239520">
                <a:moveTo>
                  <a:pt x="1231131" y="351829"/>
                </a:moveTo>
                <a:lnTo>
                  <a:pt x="1231131" y="367821"/>
                </a:lnTo>
                <a:lnTo>
                  <a:pt x="1235945" y="371819"/>
                </a:lnTo>
                <a:lnTo>
                  <a:pt x="1240358" y="371819"/>
                </a:lnTo>
                <a:lnTo>
                  <a:pt x="1240358" y="375817"/>
                </a:lnTo>
                <a:lnTo>
                  <a:pt x="1269642" y="375817"/>
                </a:lnTo>
                <a:lnTo>
                  <a:pt x="1269642" y="361824"/>
                </a:lnTo>
                <a:lnTo>
                  <a:pt x="1240358" y="361824"/>
                </a:lnTo>
                <a:lnTo>
                  <a:pt x="1240358" y="357826"/>
                </a:lnTo>
                <a:lnTo>
                  <a:pt x="1235945" y="357826"/>
                </a:lnTo>
                <a:lnTo>
                  <a:pt x="1231131" y="351829"/>
                </a:lnTo>
                <a:close/>
              </a:path>
              <a:path w="3244215" h="1239520">
                <a:moveTo>
                  <a:pt x="1279069" y="367821"/>
                </a:moveTo>
                <a:lnTo>
                  <a:pt x="1279069" y="375817"/>
                </a:lnTo>
                <a:lnTo>
                  <a:pt x="1288696" y="375817"/>
                </a:lnTo>
                <a:lnTo>
                  <a:pt x="1279069" y="367821"/>
                </a:lnTo>
                <a:close/>
              </a:path>
              <a:path w="3244215" h="1239520">
                <a:moveTo>
                  <a:pt x="1293711" y="361824"/>
                </a:moveTo>
                <a:lnTo>
                  <a:pt x="1279069" y="361824"/>
                </a:lnTo>
                <a:lnTo>
                  <a:pt x="1279069" y="367821"/>
                </a:lnTo>
                <a:lnTo>
                  <a:pt x="1288696" y="375817"/>
                </a:lnTo>
                <a:lnTo>
                  <a:pt x="1288696" y="371819"/>
                </a:lnTo>
                <a:lnTo>
                  <a:pt x="1283882" y="367821"/>
                </a:lnTo>
                <a:lnTo>
                  <a:pt x="1293711" y="367821"/>
                </a:lnTo>
                <a:lnTo>
                  <a:pt x="1293711" y="361824"/>
                </a:lnTo>
                <a:close/>
              </a:path>
              <a:path w="3244215" h="1239520">
                <a:moveTo>
                  <a:pt x="1293711" y="367821"/>
                </a:moveTo>
                <a:lnTo>
                  <a:pt x="1283882" y="367821"/>
                </a:lnTo>
                <a:lnTo>
                  <a:pt x="1288696" y="371819"/>
                </a:lnTo>
                <a:lnTo>
                  <a:pt x="1288696" y="375817"/>
                </a:lnTo>
                <a:lnTo>
                  <a:pt x="1293711" y="375817"/>
                </a:lnTo>
                <a:lnTo>
                  <a:pt x="1293711" y="367821"/>
                </a:lnTo>
                <a:close/>
              </a:path>
              <a:path w="3244215" h="1239520">
                <a:moveTo>
                  <a:pt x="1327407" y="367821"/>
                </a:moveTo>
                <a:lnTo>
                  <a:pt x="1293711" y="367821"/>
                </a:lnTo>
                <a:lnTo>
                  <a:pt x="1293711" y="375817"/>
                </a:lnTo>
                <a:lnTo>
                  <a:pt x="1332422" y="375817"/>
                </a:lnTo>
                <a:lnTo>
                  <a:pt x="1332422" y="371819"/>
                </a:lnTo>
                <a:lnTo>
                  <a:pt x="1327407" y="367821"/>
                </a:lnTo>
                <a:close/>
              </a:path>
              <a:path w="3244215" h="1239520">
                <a:moveTo>
                  <a:pt x="1269642" y="361824"/>
                </a:moveTo>
                <a:lnTo>
                  <a:pt x="1269642" y="367821"/>
                </a:lnTo>
                <a:lnTo>
                  <a:pt x="1274054" y="371819"/>
                </a:lnTo>
                <a:lnTo>
                  <a:pt x="1279069" y="371819"/>
                </a:lnTo>
                <a:lnTo>
                  <a:pt x="1269642" y="361824"/>
                </a:lnTo>
                <a:close/>
              </a:path>
              <a:path w="3244215" h="1239520">
                <a:moveTo>
                  <a:pt x="1279069" y="361824"/>
                </a:moveTo>
                <a:lnTo>
                  <a:pt x="1269642" y="361824"/>
                </a:lnTo>
                <a:lnTo>
                  <a:pt x="1279069" y="371819"/>
                </a:lnTo>
                <a:lnTo>
                  <a:pt x="1279069" y="361824"/>
                </a:lnTo>
                <a:close/>
              </a:path>
              <a:path w="3244215" h="1239520">
                <a:moveTo>
                  <a:pt x="1192420" y="343832"/>
                </a:moveTo>
                <a:lnTo>
                  <a:pt x="1192420" y="351829"/>
                </a:lnTo>
                <a:lnTo>
                  <a:pt x="1197234" y="357826"/>
                </a:lnTo>
                <a:lnTo>
                  <a:pt x="1201647" y="357826"/>
                </a:lnTo>
                <a:lnTo>
                  <a:pt x="1201647" y="361824"/>
                </a:lnTo>
                <a:lnTo>
                  <a:pt x="1231131" y="361824"/>
                </a:lnTo>
                <a:lnTo>
                  <a:pt x="1231131" y="351829"/>
                </a:lnTo>
                <a:lnTo>
                  <a:pt x="1201647" y="351829"/>
                </a:lnTo>
                <a:lnTo>
                  <a:pt x="1201647" y="347831"/>
                </a:lnTo>
                <a:lnTo>
                  <a:pt x="1197234" y="347831"/>
                </a:lnTo>
                <a:lnTo>
                  <a:pt x="1192420" y="343832"/>
                </a:lnTo>
                <a:close/>
              </a:path>
              <a:path w="3244215" h="1239520">
                <a:moveTo>
                  <a:pt x="1240358" y="351829"/>
                </a:moveTo>
                <a:lnTo>
                  <a:pt x="1240358" y="361824"/>
                </a:lnTo>
                <a:lnTo>
                  <a:pt x="1250186" y="361824"/>
                </a:lnTo>
                <a:lnTo>
                  <a:pt x="1240358" y="351829"/>
                </a:lnTo>
                <a:close/>
              </a:path>
              <a:path w="3244215" h="1239520">
                <a:moveTo>
                  <a:pt x="1255000" y="347831"/>
                </a:moveTo>
                <a:lnTo>
                  <a:pt x="1240358" y="347831"/>
                </a:lnTo>
                <a:lnTo>
                  <a:pt x="1240358" y="351829"/>
                </a:lnTo>
                <a:lnTo>
                  <a:pt x="1250186" y="361824"/>
                </a:lnTo>
                <a:lnTo>
                  <a:pt x="1250186" y="357826"/>
                </a:lnTo>
                <a:lnTo>
                  <a:pt x="1245171" y="351829"/>
                </a:lnTo>
                <a:lnTo>
                  <a:pt x="1255000" y="351829"/>
                </a:lnTo>
                <a:lnTo>
                  <a:pt x="1255000" y="347831"/>
                </a:lnTo>
                <a:close/>
              </a:path>
              <a:path w="3244215" h="1239520">
                <a:moveTo>
                  <a:pt x="1255000" y="351829"/>
                </a:moveTo>
                <a:lnTo>
                  <a:pt x="1245171" y="351829"/>
                </a:lnTo>
                <a:lnTo>
                  <a:pt x="1250186" y="357826"/>
                </a:lnTo>
                <a:lnTo>
                  <a:pt x="1250186" y="361824"/>
                </a:lnTo>
                <a:lnTo>
                  <a:pt x="1255000" y="361824"/>
                </a:lnTo>
                <a:lnTo>
                  <a:pt x="1255000" y="351829"/>
                </a:lnTo>
                <a:close/>
              </a:path>
              <a:path w="3244215" h="1239520">
                <a:moveTo>
                  <a:pt x="1283882" y="351829"/>
                </a:moveTo>
                <a:lnTo>
                  <a:pt x="1255000" y="351829"/>
                </a:lnTo>
                <a:lnTo>
                  <a:pt x="1255000" y="361824"/>
                </a:lnTo>
                <a:lnTo>
                  <a:pt x="1288696" y="361824"/>
                </a:lnTo>
                <a:lnTo>
                  <a:pt x="1288696" y="357826"/>
                </a:lnTo>
                <a:lnTo>
                  <a:pt x="1283882" y="351829"/>
                </a:lnTo>
                <a:close/>
              </a:path>
              <a:path w="3244215" h="1239520">
                <a:moveTo>
                  <a:pt x="1231131" y="347831"/>
                </a:moveTo>
                <a:lnTo>
                  <a:pt x="1231131" y="351829"/>
                </a:lnTo>
                <a:lnTo>
                  <a:pt x="1235945" y="357826"/>
                </a:lnTo>
                <a:lnTo>
                  <a:pt x="1240358" y="357826"/>
                </a:lnTo>
                <a:lnTo>
                  <a:pt x="1231131" y="347831"/>
                </a:lnTo>
                <a:close/>
              </a:path>
              <a:path w="3244215" h="1239520">
                <a:moveTo>
                  <a:pt x="1240358" y="347831"/>
                </a:moveTo>
                <a:lnTo>
                  <a:pt x="1231131" y="347831"/>
                </a:lnTo>
                <a:lnTo>
                  <a:pt x="1240358" y="357826"/>
                </a:lnTo>
                <a:lnTo>
                  <a:pt x="1240358" y="347831"/>
                </a:lnTo>
                <a:close/>
              </a:path>
              <a:path w="3244215" h="1239520">
                <a:moveTo>
                  <a:pt x="1153709" y="327840"/>
                </a:moveTo>
                <a:lnTo>
                  <a:pt x="1153709" y="343832"/>
                </a:lnTo>
                <a:lnTo>
                  <a:pt x="1158523" y="347831"/>
                </a:lnTo>
                <a:lnTo>
                  <a:pt x="1163537" y="347831"/>
                </a:lnTo>
                <a:lnTo>
                  <a:pt x="1163537" y="351829"/>
                </a:lnTo>
                <a:lnTo>
                  <a:pt x="1192420" y="351829"/>
                </a:lnTo>
                <a:lnTo>
                  <a:pt x="1192420" y="337835"/>
                </a:lnTo>
                <a:lnTo>
                  <a:pt x="1163537" y="337835"/>
                </a:lnTo>
                <a:lnTo>
                  <a:pt x="1163537" y="333837"/>
                </a:lnTo>
                <a:lnTo>
                  <a:pt x="1158523" y="333837"/>
                </a:lnTo>
                <a:lnTo>
                  <a:pt x="1153709" y="327840"/>
                </a:lnTo>
                <a:close/>
              </a:path>
              <a:path w="3244215" h="1239520">
                <a:moveTo>
                  <a:pt x="1201647" y="337835"/>
                </a:moveTo>
                <a:lnTo>
                  <a:pt x="1201647" y="351829"/>
                </a:lnTo>
                <a:lnTo>
                  <a:pt x="1231131" y="351829"/>
                </a:lnTo>
                <a:lnTo>
                  <a:pt x="1231131" y="347831"/>
                </a:lnTo>
                <a:lnTo>
                  <a:pt x="1211475" y="347831"/>
                </a:lnTo>
                <a:lnTo>
                  <a:pt x="1201647" y="337835"/>
                </a:lnTo>
                <a:close/>
              </a:path>
              <a:path w="3244215" h="1239520">
                <a:moveTo>
                  <a:pt x="106104" y="337835"/>
                </a:moveTo>
                <a:lnTo>
                  <a:pt x="101290" y="337835"/>
                </a:lnTo>
                <a:lnTo>
                  <a:pt x="101290" y="347831"/>
                </a:lnTo>
                <a:lnTo>
                  <a:pt x="106104" y="340834"/>
                </a:lnTo>
                <a:lnTo>
                  <a:pt x="106104" y="337835"/>
                </a:lnTo>
                <a:close/>
              </a:path>
              <a:path w="3244215" h="1239520">
                <a:moveTo>
                  <a:pt x="106104" y="340834"/>
                </a:moveTo>
                <a:lnTo>
                  <a:pt x="101290" y="347831"/>
                </a:lnTo>
                <a:lnTo>
                  <a:pt x="106104" y="347831"/>
                </a:lnTo>
                <a:lnTo>
                  <a:pt x="106104" y="340834"/>
                </a:lnTo>
                <a:close/>
              </a:path>
              <a:path w="3244215" h="1239520">
                <a:moveTo>
                  <a:pt x="1192420" y="337835"/>
                </a:moveTo>
                <a:lnTo>
                  <a:pt x="1192420" y="343832"/>
                </a:lnTo>
                <a:lnTo>
                  <a:pt x="1197234" y="347831"/>
                </a:lnTo>
                <a:lnTo>
                  <a:pt x="1201647" y="347831"/>
                </a:lnTo>
                <a:lnTo>
                  <a:pt x="1192420" y="337835"/>
                </a:lnTo>
                <a:close/>
              </a:path>
              <a:path w="3244215" h="1239520">
                <a:moveTo>
                  <a:pt x="1201647" y="337835"/>
                </a:moveTo>
                <a:lnTo>
                  <a:pt x="1192420" y="337835"/>
                </a:lnTo>
                <a:lnTo>
                  <a:pt x="1201647" y="347831"/>
                </a:lnTo>
                <a:lnTo>
                  <a:pt x="1201647" y="337835"/>
                </a:lnTo>
                <a:close/>
              </a:path>
              <a:path w="3244215" h="1239520">
                <a:moveTo>
                  <a:pt x="1206661" y="337835"/>
                </a:moveTo>
                <a:lnTo>
                  <a:pt x="1201647" y="337835"/>
                </a:lnTo>
                <a:lnTo>
                  <a:pt x="1211475" y="347831"/>
                </a:lnTo>
                <a:lnTo>
                  <a:pt x="1211475" y="343832"/>
                </a:lnTo>
                <a:lnTo>
                  <a:pt x="1206661" y="337835"/>
                </a:lnTo>
                <a:close/>
              </a:path>
              <a:path w="3244215" h="1239520">
                <a:moveTo>
                  <a:pt x="1216289" y="337835"/>
                </a:moveTo>
                <a:lnTo>
                  <a:pt x="1206661" y="337835"/>
                </a:lnTo>
                <a:lnTo>
                  <a:pt x="1211475" y="343832"/>
                </a:lnTo>
                <a:lnTo>
                  <a:pt x="1211475" y="347831"/>
                </a:lnTo>
                <a:lnTo>
                  <a:pt x="1216289" y="347831"/>
                </a:lnTo>
                <a:lnTo>
                  <a:pt x="1216289" y="337835"/>
                </a:lnTo>
                <a:close/>
              </a:path>
              <a:path w="3244215" h="1239520">
                <a:moveTo>
                  <a:pt x="1245171" y="337835"/>
                </a:moveTo>
                <a:lnTo>
                  <a:pt x="1216289" y="337835"/>
                </a:lnTo>
                <a:lnTo>
                  <a:pt x="1216289" y="347831"/>
                </a:lnTo>
                <a:lnTo>
                  <a:pt x="1250186" y="347831"/>
                </a:lnTo>
                <a:lnTo>
                  <a:pt x="1250186" y="343832"/>
                </a:lnTo>
                <a:lnTo>
                  <a:pt x="1245171" y="337835"/>
                </a:lnTo>
                <a:close/>
              </a:path>
              <a:path w="3244215" h="1239520">
                <a:moveTo>
                  <a:pt x="101290" y="337835"/>
                </a:moveTo>
                <a:lnTo>
                  <a:pt x="91462" y="337835"/>
                </a:lnTo>
                <a:lnTo>
                  <a:pt x="101290" y="343832"/>
                </a:lnTo>
                <a:lnTo>
                  <a:pt x="101290" y="337835"/>
                </a:lnTo>
                <a:close/>
              </a:path>
              <a:path w="3244215" h="1239520">
                <a:moveTo>
                  <a:pt x="108167" y="337835"/>
                </a:moveTo>
                <a:lnTo>
                  <a:pt x="106104" y="337835"/>
                </a:lnTo>
                <a:lnTo>
                  <a:pt x="106104" y="340834"/>
                </a:lnTo>
                <a:lnTo>
                  <a:pt x="108167" y="337835"/>
                </a:lnTo>
                <a:close/>
              </a:path>
              <a:path w="3244215" h="1239520">
                <a:moveTo>
                  <a:pt x="1114998" y="313847"/>
                </a:moveTo>
                <a:lnTo>
                  <a:pt x="1114998" y="327840"/>
                </a:lnTo>
                <a:lnTo>
                  <a:pt x="1120012" y="333837"/>
                </a:lnTo>
                <a:lnTo>
                  <a:pt x="1124826" y="333837"/>
                </a:lnTo>
                <a:lnTo>
                  <a:pt x="1124826" y="337835"/>
                </a:lnTo>
                <a:lnTo>
                  <a:pt x="1153709" y="337835"/>
                </a:lnTo>
                <a:lnTo>
                  <a:pt x="1153709" y="323842"/>
                </a:lnTo>
                <a:lnTo>
                  <a:pt x="1124826" y="323842"/>
                </a:lnTo>
                <a:lnTo>
                  <a:pt x="1124826" y="319844"/>
                </a:lnTo>
                <a:lnTo>
                  <a:pt x="1120012" y="319844"/>
                </a:lnTo>
                <a:lnTo>
                  <a:pt x="1114998" y="313847"/>
                </a:lnTo>
                <a:close/>
              </a:path>
              <a:path w="3244215" h="1239520">
                <a:moveTo>
                  <a:pt x="1163537" y="327840"/>
                </a:moveTo>
                <a:lnTo>
                  <a:pt x="1163537" y="337835"/>
                </a:lnTo>
                <a:lnTo>
                  <a:pt x="1172764" y="337835"/>
                </a:lnTo>
                <a:lnTo>
                  <a:pt x="1163537" y="327840"/>
                </a:lnTo>
                <a:close/>
              </a:path>
              <a:path w="3244215" h="1239520">
                <a:moveTo>
                  <a:pt x="1177778" y="323842"/>
                </a:moveTo>
                <a:lnTo>
                  <a:pt x="1163537" y="323842"/>
                </a:lnTo>
                <a:lnTo>
                  <a:pt x="1163537" y="327840"/>
                </a:lnTo>
                <a:lnTo>
                  <a:pt x="1172764" y="337835"/>
                </a:lnTo>
                <a:lnTo>
                  <a:pt x="1172764" y="333837"/>
                </a:lnTo>
                <a:lnTo>
                  <a:pt x="1167950" y="327840"/>
                </a:lnTo>
                <a:lnTo>
                  <a:pt x="1177778" y="327840"/>
                </a:lnTo>
                <a:lnTo>
                  <a:pt x="1177778" y="323842"/>
                </a:lnTo>
                <a:close/>
              </a:path>
              <a:path w="3244215" h="1239520">
                <a:moveTo>
                  <a:pt x="1177778" y="327840"/>
                </a:moveTo>
                <a:lnTo>
                  <a:pt x="1167950" y="327840"/>
                </a:lnTo>
                <a:lnTo>
                  <a:pt x="1172764" y="333837"/>
                </a:lnTo>
                <a:lnTo>
                  <a:pt x="1172764" y="337835"/>
                </a:lnTo>
                <a:lnTo>
                  <a:pt x="1177778" y="337835"/>
                </a:lnTo>
                <a:lnTo>
                  <a:pt x="1177778" y="327840"/>
                </a:lnTo>
                <a:close/>
              </a:path>
              <a:path w="3244215" h="1239520">
                <a:moveTo>
                  <a:pt x="1206661" y="327840"/>
                </a:moveTo>
                <a:lnTo>
                  <a:pt x="1177778" y="327840"/>
                </a:lnTo>
                <a:lnTo>
                  <a:pt x="1177778" y="337835"/>
                </a:lnTo>
                <a:lnTo>
                  <a:pt x="1211475" y="337835"/>
                </a:lnTo>
                <a:lnTo>
                  <a:pt x="1211475" y="333837"/>
                </a:lnTo>
                <a:lnTo>
                  <a:pt x="1206661" y="327840"/>
                </a:lnTo>
                <a:close/>
              </a:path>
              <a:path w="3244215" h="1239520">
                <a:moveTo>
                  <a:pt x="1153709" y="323842"/>
                </a:moveTo>
                <a:lnTo>
                  <a:pt x="1153709" y="327840"/>
                </a:lnTo>
                <a:lnTo>
                  <a:pt x="1158523" y="333837"/>
                </a:lnTo>
                <a:lnTo>
                  <a:pt x="1163537" y="333837"/>
                </a:lnTo>
                <a:lnTo>
                  <a:pt x="1153709" y="323842"/>
                </a:lnTo>
                <a:close/>
              </a:path>
              <a:path w="3244215" h="1239520">
                <a:moveTo>
                  <a:pt x="1163537" y="323842"/>
                </a:moveTo>
                <a:lnTo>
                  <a:pt x="1153709" y="323842"/>
                </a:lnTo>
                <a:lnTo>
                  <a:pt x="1163537" y="333837"/>
                </a:lnTo>
                <a:lnTo>
                  <a:pt x="1163537" y="323842"/>
                </a:lnTo>
                <a:close/>
              </a:path>
              <a:path w="3244215" h="1239520">
                <a:moveTo>
                  <a:pt x="91462" y="319844"/>
                </a:moveTo>
                <a:lnTo>
                  <a:pt x="91462" y="323842"/>
                </a:lnTo>
                <a:lnTo>
                  <a:pt x="101290" y="323842"/>
                </a:lnTo>
                <a:lnTo>
                  <a:pt x="91462" y="319844"/>
                </a:lnTo>
                <a:close/>
              </a:path>
              <a:path w="3244215" h="1239520">
                <a:moveTo>
                  <a:pt x="106104" y="261872"/>
                </a:moveTo>
                <a:lnTo>
                  <a:pt x="96276" y="261872"/>
                </a:lnTo>
                <a:lnTo>
                  <a:pt x="91462" y="265870"/>
                </a:lnTo>
                <a:lnTo>
                  <a:pt x="91462" y="319844"/>
                </a:lnTo>
                <a:lnTo>
                  <a:pt x="101290" y="323842"/>
                </a:lnTo>
                <a:lnTo>
                  <a:pt x="115932" y="323842"/>
                </a:lnTo>
                <a:lnTo>
                  <a:pt x="115932" y="285861"/>
                </a:lnTo>
                <a:lnTo>
                  <a:pt x="101290" y="285861"/>
                </a:lnTo>
                <a:lnTo>
                  <a:pt x="104900" y="279864"/>
                </a:lnTo>
                <a:lnTo>
                  <a:pt x="101290" y="279864"/>
                </a:lnTo>
                <a:lnTo>
                  <a:pt x="101290" y="269868"/>
                </a:lnTo>
                <a:lnTo>
                  <a:pt x="106104" y="269868"/>
                </a:lnTo>
                <a:lnTo>
                  <a:pt x="106104" y="261872"/>
                </a:lnTo>
                <a:close/>
              </a:path>
              <a:path w="3244215" h="1239520">
                <a:moveTo>
                  <a:pt x="1076488" y="299854"/>
                </a:moveTo>
                <a:lnTo>
                  <a:pt x="1076488" y="313847"/>
                </a:lnTo>
                <a:lnTo>
                  <a:pt x="1081301" y="319844"/>
                </a:lnTo>
                <a:lnTo>
                  <a:pt x="1086115" y="319844"/>
                </a:lnTo>
                <a:lnTo>
                  <a:pt x="1086115" y="323842"/>
                </a:lnTo>
                <a:lnTo>
                  <a:pt x="1114998" y="323842"/>
                </a:lnTo>
                <a:lnTo>
                  <a:pt x="1114998" y="309849"/>
                </a:lnTo>
                <a:lnTo>
                  <a:pt x="1086115" y="309849"/>
                </a:lnTo>
                <a:lnTo>
                  <a:pt x="1086115" y="303852"/>
                </a:lnTo>
                <a:lnTo>
                  <a:pt x="1081301" y="303852"/>
                </a:lnTo>
                <a:lnTo>
                  <a:pt x="1076488" y="299854"/>
                </a:lnTo>
                <a:close/>
              </a:path>
              <a:path w="3244215" h="1239520">
                <a:moveTo>
                  <a:pt x="1124826" y="313847"/>
                </a:moveTo>
                <a:lnTo>
                  <a:pt x="1124826" y="323842"/>
                </a:lnTo>
                <a:lnTo>
                  <a:pt x="1134053" y="323842"/>
                </a:lnTo>
                <a:lnTo>
                  <a:pt x="1124826" y="313847"/>
                </a:lnTo>
                <a:close/>
              </a:path>
              <a:path w="3244215" h="1239520">
                <a:moveTo>
                  <a:pt x="1139067" y="309849"/>
                </a:moveTo>
                <a:lnTo>
                  <a:pt x="1124826" y="309849"/>
                </a:lnTo>
                <a:lnTo>
                  <a:pt x="1124826" y="313847"/>
                </a:lnTo>
                <a:lnTo>
                  <a:pt x="1134053" y="323842"/>
                </a:lnTo>
                <a:lnTo>
                  <a:pt x="1134053" y="319844"/>
                </a:lnTo>
                <a:lnTo>
                  <a:pt x="1129239" y="313847"/>
                </a:lnTo>
                <a:lnTo>
                  <a:pt x="1139067" y="313847"/>
                </a:lnTo>
                <a:lnTo>
                  <a:pt x="1139067" y="309849"/>
                </a:lnTo>
                <a:close/>
              </a:path>
              <a:path w="3244215" h="1239520">
                <a:moveTo>
                  <a:pt x="1139067" y="313847"/>
                </a:moveTo>
                <a:lnTo>
                  <a:pt x="1129239" y="313847"/>
                </a:lnTo>
                <a:lnTo>
                  <a:pt x="1134053" y="319844"/>
                </a:lnTo>
                <a:lnTo>
                  <a:pt x="1134053" y="323842"/>
                </a:lnTo>
                <a:lnTo>
                  <a:pt x="1139067" y="323842"/>
                </a:lnTo>
                <a:lnTo>
                  <a:pt x="1139067" y="313847"/>
                </a:lnTo>
                <a:close/>
              </a:path>
              <a:path w="3244215" h="1239520">
                <a:moveTo>
                  <a:pt x="1167950" y="313847"/>
                </a:moveTo>
                <a:lnTo>
                  <a:pt x="1139067" y="313847"/>
                </a:lnTo>
                <a:lnTo>
                  <a:pt x="1139067" y="323842"/>
                </a:lnTo>
                <a:lnTo>
                  <a:pt x="1172764" y="323842"/>
                </a:lnTo>
                <a:lnTo>
                  <a:pt x="1172764" y="319844"/>
                </a:lnTo>
                <a:lnTo>
                  <a:pt x="1167950" y="313847"/>
                </a:lnTo>
                <a:close/>
              </a:path>
              <a:path w="3244215" h="1239520">
                <a:moveTo>
                  <a:pt x="1114998" y="309849"/>
                </a:moveTo>
                <a:lnTo>
                  <a:pt x="1114998" y="313847"/>
                </a:lnTo>
                <a:lnTo>
                  <a:pt x="1120012" y="319844"/>
                </a:lnTo>
                <a:lnTo>
                  <a:pt x="1124826" y="319844"/>
                </a:lnTo>
                <a:lnTo>
                  <a:pt x="1114998" y="309849"/>
                </a:lnTo>
                <a:close/>
              </a:path>
              <a:path w="3244215" h="1239520">
                <a:moveTo>
                  <a:pt x="1124826" y="309849"/>
                </a:moveTo>
                <a:lnTo>
                  <a:pt x="1114998" y="309849"/>
                </a:lnTo>
                <a:lnTo>
                  <a:pt x="1124826" y="319844"/>
                </a:lnTo>
                <a:lnTo>
                  <a:pt x="1124826" y="309849"/>
                </a:lnTo>
                <a:close/>
              </a:path>
              <a:path w="3244215" h="1239520">
                <a:moveTo>
                  <a:pt x="1037776" y="289859"/>
                </a:moveTo>
                <a:lnTo>
                  <a:pt x="1037776" y="299854"/>
                </a:lnTo>
                <a:lnTo>
                  <a:pt x="1042590" y="303852"/>
                </a:lnTo>
                <a:lnTo>
                  <a:pt x="1047605" y="303852"/>
                </a:lnTo>
                <a:lnTo>
                  <a:pt x="1047605" y="309849"/>
                </a:lnTo>
                <a:lnTo>
                  <a:pt x="1076488" y="309849"/>
                </a:lnTo>
                <a:lnTo>
                  <a:pt x="1076488" y="299854"/>
                </a:lnTo>
                <a:lnTo>
                  <a:pt x="1047605" y="299854"/>
                </a:lnTo>
                <a:lnTo>
                  <a:pt x="1047605" y="293857"/>
                </a:lnTo>
                <a:lnTo>
                  <a:pt x="1042590" y="293857"/>
                </a:lnTo>
                <a:lnTo>
                  <a:pt x="1037776" y="289859"/>
                </a:lnTo>
                <a:close/>
              </a:path>
              <a:path w="3244215" h="1239520">
                <a:moveTo>
                  <a:pt x="1086115" y="299854"/>
                </a:moveTo>
                <a:lnTo>
                  <a:pt x="1086115" y="309849"/>
                </a:lnTo>
                <a:lnTo>
                  <a:pt x="1095542" y="309849"/>
                </a:lnTo>
                <a:lnTo>
                  <a:pt x="1086115" y="299854"/>
                </a:lnTo>
                <a:close/>
              </a:path>
              <a:path w="3244215" h="1239520">
                <a:moveTo>
                  <a:pt x="1100356" y="293857"/>
                </a:moveTo>
                <a:lnTo>
                  <a:pt x="1086115" y="293857"/>
                </a:lnTo>
                <a:lnTo>
                  <a:pt x="1086115" y="299854"/>
                </a:lnTo>
                <a:lnTo>
                  <a:pt x="1095542" y="309849"/>
                </a:lnTo>
                <a:lnTo>
                  <a:pt x="1095542" y="303852"/>
                </a:lnTo>
                <a:lnTo>
                  <a:pt x="1091130" y="299854"/>
                </a:lnTo>
                <a:lnTo>
                  <a:pt x="1100356" y="299854"/>
                </a:lnTo>
                <a:lnTo>
                  <a:pt x="1100356" y="293857"/>
                </a:lnTo>
                <a:close/>
              </a:path>
              <a:path w="3244215" h="1239520">
                <a:moveTo>
                  <a:pt x="1100356" y="299854"/>
                </a:moveTo>
                <a:lnTo>
                  <a:pt x="1091130" y="299854"/>
                </a:lnTo>
                <a:lnTo>
                  <a:pt x="1095542" y="303852"/>
                </a:lnTo>
                <a:lnTo>
                  <a:pt x="1095542" y="309849"/>
                </a:lnTo>
                <a:lnTo>
                  <a:pt x="1100356" y="309849"/>
                </a:lnTo>
                <a:lnTo>
                  <a:pt x="1100356" y="299854"/>
                </a:lnTo>
                <a:close/>
              </a:path>
              <a:path w="3244215" h="1239520">
                <a:moveTo>
                  <a:pt x="1129239" y="299854"/>
                </a:moveTo>
                <a:lnTo>
                  <a:pt x="1100356" y="299854"/>
                </a:lnTo>
                <a:lnTo>
                  <a:pt x="1100356" y="309849"/>
                </a:lnTo>
                <a:lnTo>
                  <a:pt x="1134053" y="309849"/>
                </a:lnTo>
                <a:lnTo>
                  <a:pt x="1134053" y="303852"/>
                </a:lnTo>
                <a:lnTo>
                  <a:pt x="1129239" y="299854"/>
                </a:lnTo>
                <a:close/>
              </a:path>
              <a:path w="3244215" h="1239520">
                <a:moveTo>
                  <a:pt x="1076488" y="293857"/>
                </a:moveTo>
                <a:lnTo>
                  <a:pt x="1076488" y="299854"/>
                </a:lnTo>
                <a:lnTo>
                  <a:pt x="1081301" y="303852"/>
                </a:lnTo>
                <a:lnTo>
                  <a:pt x="1086115" y="303852"/>
                </a:lnTo>
                <a:lnTo>
                  <a:pt x="1076488" y="293857"/>
                </a:lnTo>
                <a:close/>
              </a:path>
              <a:path w="3244215" h="1239520">
                <a:moveTo>
                  <a:pt x="1086115" y="293857"/>
                </a:moveTo>
                <a:lnTo>
                  <a:pt x="1076488" y="293857"/>
                </a:lnTo>
                <a:lnTo>
                  <a:pt x="1086115" y="303852"/>
                </a:lnTo>
                <a:lnTo>
                  <a:pt x="1086115" y="293857"/>
                </a:lnTo>
                <a:close/>
              </a:path>
              <a:path w="3244215" h="1239520">
                <a:moveTo>
                  <a:pt x="1008894" y="275865"/>
                </a:moveTo>
                <a:lnTo>
                  <a:pt x="1008894" y="289859"/>
                </a:lnTo>
                <a:lnTo>
                  <a:pt x="1013707" y="293857"/>
                </a:lnTo>
                <a:lnTo>
                  <a:pt x="1018722" y="293857"/>
                </a:lnTo>
                <a:lnTo>
                  <a:pt x="1018722" y="299854"/>
                </a:lnTo>
                <a:lnTo>
                  <a:pt x="1037776" y="299854"/>
                </a:lnTo>
                <a:lnTo>
                  <a:pt x="1037776" y="285861"/>
                </a:lnTo>
                <a:lnTo>
                  <a:pt x="1018722" y="285861"/>
                </a:lnTo>
                <a:lnTo>
                  <a:pt x="1018722" y="279864"/>
                </a:lnTo>
                <a:lnTo>
                  <a:pt x="1013707" y="279864"/>
                </a:lnTo>
                <a:lnTo>
                  <a:pt x="1008894" y="275865"/>
                </a:lnTo>
                <a:close/>
              </a:path>
              <a:path w="3244215" h="1239520">
                <a:moveTo>
                  <a:pt x="1047605" y="285861"/>
                </a:moveTo>
                <a:lnTo>
                  <a:pt x="1047605" y="299854"/>
                </a:lnTo>
                <a:lnTo>
                  <a:pt x="1076488" y="299854"/>
                </a:lnTo>
                <a:lnTo>
                  <a:pt x="1076488" y="293857"/>
                </a:lnTo>
                <a:lnTo>
                  <a:pt x="1056831" y="293857"/>
                </a:lnTo>
                <a:lnTo>
                  <a:pt x="1047605" y="285861"/>
                </a:lnTo>
                <a:close/>
              </a:path>
              <a:path w="3244215" h="1239520">
                <a:moveTo>
                  <a:pt x="1037776" y="285861"/>
                </a:moveTo>
                <a:lnTo>
                  <a:pt x="1037776" y="289859"/>
                </a:lnTo>
                <a:lnTo>
                  <a:pt x="1042590" y="293857"/>
                </a:lnTo>
                <a:lnTo>
                  <a:pt x="1047605" y="293857"/>
                </a:lnTo>
                <a:lnTo>
                  <a:pt x="1037776" y="285861"/>
                </a:lnTo>
                <a:close/>
              </a:path>
              <a:path w="3244215" h="1239520">
                <a:moveTo>
                  <a:pt x="1047605" y="285861"/>
                </a:moveTo>
                <a:lnTo>
                  <a:pt x="1037776" y="285861"/>
                </a:lnTo>
                <a:lnTo>
                  <a:pt x="1047605" y="293857"/>
                </a:lnTo>
                <a:lnTo>
                  <a:pt x="1047605" y="285861"/>
                </a:lnTo>
                <a:close/>
              </a:path>
              <a:path w="3244215" h="1239520">
                <a:moveTo>
                  <a:pt x="1052418" y="285861"/>
                </a:moveTo>
                <a:lnTo>
                  <a:pt x="1047605" y="285861"/>
                </a:lnTo>
                <a:lnTo>
                  <a:pt x="1056831" y="293857"/>
                </a:lnTo>
                <a:lnTo>
                  <a:pt x="1056831" y="289859"/>
                </a:lnTo>
                <a:lnTo>
                  <a:pt x="1052418" y="285861"/>
                </a:lnTo>
                <a:close/>
              </a:path>
              <a:path w="3244215" h="1239520">
                <a:moveTo>
                  <a:pt x="1061645" y="285861"/>
                </a:moveTo>
                <a:lnTo>
                  <a:pt x="1052418" y="285861"/>
                </a:lnTo>
                <a:lnTo>
                  <a:pt x="1056831" y="289859"/>
                </a:lnTo>
                <a:lnTo>
                  <a:pt x="1056831" y="293857"/>
                </a:lnTo>
                <a:lnTo>
                  <a:pt x="1061645" y="293857"/>
                </a:lnTo>
                <a:lnTo>
                  <a:pt x="1061645" y="285861"/>
                </a:lnTo>
                <a:close/>
              </a:path>
              <a:path w="3244215" h="1239520">
                <a:moveTo>
                  <a:pt x="1091130" y="285861"/>
                </a:moveTo>
                <a:lnTo>
                  <a:pt x="1061645" y="285861"/>
                </a:lnTo>
                <a:lnTo>
                  <a:pt x="1061645" y="293857"/>
                </a:lnTo>
                <a:lnTo>
                  <a:pt x="1095542" y="293857"/>
                </a:lnTo>
                <a:lnTo>
                  <a:pt x="1095542" y="289859"/>
                </a:lnTo>
                <a:lnTo>
                  <a:pt x="1091130" y="285861"/>
                </a:lnTo>
                <a:close/>
              </a:path>
              <a:path w="3244215" h="1239520">
                <a:moveTo>
                  <a:pt x="110918" y="269868"/>
                </a:moveTo>
                <a:lnTo>
                  <a:pt x="101290" y="285861"/>
                </a:lnTo>
                <a:lnTo>
                  <a:pt x="115932" y="285861"/>
                </a:lnTo>
                <a:lnTo>
                  <a:pt x="115932" y="279864"/>
                </a:lnTo>
                <a:lnTo>
                  <a:pt x="106104" y="279864"/>
                </a:lnTo>
                <a:lnTo>
                  <a:pt x="110918" y="275865"/>
                </a:lnTo>
                <a:lnTo>
                  <a:pt x="110918" y="269868"/>
                </a:lnTo>
                <a:close/>
              </a:path>
              <a:path w="3244215" h="1239520">
                <a:moveTo>
                  <a:pt x="970183" y="261872"/>
                </a:moveTo>
                <a:lnTo>
                  <a:pt x="970183" y="275865"/>
                </a:lnTo>
                <a:lnTo>
                  <a:pt x="975197" y="279864"/>
                </a:lnTo>
                <a:lnTo>
                  <a:pt x="980011" y="279864"/>
                </a:lnTo>
                <a:lnTo>
                  <a:pt x="980011" y="285861"/>
                </a:lnTo>
                <a:lnTo>
                  <a:pt x="1008894" y="285861"/>
                </a:lnTo>
                <a:lnTo>
                  <a:pt x="1008894" y="269868"/>
                </a:lnTo>
                <a:lnTo>
                  <a:pt x="980011" y="269868"/>
                </a:lnTo>
                <a:lnTo>
                  <a:pt x="980011" y="265870"/>
                </a:lnTo>
                <a:lnTo>
                  <a:pt x="975197" y="265870"/>
                </a:lnTo>
                <a:lnTo>
                  <a:pt x="970183" y="261872"/>
                </a:lnTo>
                <a:close/>
              </a:path>
              <a:path w="3244215" h="1239520">
                <a:moveTo>
                  <a:pt x="1018722" y="275865"/>
                </a:moveTo>
                <a:lnTo>
                  <a:pt x="1018722" y="285861"/>
                </a:lnTo>
                <a:lnTo>
                  <a:pt x="1027948" y="285861"/>
                </a:lnTo>
                <a:lnTo>
                  <a:pt x="1018722" y="275865"/>
                </a:lnTo>
                <a:close/>
              </a:path>
              <a:path w="3244215" h="1239520">
                <a:moveTo>
                  <a:pt x="1032762" y="269868"/>
                </a:moveTo>
                <a:lnTo>
                  <a:pt x="1018722" y="269868"/>
                </a:lnTo>
                <a:lnTo>
                  <a:pt x="1018722" y="275865"/>
                </a:lnTo>
                <a:lnTo>
                  <a:pt x="1027948" y="285861"/>
                </a:lnTo>
                <a:lnTo>
                  <a:pt x="1027948" y="279864"/>
                </a:lnTo>
                <a:lnTo>
                  <a:pt x="1023134" y="275865"/>
                </a:lnTo>
                <a:lnTo>
                  <a:pt x="1032762" y="275865"/>
                </a:lnTo>
                <a:lnTo>
                  <a:pt x="1032762" y="269868"/>
                </a:lnTo>
                <a:close/>
              </a:path>
              <a:path w="3244215" h="1239520">
                <a:moveTo>
                  <a:pt x="1032762" y="275865"/>
                </a:moveTo>
                <a:lnTo>
                  <a:pt x="1023134" y="275865"/>
                </a:lnTo>
                <a:lnTo>
                  <a:pt x="1027948" y="279864"/>
                </a:lnTo>
                <a:lnTo>
                  <a:pt x="1027948" y="285861"/>
                </a:lnTo>
                <a:lnTo>
                  <a:pt x="1032762" y="285861"/>
                </a:lnTo>
                <a:lnTo>
                  <a:pt x="1032762" y="275865"/>
                </a:lnTo>
                <a:close/>
              </a:path>
              <a:path w="3244215" h="1239520">
                <a:moveTo>
                  <a:pt x="1052418" y="275865"/>
                </a:moveTo>
                <a:lnTo>
                  <a:pt x="1032762" y="275865"/>
                </a:lnTo>
                <a:lnTo>
                  <a:pt x="1032762" y="285861"/>
                </a:lnTo>
                <a:lnTo>
                  <a:pt x="1056831" y="285861"/>
                </a:lnTo>
                <a:lnTo>
                  <a:pt x="1056831" y="279864"/>
                </a:lnTo>
                <a:lnTo>
                  <a:pt x="1052418" y="275865"/>
                </a:lnTo>
                <a:close/>
              </a:path>
              <a:path w="3244215" h="1239520">
                <a:moveTo>
                  <a:pt x="110918" y="269868"/>
                </a:moveTo>
                <a:lnTo>
                  <a:pt x="101290" y="269868"/>
                </a:lnTo>
                <a:lnTo>
                  <a:pt x="101290" y="279864"/>
                </a:lnTo>
                <a:lnTo>
                  <a:pt x="104900" y="279864"/>
                </a:lnTo>
                <a:lnTo>
                  <a:pt x="110918" y="269868"/>
                </a:lnTo>
                <a:close/>
              </a:path>
              <a:path w="3244215" h="1239520">
                <a:moveTo>
                  <a:pt x="115932" y="261872"/>
                </a:moveTo>
                <a:lnTo>
                  <a:pt x="106104" y="269868"/>
                </a:lnTo>
                <a:lnTo>
                  <a:pt x="110918" y="269868"/>
                </a:lnTo>
                <a:lnTo>
                  <a:pt x="110918" y="275865"/>
                </a:lnTo>
                <a:lnTo>
                  <a:pt x="106104" y="279864"/>
                </a:lnTo>
                <a:lnTo>
                  <a:pt x="115932" y="279864"/>
                </a:lnTo>
                <a:lnTo>
                  <a:pt x="115932" y="261872"/>
                </a:lnTo>
                <a:close/>
              </a:path>
              <a:path w="3244215" h="1239520">
                <a:moveTo>
                  <a:pt x="130173" y="261872"/>
                </a:moveTo>
                <a:lnTo>
                  <a:pt x="115932" y="261872"/>
                </a:lnTo>
                <a:lnTo>
                  <a:pt x="115932" y="279864"/>
                </a:lnTo>
                <a:lnTo>
                  <a:pt x="120345" y="279864"/>
                </a:lnTo>
                <a:lnTo>
                  <a:pt x="125159" y="275865"/>
                </a:lnTo>
                <a:lnTo>
                  <a:pt x="125159" y="269868"/>
                </a:lnTo>
                <a:lnTo>
                  <a:pt x="130173" y="269868"/>
                </a:lnTo>
                <a:lnTo>
                  <a:pt x="130173" y="261872"/>
                </a:lnTo>
                <a:close/>
              </a:path>
              <a:path w="3244215" h="1239520">
                <a:moveTo>
                  <a:pt x="1008894" y="269868"/>
                </a:moveTo>
                <a:lnTo>
                  <a:pt x="1008894" y="275865"/>
                </a:lnTo>
                <a:lnTo>
                  <a:pt x="1013707" y="279864"/>
                </a:lnTo>
                <a:lnTo>
                  <a:pt x="1018722" y="279864"/>
                </a:lnTo>
                <a:lnTo>
                  <a:pt x="1008894" y="269868"/>
                </a:lnTo>
                <a:close/>
              </a:path>
              <a:path w="3244215" h="1239520">
                <a:moveTo>
                  <a:pt x="1018722" y="269868"/>
                </a:moveTo>
                <a:lnTo>
                  <a:pt x="1008894" y="269868"/>
                </a:lnTo>
                <a:lnTo>
                  <a:pt x="1018722" y="279864"/>
                </a:lnTo>
                <a:lnTo>
                  <a:pt x="1018722" y="269868"/>
                </a:lnTo>
                <a:close/>
              </a:path>
              <a:path w="3244215" h="1239520">
                <a:moveTo>
                  <a:pt x="115932" y="261872"/>
                </a:moveTo>
                <a:lnTo>
                  <a:pt x="110918" y="261872"/>
                </a:lnTo>
                <a:lnTo>
                  <a:pt x="106104" y="265870"/>
                </a:lnTo>
                <a:lnTo>
                  <a:pt x="106104" y="269868"/>
                </a:lnTo>
                <a:lnTo>
                  <a:pt x="115932" y="261872"/>
                </a:lnTo>
                <a:close/>
              </a:path>
              <a:path w="3244215" h="1239520">
                <a:moveTo>
                  <a:pt x="946314" y="251877"/>
                </a:moveTo>
                <a:lnTo>
                  <a:pt x="946314" y="261872"/>
                </a:lnTo>
                <a:lnTo>
                  <a:pt x="950727" y="265870"/>
                </a:lnTo>
                <a:lnTo>
                  <a:pt x="955541" y="265870"/>
                </a:lnTo>
                <a:lnTo>
                  <a:pt x="955541" y="269868"/>
                </a:lnTo>
                <a:lnTo>
                  <a:pt x="970183" y="269868"/>
                </a:lnTo>
                <a:lnTo>
                  <a:pt x="970183" y="261872"/>
                </a:lnTo>
                <a:lnTo>
                  <a:pt x="955541" y="261872"/>
                </a:lnTo>
                <a:lnTo>
                  <a:pt x="955541" y="255875"/>
                </a:lnTo>
                <a:lnTo>
                  <a:pt x="950727" y="255875"/>
                </a:lnTo>
                <a:lnTo>
                  <a:pt x="946314" y="251877"/>
                </a:lnTo>
                <a:close/>
              </a:path>
              <a:path w="3244215" h="1239520">
                <a:moveTo>
                  <a:pt x="980011" y="261872"/>
                </a:moveTo>
                <a:lnTo>
                  <a:pt x="980011" y="269868"/>
                </a:lnTo>
                <a:lnTo>
                  <a:pt x="989237" y="269868"/>
                </a:lnTo>
                <a:lnTo>
                  <a:pt x="980011" y="261872"/>
                </a:lnTo>
                <a:close/>
              </a:path>
              <a:path w="3244215" h="1239520">
                <a:moveTo>
                  <a:pt x="994252" y="255875"/>
                </a:moveTo>
                <a:lnTo>
                  <a:pt x="980011" y="255875"/>
                </a:lnTo>
                <a:lnTo>
                  <a:pt x="980011" y="261872"/>
                </a:lnTo>
                <a:lnTo>
                  <a:pt x="989237" y="269868"/>
                </a:lnTo>
                <a:lnTo>
                  <a:pt x="989237" y="265870"/>
                </a:lnTo>
                <a:lnTo>
                  <a:pt x="984423" y="261872"/>
                </a:lnTo>
                <a:lnTo>
                  <a:pt x="994252" y="261872"/>
                </a:lnTo>
                <a:lnTo>
                  <a:pt x="994252" y="255875"/>
                </a:lnTo>
                <a:close/>
              </a:path>
              <a:path w="3244215" h="1239520">
                <a:moveTo>
                  <a:pt x="994252" y="261872"/>
                </a:moveTo>
                <a:lnTo>
                  <a:pt x="984423" y="261872"/>
                </a:lnTo>
                <a:lnTo>
                  <a:pt x="989237" y="265870"/>
                </a:lnTo>
                <a:lnTo>
                  <a:pt x="989237" y="269868"/>
                </a:lnTo>
                <a:lnTo>
                  <a:pt x="994252" y="269868"/>
                </a:lnTo>
                <a:lnTo>
                  <a:pt x="994252" y="261872"/>
                </a:lnTo>
                <a:close/>
              </a:path>
              <a:path w="3244215" h="1239520">
                <a:moveTo>
                  <a:pt x="1023134" y="261872"/>
                </a:moveTo>
                <a:lnTo>
                  <a:pt x="994252" y="261872"/>
                </a:lnTo>
                <a:lnTo>
                  <a:pt x="994252" y="269868"/>
                </a:lnTo>
                <a:lnTo>
                  <a:pt x="1027948" y="269868"/>
                </a:lnTo>
                <a:lnTo>
                  <a:pt x="1027948" y="265870"/>
                </a:lnTo>
                <a:lnTo>
                  <a:pt x="1023134" y="261872"/>
                </a:lnTo>
                <a:close/>
              </a:path>
              <a:path w="3244215" h="1239520">
                <a:moveTo>
                  <a:pt x="120345" y="207898"/>
                </a:moveTo>
                <a:lnTo>
                  <a:pt x="110918" y="207898"/>
                </a:lnTo>
                <a:lnTo>
                  <a:pt x="106104" y="211897"/>
                </a:lnTo>
                <a:lnTo>
                  <a:pt x="106104" y="265870"/>
                </a:lnTo>
                <a:lnTo>
                  <a:pt x="110918" y="261872"/>
                </a:lnTo>
                <a:lnTo>
                  <a:pt x="130173" y="261872"/>
                </a:lnTo>
                <a:lnTo>
                  <a:pt x="130173" y="231887"/>
                </a:lnTo>
                <a:lnTo>
                  <a:pt x="115932" y="231887"/>
                </a:lnTo>
                <a:lnTo>
                  <a:pt x="118568" y="227889"/>
                </a:lnTo>
                <a:lnTo>
                  <a:pt x="115932" y="227889"/>
                </a:lnTo>
                <a:lnTo>
                  <a:pt x="115932" y="217894"/>
                </a:lnTo>
                <a:lnTo>
                  <a:pt x="120345" y="217894"/>
                </a:lnTo>
                <a:lnTo>
                  <a:pt x="120345" y="207898"/>
                </a:lnTo>
                <a:close/>
              </a:path>
              <a:path w="3244215" h="1239520">
                <a:moveTo>
                  <a:pt x="970183" y="255875"/>
                </a:moveTo>
                <a:lnTo>
                  <a:pt x="970183" y="261872"/>
                </a:lnTo>
                <a:lnTo>
                  <a:pt x="975197" y="265870"/>
                </a:lnTo>
                <a:lnTo>
                  <a:pt x="980011" y="265870"/>
                </a:lnTo>
                <a:lnTo>
                  <a:pt x="970183" y="255875"/>
                </a:lnTo>
                <a:close/>
              </a:path>
              <a:path w="3244215" h="1239520">
                <a:moveTo>
                  <a:pt x="984423" y="245880"/>
                </a:moveTo>
                <a:lnTo>
                  <a:pt x="970183" y="245880"/>
                </a:lnTo>
                <a:lnTo>
                  <a:pt x="970183" y="255875"/>
                </a:lnTo>
                <a:lnTo>
                  <a:pt x="980011" y="265870"/>
                </a:lnTo>
                <a:lnTo>
                  <a:pt x="980011" y="255875"/>
                </a:lnTo>
                <a:lnTo>
                  <a:pt x="989237" y="255875"/>
                </a:lnTo>
                <a:lnTo>
                  <a:pt x="989237" y="251877"/>
                </a:lnTo>
                <a:lnTo>
                  <a:pt x="984423" y="245880"/>
                </a:lnTo>
                <a:close/>
              </a:path>
              <a:path w="3244215" h="1239520">
                <a:moveTo>
                  <a:pt x="907603" y="235885"/>
                </a:moveTo>
                <a:lnTo>
                  <a:pt x="907603" y="251877"/>
                </a:lnTo>
                <a:lnTo>
                  <a:pt x="912016" y="255875"/>
                </a:lnTo>
                <a:lnTo>
                  <a:pt x="916830" y="255875"/>
                </a:lnTo>
                <a:lnTo>
                  <a:pt x="916830" y="261872"/>
                </a:lnTo>
                <a:lnTo>
                  <a:pt x="946314" y="261872"/>
                </a:lnTo>
                <a:lnTo>
                  <a:pt x="946314" y="245880"/>
                </a:lnTo>
                <a:lnTo>
                  <a:pt x="916830" y="245880"/>
                </a:lnTo>
                <a:lnTo>
                  <a:pt x="916830" y="241882"/>
                </a:lnTo>
                <a:lnTo>
                  <a:pt x="912016" y="241882"/>
                </a:lnTo>
                <a:lnTo>
                  <a:pt x="907603" y="235885"/>
                </a:lnTo>
                <a:close/>
              </a:path>
              <a:path w="3244215" h="1239520">
                <a:moveTo>
                  <a:pt x="955541" y="245880"/>
                </a:moveTo>
                <a:lnTo>
                  <a:pt x="955541" y="261872"/>
                </a:lnTo>
                <a:lnTo>
                  <a:pt x="970183" y="261872"/>
                </a:lnTo>
                <a:lnTo>
                  <a:pt x="970183" y="255875"/>
                </a:lnTo>
                <a:lnTo>
                  <a:pt x="965369" y="255875"/>
                </a:lnTo>
                <a:lnTo>
                  <a:pt x="955541" y="245880"/>
                </a:lnTo>
                <a:close/>
              </a:path>
              <a:path w="3244215" h="1239520">
                <a:moveTo>
                  <a:pt x="946314" y="245880"/>
                </a:moveTo>
                <a:lnTo>
                  <a:pt x="946314" y="251877"/>
                </a:lnTo>
                <a:lnTo>
                  <a:pt x="950727" y="255875"/>
                </a:lnTo>
                <a:lnTo>
                  <a:pt x="955541" y="255875"/>
                </a:lnTo>
                <a:lnTo>
                  <a:pt x="946314" y="245880"/>
                </a:lnTo>
                <a:close/>
              </a:path>
              <a:path w="3244215" h="1239520">
                <a:moveTo>
                  <a:pt x="955541" y="245880"/>
                </a:moveTo>
                <a:lnTo>
                  <a:pt x="946314" y="245880"/>
                </a:lnTo>
                <a:lnTo>
                  <a:pt x="955541" y="255875"/>
                </a:lnTo>
                <a:lnTo>
                  <a:pt x="955541" y="245880"/>
                </a:lnTo>
                <a:close/>
              </a:path>
              <a:path w="3244215" h="1239520">
                <a:moveTo>
                  <a:pt x="960354" y="245880"/>
                </a:moveTo>
                <a:lnTo>
                  <a:pt x="955541" y="245880"/>
                </a:lnTo>
                <a:lnTo>
                  <a:pt x="965369" y="255875"/>
                </a:lnTo>
                <a:lnTo>
                  <a:pt x="965369" y="251877"/>
                </a:lnTo>
                <a:lnTo>
                  <a:pt x="960354" y="245880"/>
                </a:lnTo>
                <a:close/>
              </a:path>
              <a:path w="3244215" h="1239520">
                <a:moveTo>
                  <a:pt x="970183" y="245880"/>
                </a:moveTo>
                <a:lnTo>
                  <a:pt x="960354" y="245880"/>
                </a:lnTo>
                <a:lnTo>
                  <a:pt x="965369" y="251877"/>
                </a:lnTo>
                <a:lnTo>
                  <a:pt x="965369" y="255875"/>
                </a:lnTo>
                <a:lnTo>
                  <a:pt x="970183" y="255875"/>
                </a:lnTo>
                <a:lnTo>
                  <a:pt x="970183" y="245880"/>
                </a:lnTo>
                <a:close/>
              </a:path>
              <a:path w="3244215" h="1239520">
                <a:moveTo>
                  <a:pt x="878319" y="221892"/>
                </a:moveTo>
                <a:lnTo>
                  <a:pt x="878319" y="235885"/>
                </a:lnTo>
                <a:lnTo>
                  <a:pt x="883133" y="241882"/>
                </a:lnTo>
                <a:lnTo>
                  <a:pt x="887947" y="241882"/>
                </a:lnTo>
                <a:lnTo>
                  <a:pt x="887947" y="245880"/>
                </a:lnTo>
                <a:lnTo>
                  <a:pt x="907603" y="245880"/>
                </a:lnTo>
                <a:lnTo>
                  <a:pt x="907603" y="231887"/>
                </a:lnTo>
                <a:lnTo>
                  <a:pt x="887947" y="231887"/>
                </a:lnTo>
                <a:lnTo>
                  <a:pt x="887947" y="227889"/>
                </a:lnTo>
                <a:lnTo>
                  <a:pt x="883133" y="227889"/>
                </a:lnTo>
                <a:lnTo>
                  <a:pt x="878319" y="221892"/>
                </a:lnTo>
                <a:close/>
              </a:path>
              <a:path w="3244215" h="1239520">
                <a:moveTo>
                  <a:pt x="916830" y="235885"/>
                </a:moveTo>
                <a:lnTo>
                  <a:pt x="916830" y="245880"/>
                </a:lnTo>
                <a:lnTo>
                  <a:pt x="926658" y="245880"/>
                </a:lnTo>
                <a:lnTo>
                  <a:pt x="916830" y="235885"/>
                </a:lnTo>
                <a:close/>
              </a:path>
              <a:path w="3244215" h="1239520">
                <a:moveTo>
                  <a:pt x="931672" y="231887"/>
                </a:moveTo>
                <a:lnTo>
                  <a:pt x="916830" y="231887"/>
                </a:lnTo>
                <a:lnTo>
                  <a:pt x="916830" y="235885"/>
                </a:lnTo>
                <a:lnTo>
                  <a:pt x="926658" y="245880"/>
                </a:lnTo>
                <a:lnTo>
                  <a:pt x="926658" y="241882"/>
                </a:lnTo>
                <a:lnTo>
                  <a:pt x="921844" y="235885"/>
                </a:lnTo>
                <a:lnTo>
                  <a:pt x="931672" y="235885"/>
                </a:lnTo>
                <a:lnTo>
                  <a:pt x="931672" y="231887"/>
                </a:lnTo>
                <a:close/>
              </a:path>
              <a:path w="3244215" h="1239520">
                <a:moveTo>
                  <a:pt x="931672" y="235885"/>
                </a:moveTo>
                <a:lnTo>
                  <a:pt x="921844" y="235885"/>
                </a:lnTo>
                <a:lnTo>
                  <a:pt x="926658" y="241882"/>
                </a:lnTo>
                <a:lnTo>
                  <a:pt x="926658" y="245880"/>
                </a:lnTo>
                <a:lnTo>
                  <a:pt x="931672" y="245880"/>
                </a:lnTo>
                <a:lnTo>
                  <a:pt x="931672" y="235885"/>
                </a:lnTo>
                <a:close/>
              </a:path>
              <a:path w="3244215" h="1239520">
                <a:moveTo>
                  <a:pt x="960354" y="235885"/>
                </a:moveTo>
                <a:lnTo>
                  <a:pt x="931672" y="235885"/>
                </a:lnTo>
                <a:lnTo>
                  <a:pt x="931672" y="245880"/>
                </a:lnTo>
                <a:lnTo>
                  <a:pt x="965369" y="245880"/>
                </a:lnTo>
                <a:lnTo>
                  <a:pt x="965369" y="241882"/>
                </a:lnTo>
                <a:lnTo>
                  <a:pt x="960354" y="235885"/>
                </a:lnTo>
                <a:close/>
              </a:path>
              <a:path w="3244215" h="1239520">
                <a:moveTo>
                  <a:pt x="907603" y="231887"/>
                </a:moveTo>
                <a:lnTo>
                  <a:pt x="907603" y="235885"/>
                </a:lnTo>
                <a:lnTo>
                  <a:pt x="912016" y="241882"/>
                </a:lnTo>
                <a:lnTo>
                  <a:pt x="916830" y="241882"/>
                </a:lnTo>
                <a:lnTo>
                  <a:pt x="907603" y="231887"/>
                </a:lnTo>
                <a:close/>
              </a:path>
              <a:path w="3244215" h="1239520">
                <a:moveTo>
                  <a:pt x="916830" y="231887"/>
                </a:moveTo>
                <a:lnTo>
                  <a:pt x="907603" y="231887"/>
                </a:lnTo>
                <a:lnTo>
                  <a:pt x="916830" y="241882"/>
                </a:lnTo>
                <a:lnTo>
                  <a:pt x="916830" y="231887"/>
                </a:lnTo>
                <a:close/>
              </a:path>
              <a:path w="3244215" h="1239520">
                <a:moveTo>
                  <a:pt x="125159" y="217894"/>
                </a:moveTo>
                <a:lnTo>
                  <a:pt x="115932" y="231887"/>
                </a:lnTo>
                <a:lnTo>
                  <a:pt x="130173" y="231887"/>
                </a:lnTo>
                <a:lnTo>
                  <a:pt x="130173" y="227889"/>
                </a:lnTo>
                <a:lnTo>
                  <a:pt x="120345" y="227889"/>
                </a:lnTo>
                <a:lnTo>
                  <a:pt x="125159" y="221892"/>
                </a:lnTo>
                <a:lnTo>
                  <a:pt x="125159" y="217894"/>
                </a:lnTo>
                <a:close/>
              </a:path>
              <a:path w="3244215" h="1239520">
                <a:moveTo>
                  <a:pt x="839608" y="207898"/>
                </a:moveTo>
                <a:lnTo>
                  <a:pt x="839608" y="221892"/>
                </a:lnTo>
                <a:lnTo>
                  <a:pt x="844422" y="227889"/>
                </a:lnTo>
                <a:lnTo>
                  <a:pt x="849436" y="227889"/>
                </a:lnTo>
                <a:lnTo>
                  <a:pt x="849436" y="231887"/>
                </a:lnTo>
                <a:lnTo>
                  <a:pt x="878319" y="231887"/>
                </a:lnTo>
                <a:lnTo>
                  <a:pt x="878319" y="217894"/>
                </a:lnTo>
                <a:lnTo>
                  <a:pt x="849436" y="217894"/>
                </a:lnTo>
                <a:lnTo>
                  <a:pt x="849436" y="211897"/>
                </a:lnTo>
                <a:lnTo>
                  <a:pt x="844422" y="211897"/>
                </a:lnTo>
                <a:lnTo>
                  <a:pt x="839608" y="207898"/>
                </a:lnTo>
                <a:close/>
              </a:path>
              <a:path w="3244215" h="1239520">
                <a:moveTo>
                  <a:pt x="887947" y="221892"/>
                </a:moveTo>
                <a:lnTo>
                  <a:pt x="887947" y="231887"/>
                </a:lnTo>
                <a:lnTo>
                  <a:pt x="897775" y="231887"/>
                </a:lnTo>
                <a:lnTo>
                  <a:pt x="887947" y="221892"/>
                </a:lnTo>
                <a:close/>
              </a:path>
              <a:path w="3244215" h="1239520">
                <a:moveTo>
                  <a:pt x="902789" y="217894"/>
                </a:moveTo>
                <a:lnTo>
                  <a:pt x="887947" y="217894"/>
                </a:lnTo>
                <a:lnTo>
                  <a:pt x="887947" y="221892"/>
                </a:lnTo>
                <a:lnTo>
                  <a:pt x="897775" y="231887"/>
                </a:lnTo>
                <a:lnTo>
                  <a:pt x="897775" y="227889"/>
                </a:lnTo>
                <a:lnTo>
                  <a:pt x="892961" y="221892"/>
                </a:lnTo>
                <a:lnTo>
                  <a:pt x="902789" y="221892"/>
                </a:lnTo>
                <a:lnTo>
                  <a:pt x="902789" y="217894"/>
                </a:lnTo>
                <a:close/>
              </a:path>
              <a:path w="3244215" h="1239520">
                <a:moveTo>
                  <a:pt x="902789" y="221892"/>
                </a:moveTo>
                <a:lnTo>
                  <a:pt x="892961" y="221892"/>
                </a:lnTo>
                <a:lnTo>
                  <a:pt x="897775" y="227889"/>
                </a:lnTo>
                <a:lnTo>
                  <a:pt x="897775" y="231887"/>
                </a:lnTo>
                <a:lnTo>
                  <a:pt x="902789" y="231887"/>
                </a:lnTo>
                <a:lnTo>
                  <a:pt x="902789" y="221892"/>
                </a:lnTo>
                <a:close/>
              </a:path>
              <a:path w="3244215" h="1239520">
                <a:moveTo>
                  <a:pt x="921844" y="221892"/>
                </a:moveTo>
                <a:lnTo>
                  <a:pt x="902789" y="221892"/>
                </a:lnTo>
                <a:lnTo>
                  <a:pt x="902789" y="231887"/>
                </a:lnTo>
                <a:lnTo>
                  <a:pt x="926658" y="231887"/>
                </a:lnTo>
                <a:lnTo>
                  <a:pt x="926658" y="227889"/>
                </a:lnTo>
                <a:lnTo>
                  <a:pt x="921844" y="221892"/>
                </a:lnTo>
                <a:close/>
              </a:path>
              <a:path w="3244215" h="1239520">
                <a:moveTo>
                  <a:pt x="125159" y="217894"/>
                </a:moveTo>
                <a:lnTo>
                  <a:pt x="115932" y="217894"/>
                </a:lnTo>
                <a:lnTo>
                  <a:pt x="115932" y="227889"/>
                </a:lnTo>
                <a:lnTo>
                  <a:pt x="118568" y="227889"/>
                </a:lnTo>
                <a:lnTo>
                  <a:pt x="125159" y="217894"/>
                </a:lnTo>
                <a:close/>
              </a:path>
              <a:path w="3244215" h="1239520">
                <a:moveTo>
                  <a:pt x="130173" y="207898"/>
                </a:moveTo>
                <a:lnTo>
                  <a:pt x="120345" y="217894"/>
                </a:lnTo>
                <a:lnTo>
                  <a:pt x="125159" y="217894"/>
                </a:lnTo>
                <a:lnTo>
                  <a:pt x="125159" y="221892"/>
                </a:lnTo>
                <a:lnTo>
                  <a:pt x="120345" y="227889"/>
                </a:lnTo>
                <a:lnTo>
                  <a:pt x="130173" y="227889"/>
                </a:lnTo>
                <a:lnTo>
                  <a:pt x="130173" y="207898"/>
                </a:lnTo>
                <a:close/>
              </a:path>
              <a:path w="3244215" h="1239520">
                <a:moveTo>
                  <a:pt x="144815" y="207898"/>
                </a:moveTo>
                <a:lnTo>
                  <a:pt x="130173" y="207898"/>
                </a:lnTo>
                <a:lnTo>
                  <a:pt x="130173" y="227889"/>
                </a:lnTo>
                <a:lnTo>
                  <a:pt x="134987" y="227889"/>
                </a:lnTo>
                <a:lnTo>
                  <a:pt x="139801" y="221892"/>
                </a:lnTo>
                <a:lnTo>
                  <a:pt x="139801" y="217894"/>
                </a:lnTo>
                <a:lnTo>
                  <a:pt x="144815" y="217894"/>
                </a:lnTo>
                <a:lnTo>
                  <a:pt x="144815" y="207898"/>
                </a:lnTo>
                <a:close/>
              </a:path>
              <a:path w="3244215" h="1239520">
                <a:moveTo>
                  <a:pt x="878319" y="217894"/>
                </a:moveTo>
                <a:lnTo>
                  <a:pt x="878319" y="221892"/>
                </a:lnTo>
                <a:lnTo>
                  <a:pt x="883133" y="227889"/>
                </a:lnTo>
                <a:lnTo>
                  <a:pt x="887947" y="227889"/>
                </a:lnTo>
                <a:lnTo>
                  <a:pt x="878319" y="217894"/>
                </a:lnTo>
                <a:close/>
              </a:path>
              <a:path w="3244215" h="1239520">
                <a:moveTo>
                  <a:pt x="887947" y="217894"/>
                </a:moveTo>
                <a:lnTo>
                  <a:pt x="878319" y="217894"/>
                </a:lnTo>
                <a:lnTo>
                  <a:pt x="887947" y="227889"/>
                </a:lnTo>
                <a:lnTo>
                  <a:pt x="887947" y="217894"/>
                </a:lnTo>
                <a:close/>
              </a:path>
              <a:path w="3244215" h="1239520">
                <a:moveTo>
                  <a:pt x="130173" y="207898"/>
                </a:moveTo>
                <a:lnTo>
                  <a:pt x="125159" y="207898"/>
                </a:lnTo>
                <a:lnTo>
                  <a:pt x="120345" y="211897"/>
                </a:lnTo>
                <a:lnTo>
                  <a:pt x="120345" y="217894"/>
                </a:lnTo>
                <a:lnTo>
                  <a:pt x="130173" y="207898"/>
                </a:lnTo>
                <a:close/>
              </a:path>
              <a:path w="3244215" h="1239520">
                <a:moveTo>
                  <a:pt x="815539" y="197903"/>
                </a:moveTo>
                <a:lnTo>
                  <a:pt x="815539" y="207898"/>
                </a:lnTo>
                <a:lnTo>
                  <a:pt x="820553" y="211897"/>
                </a:lnTo>
                <a:lnTo>
                  <a:pt x="825367" y="211897"/>
                </a:lnTo>
                <a:lnTo>
                  <a:pt x="825367" y="217894"/>
                </a:lnTo>
                <a:lnTo>
                  <a:pt x="839608" y="217894"/>
                </a:lnTo>
                <a:lnTo>
                  <a:pt x="839608" y="207898"/>
                </a:lnTo>
                <a:lnTo>
                  <a:pt x="825367" y="207898"/>
                </a:lnTo>
                <a:lnTo>
                  <a:pt x="825367" y="203900"/>
                </a:lnTo>
                <a:lnTo>
                  <a:pt x="820553" y="203900"/>
                </a:lnTo>
                <a:lnTo>
                  <a:pt x="815539" y="197903"/>
                </a:lnTo>
                <a:close/>
              </a:path>
              <a:path w="3244215" h="1239520">
                <a:moveTo>
                  <a:pt x="849436" y="207898"/>
                </a:moveTo>
                <a:lnTo>
                  <a:pt x="849436" y="217894"/>
                </a:lnTo>
                <a:lnTo>
                  <a:pt x="859064" y="217894"/>
                </a:lnTo>
                <a:lnTo>
                  <a:pt x="849436" y="207898"/>
                </a:lnTo>
                <a:close/>
              </a:path>
              <a:path w="3244215" h="1239520">
                <a:moveTo>
                  <a:pt x="864078" y="203900"/>
                </a:moveTo>
                <a:lnTo>
                  <a:pt x="849436" y="203900"/>
                </a:lnTo>
                <a:lnTo>
                  <a:pt x="849436" y="207898"/>
                </a:lnTo>
                <a:lnTo>
                  <a:pt x="859064" y="217894"/>
                </a:lnTo>
                <a:lnTo>
                  <a:pt x="859064" y="211897"/>
                </a:lnTo>
                <a:lnTo>
                  <a:pt x="854250" y="207898"/>
                </a:lnTo>
                <a:lnTo>
                  <a:pt x="864078" y="207898"/>
                </a:lnTo>
                <a:lnTo>
                  <a:pt x="864078" y="203900"/>
                </a:lnTo>
                <a:close/>
              </a:path>
              <a:path w="3244215" h="1239520">
                <a:moveTo>
                  <a:pt x="864078" y="207898"/>
                </a:moveTo>
                <a:lnTo>
                  <a:pt x="854250" y="207898"/>
                </a:lnTo>
                <a:lnTo>
                  <a:pt x="859064" y="211897"/>
                </a:lnTo>
                <a:lnTo>
                  <a:pt x="859064" y="217894"/>
                </a:lnTo>
                <a:lnTo>
                  <a:pt x="864078" y="217894"/>
                </a:lnTo>
                <a:lnTo>
                  <a:pt x="864078" y="207898"/>
                </a:lnTo>
                <a:close/>
              </a:path>
              <a:path w="3244215" h="1239520">
                <a:moveTo>
                  <a:pt x="892961" y="207898"/>
                </a:moveTo>
                <a:lnTo>
                  <a:pt x="864078" y="207898"/>
                </a:lnTo>
                <a:lnTo>
                  <a:pt x="864078" y="217894"/>
                </a:lnTo>
                <a:lnTo>
                  <a:pt x="897775" y="217894"/>
                </a:lnTo>
                <a:lnTo>
                  <a:pt x="897775" y="211897"/>
                </a:lnTo>
                <a:lnTo>
                  <a:pt x="892961" y="207898"/>
                </a:lnTo>
                <a:close/>
              </a:path>
              <a:path w="3244215" h="1239520">
                <a:moveTo>
                  <a:pt x="134987" y="169917"/>
                </a:moveTo>
                <a:lnTo>
                  <a:pt x="125159" y="169917"/>
                </a:lnTo>
                <a:lnTo>
                  <a:pt x="120345" y="173915"/>
                </a:lnTo>
                <a:lnTo>
                  <a:pt x="120345" y="211897"/>
                </a:lnTo>
                <a:lnTo>
                  <a:pt x="125159" y="207898"/>
                </a:lnTo>
                <a:lnTo>
                  <a:pt x="144815" y="207898"/>
                </a:lnTo>
                <a:lnTo>
                  <a:pt x="144815" y="193905"/>
                </a:lnTo>
                <a:lnTo>
                  <a:pt x="130173" y="193905"/>
                </a:lnTo>
                <a:lnTo>
                  <a:pt x="134299" y="187908"/>
                </a:lnTo>
                <a:lnTo>
                  <a:pt x="130173" y="187908"/>
                </a:lnTo>
                <a:lnTo>
                  <a:pt x="130173" y="179912"/>
                </a:lnTo>
                <a:lnTo>
                  <a:pt x="134987" y="179912"/>
                </a:lnTo>
                <a:lnTo>
                  <a:pt x="134987" y="169917"/>
                </a:lnTo>
                <a:close/>
              </a:path>
              <a:path w="3244215" h="1239520">
                <a:moveTo>
                  <a:pt x="839608" y="203900"/>
                </a:moveTo>
                <a:lnTo>
                  <a:pt x="839608" y="207898"/>
                </a:lnTo>
                <a:lnTo>
                  <a:pt x="844422" y="211897"/>
                </a:lnTo>
                <a:lnTo>
                  <a:pt x="849436" y="211897"/>
                </a:lnTo>
                <a:lnTo>
                  <a:pt x="839608" y="203900"/>
                </a:lnTo>
                <a:close/>
              </a:path>
              <a:path w="3244215" h="1239520">
                <a:moveTo>
                  <a:pt x="854250" y="193905"/>
                </a:moveTo>
                <a:lnTo>
                  <a:pt x="839608" y="193905"/>
                </a:lnTo>
                <a:lnTo>
                  <a:pt x="839608" y="203900"/>
                </a:lnTo>
                <a:lnTo>
                  <a:pt x="849436" y="211897"/>
                </a:lnTo>
                <a:lnTo>
                  <a:pt x="849436" y="203900"/>
                </a:lnTo>
                <a:lnTo>
                  <a:pt x="859064" y="203900"/>
                </a:lnTo>
                <a:lnTo>
                  <a:pt x="859064" y="197903"/>
                </a:lnTo>
                <a:lnTo>
                  <a:pt x="854250" y="193905"/>
                </a:lnTo>
                <a:close/>
              </a:path>
              <a:path w="3244215" h="1239520">
                <a:moveTo>
                  <a:pt x="786656" y="183910"/>
                </a:moveTo>
                <a:lnTo>
                  <a:pt x="786656" y="197903"/>
                </a:lnTo>
                <a:lnTo>
                  <a:pt x="791671" y="203900"/>
                </a:lnTo>
                <a:lnTo>
                  <a:pt x="796484" y="203900"/>
                </a:lnTo>
                <a:lnTo>
                  <a:pt x="796484" y="207898"/>
                </a:lnTo>
                <a:lnTo>
                  <a:pt x="815539" y="207898"/>
                </a:lnTo>
                <a:lnTo>
                  <a:pt x="815539" y="193905"/>
                </a:lnTo>
                <a:lnTo>
                  <a:pt x="796484" y="193905"/>
                </a:lnTo>
                <a:lnTo>
                  <a:pt x="796484" y="187908"/>
                </a:lnTo>
                <a:lnTo>
                  <a:pt x="791671" y="187908"/>
                </a:lnTo>
                <a:lnTo>
                  <a:pt x="786656" y="183910"/>
                </a:lnTo>
                <a:close/>
              </a:path>
              <a:path w="3244215" h="1239520">
                <a:moveTo>
                  <a:pt x="825367" y="193905"/>
                </a:moveTo>
                <a:lnTo>
                  <a:pt x="825367" y="207898"/>
                </a:lnTo>
                <a:lnTo>
                  <a:pt x="839608" y="207898"/>
                </a:lnTo>
                <a:lnTo>
                  <a:pt x="839608" y="203900"/>
                </a:lnTo>
                <a:lnTo>
                  <a:pt x="835195" y="203900"/>
                </a:lnTo>
                <a:lnTo>
                  <a:pt x="825367" y="193905"/>
                </a:lnTo>
                <a:close/>
              </a:path>
              <a:path w="3244215" h="1239520">
                <a:moveTo>
                  <a:pt x="815539" y="193905"/>
                </a:moveTo>
                <a:lnTo>
                  <a:pt x="815539" y="197903"/>
                </a:lnTo>
                <a:lnTo>
                  <a:pt x="820553" y="203900"/>
                </a:lnTo>
                <a:lnTo>
                  <a:pt x="825367" y="203900"/>
                </a:lnTo>
                <a:lnTo>
                  <a:pt x="815539" y="193905"/>
                </a:lnTo>
                <a:close/>
              </a:path>
              <a:path w="3244215" h="1239520">
                <a:moveTo>
                  <a:pt x="825367" y="193905"/>
                </a:moveTo>
                <a:lnTo>
                  <a:pt x="815539" y="193905"/>
                </a:lnTo>
                <a:lnTo>
                  <a:pt x="825367" y="203900"/>
                </a:lnTo>
                <a:lnTo>
                  <a:pt x="825367" y="193905"/>
                </a:lnTo>
                <a:close/>
              </a:path>
              <a:path w="3244215" h="1239520">
                <a:moveTo>
                  <a:pt x="830382" y="193905"/>
                </a:moveTo>
                <a:lnTo>
                  <a:pt x="825367" y="193905"/>
                </a:lnTo>
                <a:lnTo>
                  <a:pt x="835195" y="203900"/>
                </a:lnTo>
                <a:lnTo>
                  <a:pt x="835195" y="197903"/>
                </a:lnTo>
                <a:lnTo>
                  <a:pt x="830382" y="193905"/>
                </a:lnTo>
                <a:close/>
              </a:path>
              <a:path w="3244215" h="1239520">
                <a:moveTo>
                  <a:pt x="839608" y="193905"/>
                </a:moveTo>
                <a:lnTo>
                  <a:pt x="830382" y="193905"/>
                </a:lnTo>
                <a:lnTo>
                  <a:pt x="835195" y="197903"/>
                </a:lnTo>
                <a:lnTo>
                  <a:pt x="835195" y="203900"/>
                </a:lnTo>
                <a:lnTo>
                  <a:pt x="839608" y="203900"/>
                </a:lnTo>
                <a:lnTo>
                  <a:pt x="839608" y="193905"/>
                </a:lnTo>
                <a:close/>
              </a:path>
              <a:path w="3244215" h="1239520">
                <a:moveTo>
                  <a:pt x="139801" y="179912"/>
                </a:moveTo>
                <a:lnTo>
                  <a:pt x="130173" y="193905"/>
                </a:lnTo>
                <a:lnTo>
                  <a:pt x="144815" y="193905"/>
                </a:lnTo>
                <a:lnTo>
                  <a:pt x="144815" y="187908"/>
                </a:lnTo>
                <a:lnTo>
                  <a:pt x="134987" y="187908"/>
                </a:lnTo>
                <a:lnTo>
                  <a:pt x="139801" y="183910"/>
                </a:lnTo>
                <a:lnTo>
                  <a:pt x="139801" y="179912"/>
                </a:lnTo>
                <a:close/>
              </a:path>
              <a:path w="3244215" h="1239520">
                <a:moveTo>
                  <a:pt x="748146" y="169917"/>
                </a:moveTo>
                <a:lnTo>
                  <a:pt x="748146" y="183910"/>
                </a:lnTo>
                <a:lnTo>
                  <a:pt x="752959" y="187908"/>
                </a:lnTo>
                <a:lnTo>
                  <a:pt x="757773" y="187908"/>
                </a:lnTo>
                <a:lnTo>
                  <a:pt x="757773" y="193905"/>
                </a:lnTo>
                <a:lnTo>
                  <a:pt x="786656" y="193905"/>
                </a:lnTo>
                <a:lnTo>
                  <a:pt x="786656" y="179912"/>
                </a:lnTo>
                <a:lnTo>
                  <a:pt x="757773" y="179912"/>
                </a:lnTo>
                <a:lnTo>
                  <a:pt x="757773" y="173915"/>
                </a:lnTo>
                <a:lnTo>
                  <a:pt x="752959" y="173915"/>
                </a:lnTo>
                <a:lnTo>
                  <a:pt x="748146" y="169917"/>
                </a:lnTo>
                <a:close/>
              </a:path>
              <a:path w="3244215" h="1239520">
                <a:moveTo>
                  <a:pt x="796484" y="183910"/>
                </a:moveTo>
                <a:lnTo>
                  <a:pt x="796484" y="193905"/>
                </a:lnTo>
                <a:lnTo>
                  <a:pt x="805911" y="193905"/>
                </a:lnTo>
                <a:lnTo>
                  <a:pt x="796484" y="183910"/>
                </a:lnTo>
                <a:close/>
              </a:path>
              <a:path w="3244215" h="1239520">
                <a:moveTo>
                  <a:pt x="810725" y="179912"/>
                </a:moveTo>
                <a:lnTo>
                  <a:pt x="796484" y="179912"/>
                </a:lnTo>
                <a:lnTo>
                  <a:pt x="796484" y="183910"/>
                </a:lnTo>
                <a:lnTo>
                  <a:pt x="805911" y="193905"/>
                </a:lnTo>
                <a:lnTo>
                  <a:pt x="805911" y="187908"/>
                </a:lnTo>
                <a:lnTo>
                  <a:pt x="801499" y="183910"/>
                </a:lnTo>
                <a:lnTo>
                  <a:pt x="810725" y="183910"/>
                </a:lnTo>
                <a:lnTo>
                  <a:pt x="810725" y="179912"/>
                </a:lnTo>
                <a:close/>
              </a:path>
              <a:path w="3244215" h="1239520">
                <a:moveTo>
                  <a:pt x="810725" y="183910"/>
                </a:moveTo>
                <a:lnTo>
                  <a:pt x="801499" y="183910"/>
                </a:lnTo>
                <a:lnTo>
                  <a:pt x="805911" y="187908"/>
                </a:lnTo>
                <a:lnTo>
                  <a:pt x="805911" y="193905"/>
                </a:lnTo>
                <a:lnTo>
                  <a:pt x="810725" y="193905"/>
                </a:lnTo>
                <a:lnTo>
                  <a:pt x="810725" y="183910"/>
                </a:lnTo>
                <a:close/>
              </a:path>
              <a:path w="3244215" h="1239520">
                <a:moveTo>
                  <a:pt x="830382" y="183910"/>
                </a:moveTo>
                <a:lnTo>
                  <a:pt x="810725" y="183910"/>
                </a:lnTo>
                <a:lnTo>
                  <a:pt x="810725" y="193905"/>
                </a:lnTo>
                <a:lnTo>
                  <a:pt x="835195" y="193905"/>
                </a:lnTo>
                <a:lnTo>
                  <a:pt x="835195" y="187908"/>
                </a:lnTo>
                <a:lnTo>
                  <a:pt x="830382" y="183910"/>
                </a:lnTo>
                <a:close/>
              </a:path>
              <a:path w="3244215" h="1239520">
                <a:moveTo>
                  <a:pt x="139801" y="179912"/>
                </a:moveTo>
                <a:lnTo>
                  <a:pt x="130173" y="179912"/>
                </a:lnTo>
                <a:lnTo>
                  <a:pt x="130173" y="187908"/>
                </a:lnTo>
                <a:lnTo>
                  <a:pt x="134299" y="187908"/>
                </a:lnTo>
                <a:lnTo>
                  <a:pt x="139801" y="179912"/>
                </a:lnTo>
                <a:close/>
              </a:path>
              <a:path w="3244215" h="1239520">
                <a:moveTo>
                  <a:pt x="144815" y="169917"/>
                </a:moveTo>
                <a:lnTo>
                  <a:pt x="134987" y="179912"/>
                </a:lnTo>
                <a:lnTo>
                  <a:pt x="139801" y="179912"/>
                </a:lnTo>
                <a:lnTo>
                  <a:pt x="139801" y="183910"/>
                </a:lnTo>
                <a:lnTo>
                  <a:pt x="134987" y="187908"/>
                </a:lnTo>
                <a:lnTo>
                  <a:pt x="144815" y="187908"/>
                </a:lnTo>
                <a:lnTo>
                  <a:pt x="144815" y="169917"/>
                </a:lnTo>
                <a:close/>
              </a:path>
              <a:path w="3244215" h="1239520">
                <a:moveTo>
                  <a:pt x="158855" y="169917"/>
                </a:moveTo>
                <a:lnTo>
                  <a:pt x="144815" y="169917"/>
                </a:lnTo>
                <a:lnTo>
                  <a:pt x="144815" y="187908"/>
                </a:lnTo>
                <a:lnTo>
                  <a:pt x="149629" y="187908"/>
                </a:lnTo>
                <a:lnTo>
                  <a:pt x="154041" y="183910"/>
                </a:lnTo>
                <a:lnTo>
                  <a:pt x="154041" y="179912"/>
                </a:lnTo>
                <a:lnTo>
                  <a:pt x="158855" y="179912"/>
                </a:lnTo>
                <a:lnTo>
                  <a:pt x="158855" y="169917"/>
                </a:lnTo>
                <a:close/>
              </a:path>
              <a:path w="3244215" h="1239520">
                <a:moveTo>
                  <a:pt x="786656" y="179912"/>
                </a:moveTo>
                <a:lnTo>
                  <a:pt x="786656" y="183910"/>
                </a:lnTo>
                <a:lnTo>
                  <a:pt x="791671" y="187908"/>
                </a:lnTo>
                <a:lnTo>
                  <a:pt x="796484" y="187908"/>
                </a:lnTo>
                <a:lnTo>
                  <a:pt x="786656" y="179912"/>
                </a:lnTo>
                <a:close/>
              </a:path>
              <a:path w="3244215" h="1239520">
                <a:moveTo>
                  <a:pt x="796484" y="179912"/>
                </a:moveTo>
                <a:lnTo>
                  <a:pt x="786656" y="179912"/>
                </a:lnTo>
                <a:lnTo>
                  <a:pt x="796484" y="187908"/>
                </a:lnTo>
                <a:lnTo>
                  <a:pt x="796484" y="179912"/>
                </a:lnTo>
                <a:close/>
              </a:path>
              <a:path w="3244215" h="1239520">
                <a:moveTo>
                  <a:pt x="144815" y="169917"/>
                </a:moveTo>
                <a:lnTo>
                  <a:pt x="139801" y="169917"/>
                </a:lnTo>
                <a:lnTo>
                  <a:pt x="134987" y="173915"/>
                </a:lnTo>
                <a:lnTo>
                  <a:pt x="134987" y="179912"/>
                </a:lnTo>
                <a:lnTo>
                  <a:pt x="144815" y="169917"/>
                </a:lnTo>
                <a:close/>
              </a:path>
              <a:path w="3244215" h="1239520">
                <a:moveTo>
                  <a:pt x="724077" y="159922"/>
                </a:moveTo>
                <a:lnTo>
                  <a:pt x="724077" y="169917"/>
                </a:lnTo>
                <a:lnTo>
                  <a:pt x="729091" y="173915"/>
                </a:lnTo>
                <a:lnTo>
                  <a:pt x="733303" y="173915"/>
                </a:lnTo>
                <a:lnTo>
                  <a:pt x="733303" y="179912"/>
                </a:lnTo>
                <a:lnTo>
                  <a:pt x="748146" y="179912"/>
                </a:lnTo>
                <a:lnTo>
                  <a:pt x="748146" y="169917"/>
                </a:lnTo>
                <a:lnTo>
                  <a:pt x="733303" y="169917"/>
                </a:lnTo>
                <a:lnTo>
                  <a:pt x="733303" y="163920"/>
                </a:lnTo>
                <a:lnTo>
                  <a:pt x="729091" y="163920"/>
                </a:lnTo>
                <a:lnTo>
                  <a:pt x="724077" y="159922"/>
                </a:lnTo>
                <a:close/>
              </a:path>
              <a:path w="3244215" h="1239520">
                <a:moveTo>
                  <a:pt x="757773" y="169917"/>
                </a:moveTo>
                <a:lnTo>
                  <a:pt x="757773" y="179912"/>
                </a:lnTo>
                <a:lnTo>
                  <a:pt x="767200" y="179912"/>
                </a:lnTo>
                <a:lnTo>
                  <a:pt x="757773" y="169917"/>
                </a:lnTo>
                <a:close/>
              </a:path>
              <a:path w="3244215" h="1239520">
                <a:moveTo>
                  <a:pt x="772014" y="163920"/>
                </a:moveTo>
                <a:lnTo>
                  <a:pt x="757773" y="163920"/>
                </a:lnTo>
                <a:lnTo>
                  <a:pt x="757773" y="169917"/>
                </a:lnTo>
                <a:lnTo>
                  <a:pt x="767200" y="179912"/>
                </a:lnTo>
                <a:lnTo>
                  <a:pt x="767200" y="173915"/>
                </a:lnTo>
                <a:lnTo>
                  <a:pt x="762788" y="169917"/>
                </a:lnTo>
                <a:lnTo>
                  <a:pt x="772014" y="169917"/>
                </a:lnTo>
                <a:lnTo>
                  <a:pt x="772014" y="163920"/>
                </a:lnTo>
                <a:close/>
              </a:path>
              <a:path w="3244215" h="1239520">
                <a:moveTo>
                  <a:pt x="772014" y="169917"/>
                </a:moveTo>
                <a:lnTo>
                  <a:pt x="762788" y="169917"/>
                </a:lnTo>
                <a:lnTo>
                  <a:pt x="767200" y="173915"/>
                </a:lnTo>
                <a:lnTo>
                  <a:pt x="767200" y="179912"/>
                </a:lnTo>
                <a:lnTo>
                  <a:pt x="772014" y="179912"/>
                </a:lnTo>
                <a:lnTo>
                  <a:pt x="772014" y="169917"/>
                </a:lnTo>
                <a:close/>
              </a:path>
              <a:path w="3244215" h="1239520">
                <a:moveTo>
                  <a:pt x="801499" y="169917"/>
                </a:moveTo>
                <a:lnTo>
                  <a:pt x="772014" y="169917"/>
                </a:lnTo>
                <a:lnTo>
                  <a:pt x="772014" y="179912"/>
                </a:lnTo>
                <a:lnTo>
                  <a:pt x="805911" y="179912"/>
                </a:lnTo>
                <a:lnTo>
                  <a:pt x="805911" y="173915"/>
                </a:lnTo>
                <a:lnTo>
                  <a:pt x="801499" y="169917"/>
                </a:lnTo>
                <a:close/>
              </a:path>
              <a:path w="3244215" h="1239520">
                <a:moveTo>
                  <a:pt x="144815" y="129936"/>
                </a:moveTo>
                <a:lnTo>
                  <a:pt x="139801" y="129936"/>
                </a:lnTo>
                <a:lnTo>
                  <a:pt x="134987" y="135933"/>
                </a:lnTo>
                <a:lnTo>
                  <a:pt x="134987" y="173915"/>
                </a:lnTo>
                <a:lnTo>
                  <a:pt x="139801" y="169917"/>
                </a:lnTo>
                <a:lnTo>
                  <a:pt x="158855" y="169917"/>
                </a:lnTo>
                <a:lnTo>
                  <a:pt x="158855" y="153925"/>
                </a:lnTo>
                <a:lnTo>
                  <a:pt x="144815" y="153925"/>
                </a:lnTo>
                <a:lnTo>
                  <a:pt x="147451" y="149927"/>
                </a:lnTo>
                <a:lnTo>
                  <a:pt x="144815" y="149927"/>
                </a:lnTo>
                <a:lnTo>
                  <a:pt x="144815" y="129936"/>
                </a:lnTo>
                <a:close/>
              </a:path>
              <a:path w="3244215" h="1239520">
                <a:moveTo>
                  <a:pt x="748146" y="163920"/>
                </a:moveTo>
                <a:lnTo>
                  <a:pt x="748146" y="169917"/>
                </a:lnTo>
                <a:lnTo>
                  <a:pt x="752959" y="173915"/>
                </a:lnTo>
                <a:lnTo>
                  <a:pt x="757773" y="173915"/>
                </a:lnTo>
                <a:lnTo>
                  <a:pt x="748146" y="163920"/>
                </a:lnTo>
                <a:close/>
              </a:path>
              <a:path w="3244215" h="1239520">
                <a:moveTo>
                  <a:pt x="762788" y="153925"/>
                </a:moveTo>
                <a:lnTo>
                  <a:pt x="748146" y="153925"/>
                </a:lnTo>
                <a:lnTo>
                  <a:pt x="748146" y="163920"/>
                </a:lnTo>
                <a:lnTo>
                  <a:pt x="757773" y="173915"/>
                </a:lnTo>
                <a:lnTo>
                  <a:pt x="757773" y="163920"/>
                </a:lnTo>
                <a:lnTo>
                  <a:pt x="767200" y="163920"/>
                </a:lnTo>
                <a:lnTo>
                  <a:pt x="767200" y="159922"/>
                </a:lnTo>
                <a:lnTo>
                  <a:pt x="762788" y="153925"/>
                </a:lnTo>
                <a:close/>
              </a:path>
              <a:path w="3244215" h="1239520">
                <a:moveTo>
                  <a:pt x="694793" y="145929"/>
                </a:moveTo>
                <a:lnTo>
                  <a:pt x="694793" y="159922"/>
                </a:lnTo>
                <a:lnTo>
                  <a:pt x="699606" y="163920"/>
                </a:lnTo>
                <a:lnTo>
                  <a:pt x="704621" y="163920"/>
                </a:lnTo>
                <a:lnTo>
                  <a:pt x="704621" y="169917"/>
                </a:lnTo>
                <a:lnTo>
                  <a:pt x="724077" y="169917"/>
                </a:lnTo>
                <a:lnTo>
                  <a:pt x="724077" y="153925"/>
                </a:lnTo>
                <a:lnTo>
                  <a:pt x="704621" y="153925"/>
                </a:lnTo>
                <a:lnTo>
                  <a:pt x="704621" y="149927"/>
                </a:lnTo>
                <a:lnTo>
                  <a:pt x="699606" y="149927"/>
                </a:lnTo>
                <a:lnTo>
                  <a:pt x="694793" y="145929"/>
                </a:lnTo>
                <a:close/>
              </a:path>
              <a:path w="3244215" h="1239520">
                <a:moveTo>
                  <a:pt x="733303" y="153925"/>
                </a:moveTo>
                <a:lnTo>
                  <a:pt x="733303" y="169917"/>
                </a:lnTo>
                <a:lnTo>
                  <a:pt x="748146" y="169917"/>
                </a:lnTo>
                <a:lnTo>
                  <a:pt x="748146" y="163920"/>
                </a:lnTo>
                <a:lnTo>
                  <a:pt x="743131" y="163920"/>
                </a:lnTo>
                <a:lnTo>
                  <a:pt x="733303" y="153925"/>
                </a:lnTo>
                <a:close/>
              </a:path>
              <a:path w="3244215" h="1239520">
                <a:moveTo>
                  <a:pt x="724077" y="153925"/>
                </a:moveTo>
                <a:lnTo>
                  <a:pt x="724077" y="159922"/>
                </a:lnTo>
                <a:lnTo>
                  <a:pt x="729091" y="163920"/>
                </a:lnTo>
                <a:lnTo>
                  <a:pt x="733303" y="163920"/>
                </a:lnTo>
                <a:lnTo>
                  <a:pt x="724077" y="153925"/>
                </a:lnTo>
                <a:close/>
              </a:path>
              <a:path w="3244215" h="1239520">
                <a:moveTo>
                  <a:pt x="733303" y="153925"/>
                </a:moveTo>
                <a:lnTo>
                  <a:pt x="724077" y="153925"/>
                </a:lnTo>
                <a:lnTo>
                  <a:pt x="733303" y="163920"/>
                </a:lnTo>
                <a:lnTo>
                  <a:pt x="733303" y="153925"/>
                </a:lnTo>
                <a:close/>
              </a:path>
              <a:path w="3244215" h="1239520">
                <a:moveTo>
                  <a:pt x="738317" y="153925"/>
                </a:moveTo>
                <a:lnTo>
                  <a:pt x="733303" y="153925"/>
                </a:lnTo>
                <a:lnTo>
                  <a:pt x="743131" y="163920"/>
                </a:lnTo>
                <a:lnTo>
                  <a:pt x="743131" y="159922"/>
                </a:lnTo>
                <a:lnTo>
                  <a:pt x="738317" y="153925"/>
                </a:lnTo>
                <a:close/>
              </a:path>
              <a:path w="3244215" h="1239520">
                <a:moveTo>
                  <a:pt x="748146" y="153925"/>
                </a:moveTo>
                <a:lnTo>
                  <a:pt x="738317" y="153925"/>
                </a:lnTo>
                <a:lnTo>
                  <a:pt x="743131" y="159922"/>
                </a:lnTo>
                <a:lnTo>
                  <a:pt x="743131" y="163920"/>
                </a:lnTo>
                <a:lnTo>
                  <a:pt x="748146" y="163920"/>
                </a:lnTo>
                <a:lnTo>
                  <a:pt x="748146" y="153925"/>
                </a:lnTo>
                <a:close/>
              </a:path>
              <a:path w="3244215" h="1239520">
                <a:moveTo>
                  <a:pt x="154041" y="139932"/>
                </a:moveTo>
                <a:lnTo>
                  <a:pt x="144815" y="153925"/>
                </a:lnTo>
                <a:lnTo>
                  <a:pt x="154041" y="153925"/>
                </a:lnTo>
                <a:lnTo>
                  <a:pt x="154041" y="149927"/>
                </a:lnTo>
                <a:lnTo>
                  <a:pt x="149629" y="149927"/>
                </a:lnTo>
                <a:lnTo>
                  <a:pt x="154041" y="145929"/>
                </a:lnTo>
                <a:lnTo>
                  <a:pt x="154041" y="139932"/>
                </a:lnTo>
                <a:close/>
              </a:path>
              <a:path w="3244215" h="1239520">
                <a:moveTo>
                  <a:pt x="168683" y="129936"/>
                </a:moveTo>
                <a:lnTo>
                  <a:pt x="154041" y="129936"/>
                </a:lnTo>
                <a:lnTo>
                  <a:pt x="154041" y="145929"/>
                </a:lnTo>
                <a:lnTo>
                  <a:pt x="149629" y="149927"/>
                </a:lnTo>
                <a:lnTo>
                  <a:pt x="154041" y="149927"/>
                </a:lnTo>
                <a:lnTo>
                  <a:pt x="154041" y="153925"/>
                </a:lnTo>
                <a:lnTo>
                  <a:pt x="158855" y="153925"/>
                </a:lnTo>
                <a:lnTo>
                  <a:pt x="158855" y="139932"/>
                </a:lnTo>
                <a:lnTo>
                  <a:pt x="168683" y="139932"/>
                </a:lnTo>
                <a:lnTo>
                  <a:pt x="168683" y="129936"/>
                </a:lnTo>
                <a:close/>
              </a:path>
              <a:path w="3244215" h="1239520">
                <a:moveTo>
                  <a:pt x="670724" y="129936"/>
                </a:moveTo>
                <a:lnTo>
                  <a:pt x="670724" y="145929"/>
                </a:lnTo>
                <a:lnTo>
                  <a:pt x="675738" y="149927"/>
                </a:lnTo>
                <a:lnTo>
                  <a:pt x="680552" y="149927"/>
                </a:lnTo>
                <a:lnTo>
                  <a:pt x="680552" y="153925"/>
                </a:lnTo>
                <a:lnTo>
                  <a:pt x="694793" y="153925"/>
                </a:lnTo>
                <a:lnTo>
                  <a:pt x="694793" y="139932"/>
                </a:lnTo>
                <a:lnTo>
                  <a:pt x="680552" y="139932"/>
                </a:lnTo>
                <a:lnTo>
                  <a:pt x="680552" y="135933"/>
                </a:lnTo>
                <a:lnTo>
                  <a:pt x="675738" y="135933"/>
                </a:lnTo>
                <a:lnTo>
                  <a:pt x="670724" y="129936"/>
                </a:lnTo>
                <a:close/>
              </a:path>
              <a:path w="3244215" h="1239520">
                <a:moveTo>
                  <a:pt x="704621" y="145929"/>
                </a:moveTo>
                <a:lnTo>
                  <a:pt x="704621" y="153925"/>
                </a:lnTo>
                <a:lnTo>
                  <a:pt x="714248" y="153925"/>
                </a:lnTo>
                <a:lnTo>
                  <a:pt x="704621" y="145929"/>
                </a:lnTo>
                <a:close/>
              </a:path>
              <a:path w="3244215" h="1239520">
                <a:moveTo>
                  <a:pt x="719263" y="139932"/>
                </a:moveTo>
                <a:lnTo>
                  <a:pt x="704621" y="139932"/>
                </a:lnTo>
                <a:lnTo>
                  <a:pt x="704621" y="145929"/>
                </a:lnTo>
                <a:lnTo>
                  <a:pt x="714248" y="153925"/>
                </a:lnTo>
                <a:lnTo>
                  <a:pt x="714248" y="149927"/>
                </a:lnTo>
                <a:lnTo>
                  <a:pt x="709435" y="145929"/>
                </a:lnTo>
                <a:lnTo>
                  <a:pt x="719263" y="145929"/>
                </a:lnTo>
                <a:lnTo>
                  <a:pt x="719263" y="139932"/>
                </a:lnTo>
                <a:close/>
              </a:path>
              <a:path w="3244215" h="1239520">
                <a:moveTo>
                  <a:pt x="719263" y="145929"/>
                </a:moveTo>
                <a:lnTo>
                  <a:pt x="709435" y="145929"/>
                </a:lnTo>
                <a:lnTo>
                  <a:pt x="714248" y="149927"/>
                </a:lnTo>
                <a:lnTo>
                  <a:pt x="714248" y="153925"/>
                </a:lnTo>
                <a:lnTo>
                  <a:pt x="719263" y="153925"/>
                </a:lnTo>
                <a:lnTo>
                  <a:pt x="719263" y="145929"/>
                </a:lnTo>
                <a:close/>
              </a:path>
              <a:path w="3244215" h="1239520">
                <a:moveTo>
                  <a:pt x="738317" y="145929"/>
                </a:moveTo>
                <a:lnTo>
                  <a:pt x="719263" y="145929"/>
                </a:lnTo>
                <a:lnTo>
                  <a:pt x="719263" y="153925"/>
                </a:lnTo>
                <a:lnTo>
                  <a:pt x="743131" y="153925"/>
                </a:lnTo>
                <a:lnTo>
                  <a:pt x="743131" y="149927"/>
                </a:lnTo>
                <a:lnTo>
                  <a:pt x="738317" y="145929"/>
                </a:lnTo>
                <a:close/>
              </a:path>
              <a:path w="3244215" h="1239520">
                <a:moveTo>
                  <a:pt x="154041" y="129936"/>
                </a:moveTo>
                <a:lnTo>
                  <a:pt x="144815" y="139932"/>
                </a:lnTo>
                <a:lnTo>
                  <a:pt x="144815" y="149927"/>
                </a:lnTo>
                <a:lnTo>
                  <a:pt x="147451" y="149927"/>
                </a:lnTo>
                <a:lnTo>
                  <a:pt x="154041" y="139932"/>
                </a:lnTo>
                <a:lnTo>
                  <a:pt x="154041" y="129936"/>
                </a:lnTo>
                <a:close/>
              </a:path>
              <a:path w="3244215" h="1239520">
                <a:moveTo>
                  <a:pt x="163870" y="139932"/>
                </a:moveTo>
                <a:lnTo>
                  <a:pt x="158855" y="139932"/>
                </a:lnTo>
                <a:lnTo>
                  <a:pt x="158855" y="149927"/>
                </a:lnTo>
                <a:lnTo>
                  <a:pt x="163870" y="145929"/>
                </a:lnTo>
                <a:lnTo>
                  <a:pt x="163870" y="139932"/>
                </a:lnTo>
                <a:close/>
              </a:path>
              <a:path w="3244215" h="1239520">
                <a:moveTo>
                  <a:pt x="694793" y="139932"/>
                </a:moveTo>
                <a:lnTo>
                  <a:pt x="694793" y="145929"/>
                </a:lnTo>
                <a:lnTo>
                  <a:pt x="699606" y="149927"/>
                </a:lnTo>
                <a:lnTo>
                  <a:pt x="704621" y="149927"/>
                </a:lnTo>
                <a:lnTo>
                  <a:pt x="694793" y="139932"/>
                </a:lnTo>
                <a:close/>
              </a:path>
              <a:path w="3244215" h="1239520">
                <a:moveTo>
                  <a:pt x="709435" y="129936"/>
                </a:moveTo>
                <a:lnTo>
                  <a:pt x="694793" y="129936"/>
                </a:lnTo>
                <a:lnTo>
                  <a:pt x="694793" y="139932"/>
                </a:lnTo>
                <a:lnTo>
                  <a:pt x="704621" y="149927"/>
                </a:lnTo>
                <a:lnTo>
                  <a:pt x="704621" y="139932"/>
                </a:lnTo>
                <a:lnTo>
                  <a:pt x="714248" y="139932"/>
                </a:lnTo>
                <a:lnTo>
                  <a:pt x="714248" y="135933"/>
                </a:lnTo>
                <a:lnTo>
                  <a:pt x="709435" y="129936"/>
                </a:lnTo>
                <a:close/>
              </a:path>
              <a:path w="3244215" h="1239520">
                <a:moveTo>
                  <a:pt x="154041" y="129936"/>
                </a:moveTo>
                <a:lnTo>
                  <a:pt x="149629" y="129936"/>
                </a:lnTo>
                <a:lnTo>
                  <a:pt x="144815" y="135933"/>
                </a:lnTo>
                <a:lnTo>
                  <a:pt x="144815" y="139932"/>
                </a:lnTo>
                <a:lnTo>
                  <a:pt x="154041" y="129936"/>
                </a:lnTo>
                <a:close/>
              </a:path>
              <a:path w="3244215" h="1239520">
                <a:moveTo>
                  <a:pt x="670724" y="129936"/>
                </a:moveTo>
                <a:lnTo>
                  <a:pt x="641841" y="129936"/>
                </a:lnTo>
                <a:lnTo>
                  <a:pt x="646855" y="135933"/>
                </a:lnTo>
                <a:lnTo>
                  <a:pt x="651669" y="135933"/>
                </a:lnTo>
                <a:lnTo>
                  <a:pt x="651669" y="139932"/>
                </a:lnTo>
                <a:lnTo>
                  <a:pt x="670724" y="139932"/>
                </a:lnTo>
                <a:lnTo>
                  <a:pt x="670724" y="129936"/>
                </a:lnTo>
                <a:close/>
              </a:path>
              <a:path w="3244215" h="1239520">
                <a:moveTo>
                  <a:pt x="680552" y="129936"/>
                </a:moveTo>
                <a:lnTo>
                  <a:pt x="680552" y="139932"/>
                </a:lnTo>
                <a:lnTo>
                  <a:pt x="690380" y="139932"/>
                </a:lnTo>
                <a:lnTo>
                  <a:pt x="680552" y="129936"/>
                </a:lnTo>
                <a:close/>
              </a:path>
              <a:path w="3244215" h="1239520">
                <a:moveTo>
                  <a:pt x="694793" y="125938"/>
                </a:moveTo>
                <a:lnTo>
                  <a:pt x="680552" y="125938"/>
                </a:lnTo>
                <a:lnTo>
                  <a:pt x="680552" y="129936"/>
                </a:lnTo>
                <a:lnTo>
                  <a:pt x="690380" y="139932"/>
                </a:lnTo>
                <a:lnTo>
                  <a:pt x="690380" y="135933"/>
                </a:lnTo>
                <a:lnTo>
                  <a:pt x="685366" y="129936"/>
                </a:lnTo>
                <a:lnTo>
                  <a:pt x="694793" y="129936"/>
                </a:lnTo>
                <a:lnTo>
                  <a:pt x="694793" y="125938"/>
                </a:lnTo>
                <a:close/>
              </a:path>
              <a:path w="3244215" h="1239520">
                <a:moveTo>
                  <a:pt x="694793" y="129936"/>
                </a:moveTo>
                <a:lnTo>
                  <a:pt x="685366" y="129936"/>
                </a:lnTo>
                <a:lnTo>
                  <a:pt x="690380" y="135933"/>
                </a:lnTo>
                <a:lnTo>
                  <a:pt x="690380" y="139932"/>
                </a:lnTo>
                <a:lnTo>
                  <a:pt x="694793" y="139932"/>
                </a:lnTo>
                <a:lnTo>
                  <a:pt x="694793" y="129936"/>
                </a:lnTo>
                <a:close/>
              </a:path>
              <a:path w="3244215" h="1239520">
                <a:moveTo>
                  <a:pt x="158855" y="101950"/>
                </a:moveTo>
                <a:lnTo>
                  <a:pt x="149629" y="101950"/>
                </a:lnTo>
                <a:lnTo>
                  <a:pt x="144815" y="105948"/>
                </a:lnTo>
                <a:lnTo>
                  <a:pt x="144815" y="135933"/>
                </a:lnTo>
                <a:lnTo>
                  <a:pt x="149629" y="129936"/>
                </a:lnTo>
                <a:lnTo>
                  <a:pt x="168683" y="129936"/>
                </a:lnTo>
                <a:lnTo>
                  <a:pt x="168683" y="125938"/>
                </a:lnTo>
                <a:lnTo>
                  <a:pt x="154041" y="125938"/>
                </a:lnTo>
                <a:lnTo>
                  <a:pt x="156849" y="121940"/>
                </a:lnTo>
                <a:lnTo>
                  <a:pt x="154041" y="121940"/>
                </a:lnTo>
                <a:lnTo>
                  <a:pt x="154041" y="111945"/>
                </a:lnTo>
                <a:lnTo>
                  <a:pt x="158855" y="111945"/>
                </a:lnTo>
                <a:lnTo>
                  <a:pt x="158855" y="101950"/>
                </a:lnTo>
                <a:close/>
              </a:path>
              <a:path w="3244215" h="1239520">
                <a:moveTo>
                  <a:pt x="641841" y="111945"/>
                </a:moveTo>
                <a:lnTo>
                  <a:pt x="632013" y="115943"/>
                </a:lnTo>
                <a:lnTo>
                  <a:pt x="637027" y="121940"/>
                </a:lnTo>
                <a:lnTo>
                  <a:pt x="632013" y="121940"/>
                </a:lnTo>
                <a:lnTo>
                  <a:pt x="641841" y="135933"/>
                </a:lnTo>
                <a:lnTo>
                  <a:pt x="641841" y="129936"/>
                </a:lnTo>
                <a:lnTo>
                  <a:pt x="670724" y="129936"/>
                </a:lnTo>
                <a:lnTo>
                  <a:pt x="670724" y="125938"/>
                </a:lnTo>
                <a:lnTo>
                  <a:pt x="641841" y="125938"/>
                </a:lnTo>
                <a:lnTo>
                  <a:pt x="641841" y="111945"/>
                </a:lnTo>
                <a:close/>
              </a:path>
              <a:path w="3244215" h="1239520">
                <a:moveTo>
                  <a:pt x="670724" y="125938"/>
                </a:moveTo>
                <a:lnTo>
                  <a:pt x="670724" y="129936"/>
                </a:lnTo>
                <a:lnTo>
                  <a:pt x="675738" y="135933"/>
                </a:lnTo>
                <a:lnTo>
                  <a:pt x="680552" y="135933"/>
                </a:lnTo>
                <a:lnTo>
                  <a:pt x="670724" y="125938"/>
                </a:lnTo>
                <a:close/>
              </a:path>
              <a:path w="3244215" h="1239520">
                <a:moveTo>
                  <a:pt x="680552" y="125938"/>
                </a:moveTo>
                <a:lnTo>
                  <a:pt x="670724" y="125938"/>
                </a:lnTo>
                <a:lnTo>
                  <a:pt x="680552" y="135933"/>
                </a:lnTo>
                <a:lnTo>
                  <a:pt x="680552" y="125938"/>
                </a:lnTo>
                <a:close/>
              </a:path>
              <a:path w="3244215" h="1239520">
                <a:moveTo>
                  <a:pt x="163870" y="111945"/>
                </a:moveTo>
                <a:lnTo>
                  <a:pt x="154041" y="125938"/>
                </a:lnTo>
                <a:lnTo>
                  <a:pt x="168683" y="125938"/>
                </a:lnTo>
                <a:lnTo>
                  <a:pt x="168683" y="121940"/>
                </a:lnTo>
                <a:lnTo>
                  <a:pt x="158855" y="121940"/>
                </a:lnTo>
                <a:lnTo>
                  <a:pt x="163870" y="115943"/>
                </a:lnTo>
                <a:lnTo>
                  <a:pt x="163870" y="111945"/>
                </a:lnTo>
                <a:close/>
              </a:path>
              <a:path w="3244215" h="1239520">
                <a:moveTo>
                  <a:pt x="632013" y="121940"/>
                </a:moveTo>
                <a:lnTo>
                  <a:pt x="612958" y="121940"/>
                </a:lnTo>
                <a:lnTo>
                  <a:pt x="612958" y="125938"/>
                </a:lnTo>
                <a:lnTo>
                  <a:pt x="634821" y="125938"/>
                </a:lnTo>
                <a:lnTo>
                  <a:pt x="632013" y="121940"/>
                </a:lnTo>
                <a:close/>
              </a:path>
              <a:path w="3244215" h="1239520">
                <a:moveTo>
                  <a:pt x="646855" y="101950"/>
                </a:moveTo>
                <a:lnTo>
                  <a:pt x="627199" y="101950"/>
                </a:lnTo>
                <a:lnTo>
                  <a:pt x="627199" y="111945"/>
                </a:lnTo>
                <a:lnTo>
                  <a:pt x="641841" y="111945"/>
                </a:lnTo>
                <a:lnTo>
                  <a:pt x="641841" y="125938"/>
                </a:lnTo>
                <a:lnTo>
                  <a:pt x="651669" y="125938"/>
                </a:lnTo>
                <a:lnTo>
                  <a:pt x="651669" y="115943"/>
                </a:lnTo>
                <a:lnTo>
                  <a:pt x="657435" y="115943"/>
                </a:lnTo>
                <a:lnTo>
                  <a:pt x="651669" y="105948"/>
                </a:lnTo>
                <a:lnTo>
                  <a:pt x="646855" y="101950"/>
                </a:lnTo>
                <a:close/>
              </a:path>
              <a:path w="3244215" h="1239520">
                <a:moveTo>
                  <a:pt x="651669" y="115943"/>
                </a:moveTo>
                <a:lnTo>
                  <a:pt x="651669" y="125938"/>
                </a:lnTo>
                <a:lnTo>
                  <a:pt x="660895" y="121940"/>
                </a:lnTo>
                <a:lnTo>
                  <a:pt x="651669" y="115943"/>
                </a:lnTo>
                <a:close/>
              </a:path>
              <a:path w="3244215" h="1239520">
                <a:moveTo>
                  <a:pt x="685366" y="115943"/>
                </a:moveTo>
                <a:lnTo>
                  <a:pt x="657435" y="115943"/>
                </a:lnTo>
                <a:lnTo>
                  <a:pt x="660895" y="121940"/>
                </a:lnTo>
                <a:lnTo>
                  <a:pt x="651669" y="125938"/>
                </a:lnTo>
                <a:lnTo>
                  <a:pt x="690380" y="125938"/>
                </a:lnTo>
                <a:lnTo>
                  <a:pt x="690380" y="121940"/>
                </a:lnTo>
                <a:lnTo>
                  <a:pt x="685366" y="115943"/>
                </a:lnTo>
                <a:close/>
              </a:path>
              <a:path w="3244215" h="1239520">
                <a:moveTo>
                  <a:pt x="163870" y="111945"/>
                </a:moveTo>
                <a:lnTo>
                  <a:pt x="154041" y="111945"/>
                </a:lnTo>
                <a:lnTo>
                  <a:pt x="154041" y="121940"/>
                </a:lnTo>
                <a:lnTo>
                  <a:pt x="156849" y="121940"/>
                </a:lnTo>
                <a:lnTo>
                  <a:pt x="163870" y="111945"/>
                </a:lnTo>
                <a:close/>
              </a:path>
              <a:path w="3244215" h="1239520">
                <a:moveTo>
                  <a:pt x="168683" y="101950"/>
                </a:moveTo>
                <a:lnTo>
                  <a:pt x="158855" y="111945"/>
                </a:lnTo>
                <a:lnTo>
                  <a:pt x="163870" y="111945"/>
                </a:lnTo>
                <a:lnTo>
                  <a:pt x="163870" y="115943"/>
                </a:lnTo>
                <a:lnTo>
                  <a:pt x="158855" y="121940"/>
                </a:lnTo>
                <a:lnTo>
                  <a:pt x="168683" y="121940"/>
                </a:lnTo>
                <a:lnTo>
                  <a:pt x="168683" y="101950"/>
                </a:lnTo>
                <a:close/>
              </a:path>
              <a:path w="3244215" h="1239520">
                <a:moveTo>
                  <a:pt x="178512" y="87957"/>
                </a:moveTo>
                <a:lnTo>
                  <a:pt x="168683" y="101950"/>
                </a:lnTo>
                <a:lnTo>
                  <a:pt x="168683" y="121940"/>
                </a:lnTo>
                <a:lnTo>
                  <a:pt x="173698" y="121940"/>
                </a:lnTo>
                <a:lnTo>
                  <a:pt x="178512" y="115943"/>
                </a:lnTo>
                <a:lnTo>
                  <a:pt x="178512" y="111945"/>
                </a:lnTo>
                <a:lnTo>
                  <a:pt x="183325" y="111945"/>
                </a:lnTo>
                <a:lnTo>
                  <a:pt x="183325" y="97952"/>
                </a:lnTo>
                <a:lnTo>
                  <a:pt x="173698" y="97952"/>
                </a:lnTo>
                <a:lnTo>
                  <a:pt x="178512" y="91955"/>
                </a:lnTo>
                <a:lnTo>
                  <a:pt x="178512" y="87957"/>
                </a:lnTo>
                <a:close/>
              </a:path>
              <a:path w="3244215" h="1239520">
                <a:moveTo>
                  <a:pt x="603330" y="105948"/>
                </a:moveTo>
                <a:lnTo>
                  <a:pt x="603330" y="115943"/>
                </a:lnTo>
                <a:lnTo>
                  <a:pt x="608144" y="121940"/>
                </a:lnTo>
                <a:lnTo>
                  <a:pt x="637027" y="121940"/>
                </a:lnTo>
                <a:lnTo>
                  <a:pt x="632013" y="115943"/>
                </a:lnTo>
                <a:lnTo>
                  <a:pt x="612958" y="115943"/>
                </a:lnTo>
                <a:lnTo>
                  <a:pt x="612958" y="111945"/>
                </a:lnTo>
                <a:lnTo>
                  <a:pt x="608144" y="111945"/>
                </a:lnTo>
                <a:lnTo>
                  <a:pt x="603330" y="105948"/>
                </a:lnTo>
                <a:close/>
              </a:path>
              <a:path w="3244215" h="1239520">
                <a:moveTo>
                  <a:pt x="656483" y="115943"/>
                </a:moveTo>
                <a:lnTo>
                  <a:pt x="651669" y="115943"/>
                </a:lnTo>
                <a:lnTo>
                  <a:pt x="660895" y="121940"/>
                </a:lnTo>
                <a:lnTo>
                  <a:pt x="656483" y="115943"/>
                </a:lnTo>
                <a:close/>
              </a:path>
              <a:path w="3244215" h="1239520">
                <a:moveTo>
                  <a:pt x="657435" y="115943"/>
                </a:moveTo>
                <a:lnTo>
                  <a:pt x="656483" y="115943"/>
                </a:lnTo>
                <a:lnTo>
                  <a:pt x="660895" y="121940"/>
                </a:lnTo>
                <a:lnTo>
                  <a:pt x="657435" y="115943"/>
                </a:lnTo>
                <a:close/>
              </a:path>
              <a:path w="3244215" h="1239520">
                <a:moveTo>
                  <a:pt x="579261" y="91955"/>
                </a:moveTo>
                <a:lnTo>
                  <a:pt x="579261" y="105948"/>
                </a:lnTo>
                <a:lnTo>
                  <a:pt x="584075" y="111945"/>
                </a:lnTo>
                <a:lnTo>
                  <a:pt x="588488" y="111945"/>
                </a:lnTo>
                <a:lnTo>
                  <a:pt x="588488" y="115943"/>
                </a:lnTo>
                <a:lnTo>
                  <a:pt x="603330" y="115943"/>
                </a:lnTo>
                <a:lnTo>
                  <a:pt x="603330" y="101950"/>
                </a:lnTo>
                <a:lnTo>
                  <a:pt x="588488" y="101950"/>
                </a:lnTo>
                <a:lnTo>
                  <a:pt x="588488" y="97952"/>
                </a:lnTo>
                <a:lnTo>
                  <a:pt x="584075" y="97952"/>
                </a:lnTo>
                <a:lnTo>
                  <a:pt x="579261" y="91955"/>
                </a:lnTo>
                <a:close/>
              </a:path>
              <a:path w="3244215" h="1239520">
                <a:moveTo>
                  <a:pt x="612958" y="101950"/>
                </a:moveTo>
                <a:lnTo>
                  <a:pt x="612958" y="115943"/>
                </a:lnTo>
                <a:lnTo>
                  <a:pt x="632013" y="115943"/>
                </a:lnTo>
                <a:lnTo>
                  <a:pt x="641841" y="111945"/>
                </a:lnTo>
                <a:lnTo>
                  <a:pt x="622786" y="111945"/>
                </a:lnTo>
                <a:lnTo>
                  <a:pt x="612958" y="101950"/>
                </a:lnTo>
                <a:close/>
              </a:path>
              <a:path w="3244215" h="1239520">
                <a:moveTo>
                  <a:pt x="168683" y="101950"/>
                </a:moveTo>
                <a:lnTo>
                  <a:pt x="163870" y="101950"/>
                </a:lnTo>
                <a:lnTo>
                  <a:pt x="158855" y="105948"/>
                </a:lnTo>
                <a:lnTo>
                  <a:pt x="158855" y="111945"/>
                </a:lnTo>
                <a:lnTo>
                  <a:pt x="168683" y="101950"/>
                </a:lnTo>
                <a:close/>
              </a:path>
              <a:path w="3244215" h="1239520">
                <a:moveTo>
                  <a:pt x="603330" y="101950"/>
                </a:moveTo>
                <a:lnTo>
                  <a:pt x="603330" y="105948"/>
                </a:lnTo>
                <a:lnTo>
                  <a:pt x="608144" y="111945"/>
                </a:lnTo>
                <a:lnTo>
                  <a:pt x="612958" y="111945"/>
                </a:lnTo>
                <a:lnTo>
                  <a:pt x="603330" y="101950"/>
                </a:lnTo>
                <a:close/>
              </a:path>
              <a:path w="3244215" h="1239520">
                <a:moveTo>
                  <a:pt x="617972" y="91955"/>
                </a:moveTo>
                <a:lnTo>
                  <a:pt x="603330" y="91955"/>
                </a:lnTo>
                <a:lnTo>
                  <a:pt x="603330" y="101950"/>
                </a:lnTo>
                <a:lnTo>
                  <a:pt x="612958" y="111945"/>
                </a:lnTo>
                <a:lnTo>
                  <a:pt x="612958" y="101950"/>
                </a:lnTo>
                <a:lnTo>
                  <a:pt x="622786" y="101950"/>
                </a:lnTo>
                <a:lnTo>
                  <a:pt x="622786" y="97952"/>
                </a:lnTo>
                <a:lnTo>
                  <a:pt x="617972" y="91955"/>
                </a:lnTo>
                <a:close/>
              </a:path>
              <a:path w="3244215" h="1239520">
                <a:moveTo>
                  <a:pt x="617972" y="101950"/>
                </a:moveTo>
                <a:lnTo>
                  <a:pt x="612958" y="101950"/>
                </a:lnTo>
                <a:lnTo>
                  <a:pt x="622786" y="111945"/>
                </a:lnTo>
                <a:lnTo>
                  <a:pt x="622786" y="105948"/>
                </a:lnTo>
                <a:lnTo>
                  <a:pt x="617972" y="101950"/>
                </a:lnTo>
                <a:close/>
              </a:path>
              <a:path w="3244215" h="1239520">
                <a:moveTo>
                  <a:pt x="627199" y="101950"/>
                </a:moveTo>
                <a:lnTo>
                  <a:pt x="617972" y="101950"/>
                </a:lnTo>
                <a:lnTo>
                  <a:pt x="622786" y="105948"/>
                </a:lnTo>
                <a:lnTo>
                  <a:pt x="622786" y="111945"/>
                </a:lnTo>
                <a:lnTo>
                  <a:pt x="627199" y="111945"/>
                </a:lnTo>
                <a:lnTo>
                  <a:pt x="627199" y="101950"/>
                </a:lnTo>
                <a:close/>
              </a:path>
              <a:path w="3244215" h="1239520">
                <a:moveTo>
                  <a:pt x="173698" y="77962"/>
                </a:moveTo>
                <a:lnTo>
                  <a:pt x="163870" y="77962"/>
                </a:lnTo>
                <a:lnTo>
                  <a:pt x="158855" y="81960"/>
                </a:lnTo>
                <a:lnTo>
                  <a:pt x="158855" y="105948"/>
                </a:lnTo>
                <a:lnTo>
                  <a:pt x="163870" y="101950"/>
                </a:lnTo>
                <a:lnTo>
                  <a:pt x="168683" y="101950"/>
                </a:lnTo>
                <a:lnTo>
                  <a:pt x="171491" y="97952"/>
                </a:lnTo>
                <a:lnTo>
                  <a:pt x="168683" y="97952"/>
                </a:lnTo>
                <a:lnTo>
                  <a:pt x="168683" y="87957"/>
                </a:lnTo>
                <a:lnTo>
                  <a:pt x="173698" y="87957"/>
                </a:lnTo>
                <a:lnTo>
                  <a:pt x="173698" y="77962"/>
                </a:lnTo>
                <a:close/>
              </a:path>
              <a:path w="3244215" h="1239520">
                <a:moveTo>
                  <a:pt x="550378" y="77962"/>
                </a:moveTo>
                <a:lnTo>
                  <a:pt x="550378" y="91955"/>
                </a:lnTo>
                <a:lnTo>
                  <a:pt x="554791" y="97952"/>
                </a:lnTo>
                <a:lnTo>
                  <a:pt x="559605" y="97952"/>
                </a:lnTo>
                <a:lnTo>
                  <a:pt x="559605" y="101950"/>
                </a:lnTo>
                <a:lnTo>
                  <a:pt x="579261" y="101950"/>
                </a:lnTo>
                <a:lnTo>
                  <a:pt x="579261" y="87957"/>
                </a:lnTo>
                <a:lnTo>
                  <a:pt x="559605" y="87957"/>
                </a:lnTo>
                <a:lnTo>
                  <a:pt x="559605" y="81960"/>
                </a:lnTo>
                <a:lnTo>
                  <a:pt x="554791" y="81960"/>
                </a:lnTo>
                <a:lnTo>
                  <a:pt x="550378" y="77962"/>
                </a:lnTo>
                <a:close/>
              </a:path>
              <a:path w="3244215" h="1239520">
                <a:moveTo>
                  <a:pt x="588488" y="91955"/>
                </a:moveTo>
                <a:lnTo>
                  <a:pt x="588488" y="101950"/>
                </a:lnTo>
                <a:lnTo>
                  <a:pt x="598316" y="101950"/>
                </a:lnTo>
                <a:lnTo>
                  <a:pt x="588488" y="91955"/>
                </a:lnTo>
                <a:close/>
              </a:path>
              <a:path w="3244215" h="1239520">
                <a:moveTo>
                  <a:pt x="603330" y="87957"/>
                </a:moveTo>
                <a:lnTo>
                  <a:pt x="588488" y="87957"/>
                </a:lnTo>
                <a:lnTo>
                  <a:pt x="588488" y="91955"/>
                </a:lnTo>
                <a:lnTo>
                  <a:pt x="598316" y="101950"/>
                </a:lnTo>
                <a:lnTo>
                  <a:pt x="598316" y="97952"/>
                </a:lnTo>
                <a:lnTo>
                  <a:pt x="593502" y="91955"/>
                </a:lnTo>
                <a:lnTo>
                  <a:pt x="603330" y="91955"/>
                </a:lnTo>
                <a:lnTo>
                  <a:pt x="603330" y="87957"/>
                </a:lnTo>
                <a:close/>
              </a:path>
              <a:path w="3244215" h="1239520">
                <a:moveTo>
                  <a:pt x="603330" y="91955"/>
                </a:moveTo>
                <a:lnTo>
                  <a:pt x="593502" y="91955"/>
                </a:lnTo>
                <a:lnTo>
                  <a:pt x="598316" y="97952"/>
                </a:lnTo>
                <a:lnTo>
                  <a:pt x="598316" y="101950"/>
                </a:lnTo>
                <a:lnTo>
                  <a:pt x="603330" y="101950"/>
                </a:lnTo>
                <a:lnTo>
                  <a:pt x="603330" y="91955"/>
                </a:lnTo>
                <a:close/>
              </a:path>
              <a:path w="3244215" h="1239520">
                <a:moveTo>
                  <a:pt x="178512" y="87957"/>
                </a:moveTo>
                <a:lnTo>
                  <a:pt x="168683" y="87957"/>
                </a:lnTo>
                <a:lnTo>
                  <a:pt x="168683" y="97952"/>
                </a:lnTo>
                <a:lnTo>
                  <a:pt x="171491" y="97952"/>
                </a:lnTo>
                <a:lnTo>
                  <a:pt x="178512" y="87957"/>
                </a:lnTo>
                <a:close/>
              </a:path>
              <a:path w="3244215" h="1239520">
                <a:moveTo>
                  <a:pt x="183325" y="77962"/>
                </a:moveTo>
                <a:lnTo>
                  <a:pt x="173698" y="87957"/>
                </a:lnTo>
                <a:lnTo>
                  <a:pt x="178512" y="87957"/>
                </a:lnTo>
                <a:lnTo>
                  <a:pt x="178512" y="91955"/>
                </a:lnTo>
                <a:lnTo>
                  <a:pt x="173698" y="97952"/>
                </a:lnTo>
                <a:lnTo>
                  <a:pt x="183325" y="97952"/>
                </a:lnTo>
                <a:lnTo>
                  <a:pt x="183325" y="77962"/>
                </a:lnTo>
                <a:close/>
              </a:path>
              <a:path w="3244215" h="1239520">
                <a:moveTo>
                  <a:pt x="192752" y="71965"/>
                </a:moveTo>
                <a:lnTo>
                  <a:pt x="183325" y="87957"/>
                </a:lnTo>
                <a:lnTo>
                  <a:pt x="183325" y="97952"/>
                </a:lnTo>
                <a:lnTo>
                  <a:pt x="188340" y="97952"/>
                </a:lnTo>
                <a:lnTo>
                  <a:pt x="192752" y="91955"/>
                </a:lnTo>
                <a:lnTo>
                  <a:pt x="192752" y="81960"/>
                </a:lnTo>
                <a:lnTo>
                  <a:pt x="188340" y="81960"/>
                </a:lnTo>
                <a:lnTo>
                  <a:pt x="192752" y="77962"/>
                </a:lnTo>
                <a:lnTo>
                  <a:pt x="192752" y="71965"/>
                </a:lnTo>
                <a:close/>
              </a:path>
              <a:path w="3244215" h="1239520">
                <a:moveTo>
                  <a:pt x="579261" y="87957"/>
                </a:moveTo>
                <a:lnTo>
                  <a:pt x="579261" y="91955"/>
                </a:lnTo>
                <a:lnTo>
                  <a:pt x="584075" y="97952"/>
                </a:lnTo>
                <a:lnTo>
                  <a:pt x="588488" y="97952"/>
                </a:lnTo>
                <a:lnTo>
                  <a:pt x="579261" y="87957"/>
                </a:lnTo>
                <a:close/>
              </a:path>
              <a:path w="3244215" h="1239520">
                <a:moveTo>
                  <a:pt x="588488" y="87957"/>
                </a:moveTo>
                <a:lnTo>
                  <a:pt x="579261" y="87957"/>
                </a:lnTo>
                <a:lnTo>
                  <a:pt x="588488" y="97952"/>
                </a:lnTo>
                <a:lnTo>
                  <a:pt x="588488" y="87957"/>
                </a:lnTo>
                <a:close/>
              </a:path>
              <a:path w="3244215" h="1239520">
                <a:moveTo>
                  <a:pt x="183325" y="77962"/>
                </a:moveTo>
                <a:lnTo>
                  <a:pt x="178512" y="77962"/>
                </a:lnTo>
                <a:lnTo>
                  <a:pt x="173698" y="81960"/>
                </a:lnTo>
                <a:lnTo>
                  <a:pt x="173698" y="87957"/>
                </a:lnTo>
                <a:lnTo>
                  <a:pt x="183325" y="77962"/>
                </a:lnTo>
                <a:close/>
              </a:path>
              <a:path w="3244215" h="1239520">
                <a:moveTo>
                  <a:pt x="192752" y="63968"/>
                </a:moveTo>
                <a:lnTo>
                  <a:pt x="183325" y="71965"/>
                </a:lnTo>
                <a:lnTo>
                  <a:pt x="183325" y="87957"/>
                </a:lnTo>
                <a:lnTo>
                  <a:pt x="192752" y="71965"/>
                </a:lnTo>
                <a:lnTo>
                  <a:pt x="192752" y="63968"/>
                </a:lnTo>
                <a:close/>
              </a:path>
              <a:path w="3244215" h="1239520">
                <a:moveTo>
                  <a:pt x="202581" y="63968"/>
                </a:moveTo>
                <a:lnTo>
                  <a:pt x="192752" y="77962"/>
                </a:lnTo>
                <a:lnTo>
                  <a:pt x="188340" y="81960"/>
                </a:lnTo>
                <a:lnTo>
                  <a:pt x="192752" y="81960"/>
                </a:lnTo>
                <a:lnTo>
                  <a:pt x="192752" y="87957"/>
                </a:lnTo>
                <a:lnTo>
                  <a:pt x="197566" y="87957"/>
                </a:lnTo>
                <a:lnTo>
                  <a:pt x="197566" y="71965"/>
                </a:lnTo>
                <a:lnTo>
                  <a:pt x="202581" y="67966"/>
                </a:lnTo>
                <a:lnTo>
                  <a:pt x="202581" y="63968"/>
                </a:lnTo>
                <a:close/>
              </a:path>
              <a:path w="3244215" h="1239520">
                <a:moveTo>
                  <a:pt x="525908" y="67966"/>
                </a:moveTo>
                <a:lnTo>
                  <a:pt x="525908" y="77962"/>
                </a:lnTo>
                <a:lnTo>
                  <a:pt x="530923" y="81960"/>
                </a:lnTo>
                <a:lnTo>
                  <a:pt x="535736" y="81960"/>
                </a:lnTo>
                <a:lnTo>
                  <a:pt x="535736" y="87957"/>
                </a:lnTo>
                <a:lnTo>
                  <a:pt x="550378" y="87957"/>
                </a:lnTo>
                <a:lnTo>
                  <a:pt x="550378" y="77962"/>
                </a:lnTo>
                <a:lnTo>
                  <a:pt x="535736" y="77962"/>
                </a:lnTo>
                <a:lnTo>
                  <a:pt x="535736" y="71965"/>
                </a:lnTo>
                <a:lnTo>
                  <a:pt x="530923" y="71965"/>
                </a:lnTo>
                <a:lnTo>
                  <a:pt x="525908" y="67966"/>
                </a:lnTo>
                <a:close/>
              </a:path>
              <a:path w="3244215" h="1239520">
                <a:moveTo>
                  <a:pt x="559605" y="77962"/>
                </a:moveTo>
                <a:lnTo>
                  <a:pt x="559605" y="87957"/>
                </a:lnTo>
                <a:lnTo>
                  <a:pt x="569433" y="87957"/>
                </a:lnTo>
                <a:lnTo>
                  <a:pt x="559605" y="77962"/>
                </a:lnTo>
                <a:close/>
              </a:path>
              <a:path w="3244215" h="1239520">
                <a:moveTo>
                  <a:pt x="574447" y="71965"/>
                </a:moveTo>
                <a:lnTo>
                  <a:pt x="559605" y="71965"/>
                </a:lnTo>
                <a:lnTo>
                  <a:pt x="559605" y="77962"/>
                </a:lnTo>
                <a:lnTo>
                  <a:pt x="569433" y="87957"/>
                </a:lnTo>
                <a:lnTo>
                  <a:pt x="569433" y="81960"/>
                </a:lnTo>
                <a:lnTo>
                  <a:pt x="564619" y="77962"/>
                </a:lnTo>
                <a:lnTo>
                  <a:pt x="574447" y="77962"/>
                </a:lnTo>
                <a:lnTo>
                  <a:pt x="574447" y="71965"/>
                </a:lnTo>
                <a:close/>
              </a:path>
              <a:path w="3244215" h="1239520">
                <a:moveTo>
                  <a:pt x="574447" y="77962"/>
                </a:moveTo>
                <a:lnTo>
                  <a:pt x="564619" y="77962"/>
                </a:lnTo>
                <a:lnTo>
                  <a:pt x="569433" y="81960"/>
                </a:lnTo>
                <a:lnTo>
                  <a:pt x="569433" y="87957"/>
                </a:lnTo>
                <a:lnTo>
                  <a:pt x="574447" y="87957"/>
                </a:lnTo>
                <a:lnTo>
                  <a:pt x="574447" y="77962"/>
                </a:lnTo>
                <a:close/>
              </a:path>
              <a:path w="3244215" h="1239520">
                <a:moveTo>
                  <a:pt x="593502" y="77962"/>
                </a:moveTo>
                <a:lnTo>
                  <a:pt x="574447" y="77962"/>
                </a:lnTo>
                <a:lnTo>
                  <a:pt x="574447" y="87957"/>
                </a:lnTo>
                <a:lnTo>
                  <a:pt x="598316" y="87957"/>
                </a:lnTo>
                <a:lnTo>
                  <a:pt x="598316" y="81960"/>
                </a:lnTo>
                <a:lnTo>
                  <a:pt x="593502" y="77962"/>
                </a:lnTo>
                <a:close/>
              </a:path>
              <a:path w="3244215" h="1239520">
                <a:moveTo>
                  <a:pt x="183325" y="63968"/>
                </a:moveTo>
                <a:lnTo>
                  <a:pt x="178512" y="63968"/>
                </a:lnTo>
                <a:lnTo>
                  <a:pt x="173698" y="67966"/>
                </a:lnTo>
                <a:lnTo>
                  <a:pt x="173698" y="81960"/>
                </a:lnTo>
                <a:lnTo>
                  <a:pt x="178512" y="77962"/>
                </a:lnTo>
                <a:lnTo>
                  <a:pt x="183325" y="77962"/>
                </a:lnTo>
                <a:lnTo>
                  <a:pt x="183325" y="63968"/>
                </a:lnTo>
                <a:close/>
              </a:path>
              <a:path w="3244215" h="1239520">
                <a:moveTo>
                  <a:pt x="207394" y="53973"/>
                </a:moveTo>
                <a:lnTo>
                  <a:pt x="197566" y="63968"/>
                </a:lnTo>
                <a:lnTo>
                  <a:pt x="202581" y="63968"/>
                </a:lnTo>
                <a:lnTo>
                  <a:pt x="202581" y="67966"/>
                </a:lnTo>
                <a:lnTo>
                  <a:pt x="197566" y="71965"/>
                </a:lnTo>
                <a:lnTo>
                  <a:pt x="197566" y="81960"/>
                </a:lnTo>
                <a:lnTo>
                  <a:pt x="202581" y="77962"/>
                </a:lnTo>
                <a:lnTo>
                  <a:pt x="202581" y="71965"/>
                </a:lnTo>
                <a:lnTo>
                  <a:pt x="207394" y="71965"/>
                </a:lnTo>
                <a:lnTo>
                  <a:pt x="207394" y="53973"/>
                </a:lnTo>
                <a:close/>
              </a:path>
              <a:path w="3244215" h="1239520">
                <a:moveTo>
                  <a:pt x="550378" y="71965"/>
                </a:moveTo>
                <a:lnTo>
                  <a:pt x="550378" y="77962"/>
                </a:lnTo>
                <a:lnTo>
                  <a:pt x="554791" y="81960"/>
                </a:lnTo>
                <a:lnTo>
                  <a:pt x="559605" y="81960"/>
                </a:lnTo>
                <a:lnTo>
                  <a:pt x="550378" y="71965"/>
                </a:lnTo>
                <a:close/>
              </a:path>
              <a:path w="3244215" h="1239520">
                <a:moveTo>
                  <a:pt x="564619" y="63968"/>
                </a:moveTo>
                <a:lnTo>
                  <a:pt x="550378" y="63968"/>
                </a:lnTo>
                <a:lnTo>
                  <a:pt x="550378" y="71965"/>
                </a:lnTo>
                <a:lnTo>
                  <a:pt x="559605" y="81960"/>
                </a:lnTo>
                <a:lnTo>
                  <a:pt x="559605" y="71965"/>
                </a:lnTo>
                <a:lnTo>
                  <a:pt x="569433" y="71965"/>
                </a:lnTo>
                <a:lnTo>
                  <a:pt x="569433" y="67966"/>
                </a:lnTo>
                <a:lnTo>
                  <a:pt x="564619" y="63968"/>
                </a:lnTo>
                <a:close/>
              </a:path>
              <a:path w="3244215" h="1239520">
                <a:moveTo>
                  <a:pt x="202581" y="63968"/>
                </a:moveTo>
                <a:lnTo>
                  <a:pt x="192752" y="63968"/>
                </a:lnTo>
                <a:lnTo>
                  <a:pt x="192752" y="77962"/>
                </a:lnTo>
                <a:lnTo>
                  <a:pt x="202581" y="63968"/>
                </a:lnTo>
                <a:close/>
              </a:path>
              <a:path w="3244215" h="1239520">
                <a:moveTo>
                  <a:pt x="207394" y="71965"/>
                </a:moveTo>
                <a:lnTo>
                  <a:pt x="202581" y="71965"/>
                </a:lnTo>
                <a:lnTo>
                  <a:pt x="202581" y="77962"/>
                </a:lnTo>
                <a:lnTo>
                  <a:pt x="207394" y="77962"/>
                </a:lnTo>
                <a:lnTo>
                  <a:pt x="207394" y="71965"/>
                </a:lnTo>
                <a:close/>
              </a:path>
              <a:path w="3244215" h="1239520">
                <a:moveTo>
                  <a:pt x="487197" y="53973"/>
                </a:moveTo>
                <a:lnTo>
                  <a:pt x="487197" y="67966"/>
                </a:lnTo>
                <a:lnTo>
                  <a:pt x="492211" y="71965"/>
                </a:lnTo>
                <a:lnTo>
                  <a:pt x="497025" y="71965"/>
                </a:lnTo>
                <a:lnTo>
                  <a:pt x="497025" y="77962"/>
                </a:lnTo>
                <a:lnTo>
                  <a:pt x="525908" y="77962"/>
                </a:lnTo>
                <a:lnTo>
                  <a:pt x="525908" y="63968"/>
                </a:lnTo>
                <a:lnTo>
                  <a:pt x="497025" y="63968"/>
                </a:lnTo>
                <a:lnTo>
                  <a:pt x="497025" y="57971"/>
                </a:lnTo>
                <a:lnTo>
                  <a:pt x="492211" y="57971"/>
                </a:lnTo>
                <a:lnTo>
                  <a:pt x="487197" y="53973"/>
                </a:lnTo>
                <a:close/>
              </a:path>
              <a:path w="3244215" h="1239520">
                <a:moveTo>
                  <a:pt x="535736" y="63968"/>
                </a:moveTo>
                <a:lnTo>
                  <a:pt x="535736" y="77962"/>
                </a:lnTo>
                <a:lnTo>
                  <a:pt x="550378" y="77962"/>
                </a:lnTo>
                <a:lnTo>
                  <a:pt x="550378" y="71965"/>
                </a:lnTo>
                <a:lnTo>
                  <a:pt x="545565" y="71965"/>
                </a:lnTo>
                <a:lnTo>
                  <a:pt x="535736" y="63968"/>
                </a:lnTo>
                <a:close/>
              </a:path>
              <a:path w="3244215" h="1239520">
                <a:moveTo>
                  <a:pt x="192752" y="63968"/>
                </a:moveTo>
                <a:lnTo>
                  <a:pt x="188340" y="63968"/>
                </a:lnTo>
                <a:lnTo>
                  <a:pt x="183325" y="67966"/>
                </a:lnTo>
                <a:lnTo>
                  <a:pt x="183325" y="71965"/>
                </a:lnTo>
                <a:lnTo>
                  <a:pt x="192752" y="63968"/>
                </a:lnTo>
                <a:close/>
              </a:path>
              <a:path w="3244215" h="1239520">
                <a:moveTo>
                  <a:pt x="217223" y="47976"/>
                </a:moveTo>
                <a:lnTo>
                  <a:pt x="207394" y="63968"/>
                </a:lnTo>
                <a:lnTo>
                  <a:pt x="207394" y="71965"/>
                </a:lnTo>
                <a:lnTo>
                  <a:pt x="212208" y="71965"/>
                </a:lnTo>
                <a:lnTo>
                  <a:pt x="217223" y="67966"/>
                </a:lnTo>
                <a:lnTo>
                  <a:pt x="217223" y="63968"/>
                </a:lnTo>
                <a:lnTo>
                  <a:pt x="222036" y="63968"/>
                </a:lnTo>
                <a:lnTo>
                  <a:pt x="222036" y="57971"/>
                </a:lnTo>
                <a:lnTo>
                  <a:pt x="212208" y="57971"/>
                </a:lnTo>
                <a:lnTo>
                  <a:pt x="217223" y="53973"/>
                </a:lnTo>
                <a:lnTo>
                  <a:pt x="217223" y="47976"/>
                </a:lnTo>
                <a:close/>
              </a:path>
              <a:path w="3244215" h="1239520">
                <a:moveTo>
                  <a:pt x="525908" y="63968"/>
                </a:moveTo>
                <a:lnTo>
                  <a:pt x="525908" y="67966"/>
                </a:lnTo>
                <a:lnTo>
                  <a:pt x="530923" y="71965"/>
                </a:lnTo>
                <a:lnTo>
                  <a:pt x="535736" y="71965"/>
                </a:lnTo>
                <a:lnTo>
                  <a:pt x="525908" y="63968"/>
                </a:lnTo>
                <a:close/>
              </a:path>
              <a:path w="3244215" h="1239520">
                <a:moveTo>
                  <a:pt x="535736" y="63968"/>
                </a:moveTo>
                <a:lnTo>
                  <a:pt x="525908" y="63968"/>
                </a:lnTo>
                <a:lnTo>
                  <a:pt x="535736" y="71965"/>
                </a:lnTo>
                <a:lnTo>
                  <a:pt x="535736" y="63968"/>
                </a:lnTo>
                <a:close/>
              </a:path>
              <a:path w="3244215" h="1239520">
                <a:moveTo>
                  <a:pt x="540550" y="63968"/>
                </a:moveTo>
                <a:lnTo>
                  <a:pt x="535736" y="63968"/>
                </a:lnTo>
                <a:lnTo>
                  <a:pt x="545565" y="71965"/>
                </a:lnTo>
                <a:lnTo>
                  <a:pt x="545565" y="67966"/>
                </a:lnTo>
                <a:lnTo>
                  <a:pt x="540550" y="63968"/>
                </a:lnTo>
                <a:close/>
              </a:path>
              <a:path w="3244215" h="1239520">
                <a:moveTo>
                  <a:pt x="550378" y="63968"/>
                </a:moveTo>
                <a:lnTo>
                  <a:pt x="540550" y="63968"/>
                </a:lnTo>
                <a:lnTo>
                  <a:pt x="545565" y="67966"/>
                </a:lnTo>
                <a:lnTo>
                  <a:pt x="545565" y="71965"/>
                </a:lnTo>
                <a:lnTo>
                  <a:pt x="550378" y="71965"/>
                </a:lnTo>
                <a:lnTo>
                  <a:pt x="550378" y="63968"/>
                </a:lnTo>
                <a:close/>
              </a:path>
              <a:path w="3244215" h="1239520">
                <a:moveTo>
                  <a:pt x="197566" y="53973"/>
                </a:moveTo>
                <a:lnTo>
                  <a:pt x="188340" y="53973"/>
                </a:lnTo>
                <a:lnTo>
                  <a:pt x="183325" y="57971"/>
                </a:lnTo>
                <a:lnTo>
                  <a:pt x="183325" y="67966"/>
                </a:lnTo>
                <a:lnTo>
                  <a:pt x="188340" y="63968"/>
                </a:lnTo>
                <a:lnTo>
                  <a:pt x="197566" y="63968"/>
                </a:lnTo>
                <a:lnTo>
                  <a:pt x="197566" y="53973"/>
                </a:lnTo>
                <a:close/>
              </a:path>
              <a:path w="3244215" h="1239520">
                <a:moveTo>
                  <a:pt x="207394" y="53973"/>
                </a:moveTo>
                <a:lnTo>
                  <a:pt x="202581" y="53973"/>
                </a:lnTo>
                <a:lnTo>
                  <a:pt x="197566" y="57971"/>
                </a:lnTo>
                <a:lnTo>
                  <a:pt x="197566" y="63968"/>
                </a:lnTo>
                <a:lnTo>
                  <a:pt x="207394" y="53973"/>
                </a:lnTo>
                <a:close/>
              </a:path>
              <a:path w="3244215" h="1239520">
                <a:moveTo>
                  <a:pt x="217223" y="47976"/>
                </a:moveTo>
                <a:lnTo>
                  <a:pt x="207394" y="47976"/>
                </a:lnTo>
                <a:lnTo>
                  <a:pt x="207394" y="63968"/>
                </a:lnTo>
                <a:lnTo>
                  <a:pt x="217223" y="47976"/>
                </a:lnTo>
                <a:close/>
              </a:path>
              <a:path w="3244215" h="1239520">
                <a:moveTo>
                  <a:pt x="458314" y="39980"/>
                </a:moveTo>
                <a:lnTo>
                  <a:pt x="458314" y="53973"/>
                </a:lnTo>
                <a:lnTo>
                  <a:pt x="463329" y="57971"/>
                </a:lnTo>
                <a:lnTo>
                  <a:pt x="468142" y="57971"/>
                </a:lnTo>
                <a:lnTo>
                  <a:pt x="468142" y="63968"/>
                </a:lnTo>
                <a:lnTo>
                  <a:pt x="487197" y="63968"/>
                </a:lnTo>
                <a:lnTo>
                  <a:pt x="487197" y="47976"/>
                </a:lnTo>
                <a:lnTo>
                  <a:pt x="468142" y="47976"/>
                </a:lnTo>
                <a:lnTo>
                  <a:pt x="468142" y="43978"/>
                </a:lnTo>
                <a:lnTo>
                  <a:pt x="463329" y="43978"/>
                </a:lnTo>
                <a:lnTo>
                  <a:pt x="458314" y="39980"/>
                </a:lnTo>
                <a:close/>
              </a:path>
              <a:path w="3244215" h="1239520">
                <a:moveTo>
                  <a:pt x="497025" y="53973"/>
                </a:moveTo>
                <a:lnTo>
                  <a:pt x="497025" y="63968"/>
                </a:lnTo>
                <a:lnTo>
                  <a:pt x="506853" y="63968"/>
                </a:lnTo>
                <a:lnTo>
                  <a:pt x="497025" y="53973"/>
                </a:lnTo>
                <a:close/>
              </a:path>
              <a:path w="3244215" h="1239520">
                <a:moveTo>
                  <a:pt x="511667" y="47976"/>
                </a:moveTo>
                <a:lnTo>
                  <a:pt x="497025" y="47976"/>
                </a:lnTo>
                <a:lnTo>
                  <a:pt x="497025" y="53973"/>
                </a:lnTo>
                <a:lnTo>
                  <a:pt x="506853" y="63968"/>
                </a:lnTo>
                <a:lnTo>
                  <a:pt x="506853" y="57971"/>
                </a:lnTo>
                <a:lnTo>
                  <a:pt x="502040" y="53973"/>
                </a:lnTo>
                <a:lnTo>
                  <a:pt x="511667" y="53973"/>
                </a:lnTo>
                <a:lnTo>
                  <a:pt x="511667" y="47976"/>
                </a:lnTo>
                <a:close/>
              </a:path>
              <a:path w="3244215" h="1239520">
                <a:moveTo>
                  <a:pt x="511667" y="53973"/>
                </a:moveTo>
                <a:lnTo>
                  <a:pt x="502040" y="53973"/>
                </a:lnTo>
                <a:lnTo>
                  <a:pt x="506853" y="57971"/>
                </a:lnTo>
                <a:lnTo>
                  <a:pt x="506853" y="63968"/>
                </a:lnTo>
                <a:lnTo>
                  <a:pt x="511667" y="63968"/>
                </a:lnTo>
                <a:lnTo>
                  <a:pt x="511667" y="53973"/>
                </a:lnTo>
                <a:close/>
              </a:path>
              <a:path w="3244215" h="1239520">
                <a:moveTo>
                  <a:pt x="540550" y="53973"/>
                </a:moveTo>
                <a:lnTo>
                  <a:pt x="511667" y="53973"/>
                </a:lnTo>
                <a:lnTo>
                  <a:pt x="511667" y="63968"/>
                </a:lnTo>
                <a:lnTo>
                  <a:pt x="545565" y="63968"/>
                </a:lnTo>
                <a:lnTo>
                  <a:pt x="545565" y="57971"/>
                </a:lnTo>
                <a:lnTo>
                  <a:pt x="540550" y="53973"/>
                </a:lnTo>
                <a:close/>
              </a:path>
              <a:path w="3244215" h="1239520">
                <a:moveTo>
                  <a:pt x="212208" y="39980"/>
                </a:moveTo>
                <a:lnTo>
                  <a:pt x="202581" y="39980"/>
                </a:lnTo>
                <a:lnTo>
                  <a:pt x="197566" y="43978"/>
                </a:lnTo>
                <a:lnTo>
                  <a:pt x="197566" y="57971"/>
                </a:lnTo>
                <a:lnTo>
                  <a:pt x="202581" y="53973"/>
                </a:lnTo>
                <a:lnTo>
                  <a:pt x="207394" y="53973"/>
                </a:lnTo>
                <a:lnTo>
                  <a:pt x="207394" y="47976"/>
                </a:lnTo>
                <a:lnTo>
                  <a:pt x="212208" y="47976"/>
                </a:lnTo>
                <a:lnTo>
                  <a:pt x="212208" y="39980"/>
                </a:lnTo>
                <a:close/>
              </a:path>
              <a:path w="3244215" h="1239520">
                <a:moveTo>
                  <a:pt x="222036" y="39980"/>
                </a:moveTo>
                <a:lnTo>
                  <a:pt x="212208" y="47976"/>
                </a:lnTo>
                <a:lnTo>
                  <a:pt x="217223" y="47976"/>
                </a:lnTo>
                <a:lnTo>
                  <a:pt x="217223" y="53973"/>
                </a:lnTo>
                <a:lnTo>
                  <a:pt x="212208" y="57971"/>
                </a:lnTo>
                <a:lnTo>
                  <a:pt x="222036" y="57971"/>
                </a:lnTo>
                <a:lnTo>
                  <a:pt x="222036" y="39980"/>
                </a:lnTo>
                <a:close/>
              </a:path>
              <a:path w="3244215" h="1239520">
                <a:moveTo>
                  <a:pt x="231263" y="33983"/>
                </a:moveTo>
                <a:lnTo>
                  <a:pt x="222036" y="47976"/>
                </a:lnTo>
                <a:lnTo>
                  <a:pt x="222036" y="57971"/>
                </a:lnTo>
                <a:lnTo>
                  <a:pt x="226449" y="57971"/>
                </a:lnTo>
                <a:lnTo>
                  <a:pt x="231263" y="53973"/>
                </a:lnTo>
                <a:lnTo>
                  <a:pt x="231263" y="47976"/>
                </a:lnTo>
                <a:lnTo>
                  <a:pt x="236277" y="47976"/>
                </a:lnTo>
                <a:lnTo>
                  <a:pt x="236277" y="43978"/>
                </a:lnTo>
                <a:lnTo>
                  <a:pt x="226449" y="43978"/>
                </a:lnTo>
                <a:lnTo>
                  <a:pt x="231263" y="39980"/>
                </a:lnTo>
                <a:lnTo>
                  <a:pt x="231263" y="33983"/>
                </a:lnTo>
                <a:close/>
              </a:path>
              <a:path w="3244215" h="1239520">
                <a:moveTo>
                  <a:pt x="487197" y="47976"/>
                </a:moveTo>
                <a:lnTo>
                  <a:pt x="487197" y="53973"/>
                </a:lnTo>
                <a:lnTo>
                  <a:pt x="492211" y="57971"/>
                </a:lnTo>
                <a:lnTo>
                  <a:pt x="497025" y="57971"/>
                </a:lnTo>
                <a:lnTo>
                  <a:pt x="487197" y="47976"/>
                </a:lnTo>
                <a:close/>
              </a:path>
              <a:path w="3244215" h="1239520">
                <a:moveTo>
                  <a:pt x="497025" y="47976"/>
                </a:moveTo>
                <a:lnTo>
                  <a:pt x="487197" y="47976"/>
                </a:lnTo>
                <a:lnTo>
                  <a:pt x="497025" y="57971"/>
                </a:lnTo>
                <a:lnTo>
                  <a:pt x="497025" y="47976"/>
                </a:lnTo>
                <a:close/>
              </a:path>
              <a:path w="3244215" h="1239520">
                <a:moveTo>
                  <a:pt x="222036" y="39980"/>
                </a:moveTo>
                <a:lnTo>
                  <a:pt x="217223" y="39980"/>
                </a:lnTo>
                <a:lnTo>
                  <a:pt x="212208" y="43978"/>
                </a:lnTo>
                <a:lnTo>
                  <a:pt x="212208" y="47976"/>
                </a:lnTo>
                <a:lnTo>
                  <a:pt x="222036" y="39980"/>
                </a:lnTo>
                <a:close/>
              </a:path>
              <a:path w="3244215" h="1239520">
                <a:moveTo>
                  <a:pt x="231263" y="33983"/>
                </a:moveTo>
                <a:lnTo>
                  <a:pt x="222036" y="33983"/>
                </a:lnTo>
                <a:lnTo>
                  <a:pt x="222036" y="47976"/>
                </a:lnTo>
                <a:lnTo>
                  <a:pt x="231263" y="33983"/>
                </a:lnTo>
                <a:close/>
              </a:path>
              <a:path w="3244215" h="1239520">
                <a:moveTo>
                  <a:pt x="419804" y="29985"/>
                </a:moveTo>
                <a:lnTo>
                  <a:pt x="419804" y="39980"/>
                </a:lnTo>
                <a:lnTo>
                  <a:pt x="424618" y="43978"/>
                </a:lnTo>
                <a:lnTo>
                  <a:pt x="429632" y="43978"/>
                </a:lnTo>
                <a:lnTo>
                  <a:pt x="429632" y="47976"/>
                </a:lnTo>
                <a:lnTo>
                  <a:pt x="458314" y="47976"/>
                </a:lnTo>
                <a:lnTo>
                  <a:pt x="458314" y="39980"/>
                </a:lnTo>
                <a:lnTo>
                  <a:pt x="429632" y="39980"/>
                </a:lnTo>
                <a:lnTo>
                  <a:pt x="429632" y="33983"/>
                </a:lnTo>
                <a:lnTo>
                  <a:pt x="424618" y="33983"/>
                </a:lnTo>
                <a:lnTo>
                  <a:pt x="419804" y="29985"/>
                </a:lnTo>
                <a:close/>
              </a:path>
              <a:path w="3244215" h="1239520">
                <a:moveTo>
                  <a:pt x="468142" y="39980"/>
                </a:moveTo>
                <a:lnTo>
                  <a:pt x="468142" y="47976"/>
                </a:lnTo>
                <a:lnTo>
                  <a:pt x="477971" y="47976"/>
                </a:lnTo>
                <a:lnTo>
                  <a:pt x="468142" y="39980"/>
                </a:lnTo>
                <a:close/>
              </a:path>
              <a:path w="3244215" h="1239520">
                <a:moveTo>
                  <a:pt x="482383" y="33983"/>
                </a:moveTo>
                <a:lnTo>
                  <a:pt x="468142" y="33983"/>
                </a:lnTo>
                <a:lnTo>
                  <a:pt x="468142" y="39980"/>
                </a:lnTo>
                <a:lnTo>
                  <a:pt x="477971" y="47976"/>
                </a:lnTo>
                <a:lnTo>
                  <a:pt x="477971" y="43978"/>
                </a:lnTo>
                <a:lnTo>
                  <a:pt x="473157" y="39980"/>
                </a:lnTo>
                <a:lnTo>
                  <a:pt x="482383" y="39980"/>
                </a:lnTo>
                <a:lnTo>
                  <a:pt x="482383" y="33983"/>
                </a:lnTo>
                <a:close/>
              </a:path>
              <a:path w="3244215" h="1239520">
                <a:moveTo>
                  <a:pt x="482383" y="39980"/>
                </a:moveTo>
                <a:lnTo>
                  <a:pt x="473157" y="39980"/>
                </a:lnTo>
                <a:lnTo>
                  <a:pt x="477971" y="43978"/>
                </a:lnTo>
                <a:lnTo>
                  <a:pt x="477971" y="47976"/>
                </a:lnTo>
                <a:lnTo>
                  <a:pt x="482383" y="47976"/>
                </a:lnTo>
                <a:lnTo>
                  <a:pt x="482383" y="39980"/>
                </a:lnTo>
                <a:close/>
              </a:path>
              <a:path w="3244215" h="1239520">
                <a:moveTo>
                  <a:pt x="502040" y="39980"/>
                </a:moveTo>
                <a:lnTo>
                  <a:pt x="482383" y="39980"/>
                </a:lnTo>
                <a:lnTo>
                  <a:pt x="482383" y="47976"/>
                </a:lnTo>
                <a:lnTo>
                  <a:pt x="506853" y="47976"/>
                </a:lnTo>
                <a:lnTo>
                  <a:pt x="506853" y="43978"/>
                </a:lnTo>
                <a:lnTo>
                  <a:pt x="502040" y="39980"/>
                </a:lnTo>
                <a:close/>
              </a:path>
              <a:path w="3244215" h="1239520">
                <a:moveTo>
                  <a:pt x="226449" y="23988"/>
                </a:moveTo>
                <a:lnTo>
                  <a:pt x="217223" y="23988"/>
                </a:lnTo>
                <a:lnTo>
                  <a:pt x="212208" y="29985"/>
                </a:lnTo>
                <a:lnTo>
                  <a:pt x="212208" y="43978"/>
                </a:lnTo>
                <a:lnTo>
                  <a:pt x="217223" y="39980"/>
                </a:lnTo>
                <a:lnTo>
                  <a:pt x="222036" y="39980"/>
                </a:lnTo>
                <a:lnTo>
                  <a:pt x="222036" y="33983"/>
                </a:lnTo>
                <a:lnTo>
                  <a:pt x="226449" y="33983"/>
                </a:lnTo>
                <a:lnTo>
                  <a:pt x="226449" y="23988"/>
                </a:lnTo>
                <a:close/>
              </a:path>
              <a:path w="3244215" h="1239520">
                <a:moveTo>
                  <a:pt x="236277" y="23988"/>
                </a:moveTo>
                <a:lnTo>
                  <a:pt x="226449" y="33983"/>
                </a:lnTo>
                <a:lnTo>
                  <a:pt x="231263" y="33983"/>
                </a:lnTo>
                <a:lnTo>
                  <a:pt x="231263" y="39980"/>
                </a:lnTo>
                <a:lnTo>
                  <a:pt x="226449" y="43978"/>
                </a:lnTo>
                <a:lnTo>
                  <a:pt x="236277" y="43978"/>
                </a:lnTo>
                <a:lnTo>
                  <a:pt x="236277" y="23988"/>
                </a:lnTo>
                <a:close/>
              </a:path>
              <a:path w="3244215" h="1239520">
                <a:moveTo>
                  <a:pt x="246105" y="23988"/>
                </a:moveTo>
                <a:lnTo>
                  <a:pt x="236277" y="39980"/>
                </a:lnTo>
                <a:lnTo>
                  <a:pt x="236277" y="43978"/>
                </a:lnTo>
                <a:lnTo>
                  <a:pt x="241091" y="43978"/>
                </a:lnTo>
                <a:lnTo>
                  <a:pt x="246105" y="39980"/>
                </a:lnTo>
                <a:lnTo>
                  <a:pt x="246105" y="33983"/>
                </a:lnTo>
                <a:lnTo>
                  <a:pt x="241091" y="33983"/>
                </a:lnTo>
                <a:lnTo>
                  <a:pt x="246105" y="29985"/>
                </a:lnTo>
                <a:lnTo>
                  <a:pt x="246105" y="23988"/>
                </a:lnTo>
                <a:close/>
              </a:path>
              <a:path w="3244215" h="1239520">
                <a:moveTo>
                  <a:pt x="458314" y="33983"/>
                </a:moveTo>
                <a:lnTo>
                  <a:pt x="458314" y="39980"/>
                </a:lnTo>
                <a:lnTo>
                  <a:pt x="463329" y="43978"/>
                </a:lnTo>
                <a:lnTo>
                  <a:pt x="468142" y="43978"/>
                </a:lnTo>
                <a:lnTo>
                  <a:pt x="458314" y="33983"/>
                </a:lnTo>
                <a:close/>
              </a:path>
              <a:path w="3244215" h="1239520">
                <a:moveTo>
                  <a:pt x="468142" y="33983"/>
                </a:moveTo>
                <a:lnTo>
                  <a:pt x="458314" y="33983"/>
                </a:lnTo>
                <a:lnTo>
                  <a:pt x="468142" y="43978"/>
                </a:lnTo>
                <a:lnTo>
                  <a:pt x="468142" y="33983"/>
                </a:lnTo>
                <a:close/>
              </a:path>
              <a:path w="3244215" h="1239520">
                <a:moveTo>
                  <a:pt x="246105" y="23988"/>
                </a:moveTo>
                <a:lnTo>
                  <a:pt x="236277" y="23988"/>
                </a:lnTo>
                <a:lnTo>
                  <a:pt x="236277" y="39980"/>
                </a:lnTo>
                <a:lnTo>
                  <a:pt x="246105" y="23988"/>
                </a:lnTo>
                <a:close/>
              </a:path>
              <a:path w="3244215" h="1239520">
                <a:moveTo>
                  <a:pt x="260747" y="33983"/>
                </a:moveTo>
                <a:lnTo>
                  <a:pt x="246105" y="33983"/>
                </a:lnTo>
                <a:lnTo>
                  <a:pt x="246105" y="39980"/>
                </a:lnTo>
                <a:lnTo>
                  <a:pt x="260747" y="39980"/>
                </a:lnTo>
                <a:lnTo>
                  <a:pt x="260747" y="33983"/>
                </a:lnTo>
                <a:close/>
              </a:path>
              <a:path w="3244215" h="1239520">
                <a:moveTo>
                  <a:pt x="381093" y="13993"/>
                </a:moveTo>
                <a:lnTo>
                  <a:pt x="381093" y="29985"/>
                </a:lnTo>
                <a:lnTo>
                  <a:pt x="385907" y="33983"/>
                </a:lnTo>
                <a:lnTo>
                  <a:pt x="390921" y="33983"/>
                </a:lnTo>
                <a:lnTo>
                  <a:pt x="390921" y="39980"/>
                </a:lnTo>
                <a:lnTo>
                  <a:pt x="419804" y="39980"/>
                </a:lnTo>
                <a:lnTo>
                  <a:pt x="419804" y="23988"/>
                </a:lnTo>
                <a:lnTo>
                  <a:pt x="390921" y="23988"/>
                </a:lnTo>
                <a:lnTo>
                  <a:pt x="390921" y="19990"/>
                </a:lnTo>
                <a:lnTo>
                  <a:pt x="385907" y="19990"/>
                </a:lnTo>
                <a:lnTo>
                  <a:pt x="381093" y="13993"/>
                </a:lnTo>
                <a:close/>
              </a:path>
              <a:path w="3244215" h="1239520">
                <a:moveTo>
                  <a:pt x="429632" y="23988"/>
                </a:moveTo>
                <a:lnTo>
                  <a:pt x="429632" y="39980"/>
                </a:lnTo>
                <a:lnTo>
                  <a:pt x="458314" y="39980"/>
                </a:lnTo>
                <a:lnTo>
                  <a:pt x="458314" y="33983"/>
                </a:lnTo>
                <a:lnTo>
                  <a:pt x="439260" y="33983"/>
                </a:lnTo>
                <a:lnTo>
                  <a:pt x="429632" y="23988"/>
                </a:lnTo>
                <a:close/>
              </a:path>
              <a:path w="3244215" h="1239520">
                <a:moveTo>
                  <a:pt x="236277" y="23988"/>
                </a:moveTo>
                <a:lnTo>
                  <a:pt x="231263" y="23988"/>
                </a:lnTo>
                <a:lnTo>
                  <a:pt x="226449" y="29985"/>
                </a:lnTo>
                <a:lnTo>
                  <a:pt x="226449" y="33983"/>
                </a:lnTo>
                <a:lnTo>
                  <a:pt x="236277" y="23988"/>
                </a:lnTo>
                <a:close/>
              </a:path>
              <a:path w="3244215" h="1239520">
                <a:moveTo>
                  <a:pt x="250919" y="23988"/>
                </a:moveTo>
                <a:lnTo>
                  <a:pt x="246105" y="23988"/>
                </a:lnTo>
                <a:lnTo>
                  <a:pt x="246105" y="29985"/>
                </a:lnTo>
                <a:lnTo>
                  <a:pt x="241091" y="33983"/>
                </a:lnTo>
                <a:lnTo>
                  <a:pt x="250919" y="33983"/>
                </a:lnTo>
                <a:lnTo>
                  <a:pt x="250919" y="23988"/>
                </a:lnTo>
                <a:close/>
              </a:path>
              <a:path w="3244215" h="1239520">
                <a:moveTo>
                  <a:pt x="260747" y="13993"/>
                </a:moveTo>
                <a:lnTo>
                  <a:pt x="250919" y="23988"/>
                </a:lnTo>
                <a:lnTo>
                  <a:pt x="250919" y="33983"/>
                </a:lnTo>
                <a:lnTo>
                  <a:pt x="265160" y="33983"/>
                </a:lnTo>
                <a:lnTo>
                  <a:pt x="269974" y="29985"/>
                </a:lnTo>
                <a:lnTo>
                  <a:pt x="269974" y="23988"/>
                </a:lnTo>
                <a:lnTo>
                  <a:pt x="260747" y="23988"/>
                </a:lnTo>
                <a:lnTo>
                  <a:pt x="260747" y="13993"/>
                </a:lnTo>
                <a:close/>
              </a:path>
              <a:path w="3244215" h="1239520">
                <a:moveTo>
                  <a:pt x="419804" y="23988"/>
                </a:moveTo>
                <a:lnTo>
                  <a:pt x="419804" y="29985"/>
                </a:lnTo>
                <a:lnTo>
                  <a:pt x="424618" y="33983"/>
                </a:lnTo>
                <a:lnTo>
                  <a:pt x="429632" y="33983"/>
                </a:lnTo>
                <a:lnTo>
                  <a:pt x="419804" y="23988"/>
                </a:lnTo>
                <a:close/>
              </a:path>
              <a:path w="3244215" h="1239520">
                <a:moveTo>
                  <a:pt x="429632" y="23988"/>
                </a:moveTo>
                <a:lnTo>
                  <a:pt x="419804" y="23988"/>
                </a:lnTo>
                <a:lnTo>
                  <a:pt x="429632" y="33983"/>
                </a:lnTo>
                <a:lnTo>
                  <a:pt x="429632" y="23988"/>
                </a:lnTo>
                <a:close/>
              </a:path>
              <a:path w="3244215" h="1239520">
                <a:moveTo>
                  <a:pt x="434446" y="23988"/>
                </a:moveTo>
                <a:lnTo>
                  <a:pt x="429632" y="23988"/>
                </a:lnTo>
                <a:lnTo>
                  <a:pt x="439260" y="33983"/>
                </a:lnTo>
                <a:lnTo>
                  <a:pt x="439260" y="29985"/>
                </a:lnTo>
                <a:lnTo>
                  <a:pt x="434446" y="23988"/>
                </a:lnTo>
                <a:close/>
              </a:path>
              <a:path w="3244215" h="1239520">
                <a:moveTo>
                  <a:pt x="443672" y="23988"/>
                </a:moveTo>
                <a:lnTo>
                  <a:pt x="434446" y="23988"/>
                </a:lnTo>
                <a:lnTo>
                  <a:pt x="439260" y="29985"/>
                </a:lnTo>
                <a:lnTo>
                  <a:pt x="439260" y="33983"/>
                </a:lnTo>
                <a:lnTo>
                  <a:pt x="443672" y="33983"/>
                </a:lnTo>
                <a:lnTo>
                  <a:pt x="443672" y="23988"/>
                </a:lnTo>
                <a:close/>
              </a:path>
              <a:path w="3244215" h="1239520">
                <a:moveTo>
                  <a:pt x="473157" y="23988"/>
                </a:moveTo>
                <a:lnTo>
                  <a:pt x="443672" y="23988"/>
                </a:lnTo>
                <a:lnTo>
                  <a:pt x="443672" y="33983"/>
                </a:lnTo>
                <a:lnTo>
                  <a:pt x="477971" y="33983"/>
                </a:lnTo>
                <a:lnTo>
                  <a:pt x="477971" y="29985"/>
                </a:lnTo>
                <a:lnTo>
                  <a:pt x="473157" y="23988"/>
                </a:lnTo>
                <a:close/>
              </a:path>
              <a:path w="3244215" h="1239520">
                <a:moveTo>
                  <a:pt x="250919" y="13993"/>
                </a:moveTo>
                <a:lnTo>
                  <a:pt x="231263" y="13993"/>
                </a:lnTo>
                <a:lnTo>
                  <a:pt x="226449" y="19990"/>
                </a:lnTo>
                <a:lnTo>
                  <a:pt x="226449" y="29985"/>
                </a:lnTo>
                <a:lnTo>
                  <a:pt x="231263" y="23988"/>
                </a:lnTo>
                <a:lnTo>
                  <a:pt x="250919" y="23988"/>
                </a:lnTo>
                <a:lnTo>
                  <a:pt x="250919" y="13993"/>
                </a:lnTo>
                <a:close/>
              </a:path>
              <a:path w="3244215" h="1239520">
                <a:moveTo>
                  <a:pt x="260747" y="13993"/>
                </a:moveTo>
                <a:lnTo>
                  <a:pt x="255733" y="13993"/>
                </a:lnTo>
                <a:lnTo>
                  <a:pt x="250919" y="19990"/>
                </a:lnTo>
                <a:lnTo>
                  <a:pt x="250919" y="23988"/>
                </a:lnTo>
                <a:lnTo>
                  <a:pt x="260747" y="13993"/>
                </a:lnTo>
                <a:close/>
              </a:path>
              <a:path w="3244215" h="1239520">
                <a:moveTo>
                  <a:pt x="269974" y="9995"/>
                </a:moveTo>
                <a:lnTo>
                  <a:pt x="260747" y="9995"/>
                </a:lnTo>
                <a:lnTo>
                  <a:pt x="260747" y="23988"/>
                </a:lnTo>
                <a:lnTo>
                  <a:pt x="269974" y="9995"/>
                </a:lnTo>
                <a:close/>
              </a:path>
              <a:path w="3244215" h="1239520">
                <a:moveTo>
                  <a:pt x="269974" y="9995"/>
                </a:moveTo>
                <a:lnTo>
                  <a:pt x="260747" y="23988"/>
                </a:lnTo>
                <a:lnTo>
                  <a:pt x="274988" y="23988"/>
                </a:lnTo>
                <a:lnTo>
                  <a:pt x="274988" y="19990"/>
                </a:lnTo>
                <a:lnTo>
                  <a:pt x="265160" y="19990"/>
                </a:lnTo>
                <a:lnTo>
                  <a:pt x="269974" y="13993"/>
                </a:lnTo>
                <a:lnTo>
                  <a:pt x="269974" y="9995"/>
                </a:lnTo>
                <a:close/>
              </a:path>
              <a:path w="3244215" h="1239520">
                <a:moveTo>
                  <a:pt x="381093" y="9995"/>
                </a:moveTo>
                <a:lnTo>
                  <a:pt x="274988" y="9995"/>
                </a:lnTo>
                <a:lnTo>
                  <a:pt x="274988" y="23988"/>
                </a:lnTo>
                <a:lnTo>
                  <a:pt x="381093" y="23988"/>
                </a:lnTo>
                <a:lnTo>
                  <a:pt x="381093" y="9995"/>
                </a:lnTo>
                <a:close/>
              </a:path>
              <a:path w="3244215" h="1239520">
                <a:moveTo>
                  <a:pt x="390921" y="13993"/>
                </a:moveTo>
                <a:lnTo>
                  <a:pt x="390921" y="23988"/>
                </a:lnTo>
                <a:lnTo>
                  <a:pt x="400749" y="23988"/>
                </a:lnTo>
                <a:lnTo>
                  <a:pt x="390921" y="13993"/>
                </a:lnTo>
                <a:close/>
              </a:path>
              <a:path w="3244215" h="1239520">
                <a:moveTo>
                  <a:pt x="405563" y="9995"/>
                </a:moveTo>
                <a:lnTo>
                  <a:pt x="390921" y="9995"/>
                </a:lnTo>
                <a:lnTo>
                  <a:pt x="390921" y="13993"/>
                </a:lnTo>
                <a:lnTo>
                  <a:pt x="400749" y="23988"/>
                </a:lnTo>
                <a:lnTo>
                  <a:pt x="400749" y="19990"/>
                </a:lnTo>
                <a:lnTo>
                  <a:pt x="395735" y="13993"/>
                </a:lnTo>
                <a:lnTo>
                  <a:pt x="405563" y="13993"/>
                </a:lnTo>
                <a:lnTo>
                  <a:pt x="405563" y="9995"/>
                </a:lnTo>
                <a:close/>
              </a:path>
              <a:path w="3244215" h="1239520">
                <a:moveTo>
                  <a:pt x="405563" y="13993"/>
                </a:moveTo>
                <a:lnTo>
                  <a:pt x="395735" y="13993"/>
                </a:lnTo>
                <a:lnTo>
                  <a:pt x="400749" y="19990"/>
                </a:lnTo>
                <a:lnTo>
                  <a:pt x="400749" y="23988"/>
                </a:lnTo>
                <a:lnTo>
                  <a:pt x="405563" y="23988"/>
                </a:lnTo>
                <a:lnTo>
                  <a:pt x="405563" y="13993"/>
                </a:lnTo>
                <a:close/>
              </a:path>
              <a:path w="3244215" h="1239520">
                <a:moveTo>
                  <a:pt x="434446" y="13993"/>
                </a:moveTo>
                <a:lnTo>
                  <a:pt x="405563" y="13993"/>
                </a:lnTo>
                <a:lnTo>
                  <a:pt x="405563" y="23988"/>
                </a:lnTo>
                <a:lnTo>
                  <a:pt x="439260" y="23988"/>
                </a:lnTo>
                <a:lnTo>
                  <a:pt x="439260" y="19990"/>
                </a:lnTo>
                <a:lnTo>
                  <a:pt x="434446" y="13993"/>
                </a:lnTo>
                <a:close/>
              </a:path>
              <a:path w="3244215" h="1239520">
                <a:moveTo>
                  <a:pt x="395735" y="0"/>
                </a:moveTo>
                <a:lnTo>
                  <a:pt x="255733" y="0"/>
                </a:lnTo>
                <a:lnTo>
                  <a:pt x="250919" y="5997"/>
                </a:lnTo>
                <a:lnTo>
                  <a:pt x="250919" y="19990"/>
                </a:lnTo>
                <a:lnTo>
                  <a:pt x="255733" y="13993"/>
                </a:lnTo>
                <a:lnTo>
                  <a:pt x="260747" y="13993"/>
                </a:lnTo>
                <a:lnTo>
                  <a:pt x="260747" y="9995"/>
                </a:lnTo>
                <a:lnTo>
                  <a:pt x="400749" y="9995"/>
                </a:lnTo>
                <a:lnTo>
                  <a:pt x="400749" y="5997"/>
                </a:lnTo>
                <a:lnTo>
                  <a:pt x="395735" y="0"/>
                </a:lnTo>
                <a:close/>
              </a:path>
              <a:path w="3244215" h="1239520">
                <a:moveTo>
                  <a:pt x="274988" y="9995"/>
                </a:moveTo>
                <a:lnTo>
                  <a:pt x="269974" y="9995"/>
                </a:lnTo>
                <a:lnTo>
                  <a:pt x="269974" y="13993"/>
                </a:lnTo>
                <a:lnTo>
                  <a:pt x="265160" y="19990"/>
                </a:lnTo>
                <a:lnTo>
                  <a:pt x="274988" y="19990"/>
                </a:lnTo>
                <a:lnTo>
                  <a:pt x="274988" y="9995"/>
                </a:lnTo>
                <a:close/>
              </a:path>
              <a:path w="3244215" h="1239520">
                <a:moveTo>
                  <a:pt x="381093" y="9995"/>
                </a:moveTo>
                <a:lnTo>
                  <a:pt x="381093" y="13993"/>
                </a:lnTo>
                <a:lnTo>
                  <a:pt x="385907" y="19990"/>
                </a:lnTo>
                <a:lnTo>
                  <a:pt x="390921" y="19990"/>
                </a:lnTo>
                <a:lnTo>
                  <a:pt x="381093" y="9995"/>
                </a:lnTo>
                <a:close/>
              </a:path>
              <a:path w="3244215" h="1239520">
                <a:moveTo>
                  <a:pt x="390921" y="9995"/>
                </a:moveTo>
                <a:lnTo>
                  <a:pt x="381093" y="9995"/>
                </a:lnTo>
                <a:lnTo>
                  <a:pt x="390921" y="19990"/>
                </a:lnTo>
                <a:lnTo>
                  <a:pt x="390921" y="9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6400" y="3483738"/>
            <a:ext cx="3235325" cy="549910"/>
          </a:xfrm>
          <a:custGeom>
            <a:avLst/>
            <a:gdLst/>
            <a:ahLst/>
            <a:cxnLst/>
            <a:rect l="l" t="t" r="r" b="b"/>
            <a:pathLst>
              <a:path w="3235325" h="549910">
                <a:moveTo>
                  <a:pt x="4813" y="527743"/>
                </a:moveTo>
                <a:lnTo>
                  <a:pt x="0" y="527743"/>
                </a:lnTo>
                <a:lnTo>
                  <a:pt x="0" y="549732"/>
                </a:lnTo>
                <a:lnTo>
                  <a:pt x="14642" y="549732"/>
                </a:lnTo>
                <a:lnTo>
                  <a:pt x="14642" y="545734"/>
                </a:lnTo>
                <a:lnTo>
                  <a:pt x="19656" y="545734"/>
                </a:lnTo>
                <a:lnTo>
                  <a:pt x="24470" y="541736"/>
                </a:lnTo>
                <a:lnTo>
                  <a:pt x="24470" y="535739"/>
                </a:lnTo>
                <a:lnTo>
                  <a:pt x="4813" y="535739"/>
                </a:lnTo>
                <a:lnTo>
                  <a:pt x="4813" y="527743"/>
                </a:lnTo>
                <a:close/>
              </a:path>
              <a:path w="3235325" h="549910">
                <a:moveTo>
                  <a:pt x="14642" y="527743"/>
                </a:moveTo>
                <a:lnTo>
                  <a:pt x="9828" y="527743"/>
                </a:lnTo>
                <a:lnTo>
                  <a:pt x="4813" y="531741"/>
                </a:lnTo>
                <a:lnTo>
                  <a:pt x="4813" y="535739"/>
                </a:lnTo>
                <a:lnTo>
                  <a:pt x="14642" y="527743"/>
                </a:lnTo>
                <a:close/>
              </a:path>
              <a:path w="3235325" h="549910">
                <a:moveTo>
                  <a:pt x="14642" y="527743"/>
                </a:moveTo>
                <a:lnTo>
                  <a:pt x="4813" y="535739"/>
                </a:lnTo>
                <a:lnTo>
                  <a:pt x="14642" y="535739"/>
                </a:lnTo>
                <a:lnTo>
                  <a:pt x="14642" y="527743"/>
                </a:lnTo>
                <a:close/>
              </a:path>
              <a:path w="3235325" h="549910">
                <a:moveTo>
                  <a:pt x="24470" y="521746"/>
                </a:moveTo>
                <a:lnTo>
                  <a:pt x="14642" y="521746"/>
                </a:lnTo>
                <a:lnTo>
                  <a:pt x="14642" y="535739"/>
                </a:lnTo>
                <a:lnTo>
                  <a:pt x="24470" y="521746"/>
                </a:lnTo>
                <a:close/>
              </a:path>
              <a:path w="3235325" h="549910">
                <a:moveTo>
                  <a:pt x="24470" y="521746"/>
                </a:moveTo>
                <a:lnTo>
                  <a:pt x="14642" y="535739"/>
                </a:lnTo>
                <a:lnTo>
                  <a:pt x="29284" y="535739"/>
                </a:lnTo>
                <a:lnTo>
                  <a:pt x="29284" y="531741"/>
                </a:lnTo>
                <a:lnTo>
                  <a:pt x="19656" y="531741"/>
                </a:lnTo>
                <a:lnTo>
                  <a:pt x="24470" y="527743"/>
                </a:lnTo>
                <a:lnTo>
                  <a:pt x="24470" y="521746"/>
                </a:lnTo>
                <a:close/>
              </a:path>
              <a:path w="3235325" h="549910">
                <a:moveTo>
                  <a:pt x="19656" y="511751"/>
                </a:moveTo>
                <a:lnTo>
                  <a:pt x="9828" y="511751"/>
                </a:lnTo>
                <a:lnTo>
                  <a:pt x="4813" y="517748"/>
                </a:lnTo>
                <a:lnTo>
                  <a:pt x="4813" y="531741"/>
                </a:lnTo>
                <a:lnTo>
                  <a:pt x="9828" y="527743"/>
                </a:lnTo>
                <a:lnTo>
                  <a:pt x="14642" y="527743"/>
                </a:lnTo>
                <a:lnTo>
                  <a:pt x="14642" y="521746"/>
                </a:lnTo>
                <a:lnTo>
                  <a:pt x="19656" y="521746"/>
                </a:lnTo>
                <a:lnTo>
                  <a:pt x="19656" y="511751"/>
                </a:lnTo>
                <a:close/>
              </a:path>
              <a:path w="3235325" h="549910">
                <a:moveTo>
                  <a:pt x="29284" y="511751"/>
                </a:moveTo>
                <a:lnTo>
                  <a:pt x="19656" y="521746"/>
                </a:lnTo>
                <a:lnTo>
                  <a:pt x="24470" y="521746"/>
                </a:lnTo>
                <a:lnTo>
                  <a:pt x="24470" y="527743"/>
                </a:lnTo>
                <a:lnTo>
                  <a:pt x="19656" y="531741"/>
                </a:lnTo>
                <a:lnTo>
                  <a:pt x="29284" y="531741"/>
                </a:lnTo>
                <a:lnTo>
                  <a:pt x="29284" y="511751"/>
                </a:lnTo>
                <a:close/>
              </a:path>
              <a:path w="3235325" h="549910">
                <a:moveTo>
                  <a:pt x="38711" y="497758"/>
                </a:moveTo>
                <a:lnTo>
                  <a:pt x="29284" y="511751"/>
                </a:lnTo>
                <a:lnTo>
                  <a:pt x="29284" y="531741"/>
                </a:lnTo>
                <a:lnTo>
                  <a:pt x="34298" y="531741"/>
                </a:lnTo>
                <a:lnTo>
                  <a:pt x="38711" y="527743"/>
                </a:lnTo>
                <a:lnTo>
                  <a:pt x="38711" y="521746"/>
                </a:lnTo>
                <a:lnTo>
                  <a:pt x="43524" y="521746"/>
                </a:lnTo>
                <a:lnTo>
                  <a:pt x="43524" y="507753"/>
                </a:lnTo>
                <a:lnTo>
                  <a:pt x="34298" y="507753"/>
                </a:lnTo>
                <a:lnTo>
                  <a:pt x="38711" y="501756"/>
                </a:lnTo>
                <a:lnTo>
                  <a:pt x="38711" y="497758"/>
                </a:lnTo>
                <a:close/>
              </a:path>
              <a:path w="3235325" h="549910">
                <a:moveTo>
                  <a:pt x="29284" y="511751"/>
                </a:moveTo>
                <a:lnTo>
                  <a:pt x="24470" y="511751"/>
                </a:lnTo>
                <a:lnTo>
                  <a:pt x="19656" y="517748"/>
                </a:lnTo>
                <a:lnTo>
                  <a:pt x="19656" y="521746"/>
                </a:lnTo>
                <a:lnTo>
                  <a:pt x="29284" y="511751"/>
                </a:lnTo>
                <a:close/>
              </a:path>
              <a:path w="3235325" h="549910">
                <a:moveTo>
                  <a:pt x="34298" y="487763"/>
                </a:moveTo>
                <a:lnTo>
                  <a:pt x="24470" y="487763"/>
                </a:lnTo>
                <a:lnTo>
                  <a:pt x="19656" y="491761"/>
                </a:lnTo>
                <a:lnTo>
                  <a:pt x="19656" y="517748"/>
                </a:lnTo>
                <a:lnTo>
                  <a:pt x="24470" y="511751"/>
                </a:lnTo>
                <a:lnTo>
                  <a:pt x="29284" y="511751"/>
                </a:lnTo>
                <a:lnTo>
                  <a:pt x="31977" y="507753"/>
                </a:lnTo>
                <a:lnTo>
                  <a:pt x="29284" y="507753"/>
                </a:lnTo>
                <a:lnTo>
                  <a:pt x="29284" y="497758"/>
                </a:lnTo>
                <a:lnTo>
                  <a:pt x="34298" y="497758"/>
                </a:lnTo>
                <a:lnTo>
                  <a:pt x="34298" y="487763"/>
                </a:lnTo>
                <a:close/>
              </a:path>
              <a:path w="3235325" h="549910">
                <a:moveTo>
                  <a:pt x="38711" y="497758"/>
                </a:moveTo>
                <a:lnTo>
                  <a:pt x="29284" y="497758"/>
                </a:lnTo>
                <a:lnTo>
                  <a:pt x="29284" y="507753"/>
                </a:lnTo>
                <a:lnTo>
                  <a:pt x="31977" y="507753"/>
                </a:lnTo>
                <a:lnTo>
                  <a:pt x="38711" y="497758"/>
                </a:lnTo>
                <a:close/>
              </a:path>
              <a:path w="3235325" h="549910">
                <a:moveTo>
                  <a:pt x="43524" y="487763"/>
                </a:moveTo>
                <a:lnTo>
                  <a:pt x="34298" y="497758"/>
                </a:lnTo>
                <a:lnTo>
                  <a:pt x="38711" y="497758"/>
                </a:lnTo>
                <a:lnTo>
                  <a:pt x="38711" y="501756"/>
                </a:lnTo>
                <a:lnTo>
                  <a:pt x="34298" y="507753"/>
                </a:lnTo>
                <a:lnTo>
                  <a:pt x="43524" y="507753"/>
                </a:lnTo>
                <a:lnTo>
                  <a:pt x="43524" y="487763"/>
                </a:lnTo>
                <a:close/>
              </a:path>
              <a:path w="3235325" h="549910">
                <a:moveTo>
                  <a:pt x="53353" y="487763"/>
                </a:moveTo>
                <a:lnTo>
                  <a:pt x="43524" y="487763"/>
                </a:lnTo>
                <a:lnTo>
                  <a:pt x="43524" y="507753"/>
                </a:lnTo>
                <a:lnTo>
                  <a:pt x="48338" y="507753"/>
                </a:lnTo>
                <a:lnTo>
                  <a:pt x="53353" y="501756"/>
                </a:lnTo>
                <a:lnTo>
                  <a:pt x="53353" y="497758"/>
                </a:lnTo>
                <a:lnTo>
                  <a:pt x="58166" y="497758"/>
                </a:lnTo>
                <a:lnTo>
                  <a:pt x="58166" y="491761"/>
                </a:lnTo>
                <a:lnTo>
                  <a:pt x="53353" y="491761"/>
                </a:lnTo>
                <a:lnTo>
                  <a:pt x="53353" y="487763"/>
                </a:lnTo>
                <a:close/>
              </a:path>
              <a:path w="3235325" h="549910">
                <a:moveTo>
                  <a:pt x="43524" y="487763"/>
                </a:moveTo>
                <a:lnTo>
                  <a:pt x="38711" y="487763"/>
                </a:lnTo>
                <a:lnTo>
                  <a:pt x="34298" y="491761"/>
                </a:lnTo>
                <a:lnTo>
                  <a:pt x="34298" y="497758"/>
                </a:lnTo>
                <a:lnTo>
                  <a:pt x="43524" y="487763"/>
                </a:lnTo>
                <a:close/>
              </a:path>
              <a:path w="3235325" h="549910">
                <a:moveTo>
                  <a:pt x="43524" y="463774"/>
                </a:moveTo>
                <a:lnTo>
                  <a:pt x="34298" y="477767"/>
                </a:lnTo>
                <a:lnTo>
                  <a:pt x="34298" y="491761"/>
                </a:lnTo>
                <a:lnTo>
                  <a:pt x="38711" y="487763"/>
                </a:lnTo>
                <a:lnTo>
                  <a:pt x="53353" y="487763"/>
                </a:lnTo>
                <a:lnTo>
                  <a:pt x="43524" y="483764"/>
                </a:lnTo>
                <a:lnTo>
                  <a:pt x="58969" y="483764"/>
                </a:lnTo>
                <a:lnTo>
                  <a:pt x="63181" y="477767"/>
                </a:lnTo>
                <a:lnTo>
                  <a:pt x="63181" y="469771"/>
                </a:lnTo>
                <a:lnTo>
                  <a:pt x="43524" y="469771"/>
                </a:lnTo>
                <a:lnTo>
                  <a:pt x="43524" y="463774"/>
                </a:lnTo>
                <a:close/>
              </a:path>
              <a:path w="3235325" h="549910">
                <a:moveTo>
                  <a:pt x="58166" y="483764"/>
                </a:moveTo>
                <a:lnTo>
                  <a:pt x="53353" y="483764"/>
                </a:lnTo>
                <a:lnTo>
                  <a:pt x="53353" y="491761"/>
                </a:lnTo>
                <a:lnTo>
                  <a:pt x="58166" y="484907"/>
                </a:lnTo>
                <a:lnTo>
                  <a:pt x="58166" y="483764"/>
                </a:lnTo>
                <a:close/>
              </a:path>
              <a:path w="3235325" h="549910">
                <a:moveTo>
                  <a:pt x="58166" y="484907"/>
                </a:moveTo>
                <a:lnTo>
                  <a:pt x="53353" y="491761"/>
                </a:lnTo>
                <a:lnTo>
                  <a:pt x="58166" y="491761"/>
                </a:lnTo>
                <a:lnTo>
                  <a:pt x="58166" y="484907"/>
                </a:lnTo>
                <a:close/>
              </a:path>
              <a:path w="3235325" h="549910">
                <a:moveTo>
                  <a:pt x="53353" y="483764"/>
                </a:moveTo>
                <a:lnTo>
                  <a:pt x="43524" y="483764"/>
                </a:lnTo>
                <a:lnTo>
                  <a:pt x="53353" y="487763"/>
                </a:lnTo>
                <a:lnTo>
                  <a:pt x="53353" y="483764"/>
                </a:lnTo>
                <a:close/>
              </a:path>
              <a:path w="3235325" h="549910">
                <a:moveTo>
                  <a:pt x="58969" y="483764"/>
                </a:moveTo>
                <a:lnTo>
                  <a:pt x="58166" y="483764"/>
                </a:lnTo>
                <a:lnTo>
                  <a:pt x="58166" y="484907"/>
                </a:lnTo>
                <a:lnTo>
                  <a:pt x="58969" y="483764"/>
                </a:lnTo>
                <a:close/>
              </a:path>
              <a:path w="3235325" h="549910">
                <a:moveTo>
                  <a:pt x="43524" y="463774"/>
                </a:moveTo>
                <a:lnTo>
                  <a:pt x="43524" y="469771"/>
                </a:lnTo>
                <a:lnTo>
                  <a:pt x="53353" y="469771"/>
                </a:lnTo>
                <a:lnTo>
                  <a:pt x="43524" y="463774"/>
                </a:lnTo>
                <a:close/>
              </a:path>
              <a:path w="3235325" h="549910">
                <a:moveTo>
                  <a:pt x="58166" y="440515"/>
                </a:moveTo>
                <a:lnTo>
                  <a:pt x="48338" y="449781"/>
                </a:lnTo>
                <a:lnTo>
                  <a:pt x="43524" y="453779"/>
                </a:lnTo>
                <a:lnTo>
                  <a:pt x="43524" y="463774"/>
                </a:lnTo>
                <a:lnTo>
                  <a:pt x="53353" y="469771"/>
                </a:lnTo>
                <a:lnTo>
                  <a:pt x="63181" y="469771"/>
                </a:lnTo>
                <a:lnTo>
                  <a:pt x="63181" y="463774"/>
                </a:lnTo>
                <a:lnTo>
                  <a:pt x="53353" y="459776"/>
                </a:lnTo>
                <a:lnTo>
                  <a:pt x="71956" y="459776"/>
                </a:lnTo>
                <a:lnTo>
                  <a:pt x="77221" y="453779"/>
                </a:lnTo>
                <a:lnTo>
                  <a:pt x="77221" y="443784"/>
                </a:lnTo>
                <a:lnTo>
                  <a:pt x="58166" y="443784"/>
                </a:lnTo>
                <a:lnTo>
                  <a:pt x="58166" y="440515"/>
                </a:lnTo>
                <a:close/>
              </a:path>
              <a:path w="3235325" h="549910">
                <a:moveTo>
                  <a:pt x="67995" y="459776"/>
                </a:moveTo>
                <a:lnTo>
                  <a:pt x="63181" y="459776"/>
                </a:lnTo>
                <a:lnTo>
                  <a:pt x="63181" y="469771"/>
                </a:lnTo>
                <a:lnTo>
                  <a:pt x="67995" y="464288"/>
                </a:lnTo>
                <a:lnTo>
                  <a:pt x="67995" y="459776"/>
                </a:lnTo>
                <a:close/>
              </a:path>
              <a:path w="3235325" h="549910">
                <a:moveTo>
                  <a:pt x="67995" y="464288"/>
                </a:moveTo>
                <a:lnTo>
                  <a:pt x="63181" y="469771"/>
                </a:lnTo>
                <a:lnTo>
                  <a:pt x="67995" y="469771"/>
                </a:lnTo>
                <a:lnTo>
                  <a:pt x="67995" y="464288"/>
                </a:lnTo>
                <a:close/>
              </a:path>
              <a:path w="3235325" h="549910">
                <a:moveTo>
                  <a:pt x="71956" y="459776"/>
                </a:moveTo>
                <a:lnTo>
                  <a:pt x="67995" y="459776"/>
                </a:lnTo>
                <a:lnTo>
                  <a:pt x="67995" y="464288"/>
                </a:lnTo>
                <a:lnTo>
                  <a:pt x="71956" y="459776"/>
                </a:lnTo>
                <a:close/>
              </a:path>
              <a:path w="3235325" h="549910">
                <a:moveTo>
                  <a:pt x="63181" y="459776"/>
                </a:moveTo>
                <a:lnTo>
                  <a:pt x="53353" y="459776"/>
                </a:lnTo>
                <a:lnTo>
                  <a:pt x="63181" y="463774"/>
                </a:lnTo>
                <a:lnTo>
                  <a:pt x="63181" y="459776"/>
                </a:lnTo>
                <a:close/>
              </a:path>
              <a:path w="3235325" h="549910">
                <a:moveTo>
                  <a:pt x="63181" y="435788"/>
                </a:moveTo>
                <a:lnTo>
                  <a:pt x="58166" y="440515"/>
                </a:lnTo>
                <a:lnTo>
                  <a:pt x="58166" y="443784"/>
                </a:lnTo>
                <a:lnTo>
                  <a:pt x="67995" y="443784"/>
                </a:lnTo>
                <a:lnTo>
                  <a:pt x="63181" y="435788"/>
                </a:lnTo>
                <a:close/>
              </a:path>
              <a:path w="3235325" h="549910">
                <a:moveTo>
                  <a:pt x="82235" y="435788"/>
                </a:moveTo>
                <a:lnTo>
                  <a:pt x="63181" y="435788"/>
                </a:lnTo>
                <a:lnTo>
                  <a:pt x="67995" y="443784"/>
                </a:lnTo>
                <a:lnTo>
                  <a:pt x="82235" y="443784"/>
                </a:lnTo>
                <a:lnTo>
                  <a:pt x="82235" y="435788"/>
                </a:lnTo>
                <a:close/>
              </a:path>
              <a:path w="3235325" h="549910">
                <a:moveTo>
                  <a:pt x="72407" y="405802"/>
                </a:moveTo>
                <a:lnTo>
                  <a:pt x="63181" y="405802"/>
                </a:lnTo>
                <a:lnTo>
                  <a:pt x="58166" y="409800"/>
                </a:lnTo>
                <a:lnTo>
                  <a:pt x="58166" y="440515"/>
                </a:lnTo>
                <a:lnTo>
                  <a:pt x="63181" y="435788"/>
                </a:lnTo>
                <a:lnTo>
                  <a:pt x="82235" y="435788"/>
                </a:lnTo>
                <a:lnTo>
                  <a:pt x="82235" y="429791"/>
                </a:lnTo>
                <a:lnTo>
                  <a:pt x="67995" y="429791"/>
                </a:lnTo>
                <a:lnTo>
                  <a:pt x="70631" y="425793"/>
                </a:lnTo>
                <a:lnTo>
                  <a:pt x="67995" y="425793"/>
                </a:lnTo>
                <a:lnTo>
                  <a:pt x="67995" y="415797"/>
                </a:lnTo>
                <a:lnTo>
                  <a:pt x="72407" y="415797"/>
                </a:lnTo>
                <a:lnTo>
                  <a:pt x="72407" y="405802"/>
                </a:lnTo>
                <a:close/>
              </a:path>
              <a:path w="3235325" h="549910">
                <a:moveTo>
                  <a:pt x="77221" y="415797"/>
                </a:moveTo>
                <a:lnTo>
                  <a:pt x="67995" y="429791"/>
                </a:lnTo>
                <a:lnTo>
                  <a:pt x="82235" y="429791"/>
                </a:lnTo>
                <a:lnTo>
                  <a:pt x="82235" y="425793"/>
                </a:lnTo>
                <a:lnTo>
                  <a:pt x="72407" y="425793"/>
                </a:lnTo>
                <a:lnTo>
                  <a:pt x="77221" y="419796"/>
                </a:lnTo>
                <a:lnTo>
                  <a:pt x="77221" y="415797"/>
                </a:lnTo>
                <a:close/>
              </a:path>
              <a:path w="3235325" h="549910">
                <a:moveTo>
                  <a:pt x="77221" y="415797"/>
                </a:moveTo>
                <a:lnTo>
                  <a:pt x="67995" y="415797"/>
                </a:lnTo>
                <a:lnTo>
                  <a:pt x="67995" y="425793"/>
                </a:lnTo>
                <a:lnTo>
                  <a:pt x="70631" y="425793"/>
                </a:lnTo>
                <a:lnTo>
                  <a:pt x="77221" y="415797"/>
                </a:lnTo>
                <a:close/>
              </a:path>
              <a:path w="3235325" h="549910">
                <a:moveTo>
                  <a:pt x="82235" y="405802"/>
                </a:moveTo>
                <a:lnTo>
                  <a:pt x="72407" y="415797"/>
                </a:lnTo>
                <a:lnTo>
                  <a:pt x="77221" y="415797"/>
                </a:lnTo>
                <a:lnTo>
                  <a:pt x="77221" y="419796"/>
                </a:lnTo>
                <a:lnTo>
                  <a:pt x="72407" y="425793"/>
                </a:lnTo>
                <a:lnTo>
                  <a:pt x="82235" y="425793"/>
                </a:lnTo>
                <a:lnTo>
                  <a:pt x="82235" y="405802"/>
                </a:lnTo>
                <a:close/>
              </a:path>
              <a:path w="3235325" h="549910">
                <a:moveTo>
                  <a:pt x="82235" y="405802"/>
                </a:moveTo>
                <a:lnTo>
                  <a:pt x="82235" y="425793"/>
                </a:lnTo>
                <a:lnTo>
                  <a:pt x="87049" y="425793"/>
                </a:lnTo>
                <a:lnTo>
                  <a:pt x="92064" y="419796"/>
                </a:lnTo>
                <a:lnTo>
                  <a:pt x="92064" y="409800"/>
                </a:lnTo>
                <a:lnTo>
                  <a:pt x="82235" y="405802"/>
                </a:lnTo>
                <a:close/>
              </a:path>
              <a:path w="3235325" h="549910">
                <a:moveTo>
                  <a:pt x="82235" y="405802"/>
                </a:moveTo>
                <a:lnTo>
                  <a:pt x="77221" y="405802"/>
                </a:lnTo>
                <a:lnTo>
                  <a:pt x="72407" y="409800"/>
                </a:lnTo>
                <a:lnTo>
                  <a:pt x="72407" y="415797"/>
                </a:lnTo>
                <a:lnTo>
                  <a:pt x="82235" y="405802"/>
                </a:lnTo>
                <a:close/>
              </a:path>
              <a:path w="3235325" h="549910">
                <a:moveTo>
                  <a:pt x="96877" y="405802"/>
                </a:moveTo>
                <a:lnTo>
                  <a:pt x="92064" y="405802"/>
                </a:lnTo>
                <a:lnTo>
                  <a:pt x="92064" y="415797"/>
                </a:lnTo>
                <a:lnTo>
                  <a:pt x="96877" y="408801"/>
                </a:lnTo>
                <a:lnTo>
                  <a:pt x="96877" y="405802"/>
                </a:lnTo>
                <a:close/>
              </a:path>
              <a:path w="3235325" h="549910">
                <a:moveTo>
                  <a:pt x="96877" y="408801"/>
                </a:moveTo>
                <a:lnTo>
                  <a:pt x="92064" y="415797"/>
                </a:lnTo>
                <a:lnTo>
                  <a:pt x="96877" y="415797"/>
                </a:lnTo>
                <a:lnTo>
                  <a:pt x="96877" y="408801"/>
                </a:lnTo>
                <a:close/>
              </a:path>
              <a:path w="3235325" h="549910">
                <a:moveTo>
                  <a:pt x="82235" y="387811"/>
                </a:moveTo>
                <a:lnTo>
                  <a:pt x="72407" y="401804"/>
                </a:lnTo>
                <a:lnTo>
                  <a:pt x="72407" y="409800"/>
                </a:lnTo>
                <a:lnTo>
                  <a:pt x="77221" y="405802"/>
                </a:lnTo>
                <a:lnTo>
                  <a:pt x="98940" y="405802"/>
                </a:lnTo>
                <a:lnTo>
                  <a:pt x="101691" y="401804"/>
                </a:lnTo>
                <a:lnTo>
                  <a:pt x="101691" y="391809"/>
                </a:lnTo>
                <a:lnTo>
                  <a:pt x="82235" y="391809"/>
                </a:lnTo>
                <a:lnTo>
                  <a:pt x="82235" y="387811"/>
                </a:lnTo>
                <a:close/>
              </a:path>
              <a:path w="3235325" h="549910">
                <a:moveTo>
                  <a:pt x="92064" y="405802"/>
                </a:moveTo>
                <a:lnTo>
                  <a:pt x="82235" y="405802"/>
                </a:lnTo>
                <a:lnTo>
                  <a:pt x="92064" y="409800"/>
                </a:lnTo>
                <a:lnTo>
                  <a:pt x="92064" y="405802"/>
                </a:lnTo>
                <a:close/>
              </a:path>
              <a:path w="3235325" h="549910">
                <a:moveTo>
                  <a:pt x="98940" y="405802"/>
                </a:moveTo>
                <a:lnTo>
                  <a:pt x="96877" y="405802"/>
                </a:lnTo>
                <a:lnTo>
                  <a:pt x="96877" y="408801"/>
                </a:lnTo>
                <a:lnTo>
                  <a:pt x="98940" y="405802"/>
                </a:lnTo>
                <a:close/>
              </a:path>
              <a:path w="3235325" h="549910">
                <a:moveTo>
                  <a:pt x="82235" y="387811"/>
                </a:moveTo>
                <a:lnTo>
                  <a:pt x="82235" y="391809"/>
                </a:lnTo>
                <a:lnTo>
                  <a:pt x="92064" y="391809"/>
                </a:lnTo>
                <a:lnTo>
                  <a:pt x="82235" y="387811"/>
                </a:lnTo>
                <a:close/>
              </a:path>
              <a:path w="3235325" h="549910">
                <a:moveTo>
                  <a:pt x="96877" y="361112"/>
                </a:moveTo>
                <a:lnTo>
                  <a:pt x="87049" y="367821"/>
                </a:lnTo>
                <a:lnTo>
                  <a:pt x="82235" y="371819"/>
                </a:lnTo>
                <a:lnTo>
                  <a:pt x="82235" y="387811"/>
                </a:lnTo>
                <a:lnTo>
                  <a:pt x="92064" y="391809"/>
                </a:lnTo>
                <a:lnTo>
                  <a:pt x="106706" y="391809"/>
                </a:lnTo>
                <a:lnTo>
                  <a:pt x="106706" y="387811"/>
                </a:lnTo>
                <a:lnTo>
                  <a:pt x="96877" y="387811"/>
                </a:lnTo>
                <a:lnTo>
                  <a:pt x="92064" y="377816"/>
                </a:lnTo>
                <a:lnTo>
                  <a:pt x="111118" y="377816"/>
                </a:lnTo>
                <a:lnTo>
                  <a:pt x="115932" y="371819"/>
                </a:lnTo>
                <a:lnTo>
                  <a:pt x="115932" y="367821"/>
                </a:lnTo>
                <a:lnTo>
                  <a:pt x="96877" y="367821"/>
                </a:lnTo>
                <a:lnTo>
                  <a:pt x="96877" y="361112"/>
                </a:lnTo>
                <a:close/>
              </a:path>
              <a:path w="3235325" h="549910">
                <a:moveTo>
                  <a:pt x="101691" y="377816"/>
                </a:moveTo>
                <a:lnTo>
                  <a:pt x="92064" y="377816"/>
                </a:lnTo>
                <a:lnTo>
                  <a:pt x="96877" y="387811"/>
                </a:lnTo>
                <a:lnTo>
                  <a:pt x="101691" y="381814"/>
                </a:lnTo>
                <a:lnTo>
                  <a:pt x="101691" y="377816"/>
                </a:lnTo>
                <a:close/>
              </a:path>
              <a:path w="3235325" h="549910">
                <a:moveTo>
                  <a:pt x="101691" y="381814"/>
                </a:moveTo>
                <a:lnTo>
                  <a:pt x="96877" y="387811"/>
                </a:lnTo>
                <a:lnTo>
                  <a:pt x="101691" y="387811"/>
                </a:lnTo>
                <a:lnTo>
                  <a:pt x="101691" y="381814"/>
                </a:lnTo>
                <a:close/>
              </a:path>
              <a:path w="3235325" h="549910">
                <a:moveTo>
                  <a:pt x="106706" y="377816"/>
                </a:moveTo>
                <a:lnTo>
                  <a:pt x="101691" y="377816"/>
                </a:lnTo>
                <a:lnTo>
                  <a:pt x="101691" y="387811"/>
                </a:lnTo>
                <a:lnTo>
                  <a:pt x="106706" y="384292"/>
                </a:lnTo>
                <a:lnTo>
                  <a:pt x="106706" y="377816"/>
                </a:lnTo>
                <a:close/>
              </a:path>
              <a:path w="3235325" h="549910">
                <a:moveTo>
                  <a:pt x="106706" y="384292"/>
                </a:moveTo>
                <a:lnTo>
                  <a:pt x="101691" y="387811"/>
                </a:lnTo>
                <a:lnTo>
                  <a:pt x="106706" y="387811"/>
                </a:lnTo>
                <a:lnTo>
                  <a:pt x="106706" y="384292"/>
                </a:lnTo>
                <a:close/>
              </a:path>
              <a:path w="3235325" h="549910">
                <a:moveTo>
                  <a:pt x="115932" y="377816"/>
                </a:moveTo>
                <a:lnTo>
                  <a:pt x="106706" y="377816"/>
                </a:lnTo>
                <a:lnTo>
                  <a:pt x="106706" y="384292"/>
                </a:lnTo>
                <a:lnTo>
                  <a:pt x="115932" y="377816"/>
                </a:lnTo>
                <a:close/>
              </a:path>
              <a:path w="3235325" h="549910">
                <a:moveTo>
                  <a:pt x="101691" y="357826"/>
                </a:moveTo>
                <a:lnTo>
                  <a:pt x="96877" y="361824"/>
                </a:lnTo>
                <a:lnTo>
                  <a:pt x="96877" y="367821"/>
                </a:lnTo>
                <a:lnTo>
                  <a:pt x="101691" y="357826"/>
                </a:lnTo>
                <a:close/>
              </a:path>
              <a:path w="3235325" h="549910">
                <a:moveTo>
                  <a:pt x="101691" y="357826"/>
                </a:moveTo>
                <a:lnTo>
                  <a:pt x="96877" y="367821"/>
                </a:lnTo>
                <a:lnTo>
                  <a:pt x="106706" y="367821"/>
                </a:lnTo>
                <a:lnTo>
                  <a:pt x="101691" y="357826"/>
                </a:lnTo>
                <a:close/>
              </a:path>
              <a:path w="3235325" h="549910">
                <a:moveTo>
                  <a:pt x="106706" y="357826"/>
                </a:moveTo>
                <a:lnTo>
                  <a:pt x="101691" y="357826"/>
                </a:lnTo>
                <a:lnTo>
                  <a:pt x="106706" y="367821"/>
                </a:lnTo>
                <a:lnTo>
                  <a:pt x="110166" y="361824"/>
                </a:lnTo>
                <a:lnTo>
                  <a:pt x="106706" y="361824"/>
                </a:lnTo>
                <a:lnTo>
                  <a:pt x="106706" y="357826"/>
                </a:lnTo>
                <a:close/>
              </a:path>
              <a:path w="3235325" h="549910">
                <a:moveTo>
                  <a:pt x="115932" y="351829"/>
                </a:moveTo>
                <a:lnTo>
                  <a:pt x="106706" y="367821"/>
                </a:lnTo>
                <a:lnTo>
                  <a:pt x="120946" y="367821"/>
                </a:lnTo>
                <a:lnTo>
                  <a:pt x="120946" y="361824"/>
                </a:lnTo>
                <a:lnTo>
                  <a:pt x="111118" y="361824"/>
                </a:lnTo>
                <a:lnTo>
                  <a:pt x="115932" y="357826"/>
                </a:lnTo>
                <a:lnTo>
                  <a:pt x="115932" y="351829"/>
                </a:lnTo>
                <a:close/>
              </a:path>
              <a:path w="3235325" h="549910">
                <a:moveTo>
                  <a:pt x="101691" y="357826"/>
                </a:moveTo>
                <a:lnTo>
                  <a:pt x="96877" y="361112"/>
                </a:lnTo>
                <a:lnTo>
                  <a:pt x="96877" y="361824"/>
                </a:lnTo>
                <a:lnTo>
                  <a:pt x="101691" y="357826"/>
                </a:lnTo>
                <a:close/>
              </a:path>
              <a:path w="3235325" h="549910">
                <a:moveTo>
                  <a:pt x="115932" y="351829"/>
                </a:moveTo>
                <a:lnTo>
                  <a:pt x="106706" y="351829"/>
                </a:lnTo>
                <a:lnTo>
                  <a:pt x="106706" y="361824"/>
                </a:lnTo>
                <a:lnTo>
                  <a:pt x="110166" y="361824"/>
                </a:lnTo>
                <a:lnTo>
                  <a:pt x="115932" y="351829"/>
                </a:lnTo>
                <a:close/>
              </a:path>
              <a:path w="3235325" h="549910">
                <a:moveTo>
                  <a:pt x="120946" y="343832"/>
                </a:moveTo>
                <a:lnTo>
                  <a:pt x="111118" y="351829"/>
                </a:lnTo>
                <a:lnTo>
                  <a:pt x="115932" y="351829"/>
                </a:lnTo>
                <a:lnTo>
                  <a:pt x="115932" y="357826"/>
                </a:lnTo>
                <a:lnTo>
                  <a:pt x="111118" y="361824"/>
                </a:lnTo>
                <a:lnTo>
                  <a:pt x="120946" y="361824"/>
                </a:lnTo>
                <a:lnTo>
                  <a:pt x="120946" y="343832"/>
                </a:lnTo>
                <a:close/>
              </a:path>
              <a:path w="3235325" h="549910">
                <a:moveTo>
                  <a:pt x="135588" y="343832"/>
                </a:moveTo>
                <a:lnTo>
                  <a:pt x="120946" y="343832"/>
                </a:lnTo>
                <a:lnTo>
                  <a:pt x="120946" y="361824"/>
                </a:lnTo>
                <a:lnTo>
                  <a:pt x="125760" y="361824"/>
                </a:lnTo>
                <a:lnTo>
                  <a:pt x="130574" y="357826"/>
                </a:lnTo>
                <a:lnTo>
                  <a:pt x="130574" y="351829"/>
                </a:lnTo>
                <a:lnTo>
                  <a:pt x="135588" y="351829"/>
                </a:lnTo>
                <a:lnTo>
                  <a:pt x="135588" y="343832"/>
                </a:lnTo>
                <a:close/>
              </a:path>
              <a:path w="3235325" h="549910">
                <a:moveTo>
                  <a:pt x="111118" y="343832"/>
                </a:moveTo>
                <a:lnTo>
                  <a:pt x="101691" y="343832"/>
                </a:lnTo>
                <a:lnTo>
                  <a:pt x="96877" y="347831"/>
                </a:lnTo>
                <a:lnTo>
                  <a:pt x="96877" y="361112"/>
                </a:lnTo>
                <a:lnTo>
                  <a:pt x="101691" y="357826"/>
                </a:lnTo>
                <a:lnTo>
                  <a:pt x="106706" y="357826"/>
                </a:lnTo>
                <a:lnTo>
                  <a:pt x="106706" y="351829"/>
                </a:lnTo>
                <a:lnTo>
                  <a:pt x="111118" y="351829"/>
                </a:lnTo>
                <a:lnTo>
                  <a:pt x="111118" y="343832"/>
                </a:lnTo>
                <a:close/>
              </a:path>
              <a:path w="3235325" h="549910">
                <a:moveTo>
                  <a:pt x="120946" y="343832"/>
                </a:moveTo>
                <a:lnTo>
                  <a:pt x="115932" y="343832"/>
                </a:lnTo>
                <a:lnTo>
                  <a:pt x="111118" y="347831"/>
                </a:lnTo>
                <a:lnTo>
                  <a:pt x="111118" y="351829"/>
                </a:lnTo>
                <a:lnTo>
                  <a:pt x="120946" y="343832"/>
                </a:lnTo>
                <a:close/>
              </a:path>
              <a:path w="3235325" h="549910">
                <a:moveTo>
                  <a:pt x="125760" y="313847"/>
                </a:moveTo>
                <a:lnTo>
                  <a:pt x="115932" y="313847"/>
                </a:lnTo>
                <a:lnTo>
                  <a:pt x="111118" y="319844"/>
                </a:lnTo>
                <a:lnTo>
                  <a:pt x="111118" y="347831"/>
                </a:lnTo>
                <a:lnTo>
                  <a:pt x="115932" y="343832"/>
                </a:lnTo>
                <a:lnTo>
                  <a:pt x="135588" y="343832"/>
                </a:lnTo>
                <a:lnTo>
                  <a:pt x="135588" y="337835"/>
                </a:lnTo>
                <a:lnTo>
                  <a:pt x="120946" y="337835"/>
                </a:lnTo>
                <a:lnTo>
                  <a:pt x="123697" y="333837"/>
                </a:lnTo>
                <a:lnTo>
                  <a:pt x="120946" y="333837"/>
                </a:lnTo>
                <a:lnTo>
                  <a:pt x="120946" y="323842"/>
                </a:lnTo>
                <a:lnTo>
                  <a:pt x="125760" y="323842"/>
                </a:lnTo>
                <a:lnTo>
                  <a:pt x="125760" y="313847"/>
                </a:lnTo>
                <a:close/>
              </a:path>
              <a:path w="3235325" h="549910">
                <a:moveTo>
                  <a:pt x="130574" y="323842"/>
                </a:moveTo>
                <a:lnTo>
                  <a:pt x="120946" y="337835"/>
                </a:lnTo>
                <a:lnTo>
                  <a:pt x="135588" y="337835"/>
                </a:lnTo>
                <a:lnTo>
                  <a:pt x="135588" y="333837"/>
                </a:lnTo>
                <a:lnTo>
                  <a:pt x="125760" y="333837"/>
                </a:lnTo>
                <a:lnTo>
                  <a:pt x="130574" y="327840"/>
                </a:lnTo>
                <a:lnTo>
                  <a:pt x="130574" y="323842"/>
                </a:lnTo>
                <a:close/>
              </a:path>
              <a:path w="3235325" h="549910">
                <a:moveTo>
                  <a:pt x="130574" y="323842"/>
                </a:moveTo>
                <a:lnTo>
                  <a:pt x="120946" y="323842"/>
                </a:lnTo>
                <a:lnTo>
                  <a:pt x="120946" y="333837"/>
                </a:lnTo>
                <a:lnTo>
                  <a:pt x="123697" y="333837"/>
                </a:lnTo>
                <a:lnTo>
                  <a:pt x="130574" y="323842"/>
                </a:lnTo>
                <a:close/>
              </a:path>
              <a:path w="3235325" h="549910">
                <a:moveTo>
                  <a:pt x="135588" y="313847"/>
                </a:moveTo>
                <a:lnTo>
                  <a:pt x="125760" y="323842"/>
                </a:lnTo>
                <a:lnTo>
                  <a:pt x="130574" y="323842"/>
                </a:lnTo>
                <a:lnTo>
                  <a:pt x="130574" y="327840"/>
                </a:lnTo>
                <a:lnTo>
                  <a:pt x="125760" y="333837"/>
                </a:lnTo>
                <a:lnTo>
                  <a:pt x="135588" y="333837"/>
                </a:lnTo>
                <a:lnTo>
                  <a:pt x="135588" y="313847"/>
                </a:lnTo>
                <a:close/>
              </a:path>
              <a:path w="3235325" h="549910">
                <a:moveTo>
                  <a:pt x="144815" y="299854"/>
                </a:moveTo>
                <a:lnTo>
                  <a:pt x="135588" y="313847"/>
                </a:lnTo>
                <a:lnTo>
                  <a:pt x="135588" y="333837"/>
                </a:lnTo>
                <a:lnTo>
                  <a:pt x="140402" y="333837"/>
                </a:lnTo>
                <a:lnTo>
                  <a:pt x="144815" y="327840"/>
                </a:lnTo>
                <a:lnTo>
                  <a:pt x="144815" y="323842"/>
                </a:lnTo>
                <a:lnTo>
                  <a:pt x="149629" y="323842"/>
                </a:lnTo>
                <a:lnTo>
                  <a:pt x="149629" y="313847"/>
                </a:lnTo>
                <a:lnTo>
                  <a:pt x="144815" y="313847"/>
                </a:lnTo>
                <a:lnTo>
                  <a:pt x="144815" y="309849"/>
                </a:lnTo>
                <a:lnTo>
                  <a:pt x="140402" y="309849"/>
                </a:lnTo>
                <a:lnTo>
                  <a:pt x="144815" y="305851"/>
                </a:lnTo>
                <a:lnTo>
                  <a:pt x="144815" y="299854"/>
                </a:lnTo>
                <a:close/>
              </a:path>
              <a:path w="3235325" h="549910">
                <a:moveTo>
                  <a:pt x="135588" y="313847"/>
                </a:moveTo>
                <a:lnTo>
                  <a:pt x="130574" y="313847"/>
                </a:lnTo>
                <a:lnTo>
                  <a:pt x="125760" y="319844"/>
                </a:lnTo>
                <a:lnTo>
                  <a:pt x="125760" y="323842"/>
                </a:lnTo>
                <a:lnTo>
                  <a:pt x="135588" y="313847"/>
                </a:lnTo>
                <a:close/>
              </a:path>
              <a:path w="3235325" h="549910">
                <a:moveTo>
                  <a:pt x="135588" y="289859"/>
                </a:moveTo>
                <a:lnTo>
                  <a:pt x="130574" y="289859"/>
                </a:lnTo>
                <a:lnTo>
                  <a:pt x="125760" y="295856"/>
                </a:lnTo>
                <a:lnTo>
                  <a:pt x="125760" y="319844"/>
                </a:lnTo>
                <a:lnTo>
                  <a:pt x="130574" y="313847"/>
                </a:lnTo>
                <a:lnTo>
                  <a:pt x="135588" y="313847"/>
                </a:lnTo>
                <a:lnTo>
                  <a:pt x="138225" y="309849"/>
                </a:lnTo>
                <a:lnTo>
                  <a:pt x="135588" y="309849"/>
                </a:lnTo>
                <a:lnTo>
                  <a:pt x="135588" y="289859"/>
                </a:lnTo>
                <a:close/>
              </a:path>
              <a:path w="3235325" h="549910">
                <a:moveTo>
                  <a:pt x="154643" y="285861"/>
                </a:moveTo>
                <a:lnTo>
                  <a:pt x="144815" y="299854"/>
                </a:lnTo>
                <a:lnTo>
                  <a:pt x="144815" y="305851"/>
                </a:lnTo>
                <a:lnTo>
                  <a:pt x="140402" y="309849"/>
                </a:lnTo>
                <a:lnTo>
                  <a:pt x="144815" y="309849"/>
                </a:lnTo>
                <a:lnTo>
                  <a:pt x="144815" y="313847"/>
                </a:lnTo>
                <a:lnTo>
                  <a:pt x="149629" y="313847"/>
                </a:lnTo>
                <a:lnTo>
                  <a:pt x="149629" y="299854"/>
                </a:lnTo>
                <a:lnTo>
                  <a:pt x="159457" y="299854"/>
                </a:lnTo>
                <a:lnTo>
                  <a:pt x="159457" y="295856"/>
                </a:lnTo>
                <a:lnTo>
                  <a:pt x="149629" y="295856"/>
                </a:lnTo>
                <a:lnTo>
                  <a:pt x="154643" y="289859"/>
                </a:lnTo>
                <a:lnTo>
                  <a:pt x="154643" y="285861"/>
                </a:lnTo>
                <a:close/>
              </a:path>
              <a:path w="3235325" h="549910">
                <a:moveTo>
                  <a:pt x="144815" y="289859"/>
                </a:moveTo>
                <a:lnTo>
                  <a:pt x="135588" y="299854"/>
                </a:lnTo>
                <a:lnTo>
                  <a:pt x="135588" y="309849"/>
                </a:lnTo>
                <a:lnTo>
                  <a:pt x="138225" y="309849"/>
                </a:lnTo>
                <a:lnTo>
                  <a:pt x="144815" y="299854"/>
                </a:lnTo>
                <a:lnTo>
                  <a:pt x="144815" y="289859"/>
                </a:lnTo>
                <a:close/>
              </a:path>
              <a:path w="3235325" h="549910">
                <a:moveTo>
                  <a:pt x="154643" y="299854"/>
                </a:moveTo>
                <a:lnTo>
                  <a:pt x="149629" y="299854"/>
                </a:lnTo>
                <a:lnTo>
                  <a:pt x="149629" y="309849"/>
                </a:lnTo>
                <a:lnTo>
                  <a:pt x="154643" y="305851"/>
                </a:lnTo>
                <a:lnTo>
                  <a:pt x="154643" y="299854"/>
                </a:lnTo>
                <a:close/>
              </a:path>
              <a:path w="3235325" h="549910">
                <a:moveTo>
                  <a:pt x="144815" y="289859"/>
                </a:moveTo>
                <a:lnTo>
                  <a:pt x="140402" y="289859"/>
                </a:lnTo>
                <a:lnTo>
                  <a:pt x="135588" y="295856"/>
                </a:lnTo>
                <a:lnTo>
                  <a:pt x="135588" y="299854"/>
                </a:lnTo>
                <a:lnTo>
                  <a:pt x="144815" y="289859"/>
                </a:lnTo>
                <a:close/>
              </a:path>
              <a:path w="3235325" h="549910">
                <a:moveTo>
                  <a:pt x="154643" y="285861"/>
                </a:moveTo>
                <a:lnTo>
                  <a:pt x="144815" y="285861"/>
                </a:lnTo>
                <a:lnTo>
                  <a:pt x="144815" y="299854"/>
                </a:lnTo>
                <a:lnTo>
                  <a:pt x="154643" y="285861"/>
                </a:lnTo>
                <a:close/>
              </a:path>
              <a:path w="3235325" h="549910">
                <a:moveTo>
                  <a:pt x="149629" y="275865"/>
                </a:moveTo>
                <a:lnTo>
                  <a:pt x="140402" y="275865"/>
                </a:lnTo>
                <a:lnTo>
                  <a:pt x="135588" y="279864"/>
                </a:lnTo>
                <a:lnTo>
                  <a:pt x="135588" y="295856"/>
                </a:lnTo>
                <a:lnTo>
                  <a:pt x="140402" y="289859"/>
                </a:lnTo>
                <a:lnTo>
                  <a:pt x="144815" y="289859"/>
                </a:lnTo>
                <a:lnTo>
                  <a:pt x="144815" y="285861"/>
                </a:lnTo>
                <a:lnTo>
                  <a:pt x="149629" y="285861"/>
                </a:lnTo>
                <a:lnTo>
                  <a:pt x="149629" y="275865"/>
                </a:lnTo>
                <a:close/>
              </a:path>
              <a:path w="3235325" h="549910">
                <a:moveTo>
                  <a:pt x="159457" y="275865"/>
                </a:moveTo>
                <a:lnTo>
                  <a:pt x="149629" y="285861"/>
                </a:lnTo>
                <a:lnTo>
                  <a:pt x="154643" y="285861"/>
                </a:lnTo>
                <a:lnTo>
                  <a:pt x="154643" y="289859"/>
                </a:lnTo>
                <a:lnTo>
                  <a:pt x="149629" y="295856"/>
                </a:lnTo>
                <a:lnTo>
                  <a:pt x="159457" y="295856"/>
                </a:lnTo>
                <a:lnTo>
                  <a:pt x="159457" y="275865"/>
                </a:lnTo>
                <a:close/>
              </a:path>
              <a:path w="3235325" h="549910">
                <a:moveTo>
                  <a:pt x="169285" y="261872"/>
                </a:moveTo>
                <a:lnTo>
                  <a:pt x="159457" y="275865"/>
                </a:lnTo>
                <a:lnTo>
                  <a:pt x="159457" y="295856"/>
                </a:lnTo>
                <a:lnTo>
                  <a:pt x="164471" y="295856"/>
                </a:lnTo>
                <a:lnTo>
                  <a:pt x="169285" y="289859"/>
                </a:lnTo>
                <a:lnTo>
                  <a:pt x="169285" y="285861"/>
                </a:lnTo>
                <a:lnTo>
                  <a:pt x="174099" y="285861"/>
                </a:lnTo>
                <a:lnTo>
                  <a:pt x="174099" y="269868"/>
                </a:lnTo>
                <a:lnTo>
                  <a:pt x="164471" y="269868"/>
                </a:lnTo>
                <a:lnTo>
                  <a:pt x="169285" y="265870"/>
                </a:lnTo>
                <a:lnTo>
                  <a:pt x="169285" y="261872"/>
                </a:lnTo>
                <a:close/>
              </a:path>
              <a:path w="3235325" h="549910">
                <a:moveTo>
                  <a:pt x="159457" y="275865"/>
                </a:moveTo>
                <a:lnTo>
                  <a:pt x="154643" y="275865"/>
                </a:lnTo>
                <a:lnTo>
                  <a:pt x="149629" y="279864"/>
                </a:lnTo>
                <a:lnTo>
                  <a:pt x="149629" y="285861"/>
                </a:lnTo>
                <a:lnTo>
                  <a:pt x="159457" y="275865"/>
                </a:lnTo>
                <a:close/>
              </a:path>
              <a:path w="3235325" h="549910">
                <a:moveTo>
                  <a:pt x="164471" y="251877"/>
                </a:moveTo>
                <a:lnTo>
                  <a:pt x="154643" y="251877"/>
                </a:lnTo>
                <a:lnTo>
                  <a:pt x="149629" y="255875"/>
                </a:lnTo>
                <a:lnTo>
                  <a:pt x="149629" y="279864"/>
                </a:lnTo>
                <a:lnTo>
                  <a:pt x="154643" y="275865"/>
                </a:lnTo>
                <a:lnTo>
                  <a:pt x="159457" y="275865"/>
                </a:lnTo>
                <a:lnTo>
                  <a:pt x="163669" y="269868"/>
                </a:lnTo>
                <a:lnTo>
                  <a:pt x="159457" y="269868"/>
                </a:lnTo>
                <a:lnTo>
                  <a:pt x="159457" y="261872"/>
                </a:lnTo>
                <a:lnTo>
                  <a:pt x="164471" y="261872"/>
                </a:lnTo>
                <a:lnTo>
                  <a:pt x="164471" y="251877"/>
                </a:lnTo>
                <a:close/>
              </a:path>
              <a:path w="3235325" h="549910">
                <a:moveTo>
                  <a:pt x="169285" y="261872"/>
                </a:moveTo>
                <a:lnTo>
                  <a:pt x="159457" y="261872"/>
                </a:lnTo>
                <a:lnTo>
                  <a:pt x="159457" y="269868"/>
                </a:lnTo>
                <a:lnTo>
                  <a:pt x="163669" y="269868"/>
                </a:lnTo>
                <a:lnTo>
                  <a:pt x="169285" y="261872"/>
                </a:lnTo>
                <a:close/>
              </a:path>
              <a:path w="3235325" h="549910">
                <a:moveTo>
                  <a:pt x="174099" y="251877"/>
                </a:moveTo>
                <a:lnTo>
                  <a:pt x="164471" y="261872"/>
                </a:lnTo>
                <a:lnTo>
                  <a:pt x="169285" y="261872"/>
                </a:lnTo>
                <a:lnTo>
                  <a:pt x="169285" y="265870"/>
                </a:lnTo>
                <a:lnTo>
                  <a:pt x="164471" y="269868"/>
                </a:lnTo>
                <a:lnTo>
                  <a:pt x="174099" y="269868"/>
                </a:lnTo>
                <a:lnTo>
                  <a:pt x="174099" y="251877"/>
                </a:lnTo>
                <a:close/>
              </a:path>
              <a:path w="3235325" h="549910">
                <a:moveTo>
                  <a:pt x="183526" y="247879"/>
                </a:moveTo>
                <a:lnTo>
                  <a:pt x="174099" y="261872"/>
                </a:lnTo>
                <a:lnTo>
                  <a:pt x="174099" y="269868"/>
                </a:lnTo>
                <a:lnTo>
                  <a:pt x="179113" y="269868"/>
                </a:lnTo>
                <a:lnTo>
                  <a:pt x="183526" y="265870"/>
                </a:lnTo>
                <a:lnTo>
                  <a:pt x="183526" y="255875"/>
                </a:lnTo>
                <a:lnTo>
                  <a:pt x="179113" y="255875"/>
                </a:lnTo>
                <a:lnTo>
                  <a:pt x="183526" y="251877"/>
                </a:lnTo>
                <a:lnTo>
                  <a:pt x="183526" y="247879"/>
                </a:lnTo>
                <a:close/>
              </a:path>
              <a:path w="3235325" h="549910">
                <a:moveTo>
                  <a:pt x="174099" y="251877"/>
                </a:moveTo>
                <a:lnTo>
                  <a:pt x="169285" y="251877"/>
                </a:lnTo>
                <a:lnTo>
                  <a:pt x="164471" y="255875"/>
                </a:lnTo>
                <a:lnTo>
                  <a:pt x="164471" y="261872"/>
                </a:lnTo>
                <a:lnTo>
                  <a:pt x="174099" y="251877"/>
                </a:lnTo>
                <a:close/>
              </a:path>
              <a:path w="3235325" h="549910">
                <a:moveTo>
                  <a:pt x="183526" y="237884"/>
                </a:moveTo>
                <a:lnTo>
                  <a:pt x="174099" y="247879"/>
                </a:lnTo>
                <a:lnTo>
                  <a:pt x="174099" y="261872"/>
                </a:lnTo>
                <a:lnTo>
                  <a:pt x="183526" y="247879"/>
                </a:lnTo>
                <a:lnTo>
                  <a:pt x="183526" y="237884"/>
                </a:lnTo>
                <a:close/>
              </a:path>
              <a:path w="3235325" h="549910">
                <a:moveTo>
                  <a:pt x="193354" y="231887"/>
                </a:moveTo>
                <a:lnTo>
                  <a:pt x="183526" y="247879"/>
                </a:lnTo>
                <a:lnTo>
                  <a:pt x="183526" y="251877"/>
                </a:lnTo>
                <a:lnTo>
                  <a:pt x="179113" y="255875"/>
                </a:lnTo>
                <a:lnTo>
                  <a:pt x="183526" y="255875"/>
                </a:lnTo>
                <a:lnTo>
                  <a:pt x="183526" y="261872"/>
                </a:lnTo>
                <a:lnTo>
                  <a:pt x="188340" y="261872"/>
                </a:lnTo>
                <a:lnTo>
                  <a:pt x="188340" y="247879"/>
                </a:lnTo>
                <a:lnTo>
                  <a:pt x="198168" y="247879"/>
                </a:lnTo>
                <a:lnTo>
                  <a:pt x="198168" y="241882"/>
                </a:lnTo>
                <a:lnTo>
                  <a:pt x="188340" y="241882"/>
                </a:lnTo>
                <a:lnTo>
                  <a:pt x="193354" y="237884"/>
                </a:lnTo>
                <a:lnTo>
                  <a:pt x="193354" y="231887"/>
                </a:lnTo>
                <a:close/>
              </a:path>
              <a:path w="3235325" h="549910">
                <a:moveTo>
                  <a:pt x="174099" y="237884"/>
                </a:moveTo>
                <a:lnTo>
                  <a:pt x="169285" y="237884"/>
                </a:lnTo>
                <a:lnTo>
                  <a:pt x="164471" y="241882"/>
                </a:lnTo>
                <a:lnTo>
                  <a:pt x="164471" y="255875"/>
                </a:lnTo>
                <a:lnTo>
                  <a:pt x="169285" y="251877"/>
                </a:lnTo>
                <a:lnTo>
                  <a:pt x="174099" y="251877"/>
                </a:lnTo>
                <a:lnTo>
                  <a:pt x="174099" y="237884"/>
                </a:lnTo>
                <a:close/>
              </a:path>
              <a:path w="3235325" h="549910">
                <a:moveTo>
                  <a:pt x="193354" y="247879"/>
                </a:moveTo>
                <a:lnTo>
                  <a:pt x="188340" y="247879"/>
                </a:lnTo>
                <a:lnTo>
                  <a:pt x="188340" y="255875"/>
                </a:lnTo>
                <a:lnTo>
                  <a:pt x="193354" y="251877"/>
                </a:lnTo>
                <a:lnTo>
                  <a:pt x="193354" y="247879"/>
                </a:lnTo>
                <a:close/>
              </a:path>
              <a:path w="3235325" h="549910">
                <a:moveTo>
                  <a:pt x="183526" y="237884"/>
                </a:moveTo>
                <a:lnTo>
                  <a:pt x="179113" y="237884"/>
                </a:lnTo>
                <a:lnTo>
                  <a:pt x="174099" y="241882"/>
                </a:lnTo>
                <a:lnTo>
                  <a:pt x="174099" y="247879"/>
                </a:lnTo>
                <a:lnTo>
                  <a:pt x="183526" y="237884"/>
                </a:lnTo>
                <a:close/>
              </a:path>
              <a:path w="3235325" h="549910">
                <a:moveTo>
                  <a:pt x="193354" y="231887"/>
                </a:moveTo>
                <a:lnTo>
                  <a:pt x="183526" y="231887"/>
                </a:lnTo>
                <a:lnTo>
                  <a:pt x="183526" y="247879"/>
                </a:lnTo>
                <a:lnTo>
                  <a:pt x="193354" y="231887"/>
                </a:lnTo>
                <a:close/>
              </a:path>
              <a:path w="3235325" h="549910">
                <a:moveTo>
                  <a:pt x="188340" y="221892"/>
                </a:moveTo>
                <a:lnTo>
                  <a:pt x="179113" y="221892"/>
                </a:lnTo>
                <a:lnTo>
                  <a:pt x="174099" y="227889"/>
                </a:lnTo>
                <a:lnTo>
                  <a:pt x="174099" y="241882"/>
                </a:lnTo>
                <a:lnTo>
                  <a:pt x="179113" y="237884"/>
                </a:lnTo>
                <a:lnTo>
                  <a:pt x="183526" y="237884"/>
                </a:lnTo>
                <a:lnTo>
                  <a:pt x="183526" y="231887"/>
                </a:lnTo>
                <a:lnTo>
                  <a:pt x="188340" y="231887"/>
                </a:lnTo>
                <a:lnTo>
                  <a:pt x="188340" y="221892"/>
                </a:lnTo>
                <a:close/>
              </a:path>
              <a:path w="3235325" h="549910">
                <a:moveTo>
                  <a:pt x="198168" y="221892"/>
                </a:moveTo>
                <a:lnTo>
                  <a:pt x="188340" y="231887"/>
                </a:lnTo>
                <a:lnTo>
                  <a:pt x="193354" y="231887"/>
                </a:lnTo>
                <a:lnTo>
                  <a:pt x="193354" y="237884"/>
                </a:lnTo>
                <a:lnTo>
                  <a:pt x="188340" y="241882"/>
                </a:lnTo>
                <a:lnTo>
                  <a:pt x="198168" y="241882"/>
                </a:lnTo>
                <a:lnTo>
                  <a:pt x="198168" y="221892"/>
                </a:lnTo>
                <a:close/>
              </a:path>
              <a:path w="3235325" h="549910">
                <a:moveTo>
                  <a:pt x="198168" y="221892"/>
                </a:moveTo>
                <a:lnTo>
                  <a:pt x="198168" y="241882"/>
                </a:lnTo>
                <a:lnTo>
                  <a:pt x="202982" y="241882"/>
                </a:lnTo>
                <a:lnTo>
                  <a:pt x="207996" y="237884"/>
                </a:lnTo>
                <a:lnTo>
                  <a:pt x="207996" y="227889"/>
                </a:lnTo>
                <a:lnTo>
                  <a:pt x="198168" y="221892"/>
                </a:lnTo>
                <a:close/>
              </a:path>
              <a:path w="3235325" h="549910">
                <a:moveTo>
                  <a:pt x="198168" y="221892"/>
                </a:moveTo>
                <a:lnTo>
                  <a:pt x="193354" y="221892"/>
                </a:lnTo>
                <a:lnTo>
                  <a:pt x="188340" y="227889"/>
                </a:lnTo>
                <a:lnTo>
                  <a:pt x="188340" y="231887"/>
                </a:lnTo>
                <a:lnTo>
                  <a:pt x="198168" y="221892"/>
                </a:lnTo>
                <a:close/>
              </a:path>
              <a:path w="3235325" h="549910">
                <a:moveTo>
                  <a:pt x="212810" y="221892"/>
                </a:moveTo>
                <a:lnTo>
                  <a:pt x="207996" y="221892"/>
                </a:lnTo>
                <a:lnTo>
                  <a:pt x="207996" y="231887"/>
                </a:lnTo>
                <a:lnTo>
                  <a:pt x="212810" y="227089"/>
                </a:lnTo>
                <a:lnTo>
                  <a:pt x="212810" y="221892"/>
                </a:lnTo>
                <a:close/>
              </a:path>
              <a:path w="3235325" h="549910">
                <a:moveTo>
                  <a:pt x="212810" y="227089"/>
                </a:moveTo>
                <a:lnTo>
                  <a:pt x="207996" y="231887"/>
                </a:lnTo>
                <a:lnTo>
                  <a:pt x="212810" y="231887"/>
                </a:lnTo>
                <a:lnTo>
                  <a:pt x="212810" y="227089"/>
                </a:lnTo>
                <a:close/>
              </a:path>
              <a:path w="3235325" h="549910">
                <a:moveTo>
                  <a:pt x="202982" y="203380"/>
                </a:moveTo>
                <a:lnTo>
                  <a:pt x="193354" y="213896"/>
                </a:lnTo>
                <a:lnTo>
                  <a:pt x="188340" y="217894"/>
                </a:lnTo>
                <a:lnTo>
                  <a:pt x="188340" y="227889"/>
                </a:lnTo>
                <a:lnTo>
                  <a:pt x="193354" y="221892"/>
                </a:lnTo>
                <a:lnTo>
                  <a:pt x="218025" y="221892"/>
                </a:lnTo>
                <a:lnTo>
                  <a:pt x="222036" y="217894"/>
                </a:lnTo>
                <a:lnTo>
                  <a:pt x="222036" y="207898"/>
                </a:lnTo>
                <a:lnTo>
                  <a:pt x="202982" y="207898"/>
                </a:lnTo>
                <a:lnTo>
                  <a:pt x="202982" y="203380"/>
                </a:lnTo>
                <a:close/>
              </a:path>
              <a:path w="3235325" h="549910">
                <a:moveTo>
                  <a:pt x="207996" y="221892"/>
                </a:moveTo>
                <a:lnTo>
                  <a:pt x="198168" y="221892"/>
                </a:lnTo>
                <a:lnTo>
                  <a:pt x="207996" y="227889"/>
                </a:lnTo>
                <a:lnTo>
                  <a:pt x="207996" y="221892"/>
                </a:lnTo>
                <a:close/>
              </a:path>
              <a:path w="3235325" h="549910">
                <a:moveTo>
                  <a:pt x="218025" y="221892"/>
                </a:moveTo>
                <a:lnTo>
                  <a:pt x="212810" y="221892"/>
                </a:lnTo>
                <a:lnTo>
                  <a:pt x="212810" y="227089"/>
                </a:lnTo>
                <a:lnTo>
                  <a:pt x="218025" y="221892"/>
                </a:lnTo>
                <a:close/>
              </a:path>
              <a:path w="3235325" h="549910">
                <a:moveTo>
                  <a:pt x="207996" y="197903"/>
                </a:moveTo>
                <a:lnTo>
                  <a:pt x="202982" y="203380"/>
                </a:lnTo>
                <a:lnTo>
                  <a:pt x="202982" y="207898"/>
                </a:lnTo>
                <a:lnTo>
                  <a:pt x="212810" y="207898"/>
                </a:lnTo>
                <a:lnTo>
                  <a:pt x="207996" y="197903"/>
                </a:lnTo>
                <a:close/>
              </a:path>
              <a:path w="3235325" h="549910">
                <a:moveTo>
                  <a:pt x="212810" y="197903"/>
                </a:moveTo>
                <a:lnTo>
                  <a:pt x="207996" y="197903"/>
                </a:lnTo>
                <a:lnTo>
                  <a:pt x="212810" y="207898"/>
                </a:lnTo>
                <a:lnTo>
                  <a:pt x="215446" y="203900"/>
                </a:lnTo>
                <a:lnTo>
                  <a:pt x="212810" y="203900"/>
                </a:lnTo>
                <a:lnTo>
                  <a:pt x="212810" y="197903"/>
                </a:lnTo>
                <a:close/>
              </a:path>
              <a:path w="3235325" h="549910">
                <a:moveTo>
                  <a:pt x="222036" y="193905"/>
                </a:moveTo>
                <a:lnTo>
                  <a:pt x="212810" y="207898"/>
                </a:lnTo>
                <a:lnTo>
                  <a:pt x="227051" y="207898"/>
                </a:lnTo>
                <a:lnTo>
                  <a:pt x="227051" y="203900"/>
                </a:lnTo>
                <a:lnTo>
                  <a:pt x="217223" y="203900"/>
                </a:lnTo>
                <a:lnTo>
                  <a:pt x="222036" y="197903"/>
                </a:lnTo>
                <a:lnTo>
                  <a:pt x="222036" y="193905"/>
                </a:lnTo>
                <a:close/>
              </a:path>
              <a:path w="3235325" h="549910">
                <a:moveTo>
                  <a:pt x="222036" y="193905"/>
                </a:moveTo>
                <a:lnTo>
                  <a:pt x="212810" y="193905"/>
                </a:lnTo>
                <a:lnTo>
                  <a:pt x="212810" y="203900"/>
                </a:lnTo>
                <a:lnTo>
                  <a:pt x="215446" y="203900"/>
                </a:lnTo>
                <a:lnTo>
                  <a:pt x="222036" y="193905"/>
                </a:lnTo>
                <a:close/>
              </a:path>
              <a:path w="3235325" h="549910">
                <a:moveTo>
                  <a:pt x="227051" y="183910"/>
                </a:moveTo>
                <a:lnTo>
                  <a:pt x="217223" y="193905"/>
                </a:lnTo>
                <a:lnTo>
                  <a:pt x="222036" y="193905"/>
                </a:lnTo>
                <a:lnTo>
                  <a:pt x="222036" y="197903"/>
                </a:lnTo>
                <a:lnTo>
                  <a:pt x="217223" y="203900"/>
                </a:lnTo>
                <a:lnTo>
                  <a:pt x="227051" y="203900"/>
                </a:lnTo>
                <a:lnTo>
                  <a:pt x="227051" y="183910"/>
                </a:lnTo>
                <a:close/>
              </a:path>
              <a:path w="3235325" h="549910">
                <a:moveTo>
                  <a:pt x="236879" y="183910"/>
                </a:moveTo>
                <a:lnTo>
                  <a:pt x="227051" y="197903"/>
                </a:lnTo>
                <a:lnTo>
                  <a:pt x="227051" y="203900"/>
                </a:lnTo>
                <a:lnTo>
                  <a:pt x="231865" y="203900"/>
                </a:lnTo>
                <a:lnTo>
                  <a:pt x="236879" y="197903"/>
                </a:lnTo>
                <a:lnTo>
                  <a:pt x="236879" y="193905"/>
                </a:lnTo>
                <a:lnTo>
                  <a:pt x="231865" y="193905"/>
                </a:lnTo>
                <a:lnTo>
                  <a:pt x="236879" y="187908"/>
                </a:lnTo>
                <a:lnTo>
                  <a:pt x="236879" y="183910"/>
                </a:lnTo>
                <a:close/>
              </a:path>
              <a:path w="3235325" h="549910">
                <a:moveTo>
                  <a:pt x="217223" y="183910"/>
                </a:moveTo>
                <a:lnTo>
                  <a:pt x="207996" y="183910"/>
                </a:lnTo>
                <a:lnTo>
                  <a:pt x="202982" y="187908"/>
                </a:lnTo>
                <a:lnTo>
                  <a:pt x="202982" y="203380"/>
                </a:lnTo>
                <a:lnTo>
                  <a:pt x="207996" y="197903"/>
                </a:lnTo>
                <a:lnTo>
                  <a:pt x="212810" y="197903"/>
                </a:lnTo>
                <a:lnTo>
                  <a:pt x="212810" y="193905"/>
                </a:lnTo>
                <a:lnTo>
                  <a:pt x="217223" y="193905"/>
                </a:lnTo>
                <a:lnTo>
                  <a:pt x="217223" y="183910"/>
                </a:lnTo>
                <a:close/>
              </a:path>
              <a:path w="3235325" h="549910">
                <a:moveTo>
                  <a:pt x="236879" y="173915"/>
                </a:moveTo>
                <a:lnTo>
                  <a:pt x="227051" y="183910"/>
                </a:lnTo>
                <a:lnTo>
                  <a:pt x="227051" y="197903"/>
                </a:lnTo>
                <a:lnTo>
                  <a:pt x="236879" y="183910"/>
                </a:lnTo>
                <a:lnTo>
                  <a:pt x="236879" y="173915"/>
                </a:lnTo>
                <a:close/>
              </a:path>
              <a:path w="3235325" h="549910">
                <a:moveTo>
                  <a:pt x="227051" y="183910"/>
                </a:moveTo>
                <a:lnTo>
                  <a:pt x="222036" y="183910"/>
                </a:lnTo>
                <a:lnTo>
                  <a:pt x="217223" y="187908"/>
                </a:lnTo>
                <a:lnTo>
                  <a:pt x="217223" y="193905"/>
                </a:lnTo>
                <a:lnTo>
                  <a:pt x="227051" y="183910"/>
                </a:lnTo>
                <a:close/>
              </a:path>
              <a:path w="3235325" h="549910">
                <a:moveTo>
                  <a:pt x="246507" y="169917"/>
                </a:moveTo>
                <a:lnTo>
                  <a:pt x="236879" y="183910"/>
                </a:lnTo>
                <a:lnTo>
                  <a:pt x="236879" y="187908"/>
                </a:lnTo>
                <a:lnTo>
                  <a:pt x="231865" y="193905"/>
                </a:lnTo>
                <a:lnTo>
                  <a:pt x="241693" y="193905"/>
                </a:lnTo>
                <a:lnTo>
                  <a:pt x="241693" y="183910"/>
                </a:lnTo>
                <a:lnTo>
                  <a:pt x="251521" y="183910"/>
                </a:lnTo>
                <a:lnTo>
                  <a:pt x="251521" y="179912"/>
                </a:lnTo>
                <a:lnTo>
                  <a:pt x="241693" y="179912"/>
                </a:lnTo>
                <a:lnTo>
                  <a:pt x="246507" y="173915"/>
                </a:lnTo>
                <a:lnTo>
                  <a:pt x="246507" y="169917"/>
                </a:lnTo>
                <a:close/>
              </a:path>
              <a:path w="3235325" h="549910">
                <a:moveTo>
                  <a:pt x="246507" y="183910"/>
                </a:moveTo>
                <a:lnTo>
                  <a:pt x="241693" y="183910"/>
                </a:lnTo>
                <a:lnTo>
                  <a:pt x="241693" y="193905"/>
                </a:lnTo>
                <a:lnTo>
                  <a:pt x="246507" y="187908"/>
                </a:lnTo>
                <a:lnTo>
                  <a:pt x="246507" y="183910"/>
                </a:lnTo>
                <a:close/>
              </a:path>
              <a:path w="3235325" h="549910">
                <a:moveTo>
                  <a:pt x="227051" y="173915"/>
                </a:moveTo>
                <a:lnTo>
                  <a:pt x="222036" y="173915"/>
                </a:lnTo>
                <a:lnTo>
                  <a:pt x="217223" y="179912"/>
                </a:lnTo>
                <a:lnTo>
                  <a:pt x="217223" y="187908"/>
                </a:lnTo>
                <a:lnTo>
                  <a:pt x="222036" y="183910"/>
                </a:lnTo>
                <a:lnTo>
                  <a:pt x="227051" y="183910"/>
                </a:lnTo>
                <a:lnTo>
                  <a:pt x="227051" y="173915"/>
                </a:lnTo>
                <a:close/>
              </a:path>
              <a:path w="3235325" h="549910">
                <a:moveTo>
                  <a:pt x="236879" y="173915"/>
                </a:moveTo>
                <a:lnTo>
                  <a:pt x="231865" y="173915"/>
                </a:lnTo>
                <a:lnTo>
                  <a:pt x="227051" y="179912"/>
                </a:lnTo>
                <a:lnTo>
                  <a:pt x="227051" y="183910"/>
                </a:lnTo>
                <a:lnTo>
                  <a:pt x="236879" y="173915"/>
                </a:lnTo>
                <a:close/>
              </a:path>
              <a:path w="3235325" h="549910">
                <a:moveTo>
                  <a:pt x="246507" y="169917"/>
                </a:moveTo>
                <a:lnTo>
                  <a:pt x="236879" y="169917"/>
                </a:lnTo>
                <a:lnTo>
                  <a:pt x="236879" y="183910"/>
                </a:lnTo>
                <a:lnTo>
                  <a:pt x="246507" y="169917"/>
                </a:lnTo>
                <a:close/>
              </a:path>
              <a:path w="3235325" h="549910">
                <a:moveTo>
                  <a:pt x="3041524" y="159922"/>
                </a:moveTo>
                <a:lnTo>
                  <a:pt x="3041524" y="173915"/>
                </a:lnTo>
                <a:lnTo>
                  <a:pt x="3046539" y="179912"/>
                </a:lnTo>
                <a:lnTo>
                  <a:pt x="3051353" y="179912"/>
                </a:lnTo>
                <a:lnTo>
                  <a:pt x="3051353" y="183910"/>
                </a:lnTo>
                <a:lnTo>
                  <a:pt x="3234879" y="183910"/>
                </a:lnTo>
                <a:lnTo>
                  <a:pt x="3234879" y="169917"/>
                </a:lnTo>
                <a:lnTo>
                  <a:pt x="3051353" y="169917"/>
                </a:lnTo>
                <a:lnTo>
                  <a:pt x="3051353" y="165919"/>
                </a:lnTo>
                <a:lnTo>
                  <a:pt x="3046539" y="165919"/>
                </a:lnTo>
                <a:lnTo>
                  <a:pt x="3041524" y="159922"/>
                </a:lnTo>
                <a:close/>
              </a:path>
              <a:path w="3235325" h="549910">
                <a:moveTo>
                  <a:pt x="241693" y="159922"/>
                </a:moveTo>
                <a:lnTo>
                  <a:pt x="231865" y="159922"/>
                </a:lnTo>
                <a:lnTo>
                  <a:pt x="227051" y="165919"/>
                </a:lnTo>
                <a:lnTo>
                  <a:pt x="227051" y="179912"/>
                </a:lnTo>
                <a:lnTo>
                  <a:pt x="231865" y="173915"/>
                </a:lnTo>
                <a:lnTo>
                  <a:pt x="236879" y="173915"/>
                </a:lnTo>
                <a:lnTo>
                  <a:pt x="236879" y="169917"/>
                </a:lnTo>
                <a:lnTo>
                  <a:pt x="241693" y="169917"/>
                </a:lnTo>
                <a:lnTo>
                  <a:pt x="241693" y="159922"/>
                </a:lnTo>
                <a:close/>
              </a:path>
              <a:path w="3235325" h="549910">
                <a:moveTo>
                  <a:pt x="251521" y="159922"/>
                </a:moveTo>
                <a:lnTo>
                  <a:pt x="241693" y="169917"/>
                </a:lnTo>
                <a:lnTo>
                  <a:pt x="246507" y="169917"/>
                </a:lnTo>
                <a:lnTo>
                  <a:pt x="246507" y="173915"/>
                </a:lnTo>
                <a:lnTo>
                  <a:pt x="241693" y="179912"/>
                </a:lnTo>
                <a:lnTo>
                  <a:pt x="251521" y="179912"/>
                </a:lnTo>
                <a:lnTo>
                  <a:pt x="251521" y="159922"/>
                </a:lnTo>
                <a:close/>
              </a:path>
              <a:path w="3235325" h="549910">
                <a:moveTo>
                  <a:pt x="260747" y="155924"/>
                </a:moveTo>
                <a:lnTo>
                  <a:pt x="251521" y="169917"/>
                </a:lnTo>
                <a:lnTo>
                  <a:pt x="251521" y="179912"/>
                </a:lnTo>
                <a:lnTo>
                  <a:pt x="255934" y="179912"/>
                </a:lnTo>
                <a:lnTo>
                  <a:pt x="260747" y="173915"/>
                </a:lnTo>
                <a:lnTo>
                  <a:pt x="260747" y="169917"/>
                </a:lnTo>
                <a:lnTo>
                  <a:pt x="265762" y="169917"/>
                </a:lnTo>
                <a:lnTo>
                  <a:pt x="265762" y="165919"/>
                </a:lnTo>
                <a:lnTo>
                  <a:pt x="255934" y="165919"/>
                </a:lnTo>
                <a:lnTo>
                  <a:pt x="260747" y="159922"/>
                </a:lnTo>
                <a:lnTo>
                  <a:pt x="260747" y="155924"/>
                </a:lnTo>
                <a:close/>
              </a:path>
              <a:path w="3235325" h="549910">
                <a:moveTo>
                  <a:pt x="251521" y="159922"/>
                </a:moveTo>
                <a:lnTo>
                  <a:pt x="246507" y="159922"/>
                </a:lnTo>
                <a:lnTo>
                  <a:pt x="241693" y="165919"/>
                </a:lnTo>
                <a:lnTo>
                  <a:pt x="241693" y="169917"/>
                </a:lnTo>
                <a:lnTo>
                  <a:pt x="251521" y="159922"/>
                </a:lnTo>
                <a:close/>
              </a:path>
              <a:path w="3235325" h="549910">
                <a:moveTo>
                  <a:pt x="260747" y="155924"/>
                </a:moveTo>
                <a:lnTo>
                  <a:pt x="251521" y="155924"/>
                </a:lnTo>
                <a:lnTo>
                  <a:pt x="251521" y="169917"/>
                </a:lnTo>
                <a:lnTo>
                  <a:pt x="260747" y="155924"/>
                </a:lnTo>
                <a:close/>
              </a:path>
              <a:path w="3235325" h="549910">
                <a:moveTo>
                  <a:pt x="275389" y="145929"/>
                </a:moveTo>
                <a:lnTo>
                  <a:pt x="265762" y="155924"/>
                </a:lnTo>
                <a:lnTo>
                  <a:pt x="265762" y="169917"/>
                </a:lnTo>
                <a:lnTo>
                  <a:pt x="275389" y="169917"/>
                </a:lnTo>
                <a:lnTo>
                  <a:pt x="275389" y="165919"/>
                </a:lnTo>
                <a:lnTo>
                  <a:pt x="280404" y="165919"/>
                </a:lnTo>
                <a:lnTo>
                  <a:pt x="285218" y="159922"/>
                </a:lnTo>
                <a:lnTo>
                  <a:pt x="285218" y="155924"/>
                </a:lnTo>
                <a:lnTo>
                  <a:pt x="275389" y="155924"/>
                </a:lnTo>
                <a:lnTo>
                  <a:pt x="275389" y="145929"/>
                </a:lnTo>
                <a:close/>
              </a:path>
              <a:path w="3235325" h="549910">
                <a:moveTo>
                  <a:pt x="2824301" y="129936"/>
                </a:moveTo>
                <a:lnTo>
                  <a:pt x="2635961" y="129936"/>
                </a:lnTo>
                <a:lnTo>
                  <a:pt x="2635961" y="139932"/>
                </a:lnTo>
                <a:lnTo>
                  <a:pt x="2815075" y="139932"/>
                </a:lnTo>
                <a:lnTo>
                  <a:pt x="2815075" y="155558"/>
                </a:lnTo>
                <a:lnTo>
                  <a:pt x="2824301" y="165919"/>
                </a:lnTo>
                <a:lnTo>
                  <a:pt x="2829115" y="165919"/>
                </a:lnTo>
                <a:lnTo>
                  <a:pt x="2829115" y="169917"/>
                </a:lnTo>
                <a:lnTo>
                  <a:pt x="3041524" y="169917"/>
                </a:lnTo>
                <a:lnTo>
                  <a:pt x="3041524" y="155924"/>
                </a:lnTo>
                <a:lnTo>
                  <a:pt x="2829115" y="155924"/>
                </a:lnTo>
                <a:lnTo>
                  <a:pt x="2829115" y="145929"/>
                </a:lnTo>
                <a:lnTo>
                  <a:pt x="2838943" y="145929"/>
                </a:lnTo>
                <a:lnTo>
                  <a:pt x="2824301" y="129936"/>
                </a:lnTo>
                <a:close/>
              </a:path>
              <a:path w="3235325" h="549910">
                <a:moveTo>
                  <a:pt x="3051353" y="159922"/>
                </a:moveTo>
                <a:lnTo>
                  <a:pt x="3051353" y="169917"/>
                </a:lnTo>
                <a:lnTo>
                  <a:pt x="3061181" y="169917"/>
                </a:lnTo>
                <a:lnTo>
                  <a:pt x="3051353" y="159922"/>
                </a:lnTo>
                <a:close/>
              </a:path>
              <a:path w="3235325" h="549910">
                <a:moveTo>
                  <a:pt x="3065995" y="155924"/>
                </a:moveTo>
                <a:lnTo>
                  <a:pt x="3051353" y="155924"/>
                </a:lnTo>
                <a:lnTo>
                  <a:pt x="3051353" y="159922"/>
                </a:lnTo>
                <a:lnTo>
                  <a:pt x="3061181" y="169917"/>
                </a:lnTo>
                <a:lnTo>
                  <a:pt x="3061181" y="165919"/>
                </a:lnTo>
                <a:lnTo>
                  <a:pt x="3056166" y="159922"/>
                </a:lnTo>
                <a:lnTo>
                  <a:pt x="3065995" y="159922"/>
                </a:lnTo>
                <a:lnTo>
                  <a:pt x="3065995" y="155924"/>
                </a:lnTo>
                <a:close/>
              </a:path>
              <a:path w="3235325" h="549910">
                <a:moveTo>
                  <a:pt x="3065995" y="159922"/>
                </a:moveTo>
                <a:lnTo>
                  <a:pt x="3056166" y="159922"/>
                </a:lnTo>
                <a:lnTo>
                  <a:pt x="3061181" y="165919"/>
                </a:lnTo>
                <a:lnTo>
                  <a:pt x="3061181" y="169917"/>
                </a:lnTo>
                <a:lnTo>
                  <a:pt x="3065995" y="169917"/>
                </a:lnTo>
                <a:lnTo>
                  <a:pt x="3065995" y="159922"/>
                </a:lnTo>
                <a:close/>
              </a:path>
              <a:path w="3235325" h="549910">
                <a:moveTo>
                  <a:pt x="3234879" y="159922"/>
                </a:moveTo>
                <a:lnTo>
                  <a:pt x="3065995" y="159922"/>
                </a:lnTo>
                <a:lnTo>
                  <a:pt x="3065995" y="169917"/>
                </a:lnTo>
                <a:lnTo>
                  <a:pt x="3234879" y="169917"/>
                </a:lnTo>
                <a:lnTo>
                  <a:pt x="3234879" y="159922"/>
                </a:lnTo>
                <a:close/>
              </a:path>
              <a:path w="3235325" h="549910">
                <a:moveTo>
                  <a:pt x="265762" y="145929"/>
                </a:moveTo>
                <a:lnTo>
                  <a:pt x="246507" y="145929"/>
                </a:lnTo>
                <a:lnTo>
                  <a:pt x="241693" y="149927"/>
                </a:lnTo>
                <a:lnTo>
                  <a:pt x="241693" y="165919"/>
                </a:lnTo>
                <a:lnTo>
                  <a:pt x="246507" y="159922"/>
                </a:lnTo>
                <a:lnTo>
                  <a:pt x="251521" y="159922"/>
                </a:lnTo>
                <a:lnTo>
                  <a:pt x="251521" y="155924"/>
                </a:lnTo>
                <a:lnTo>
                  <a:pt x="265762" y="155924"/>
                </a:lnTo>
                <a:lnTo>
                  <a:pt x="265762" y="145929"/>
                </a:lnTo>
                <a:close/>
              </a:path>
              <a:path w="3235325" h="549910">
                <a:moveTo>
                  <a:pt x="265762" y="155924"/>
                </a:moveTo>
                <a:lnTo>
                  <a:pt x="260747" y="155924"/>
                </a:lnTo>
                <a:lnTo>
                  <a:pt x="260747" y="159922"/>
                </a:lnTo>
                <a:lnTo>
                  <a:pt x="255934" y="165919"/>
                </a:lnTo>
                <a:lnTo>
                  <a:pt x="265762" y="165919"/>
                </a:lnTo>
                <a:lnTo>
                  <a:pt x="265762" y="155924"/>
                </a:lnTo>
                <a:close/>
              </a:path>
              <a:path w="3235325" h="549910">
                <a:moveTo>
                  <a:pt x="3041524" y="155924"/>
                </a:moveTo>
                <a:lnTo>
                  <a:pt x="3041524" y="159922"/>
                </a:lnTo>
                <a:lnTo>
                  <a:pt x="3046539" y="165919"/>
                </a:lnTo>
                <a:lnTo>
                  <a:pt x="3051353" y="165919"/>
                </a:lnTo>
                <a:lnTo>
                  <a:pt x="3041524" y="155924"/>
                </a:lnTo>
                <a:close/>
              </a:path>
              <a:path w="3235325" h="549910">
                <a:moveTo>
                  <a:pt x="3051353" y="155924"/>
                </a:moveTo>
                <a:lnTo>
                  <a:pt x="3041524" y="155924"/>
                </a:lnTo>
                <a:lnTo>
                  <a:pt x="3051353" y="165919"/>
                </a:lnTo>
                <a:lnTo>
                  <a:pt x="3051353" y="155924"/>
                </a:lnTo>
                <a:close/>
              </a:path>
              <a:path w="3235325" h="549910">
                <a:moveTo>
                  <a:pt x="275389" y="145929"/>
                </a:moveTo>
                <a:lnTo>
                  <a:pt x="270576" y="145929"/>
                </a:lnTo>
                <a:lnTo>
                  <a:pt x="265762" y="149927"/>
                </a:lnTo>
                <a:lnTo>
                  <a:pt x="265762" y="155924"/>
                </a:lnTo>
                <a:lnTo>
                  <a:pt x="275389" y="145929"/>
                </a:lnTo>
                <a:close/>
              </a:path>
              <a:path w="3235325" h="549910">
                <a:moveTo>
                  <a:pt x="285218" y="139932"/>
                </a:moveTo>
                <a:lnTo>
                  <a:pt x="275389" y="139932"/>
                </a:lnTo>
                <a:lnTo>
                  <a:pt x="275389" y="155924"/>
                </a:lnTo>
                <a:lnTo>
                  <a:pt x="285218" y="139932"/>
                </a:lnTo>
                <a:close/>
              </a:path>
              <a:path w="3235325" h="549910">
                <a:moveTo>
                  <a:pt x="285218" y="139932"/>
                </a:moveTo>
                <a:lnTo>
                  <a:pt x="275389" y="155924"/>
                </a:lnTo>
                <a:lnTo>
                  <a:pt x="289630" y="155924"/>
                </a:lnTo>
                <a:lnTo>
                  <a:pt x="289630" y="149927"/>
                </a:lnTo>
                <a:lnTo>
                  <a:pt x="280404" y="149927"/>
                </a:lnTo>
                <a:lnTo>
                  <a:pt x="285218" y="145929"/>
                </a:lnTo>
                <a:lnTo>
                  <a:pt x="285218" y="139932"/>
                </a:lnTo>
                <a:close/>
              </a:path>
              <a:path w="3235325" h="549910">
                <a:moveTo>
                  <a:pt x="2611892" y="135933"/>
                </a:moveTo>
                <a:lnTo>
                  <a:pt x="2611892" y="145929"/>
                </a:lnTo>
                <a:lnTo>
                  <a:pt x="2616906" y="149927"/>
                </a:lnTo>
                <a:lnTo>
                  <a:pt x="2621720" y="149927"/>
                </a:lnTo>
                <a:lnTo>
                  <a:pt x="2621720" y="155924"/>
                </a:lnTo>
                <a:lnTo>
                  <a:pt x="2815075" y="155924"/>
                </a:lnTo>
                <a:lnTo>
                  <a:pt x="2815075" y="155558"/>
                </a:lnTo>
                <a:lnTo>
                  <a:pt x="2810061" y="149927"/>
                </a:lnTo>
                <a:lnTo>
                  <a:pt x="2812066" y="145929"/>
                </a:lnTo>
                <a:lnTo>
                  <a:pt x="2621720" y="145929"/>
                </a:lnTo>
                <a:lnTo>
                  <a:pt x="2621720" y="139932"/>
                </a:lnTo>
                <a:lnTo>
                  <a:pt x="2616906" y="139932"/>
                </a:lnTo>
                <a:lnTo>
                  <a:pt x="2611892" y="135933"/>
                </a:lnTo>
                <a:close/>
              </a:path>
              <a:path w="3235325" h="549910">
                <a:moveTo>
                  <a:pt x="2838943" y="145929"/>
                </a:moveTo>
                <a:lnTo>
                  <a:pt x="2829115" y="145929"/>
                </a:lnTo>
                <a:lnTo>
                  <a:pt x="2829115" y="155924"/>
                </a:lnTo>
                <a:lnTo>
                  <a:pt x="2838943" y="145929"/>
                </a:lnTo>
                <a:close/>
              </a:path>
              <a:path w="3235325" h="549910">
                <a:moveTo>
                  <a:pt x="3056166" y="145929"/>
                </a:moveTo>
                <a:lnTo>
                  <a:pt x="2838943" y="145929"/>
                </a:lnTo>
                <a:lnTo>
                  <a:pt x="2829115" y="155924"/>
                </a:lnTo>
                <a:lnTo>
                  <a:pt x="3061181" y="155924"/>
                </a:lnTo>
                <a:lnTo>
                  <a:pt x="3061181" y="149927"/>
                </a:lnTo>
                <a:lnTo>
                  <a:pt x="3056166" y="145929"/>
                </a:lnTo>
                <a:close/>
              </a:path>
              <a:path w="3235325" h="549910">
                <a:moveTo>
                  <a:pt x="2815075" y="139932"/>
                </a:moveTo>
                <a:lnTo>
                  <a:pt x="2810061" y="149927"/>
                </a:lnTo>
                <a:lnTo>
                  <a:pt x="2815075" y="155558"/>
                </a:lnTo>
                <a:lnTo>
                  <a:pt x="2815075" y="139932"/>
                </a:lnTo>
                <a:close/>
              </a:path>
              <a:path w="3235325" h="549910">
                <a:moveTo>
                  <a:pt x="280404" y="129936"/>
                </a:moveTo>
                <a:lnTo>
                  <a:pt x="270576" y="129936"/>
                </a:lnTo>
                <a:lnTo>
                  <a:pt x="265762" y="135933"/>
                </a:lnTo>
                <a:lnTo>
                  <a:pt x="265762" y="149927"/>
                </a:lnTo>
                <a:lnTo>
                  <a:pt x="270576" y="145929"/>
                </a:lnTo>
                <a:lnTo>
                  <a:pt x="275389" y="145929"/>
                </a:lnTo>
                <a:lnTo>
                  <a:pt x="275389" y="139932"/>
                </a:lnTo>
                <a:lnTo>
                  <a:pt x="280404" y="139932"/>
                </a:lnTo>
                <a:lnTo>
                  <a:pt x="280404" y="129936"/>
                </a:lnTo>
                <a:close/>
              </a:path>
              <a:path w="3235325" h="549910">
                <a:moveTo>
                  <a:pt x="289630" y="129936"/>
                </a:moveTo>
                <a:lnTo>
                  <a:pt x="280404" y="139932"/>
                </a:lnTo>
                <a:lnTo>
                  <a:pt x="285218" y="139932"/>
                </a:lnTo>
                <a:lnTo>
                  <a:pt x="285218" y="145929"/>
                </a:lnTo>
                <a:lnTo>
                  <a:pt x="280404" y="149927"/>
                </a:lnTo>
                <a:lnTo>
                  <a:pt x="289630" y="149927"/>
                </a:lnTo>
                <a:lnTo>
                  <a:pt x="289630" y="129936"/>
                </a:lnTo>
                <a:close/>
              </a:path>
              <a:path w="3235325" h="549910">
                <a:moveTo>
                  <a:pt x="299459" y="129936"/>
                </a:moveTo>
                <a:lnTo>
                  <a:pt x="289630" y="145929"/>
                </a:lnTo>
                <a:lnTo>
                  <a:pt x="289630" y="149927"/>
                </a:lnTo>
                <a:lnTo>
                  <a:pt x="294645" y="149927"/>
                </a:lnTo>
                <a:lnTo>
                  <a:pt x="299459" y="145929"/>
                </a:lnTo>
                <a:lnTo>
                  <a:pt x="299459" y="139932"/>
                </a:lnTo>
                <a:lnTo>
                  <a:pt x="294645" y="139932"/>
                </a:lnTo>
                <a:lnTo>
                  <a:pt x="299459" y="135933"/>
                </a:lnTo>
                <a:lnTo>
                  <a:pt x="299459" y="129936"/>
                </a:lnTo>
                <a:close/>
              </a:path>
              <a:path w="3235325" h="549910">
                <a:moveTo>
                  <a:pt x="299459" y="129936"/>
                </a:moveTo>
                <a:lnTo>
                  <a:pt x="289630" y="129936"/>
                </a:lnTo>
                <a:lnTo>
                  <a:pt x="289630" y="145929"/>
                </a:lnTo>
                <a:lnTo>
                  <a:pt x="299459" y="129936"/>
                </a:lnTo>
                <a:close/>
              </a:path>
              <a:path w="3235325" h="549910">
                <a:moveTo>
                  <a:pt x="304272" y="121940"/>
                </a:moveTo>
                <a:lnTo>
                  <a:pt x="294645" y="129936"/>
                </a:lnTo>
                <a:lnTo>
                  <a:pt x="299459" y="129936"/>
                </a:lnTo>
                <a:lnTo>
                  <a:pt x="299459" y="135933"/>
                </a:lnTo>
                <a:lnTo>
                  <a:pt x="294645" y="139932"/>
                </a:lnTo>
                <a:lnTo>
                  <a:pt x="299459" y="139932"/>
                </a:lnTo>
                <a:lnTo>
                  <a:pt x="299459" y="145929"/>
                </a:lnTo>
                <a:lnTo>
                  <a:pt x="304272" y="145929"/>
                </a:lnTo>
                <a:lnTo>
                  <a:pt x="304272" y="121940"/>
                </a:lnTo>
                <a:close/>
              </a:path>
              <a:path w="3235325" h="549910">
                <a:moveTo>
                  <a:pt x="2399683" y="121940"/>
                </a:moveTo>
                <a:lnTo>
                  <a:pt x="2399683" y="135933"/>
                </a:lnTo>
                <a:lnTo>
                  <a:pt x="2404497" y="139932"/>
                </a:lnTo>
                <a:lnTo>
                  <a:pt x="2409311" y="139932"/>
                </a:lnTo>
                <a:lnTo>
                  <a:pt x="2409311" y="145929"/>
                </a:lnTo>
                <a:lnTo>
                  <a:pt x="2611892" y="145929"/>
                </a:lnTo>
                <a:lnTo>
                  <a:pt x="2611892" y="129936"/>
                </a:lnTo>
                <a:lnTo>
                  <a:pt x="2409311" y="129936"/>
                </a:lnTo>
                <a:lnTo>
                  <a:pt x="2409311" y="125938"/>
                </a:lnTo>
                <a:lnTo>
                  <a:pt x="2404497" y="125938"/>
                </a:lnTo>
                <a:lnTo>
                  <a:pt x="2399683" y="121940"/>
                </a:lnTo>
                <a:close/>
              </a:path>
              <a:path w="3235325" h="549910">
                <a:moveTo>
                  <a:pt x="2621720" y="129936"/>
                </a:moveTo>
                <a:lnTo>
                  <a:pt x="2621720" y="145929"/>
                </a:lnTo>
                <a:lnTo>
                  <a:pt x="2812066" y="145929"/>
                </a:lnTo>
                <a:lnTo>
                  <a:pt x="2815075" y="139932"/>
                </a:lnTo>
                <a:lnTo>
                  <a:pt x="2631548" y="139932"/>
                </a:lnTo>
                <a:lnTo>
                  <a:pt x="2621720" y="129936"/>
                </a:lnTo>
                <a:close/>
              </a:path>
              <a:path w="3235325" h="549910">
                <a:moveTo>
                  <a:pt x="289630" y="129936"/>
                </a:moveTo>
                <a:lnTo>
                  <a:pt x="285218" y="129936"/>
                </a:lnTo>
                <a:lnTo>
                  <a:pt x="280404" y="135933"/>
                </a:lnTo>
                <a:lnTo>
                  <a:pt x="280404" y="139932"/>
                </a:lnTo>
                <a:lnTo>
                  <a:pt x="289630" y="129936"/>
                </a:lnTo>
                <a:close/>
              </a:path>
              <a:path w="3235325" h="549910">
                <a:moveTo>
                  <a:pt x="314101" y="115943"/>
                </a:moveTo>
                <a:lnTo>
                  <a:pt x="304272" y="129936"/>
                </a:lnTo>
                <a:lnTo>
                  <a:pt x="304272" y="139932"/>
                </a:lnTo>
                <a:lnTo>
                  <a:pt x="309287" y="139932"/>
                </a:lnTo>
                <a:lnTo>
                  <a:pt x="314101" y="135933"/>
                </a:lnTo>
                <a:lnTo>
                  <a:pt x="314101" y="129936"/>
                </a:lnTo>
                <a:lnTo>
                  <a:pt x="319115" y="129936"/>
                </a:lnTo>
                <a:lnTo>
                  <a:pt x="319115" y="125938"/>
                </a:lnTo>
                <a:lnTo>
                  <a:pt x="309287" y="125938"/>
                </a:lnTo>
                <a:lnTo>
                  <a:pt x="314101" y="121940"/>
                </a:lnTo>
                <a:lnTo>
                  <a:pt x="314101" y="115943"/>
                </a:lnTo>
                <a:close/>
              </a:path>
              <a:path w="3235325" h="549910">
                <a:moveTo>
                  <a:pt x="2611892" y="129936"/>
                </a:moveTo>
                <a:lnTo>
                  <a:pt x="2611892" y="135933"/>
                </a:lnTo>
                <a:lnTo>
                  <a:pt x="2616906" y="139932"/>
                </a:lnTo>
                <a:lnTo>
                  <a:pt x="2621720" y="139932"/>
                </a:lnTo>
                <a:lnTo>
                  <a:pt x="2611892" y="129936"/>
                </a:lnTo>
                <a:close/>
              </a:path>
              <a:path w="3235325" h="549910">
                <a:moveTo>
                  <a:pt x="2621720" y="129936"/>
                </a:moveTo>
                <a:lnTo>
                  <a:pt x="2611892" y="129936"/>
                </a:lnTo>
                <a:lnTo>
                  <a:pt x="2621720" y="139932"/>
                </a:lnTo>
                <a:lnTo>
                  <a:pt x="2621720" y="129936"/>
                </a:lnTo>
                <a:close/>
              </a:path>
              <a:path w="3235325" h="549910">
                <a:moveTo>
                  <a:pt x="2626534" y="129936"/>
                </a:moveTo>
                <a:lnTo>
                  <a:pt x="2621720" y="129936"/>
                </a:lnTo>
                <a:lnTo>
                  <a:pt x="2631548" y="139932"/>
                </a:lnTo>
                <a:lnTo>
                  <a:pt x="2631548" y="135933"/>
                </a:lnTo>
                <a:lnTo>
                  <a:pt x="2626534" y="129936"/>
                </a:lnTo>
                <a:close/>
              </a:path>
              <a:path w="3235325" h="549910">
                <a:moveTo>
                  <a:pt x="2635961" y="129936"/>
                </a:moveTo>
                <a:lnTo>
                  <a:pt x="2626534" y="129936"/>
                </a:lnTo>
                <a:lnTo>
                  <a:pt x="2631548" y="135933"/>
                </a:lnTo>
                <a:lnTo>
                  <a:pt x="2631548" y="139932"/>
                </a:lnTo>
                <a:lnTo>
                  <a:pt x="2635961" y="139932"/>
                </a:lnTo>
                <a:lnTo>
                  <a:pt x="2635961" y="129936"/>
                </a:lnTo>
                <a:close/>
              </a:path>
              <a:path w="3235325" h="549910">
                <a:moveTo>
                  <a:pt x="294645" y="121940"/>
                </a:moveTo>
                <a:lnTo>
                  <a:pt x="285218" y="121940"/>
                </a:lnTo>
                <a:lnTo>
                  <a:pt x="280404" y="125938"/>
                </a:lnTo>
                <a:lnTo>
                  <a:pt x="280404" y="135933"/>
                </a:lnTo>
                <a:lnTo>
                  <a:pt x="285218" y="129936"/>
                </a:lnTo>
                <a:lnTo>
                  <a:pt x="294645" y="129936"/>
                </a:lnTo>
                <a:lnTo>
                  <a:pt x="294645" y="121940"/>
                </a:lnTo>
                <a:close/>
              </a:path>
              <a:path w="3235325" h="549910">
                <a:moveTo>
                  <a:pt x="304272" y="121940"/>
                </a:moveTo>
                <a:lnTo>
                  <a:pt x="299459" y="121940"/>
                </a:lnTo>
                <a:lnTo>
                  <a:pt x="294645" y="125938"/>
                </a:lnTo>
                <a:lnTo>
                  <a:pt x="294645" y="129936"/>
                </a:lnTo>
                <a:lnTo>
                  <a:pt x="304272" y="121940"/>
                </a:lnTo>
                <a:close/>
              </a:path>
              <a:path w="3235325" h="549910">
                <a:moveTo>
                  <a:pt x="314101" y="115943"/>
                </a:moveTo>
                <a:lnTo>
                  <a:pt x="304272" y="115943"/>
                </a:lnTo>
                <a:lnTo>
                  <a:pt x="304272" y="129936"/>
                </a:lnTo>
                <a:lnTo>
                  <a:pt x="314101" y="115943"/>
                </a:lnTo>
                <a:close/>
              </a:path>
              <a:path w="3235325" h="549910">
                <a:moveTo>
                  <a:pt x="328341" y="105948"/>
                </a:moveTo>
                <a:lnTo>
                  <a:pt x="319115" y="115943"/>
                </a:lnTo>
                <a:lnTo>
                  <a:pt x="319115" y="129936"/>
                </a:lnTo>
                <a:lnTo>
                  <a:pt x="328341" y="129936"/>
                </a:lnTo>
                <a:lnTo>
                  <a:pt x="328341" y="125938"/>
                </a:lnTo>
                <a:lnTo>
                  <a:pt x="333155" y="125938"/>
                </a:lnTo>
                <a:lnTo>
                  <a:pt x="338170" y="121940"/>
                </a:lnTo>
                <a:lnTo>
                  <a:pt x="338170" y="115943"/>
                </a:lnTo>
                <a:lnTo>
                  <a:pt x="328341" y="115943"/>
                </a:lnTo>
                <a:lnTo>
                  <a:pt x="328341" y="105948"/>
                </a:lnTo>
                <a:close/>
              </a:path>
              <a:path w="3235325" h="549910">
                <a:moveTo>
                  <a:pt x="2216157" y="105948"/>
                </a:moveTo>
                <a:lnTo>
                  <a:pt x="2216157" y="121940"/>
                </a:lnTo>
                <a:lnTo>
                  <a:pt x="2220971" y="125938"/>
                </a:lnTo>
                <a:lnTo>
                  <a:pt x="2225784" y="125938"/>
                </a:lnTo>
                <a:lnTo>
                  <a:pt x="2225784" y="129936"/>
                </a:lnTo>
                <a:lnTo>
                  <a:pt x="2399683" y="129936"/>
                </a:lnTo>
                <a:lnTo>
                  <a:pt x="2399683" y="115943"/>
                </a:lnTo>
                <a:lnTo>
                  <a:pt x="2225784" y="115943"/>
                </a:lnTo>
                <a:lnTo>
                  <a:pt x="2225784" y="111945"/>
                </a:lnTo>
                <a:lnTo>
                  <a:pt x="2220971" y="111945"/>
                </a:lnTo>
                <a:lnTo>
                  <a:pt x="2216157" y="105948"/>
                </a:lnTo>
                <a:close/>
              </a:path>
              <a:path w="3235325" h="549910">
                <a:moveTo>
                  <a:pt x="2409311" y="121940"/>
                </a:moveTo>
                <a:lnTo>
                  <a:pt x="2409311" y="129936"/>
                </a:lnTo>
                <a:lnTo>
                  <a:pt x="2418738" y="129936"/>
                </a:lnTo>
                <a:lnTo>
                  <a:pt x="2409311" y="121940"/>
                </a:lnTo>
                <a:close/>
              </a:path>
              <a:path w="3235325" h="549910">
                <a:moveTo>
                  <a:pt x="2423552" y="115943"/>
                </a:moveTo>
                <a:lnTo>
                  <a:pt x="2409311" y="115943"/>
                </a:lnTo>
                <a:lnTo>
                  <a:pt x="2409311" y="121940"/>
                </a:lnTo>
                <a:lnTo>
                  <a:pt x="2418738" y="129936"/>
                </a:lnTo>
                <a:lnTo>
                  <a:pt x="2418738" y="125938"/>
                </a:lnTo>
                <a:lnTo>
                  <a:pt x="2414325" y="121940"/>
                </a:lnTo>
                <a:lnTo>
                  <a:pt x="2423552" y="121940"/>
                </a:lnTo>
                <a:lnTo>
                  <a:pt x="2423552" y="115943"/>
                </a:lnTo>
                <a:close/>
              </a:path>
              <a:path w="3235325" h="549910">
                <a:moveTo>
                  <a:pt x="2423552" y="121940"/>
                </a:moveTo>
                <a:lnTo>
                  <a:pt x="2414325" y="121940"/>
                </a:lnTo>
                <a:lnTo>
                  <a:pt x="2418738" y="125938"/>
                </a:lnTo>
                <a:lnTo>
                  <a:pt x="2418738" y="129936"/>
                </a:lnTo>
                <a:lnTo>
                  <a:pt x="2423552" y="129936"/>
                </a:lnTo>
                <a:lnTo>
                  <a:pt x="2423552" y="121940"/>
                </a:lnTo>
                <a:close/>
              </a:path>
              <a:path w="3235325" h="549910">
                <a:moveTo>
                  <a:pt x="2626534" y="121940"/>
                </a:moveTo>
                <a:lnTo>
                  <a:pt x="2423552" y="121940"/>
                </a:lnTo>
                <a:lnTo>
                  <a:pt x="2423552" y="129936"/>
                </a:lnTo>
                <a:lnTo>
                  <a:pt x="2631548" y="129936"/>
                </a:lnTo>
                <a:lnTo>
                  <a:pt x="2631548" y="125938"/>
                </a:lnTo>
                <a:lnTo>
                  <a:pt x="2626534" y="121940"/>
                </a:lnTo>
                <a:close/>
              </a:path>
              <a:path w="3235325" h="549910">
                <a:moveTo>
                  <a:pt x="319115" y="105948"/>
                </a:moveTo>
                <a:lnTo>
                  <a:pt x="299459" y="105948"/>
                </a:lnTo>
                <a:lnTo>
                  <a:pt x="294645" y="111945"/>
                </a:lnTo>
                <a:lnTo>
                  <a:pt x="294645" y="125938"/>
                </a:lnTo>
                <a:lnTo>
                  <a:pt x="299459" y="121940"/>
                </a:lnTo>
                <a:lnTo>
                  <a:pt x="304272" y="121940"/>
                </a:lnTo>
                <a:lnTo>
                  <a:pt x="304272" y="115943"/>
                </a:lnTo>
                <a:lnTo>
                  <a:pt x="319115" y="115943"/>
                </a:lnTo>
                <a:lnTo>
                  <a:pt x="319115" y="105948"/>
                </a:lnTo>
                <a:close/>
              </a:path>
              <a:path w="3235325" h="549910">
                <a:moveTo>
                  <a:pt x="319115" y="115943"/>
                </a:moveTo>
                <a:lnTo>
                  <a:pt x="314101" y="115943"/>
                </a:lnTo>
                <a:lnTo>
                  <a:pt x="314101" y="121940"/>
                </a:lnTo>
                <a:lnTo>
                  <a:pt x="309287" y="125938"/>
                </a:lnTo>
                <a:lnTo>
                  <a:pt x="319115" y="125938"/>
                </a:lnTo>
                <a:lnTo>
                  <a:pt x="319115" y="115943"/>
                </a:lnTo>
                <a:close/>
              </a:path>
              <a:path w="3235325" h="549910">
                <a:moveTo>
                  <a:pt x="2399683" y="115943"/>
                </a:moveTo>
                <a:lnTo>
                  <a:pt x="2399683" y="121940"/>
                </a:lnTo>
                <a:lnTo>
                  <a:pt x="2404497" y="125938"/>
                </a:lnTo>
                <a:lnTo>
                  <a:pt x="2409311" y="125938"/>
                </a:lnTo>
                <a:lnTo>
                  <a:pt x="2399683" y="115943"/>
                </a:lnTo>
                <a:close/>
              </a:path>
              <a:path w="3235325" h="549910">
                <a:moveTo>
                  <a:pt x="2409311" y="115943"/>
                </a:moveTo>
                <a:lnTo>
                  <a:pt x="2399683" y="115943"/>
                </a:lnTo>
                <a:lnTo>
                  <a:pt x="2409311" y="125938"/>
                </a:lnTo>
                <a:lnTo>
                  <a:pt x="2409311" y="115943"/>
                </a:lnTo>
                <a:close/>
              </a:path>
              <a:path w="3235325" h="549910">
                <a:moveTo>
                  <a:pt x="328341" y="105948"/>
                </a:moveTo>
                <a:lnTo>
                  <a:pt x="323929" y="105948"/>
                </a:lnTo>
                <a:lnTo>
                  <a:pt x="319115" y="111945"/>
                </a:lnTo>
                <a:lnTo>
                  <a:pt x="319115" y="115943"/>
                </a:lnTo>
                <a:lnTo>
                  <a:pt x="328341" y="105948"/>
                </a:lnTo>
                <a:close/>
              </a:path>
              <a:path w="3235325" h="549910">
                <a:moveTo>
                  <a:pt x="338170" y="101950"/>
                </a:moveTo>
                <a:lnTo>
                  <a:pt x="328341" y="101950"/>
                </a:lnTo>
                <a:lnTo>
                  <a:pt x="328341" y="115943"/>
                </a:lnTo>
                <a:lnTo>
                  <a:pt x="338170" y="101950"/>
                </a:lnTo>
                <a:close/>
              </a:path>
              <a:path w="3235325" h="549910">
                <a:moveTo>
                  <a:pt x="338170" y="101950"/>
                </a:moveTo>
                <a:lnTo>
                  <a:pt x="328341" y="115943"/>
                </a:lnTo>
                <a:lnTo>
                  <a:pt x="342983" y="115943"/>
                </a:lnTo>
                <a:lnTo>
                  <a:pt x="342983" y="111945"/>
                </a:lnTo>
                <a:lnTo>
                  <a:pt x="333155" y="111945"/>
                </a:lnTo>
                <a:lnTo>
                  <a:pt x="338170" y="105948"/>
                </a:lnTo>
                <a:lnTo>
                  <a:pt x="338170" y="101950"/>
                </a:lnTo>
                <a:close/>
              </a:path>
              <a:path w="3235325" h="549910">
                <a:moveTo>
                  <a:pt x="367052" y="91955"/>
                </a:moveTo>
                <a:lnTo>
                  <a:pt x="357625" y="91955"/>
                </a:lnTo>
                <a:lnTo>
                  <a:pt x="357625" y="101950"/>
                </a:lnTo>
                <a:lnTo>
                  <a:pt x="342983" y="101950"/>
                </a:lnTo>
                <a:lnTo>
                  <a:pt x="342983" y="115943"/>
                </a:lnTo>
                <a:lnTo>
                  <a:pt x="357625" y="115943"/>
                </a:lnTo>
                <a:lnTo>
                  <a:pt x="357625" y="111945"/>
                </a:lnTo>
                <a:lnTo>
                  <a:pt x="362038" y="111945"/>
                </a:lnTo>
                <a:lnTo>
                  <a:pt x="367052" y="105948"/>
                </a:lnTo>
                <a:lnTo>
                  <a:pt x="357625" y="105948"/>
                </a:lnTo>
                <a:lnTo>
                  <a:pt x="367052" y="91955"/>
                </a:lnTo>
                <a:close/>
              </a:path>
              <a:path w="3235325" h="549910">
                <a:moveTo>
                  <a:pt x="2057101" y="91955"/>
                </a:moveTo>
                <a:lnTo>
                  <a:pt x="2042459" y="91955"/>
                </a:lnTo>
                <a:lnTo>
                  <a:pt x="2042459" y="105373"/>
                </a:lnTo>
                <a:lnTo>
                  <a:pt x="2052086" y="111945"/>
                </a:lnTo>
                <a:lnTo>
                  <a:pt x="2057101" y="111945"/>
                </a:lnTo>
                <a:lnTo>
                  <a:pt x="2057101" y="115943"/>
                </a:lnTo>
                <a:lnTo>
                  <a:pt x="2216157" y="115943"/>
                </a:lnTo>
                <a:lnTo>
                  <a:pt x="2216157" y="101950"/>
                </a:lnTo>
                <a:lnTo>
                  <a:pt x="2057101" y="101950"/>
                </a:lnTo>
                <a:lnTo>
                  <a:pt x="2057101" y="91955"/>
                </a:lnTo>
                <a:close/>
              </a:path>
              <a:path w="3235325" h="549910">
                <a:moveTo>
                  <a:pt x="2225784" y="105948"/>
                </a:moveTo>
                <a:lnTo>
                  <a:pt x="2225784" y="115943"/>
                </a:lnTo>
                <a:lnTo>
                  <a:pt x="2235613" y="115943"/>
                </a:lnTo>
                <a:lnTo>
                  <a:pt x="2225784" y="105948"/>
                </a:lnTo>
                <a:close/>
              </a:path>
              <a:path w="3235325" h="549910">
                <a:moveTo>
                  <a:pt x="2240025" y="101950"/>
                </a:moveTo>
                <a:lnTo>
                  <a:pt x="2225784" y="101950"/>
                </a:lnTo>
                <a:lnTo>
                  <a:pt x="2225784" y="105948"/>
                </a:lnTo>
                <a:lnTo>
                  <a:pt x="2235613" y="115943"/>
                </a:lnTo>
                <a:lnTo>
                  <a:pt x="2235613" y="111945"/>
                </a:lnTo>
                <a:lnTo>
                  <a:pt x="2230799" y="105948"/>
                </a:lnTo>
                <a:lnTo>
                  <a:pt x="2240025" y="105948"/>
                </a:lnTo>
                <a:lnTo>
                  <a:pt x="2240025" y="101950"/>
                </a:lnTo>
                <a:close/>
              </a:path>
              <a:path w="3235325" h="549910">
                <a:moveTo>
                  <a:pt x="2240025" y="105948"/>
                </a:moveTo>
                <a:lnTo>
                  <a:pt x="2230799" y="105948"/>
                </a:lnTo>
                <a:lnTo>
                  <a:pt x="2235613" y="111945"/>
                </a:lnTo>
                <a:lnTo>
                  <a:pt x="2235613" y="115943"/>
                </a:lnTo>
                <a:lnTo>
                  <a:pt x="2240025" y="115943"/>
                </a:lnTo>
                <a:lnTo>
                  <a:pt x="2240025" y="105948"/>
                </a:lnTo>
                <a:close/>
              </a:path>
              <a:path w="3235325" h="549910">
                <a:moveTo>
                  <a:pt x="2414325" y="105948"/>
                </a:moveTo>
                <a:lnTo>
                  <a:pt x="2240025" y="105948"/>
                </a:lnTo>
                <a:lnTo>
                  <a:pt x="2240025" y="115943"/>
                </a:lnTo>
                <a:lnTo>
                  <a:pt x="2418738" y="115943"/>
                </a:lnTo>
                <a:lnTo>
                  <a:pt x="2418738" y="111945"/>
                </a:lnTo>
                <a:lnTo>
                  <a:pt x="2414325" y="105948"/>
                </a:lnTo>
                <a:close/>
              </a:path>
              <a:path w="3235325" h="549910">
                <a:moveTo>
                  <a:pt x="347797" y="91955"/>
                </a:moveTo>
                <a:lnTo>
                  <a:pt x="323929" y="91955"/>
                </a:lnTo>
                <a:lnTo>
                  <a:pt x="319115" y="97952"/>
                </a:lnTo>
                <a:lnTo>
                  <a:pt x="319115" y="111945"/>
                </a:lnTo>
                <a:lnTo>
                  <a:pt x="323929" y="105948"/>
                </a:lnTo>
                <a:lnTo>
                  <a:pt x="328341" y="105948"/>
                </a:lnTo>
                <a:lnTo>
                  <a:pt x="328341" y="101950"/>
                </a:lnTo>
                <a:lnTo>
                  <a:pt x="347797" y="101950"/>
                </a:lnTo>
                <a:lnTo>
                  <a:pt x="347797" y="91955"/>
                </a:lnTo>
                <a:close/>
              </a:path>
              <a:path w="3235325" h="549910">
                <a:moveTo>
                  <a:pt x="342983" y="101950"/>
                </a:moveTo>
                <a:lnTo>
                  <a:pt x="338170" y="101950"/>
                </a:lnTo>
                <a:lnTo>
                  <a:pt x="338170" y="105948"/>
                </a:lnTo>
                <a:lnTo>
                  <a:pt x="333155" y="111945"/>
                </a:lnTo>
                <a:lnTo>
                  <a:pt x="342983" y="111945"/>
                </a:lnTo>
                <a:lnTo>
                  <a:pt x="342983" y="101950"/>
                </a:lnTo>
                <a:close/>
              </a:path>
              <a:path w="3235325" h="549910">
                <a:moveTo>
                  <a:pt x="2216157" y="101950"/>
                </a:moveTo>
                <a:lnTo>
                  <a:pt x="2216157" y="105948"/>
                </a:lnTo>
                <a:lnTo>
                  <a:pt x="2220971" y="111945"/>
                </a:lnTo>
                <a:lnTo>
                  <a:pt x="2225784" y="111945"/>
                </a:lnTo>
                <a:lnTo>
                  <a:pt x="2216157" y="101950"/>
                </a:lnTo>
                <a:close/>
              </a:path>
              <a:path w="3235325" h="549910">
                <a:moveTo>
                  <a:pt x="2225784" y="101950"/>
                </a:moveTo>
                <a:lnTo>
                  <a:pt x="2216157" y="101950"/>
                </a:lnTo>
                <a:lnTo>
                  <a:pt x="2225784" y="111945"/>
                </a:lnTo>
                <a:lnTo>
                  <a:pt x="2225784" y="101950"/>
                </a:lnTo>
                <a:close/>
              </a:path>
              <a:path w="3235325" h="549910">
                <a:moveTo>
                  <a:pt x="367052" y="91955"/>
                </a:moveTo>
                <a:lnTo>
                  <a:pt x="357625" y="105948"/>
                </a:lnTo>
                <a:lnTo>
                  <a:pt x="367052" y="105948"/>
                </a:lnTo>
                <a:lnTo>
                  <a:pt x="367052" y="101950"/>
                </a:lnTo>
                <a:lnTo>
                  <a:pt x="362038" y="101950"/>
                </a:lnTo>
                <a:lnTo>
                  <a:pt x="367052" y="97952"/>
                </a:lnTo>
                <a:lnTo>
                  <a:pt x="367052" y="91955"/>
                </a:lnTo>
                <a:close/>
              </a:path>
              <a:path w="3235325" h="549910">
                <a:moveTo>
                  <a:pt x="381694" y="101950"/>
                </a:moveTo>
                <a:lnTo>
                  <a:pt x="367052" y="101950"/>
                </a:lnTo>
                <a:lnTo>
                  <a:pt x="367052" y="105948"/>
                </a:lnTo>
                <a:lnTo>
                  <a:pt x="381694" y="105948"/>
                </a:lnTo>
                <a:lnTo>
                  <a:pt x="381694" y="101950"/>
                </a:lnTo>
                <a:close/>
              </a:path>
              <a:path w="3235325" h="549910">
                <a:moveTo>
                  <a:pt x="1863746" y="81960"/>
                </a:moveTo>
                <a:lnTo>
                  <a:pt x="1863746" y="97952"/>
                </a:lnTo>
                <a:lnTo>
                  <a:pt x="1868760" y="101950"/>
                </a:lnTo>
                <a:lnTo>
                  <a:pt x="1873574" y="101950"/>
                </a:lnTo>
                <a:lnTo>
                  <a:pt x="1873574" y="105948"/>
                </a:lnTo>
                <a:lnTo>
                  <a:pt x="2042459" y="105948"/>
                </a:lnTo>
                <a:lnTo>
                  <a:pt x="2042459" y="105373"/>
                </a:lnTo>
                <a:lnTo>
                  <a:pt x="2037444" y="101950"/>
                </a:lnTo>
                <a:lnTo>
                  <a:pt x="2042459" y="91955"/>
                </a:lnTo>
                <a:lnTo>
                  <a:pt x="1873574" y="91955"/>
                </a:lnTo>
                <a:lnTo>
                  <a:pt x="1873574" y="87957"/>
                </a:lnTo>
                <a:lnTo>
                  <a:pt x="1868760" y="87957"/>
                </a:lnTo>
                <a:lnTo>
                  <a:pt x="1863746" y="81960"/>
                </a:lnTo>
                <a:close/>
              </a:path>
              <a:path w="3235325" h="549910">
                <a:moveTo>
                  <a:pt x="2042459" y="91955"/>
                </a:moveTo>
                <a:lnTo>
                  <a:pt x="2037444" y="101950"/>
                </a:lnTo>
                <a:lnTo>
                  <a:pt x="2042459" y="105373"/>
                </a:lnTo>
                <a:lnTo>
                  <a:pt x="2042459" y="91955"/>
                </a:lnTo>
                <a:close/>
              </a:path>
              <a:path w="3235325" h="549910">
                <a:moveTo>
                  <a:pt x="357625" y="91955"/>
                </a:moveTo>
                <a:lnTo>
                  <a:pt x="352812" y="91955"/>
                </a:lnTo>
                <a:lnTo>
                  <a:pt x="347797" y="97952"/>
                </a:lnTo>
                <a:lnTo>
                  <a:pt x="347797" y="101950"/>
                </a:lnTo>
                <a:lnTo>
                  <a:pt x="357625" y="91955"/>
                </a:lnTo>
                <a:close/>
              </a:path>
              <a:path w="3235325" h="549910">
                <a:moveTo>
                  <a:pt x="357625" y="91955"/>
                </a:moveTo>
                <a:lnTo>
                  <a:pt x="347797" y="101950"/>
                </a:lnTo>
                <a:lnTo>
                  <a:pt x="357625" y="101950"/>
                </a:lnTo>
                <a:lnTo>
                  <a:pt x="357625" y="91955"/>
                </a:lnTo>
                <a:close/>
              </a:path>
              <a:path w="3235325" h="549910">
                <a:moveTo>
                  <a:pt x="371866" y="91955"/>
                </a:moveTo>
                <a:lnTo>
                  <a:pt x="367052" y="91955"/>
                </a:lnTo>
                <a:lnTo>
                  <a:pt x="367052" y="97952"/>
                </a:lnTo>
                <a:lnTo>
                  <a:pt x="362038" y="101950"/>
                </a:lnTo>
                <a:lnTo>
                  <a:pt x="371866" y="101950"/>
                </a:lnTo>
                <a:lnTo>
                  <a:pt x="371866" y="91955"/>
                </a:lnTo>
                <a:close/>
              </a:path>
              <a:path w="3235325" h="549910">
                <a:moveTo>
                  <a:pt x="381694" y="81960"/>
                </a:moveTo>
                <a:lnTo>
                  <a:pt x="371866" y="91955"/>
                </a:lnTo>
                <a:lnTo>
                  <a:pt x="371866" y="101950"/>
                </a:lnTo>
                <a:lnTo>
                  <a:pt x="386508" y="101950"/>
                </a:lnTo>
                <a:lnTo>
                  <a:pt x="391523" y="97952"/>
                </a:lnTo>
                <a:lnTo>
                  <a:pt x="391523" y="91955"/>
                </a:lnTo>
                <a:lnTo>
                  <a:pt x="381694" y="91955"/>
                </a:lnTo>
                <a:lnTo>
                  <a:pt x="381694" y="81960"/>
                </a:lnTo>
                <a:close/>
              </a:path>
              <a:path w="3235325" h="549910">
                <a:moveTo>
                  <a:pt x="2052086" y="81960"/>
                </a:moveTo>
                <a:lnTo>
                  <a:pt x="1887815" y="81960"/>
                </a:lnTo>
                <a:lnTo>
                  <a:pt x="1887815" y="91955"/>
                </a:lnTo>
                <a:lnTo>
                  <a:pt x="2057101" y="91955"/>
                </a:lnTo>
                <a:lnTo>
                  <a:pt x="2057101" y="101950"/>
                </a:lnTo>
                <a:lnTo>
                  <a:pt x="2066327" y="91955"/>
                </a:lnTo>
                <a:lnTo>
                  <a:pt x="2052086" y="81960"/>
                </a:lnTo>
                <a:close/>
              </a:path>
              <a:path w="3235325" h="549910">
                <a:moveTo>
                  <a:pt x="2230799" y="91955"/>
                </a:moveTo>
                <a:lnTo>
                  <a:pt x="2066327" y="91955"/>
                </a:lnTo>
                <a:lnTo>
                  <a:pt x="2057101" y="101950"/>
                </a:lnTo>
                <a:lnTo>
                  <a:pt x="2235613" y="101950"/>
                </a:lnTo>
                <a:lnTo>
                  <a:pt x="2235613" y="97952"/>
                </a:lnTo>
                <a:lnTo>
                  <a:pt x="2230799" y="91955"/>
                </a:lnTo>
                <a:close/>
              </a:path>
              <a:path w="3235325" h="549910">
                <a:moveTo>
                  <a:pt x="371866" y="81960"/>
                </a:moveTo>
                <a:lnTo>
                  <a:pt x="352812" y="81960"/>
                </a:lnTo>
                <a:lnTo>
                  <a:pt x="347797" y="87957"/>
                </a:lnTo>
                <a:lnTo>
                  <a:pt x="347797" y="97952"/>
                </a:lnTo>
                <a:lnTo>
                  <a:pt x="352812" y="91955"/>
                </a:lnTo>
                <a:lnTo>
                  <a:pt x="371866" y="91955"/>
                </a:lnTo>
                <a:lnTo>
                  <a:pt x="371866" y="81960"/>
                </a:lnTo>
                <a:close/>
              </a:path>
              <a:path w="3235325" h="549910">
                <a:moveTo>
                  <a:pt x="381694" y="81960"/>
                </a:moveTo>
                <a:lnTo>
                  <a:pt x="376680" y="81960"/>
                </a:lnTo>
                <a:lnTo>
                  <a:pt x="371866" y="87957"/>
                </a:lnTo>
                <a:lnTo>
                  <a:pt x="371866" y="91955"/>
                </a:lnTo>
                <a:lnTo>
                  <a:pt x="381694" y="81960"/>
                </a:lnTo>
                <a:close/>
              </a:path>
              <a:path w="3235325" h="549910">
                <a:moveTo>
                  <a:pt x="391523" y="77962"/>
                </a:moveTo>
                <a:lnTo>
                  <a:pt x="381694" y="77962"/>
                </a:lnTo>
                <a:lnTo>
                  <a:pt x="381694" y="91955"/>
                </a:lnTo>
                <a:lnTo>
                  <a:pt x="391523" y="77962"/>
                </a:lnTo>
                <a:close/>
              </a:path>
              <a:path w="3235325" h="549910">
                <a:moveTo>
                  <a:pt x="391523" y="77962"/>
                </a:moveTo>
                <a:lnTo>
                  <a:pt x="381694" y="91955"/>
                </a:lnTo>
                <a:lnTo>
                  <a:pt x="396336" y="91955"/>
                </a:lnTo>
                <a:lnTo>
                  <a:pt x="396336" y="87957"/>
                </a:lnTo>
                <a:lnTo>
                  <a:pt x="386508" y="87957"/>
                </a:lnTo>
                <a:lnTo>
                  <a:pt x="391523" y="81960"/>
                </a:lnTo>
                <a:lnTo>
                  <a:pt x="391523" y="77962"/>
                </a:lnTo>
                <a:close/>
              </a:path>
              <a:path w="3235325" h="549910">
                <a:moveTo>
                  <a:pt x="405563" y="67966"/>
                </a:moveTo>
                <a:lnTo>
                  <a:pt x="396336" y="77962"/>
                </a:lnTo>
                <a:lnTo>
                  <a:pt x="396336" y="91955"/>
                </a:lnTo>
                <a:lnTo>
                  <a:pt x="405563" y="91955"/>
                </a:lnTo>
                <a:lnTo>
                  <a:pt x="405563" y="87957"/>
                </a:lnTo>
                <a:lnTo>
                  <a:pt x="410577" y="87957"/>
                </a:lnTo>
                <a:lnTo>
                  <a:pt x="415391" y="81960"/>
                </a:lnTo>
                <a:lnTo>
                  <a:pt x="415391" y="77962"/>
                </a:lnTo>
                <a:lnTo>
                  <a:pt x="405563" y="77962"/>
                </a:lnTo>
                <a:lnTo>
                  <a:pt x="405563" y="67966"/>
                </a:lnTo>
                <a:close/>
              </a:path>
              <a:path w="3235325" h="549910">
                <a:moveTo>
                  <a:pt x="1709102" y="67966"/>
                </a:moveTo>
                <a:lnTo>
                  <a:pt x="1709102" y="81960"/>
                </a:lnTo>
                <a:lnTo>
                  <a:pt x="1714117" y="87957"/>
                </a:lnTo>
                <a:lnTo>
                  <a:pt x="1718930" y="87957"/>
                </a:lnTo>
                <a:lnTo>
                  <a:pt x="1718930" y="91955"/>
                </a:lnTo>
                <a:lnTo>
                  <a:pt x="1863746" y="91955"/>
                </a:lnTo>
                <a:lnTo>
                  <a:pt x="1863746" y="77962"/>
                </a:lnTo>
                <a:lnTo>
                  <a:pt x="1718930" y="77962"/>
                </a:lnTo>
                <a:lnTo>
                  <a:pt x="1718930" y="73964"/>
                </a:lnTo>
                <a:lnTo>
                  <a:pt x="1714117" y="73964"/>
                </a:lnTo>
                <a:lnTo>
                  <a:pt x="1709102" y="67966"/>
                </a:lnTo>
                <a:close/>
              </a:path>
              <a:path w="3235325" h="549910">
                <a:moveTo>
                  <a:pt x="1873574" y="81960"/>
                </a:moveTo>
                <a:lnTo>
                  <a:pt x="1873574" y="91955"/>
                </a:lnTo>
                <a:lnTo>
                  <a:pt x="1882801" y="91955"/>
                </a:lnTo>
                <a:lnTo>
                  <a:pt x="1873574" y="81960"/>
                </a:lnTo>
                <a:close/>
              </a:path>
              <a:path w="3235325" h="549910">
                <a:moveTo>
                  <a:pt x="1887815" y="77962"/>
                </a:moveTo>
                <a:lnTo>
                  <a:pt x="1873574" y="77962"/>
                </a:lnTo>
                <a:lnTo>
                  <a:pt x="1873574" y="81960"/>
                </a:lnTo>
                <a:lnTo>
                  <a:pt x="1882801" y="91955"/>
                </a:lnTo>
                <a:lnTo>
                  <a:pt x="1882801" y="87957"/>
                </a:lnTo>
                <a:lnTo>
                  <a:pt x="1877987" y="81960"/>
                </a:lnTo>
                <a:lnTo>
                  <a:pt x="1887815" y="81960"/>
                </a:lnTo>
                <a:lnTo>
                  <a:pt x="1887815" y="77962"/>
                </a:lnTo>
                <a:close/>
              </a:path>
              <a:path w="3235325" h="549910">
                <a:moveTo>
                  <a:pt x="1887815" y="81960"/>
                </a:moveTo>
                <a:lnTo>
                  <a:pt x="1877987" y="81960"/>
                </a:lnTo>
                <a:lnTo>
                  <a:pt x="1882801" y="87957"/>
                </a:lnTo>
                <a:lnTo>
                  <a:pt x="1882801" y="91955"/>
                </a:lnTo>
                <a:lnTo>
                  <a:pt x="1887815" y="91955"/>
                </a:lnTo>
                <a:lnTo>
                  <a:pt x="1887815" y="81960"/>
                </a:lnTo>
                <a:close/>
              </a:path>
              <a:path w="3235325" h="549910">
                <a:moveTo>
                  <a:pt x="396336" y="67966"/>
                </a:moveTo>
                <a:lnTo>
                  <a:pt x="376680" y="67966"/>
                </a:lnTo>
                <a:lnTo>
                  <a:pt x="371866" y="73964"/>
                </a:lnTo>
                <a:lnTo>
                  <a:pt x="371866" y="87957"/>
                </a:lnTo>
                <a:lnTo>
                  <a:pt x="376680" y="81960"/>
                </a:lnTo>
                <a:lnTo>
                  <a:pt x="381694" y="81960"/>
                </a:lnTo>
                <a:lnTo>
                  <a:pt x="381694" y="77962"/>
                </a:lnTo>
                <a:lnTo>
                  <a:pt x="396336" y="77962"/>
                </a:lnTo>
                <a:lnTo>
                  <a:pt x="396336" y="67966"/>
                </a:lnTo>
                <a:close/>
              </a:path>
              <a:path w="3235325" h="549910">
                <a:moveTo>
                  <a:pt x="396336" y="77962"/>
                </a:moveTo>
                <a:lnTo>
                  <a:pt x="391523" y="77962"/>
                </a:lnTo>
                <a:lnTo>
                  <a:pt x="391523" y="81960"/>
                </a:lnTo>
                <a:lnTo>
                  <a:pt x="386508" y="87957"/>
                </a:lnTo>
                <a:lnTo>
                  <a:pt x="396336" y="87957"/>
                </a:lnTo>
                <a:lnTo>
                  <a:pt x="396336" y="77962"/>
                </a:lnTo>
                <a:close/>
              </a:path>
              <a:path w="3235325" h="549910">
                <a:moveTo>
                  <a:pt x="1863746" y="77962"/>
                </a:moveTo>
                <a:lnTo>
                  <a:pt x="1863746" y="81960"/>
                </a:lnTo>
                <a:lnTo>
                  <a:pt x="1868760" y="87957"/>
                </a:lnTo>
                <a:lnTo>
                  <a:pt x="1873574" y="87957"/>
                </a:lnTo>
                <a:lnTo>
                  <a:pt x="1863746" y="77962"/>
                </a:lnTo>
                <a:close/>
              </a:path>
              <a:path w="3235325" h="549910">
                <a:moveTo>
                  <a:pt x="1873574" y="77962"/>
                </a:moveTo>
                <a:lnTo>
                  <a:pt x="1863746" y="77962"/>
                </a:lnTo>
                <a:lnTo>
                  <a:pt x="1873574" y="87957"/>
                </a:lnTo>
                <a:lnTo>
                  <a:pt x="1873574" y="77962"/>
                </a:lnTo>
                <a:close/>
              </a:path>
              <a:path w="3235325" h="549910">
                <a:moveTo>
                  <a:pt x="405563" y="67966"/>
                </a:moveTo>
                <a:lnTo>
                  <a:pt x="400749" y="67966"/>
                </a:lnTo>
                <a:lnTo>
                  <a:pt x="396336" y="73964"/>
                </a:lnTo>
                <a:lnTo>
                  <a:pt x="396336" y="77962"/>
                </a:lnTo>
                <a:lnTo>
                  <a:pt x="405563" y="67966"/>
                </a:lnTo>
                <a:close/>
              </a:path>
              <a:path w="3235325" h="549910">
                <a:moveTo>
                  <a:pt x="415391" y="63968"/>
                </a:moveTo>
                <a:lnTo>
                  <a:pt x="405563" y="63968"/>
                </a:lnTo>
                <a:lnTo>
                  <a:pt x="405563" y="77962"/>
                </a:lnTo>
                <a:lnTo>
                  <a:pt x="415391" y="63968"/>
                </a:lnTo>
                <a:close/>
              </a:path>
              <a:path w="3235325" h="549910">
                <a:moveTo>
                  <a:pt x="415391" y="63968"/>
                </a:moveTo>
                <a:lnTo>
                  <a:pt x="405563" y="77962"/>
                </a:lnTo>
                <a:lnTo>
                  <a:pt x="420405" y="77962"/>
                </a:lnTo>
                <a:lnTo>
                  <a:pt x="420405" y="73964"/>
                </a:lnTo>
                <a:lnTo>
                  <a:pt x="410577" y="73964"/>
                </a:lnTo>
                <a:lnTo>
                  <a:pt x="415391" y="67966"/>
                </a:lnTo>
                <a:lnTo>
                  <a:pt x="415391" y="63968"/>
                </a:lnTo>
                <a:close/>
              </a:path>
              <a:path w="3235325" h="549910">
                <a:moveTo>
                  <a:pt x="458916" y="63968"/>
                </a:moveTo>
                <a:lnTo>
                  <a:pt x="420405" y="63968"/>
                </a:lnTo>
                <a:lnTo>
                  <a:pt x="420405" y="77962"/>
                </a:lnTo>
                <a:lnTo>
                  <a:pt x="449088" y="77962"/>
                </a:lnTo>
                <a:lnTo>
                  <a:pt x="449088" y="73964"/>
                </a:lnTo>
                <a:lnTo>
                  <a:pt x="454102" y="73964"/>
                </a:lnTo>
                <a:lnTo>
                  <a:pt x="458916" y="67966"/>
                </a:lnTo>
                <a:lnTo>
                  <a:pt x="458916" y="63968"/>
                </a:lnTo>
                <a:close/>
              </a:path>
              <a:path w="3235325" h="549910">
                <a:moveTo>
                  <a:pt x="1535404" y="53973"/>
                </a:moveTo>
                <a:lnTo>
                  <a:pt x="1535404" y="67966"/>
                </a:lnTo>
                <a:lnTo>
                  <a:pt x="1540418" y="73964"/>
                </a:lnTo>
                <a:lnTo>
                  <a:pt x="1545232" y="73964"/>
                </a:lnTo>
                <a:lnTo>
                  <a:pt x="1545232" y="77962"/>
                </a:lnTo>
                <a:lnTo>
                  <a:pt x="1709102" y="77962"/>
                </a:lnTo>
                <a:lnTo>
                  <a:pt x="1709102" y="63968"/>
                </a:lnTo>
                <a:lnTo>
                  <a:pt x="1545232" y="63968"/>
                </a:lnTo>
                <a:lnTo>
                  <a:pt x="1545232" y="57971"/>
                </a:lnTo>
                <a:lnTo>
                  <a:pt x="1540418" y="57971"/>
                </a:lnTo>
                <a:lnTo>
                  <a:pt x="1535404" y="53973"/>
                </a:lnTo>
                <a:close/>
              </a:path>
              <a:path w="3235325" h="549910">
                <a:moveTo>
                  <a:pt x="1718930" y="67966"/>
                </a:moveTo>
                <a:lnTo>
                  <a:pt x="1718930" y="77962"/>
                </a:lnTo>
                <a:lnTo>
                  <a:pt x="1728759" y="77962"/>
                </a:lnTo>
                <a:lnTo>
                  <a:pt x="1718930" y="67966"/>
                </a:lnTo>
                <a:close/>
              </a:path>
              <a:path w="3235325" h="549910">
                <a:moveTo>
                  <a:pt x="1733171" y="63968"/>
                </a:moveTo>
                <a:lnTo>
                  <a:pt x="1718930" y="63968"/>
                </a:lnTo>
                <a:lnTo>
                  <a:pt x="1718930" y="67966"/>
                </a:lnTo>
                <a:lnTo>
                  <a:pt x="1728759" y="77962"/>
                </a:lnTo>
                <a:lnTo>
                  <a:pt x="1728759" y="73964"/>
                </a:lnTo>
                <a:lnTo>
                  <a:pt x="1723945" y="67966"/>
                </a:lnTo>
                <a:lnTo>
                  <a:pt x="1733171" y="67966"/>
                </a:lnTo>
                <a:lnTo>
                  <a:pt x="1733171" y="63968"/>
                </a:lnTo>
                <a:close/>
              </a:path>
              <a:path w="3235325" h="549910">
                <a:moveTo>
                  <a:pt x="1733171" y="67966"/>
                </a:moveTo>
                <a:lnTo>
                  <a:pt x="1723945" y="67966"/>
                </a:lnTo>
                <a:lnTo>
                  <a:pt x="1728759" y="73964"/>
                </a:lnTo>
                <a:lnTo>
                  <a:pt x="1728759" y="77962"/>
                </a:lnTo>
                <a:lnTo>
                  <a:pt x="1733171" y="77962"/>
                </a:lnTo>
                <a:lnTo>
                  <a:pt x="1733171" y="67966"/>
                </a:lnTo>
                <a:close/>
              </a:path>
              <a:path w="3235325" h="549910">
                <a:moveTo>
                  <a:pt x="1877987" y="67966"/>
                </a:moveTo>
                <a:lnTo>
                  <a:pt x="1733171" y="67966"/>
                </a:lnTo>
                <a:lnTo>
                  <a:pt x="1733171" y="77962"/>
                </a:lnTo>
                <a:lnTo>
                  <a:pt x="1882801" y="77962"/>
                </a:lnTo>
                <a:lnTo>
                  <a:pt x="1882801" y="73964"/>
                </a:lnTo>
                <a:lnTo>
                  <a:pt x="1877987" y="67966"/>
                </a:lnTo>
                <a:close/>
              </a:path>
              <a:path w="3235325" h="549910">
                <a:moveTo>
                  <a:pt x="439460" y="53973"/>
                </a:moveTo>
                <a:lnTo>
                  <a:pt x="400749" y="53973"/>
                </a:lnTo>
                <a:lnTo>
                  <a:pt x="396336" y="57971"/>
                </a:lnTo>
                <a:lnTo>
                  <a:pt x="396336" y="73964"/>
                </a:lnTo>
                <a:lnTo>
                  <a:pt x="400749" y="67966"/>
                </a:lnTo>
                <a:lnTo>
                  <a:pt x="405563" y="67966"/>
                </a:lnTo>
                <a:lnTo>
                  <a:pt x="405563" y="63968"/>
                </a:lnTo>
                <a:lnTo>
                  <a:pt x="439460" y="63968"/>
                </a:lnTo>
                <a:lnTo>
                  <a:pt x="439460" y="53973"/>
                </a:lnTo>
                <a:close/>
              </a:path>
              <a:path w="3235325" h="549910">
                <a:moveTo>
                  <a:pt x="420405" y="63968"/>
                </a:moveTo>
                <a:lnTo>
                  <a:pt x="415391" y="63968"/>
                </a:lnTo>
                <a:lnTo>
                  <a:pt x="415391" y="67966"/>
                </a:lnTo>
                <a:lnTo>
                  <a:pt x="410577" y="73964"/>
                </a:lnTo>
                <a:lnTo>
                  <a:pt x="420405" y="73964"/>
                </a:lnTo>
                <a:lnTo>
                  <a:pt x="420405" y="63968"/>
                </a:lnTo>
                <a:close/>
              </a:path>
              <a:path w="3235325" h="549910">
                <a:moveTo>
                  <a:pt x="1709102" y="63968"/>
                </a:moveTo>
                <a:lnTo>
                  <a:pt x="1709102" y="67966"/>
                </a:lnTo>
                <a:lnTo>
                  <a:pt x="1714117" y="73964"/>
                </a:lnTo>
                <a:lnTo>
                  <a:pt x="1718930" y="73964"/>
                </a:lnTo>
                <a:lnTo>
                  <a:pt x="1709102" y="63968"/>
                </a:lnTo>
                <a:close/>
              </a:path>
              <a:path w="3235325" h="549910">
                <a:moveTo>
                  <a:pt x="1718930" y="63968"/>
                </a:moveTo>
                <a:lnTo>
                  <a:pt x="1709102" y="63968"/>
                </a:lnTo>
                <a:lnTo>
                  <a:pt x="1718930" y="73964"/>
                </a:lnTo>
                <a:lnTo>
                  <a:pt x="1718930" y="63968"/>
                </a:lnTo>
                <a:close/>
              </a:path>
              <a:path w="3235325" h="549910">
                <a:moveTo>
                  <a:pt x="449088" y="53973"/>
                </a:moveTo>
                <a:lnTo>
                  <a:pt x="444274" y="53973"/>
                </a:lnTo>
                <a:lnTo>
                  <a:pt x="439460" y="57971"/>
                </a:lnTo>
                <a:lnTo>
                  <a:pt x="439460" y="63968"/>
                </a:lnTo>
                <a:lnTo>
                  <a:pt x="449088" y="53973"/>
                </a:lnTo>
                <a:close/>
              </a:path>
              <a:path w="3235325" h="549910">
                <a:moveTo>
                  <a:pt x="449088" y="53973"/>
                </a:moveTo>
                <a:lnTo>
                  <a:pt x="439460" y="63968"/>
                </a:lnTo>
                <a:lnTo>
                  <a:pt x="449088" y="63968"/>
                </a:lnTo>
                <a:lnTo>
                  <a:pt x="449088" y="53973"/>
                </a:lnTo>
                <a:close/>
              </a:path>
              <a:path w="3235325" h="549910">
                <a:moveTo>
                  <a:pt x="458916" y="47976"/>
                </a:moveTo>
                <a:lnTo>
                  <a:pt x="449088" y="47976"/>
                </a:lnTo>
                <a:lnTo>
                  <a:pt x="449088" y="63968"/>
                </a:lnTo>
                <a:lnTo>
                  <a:pt x="458916" y="47976"/>
                </a:lnTo>
                <a:close/>
              </a:path>
              <a:path w="3235325" h="549910">
                <a:moveTo>
                  <a:pt x="458916" y="47976"/>
                </a:moveTo>
                <a:lnTo>
                  <a:pt x="449088" y="63968"/>
                </a:lnTo>
                <a:lnTo>
                  <a:pt x="463930" y="63968"/>
                </a:lnTo>
                <a:lnTo>
                  <a:pt x="463930" y="57971"/>
                </a:lnTo>
                <a:lnTo>
                  <a:pt x="454102" y="57971"/>
                </a:lnTo>
                <a:lnTo>
                  <a:pt x="458916" y="53973"/>
                </a:lnTo>
                <a:lnTo>
                  <a:pt x="458916" y="47976"/>
                </a:lnTo>
                <a:close/>
              </a:path>
              <a:path w="3235325" h="549910">
                <a:moveTo>
                  <a:pt x="497627" y="39980"/>
                </a:moveTo>
                <a:lnTo>
                  <a:pt x="487799" y="39980"/>
                </a:lnTo>
                <a:lnTo>
                  <a:pt x="487799" y="47976"/>
                </a:lnTo>
                <a:lnTo>
                  <a:pt x="463930" y="47976"/>
                </a:lnTo>
                <a:lnTo>
                  <a:pt x="463930" y="63968"/>
                </a:lnTo>
                <a:lnTo>
                  <a:pt x="487799" y="63968"/>
                </a:lnTo>
                <a:lnTo>
                  <a:pt x="487799" y="57971"/>
                </a:lnTo>
                <a:lnTo>
                  <a:pt x="492813" y="57971"/>
                </a:lnTo>
                <a:lnTo>
                  <a:pt x="497627" y="53973"/>
                </a:lnTo>
                <a:lnTo>
                  <a:pt x="487799" y="53973"/>
                </a:lnTo>
                <a:lnTo>
                  <a:pt x="497627" y="39980"/>
                </a:lnTo>
                <a:close/>
              </a:path>
              <a:path w="3235325" h="549910">
                <a:moveTo>
                  <a:pt x="1366720" y="43978"/>
                </a:moveTo>
                <a:lnTo>
                  <a:pt x="1366720" y="53973"/>
                </a:lnTo>
                <a:lnTo>
                  <a:pt x="1371534" y="57971"/>
                </a:lnTo>
                <a:lnTo>
                  <a:pt x="1375947" y="57971"/>
                </a:lnTo>
                <a:lnTo>
                  <a:pt x="1375947" y="63968"/>
                </a:lnTo>
                <a:lnTo>
                  <a:pt x="1535404" y="63968"/>
                </a:lnTo>
                <a:lnTo>
                  <a:pt x="1535404" y="53973"/>
                </a:lnTo>
                <a:lnTo>
                  <a:pt x="1375947" y="53973"/>
                </a:lnTo>
                <a:lnTo>
                  <a:pt x="1375947" y="47976"/>
                </a:lnTo>
                <a:lnTo>
                  <a:pt x="1371534" y="47976"/>
                </a:lnTo>
                <a:lnTo>
                  <a:pt x="1366720" y="43978"/>
                </a:lnTo>
                <a:close/>
              </a:path>
              <a:path w="3235325" h="549910">
                <a:moveTo>
                  <a:pt x="1545232" y="53973"/>
                </a:moveTo>
                <a:lnTo>
                  <a:pt x="1545232" y="63968"/>
                </a:lnTo>
                <a:lnTo>
                  <a:pt x="1554459" y="63968"/>
                </a:lnTo>
                <a:lnTo>
                  <a:pt x="1545232" y="53973"/>
                </a:lnTo>
                <a:close/>
              </a:path>
              <a:path w="3235325" h="549910">
                <a:moveTo>
                  <a:pt x="1559473" y="47976"/>
                </a:moveTo>
                <a:lnTo>
                  <a:pt x="1545232" y="47976"/>
                </a:lnTo>
                <a:lnTo>
                  <a:pt x="1545232" y="53973"/>
                </a:lnTo>
                <a:lnTo>
                  <a:pt x="1554459" y="63968"/>
                </a:lnTo>
                <a:lnTo>
                  <a:pt x="1554459" y="57971"/>
                </a:lnTo>
                <a:lnTo>
                  <a:pt x="1550046" y="53973"/>
                </a:lnTo>
                <a:lnTo>
                  <a:pt x="1559473" y="53973"/>
                </a:lnTo>
                <a:lnTo>
                  <a:pt x="1559473" y="47976"/>
                </a:lnTo>
                <a:close/>
              </a:path>
              <a:path w="3235325" h="549910">
                <a:moveTo>
                  <a:pt x="1559473" y="53973"/>
                </a:moveTo>
                <a:lnTo>
                  <a:pt x="1550046" y="53973"/>
                </a:lnTo>
                <a:lnTo>
                  <a:pt x="1554459" y="57971"/>
                </a:lnTo>
                <a:lnTo>
                  <a:pt x="1554459" y="63968"/>
                </a:lnTo>
                <a:lnTo>
                  <a:pt x="1559473" y="63968"/>
                </a:lnTo>
                <a:lnTo>
                  <a:pt x="1559473" y="53973"/>
                </a:lnTo>
                <a:close/>
              </a:path>
              <a:path w="3235325" h="549910">
                <a:moveTo>
                  <a:pt x="1723945" y="53973"/>
                </a:moveTo>
                <a:lnTo>
                  <a:pt x="1559473" y="53973"/>
                </a:lnTo>
                <a:lnTo>
                  <a:pt x="1559473" y="63968"/>
                </a:lnTo>
                <a:lnTo>
                  <a:pt x="1728759" y="63968"/>
                </a:lnTo>
                <a:lnTo>
                  <a:pt x="1728759" y="57971"/>
                </a:lnTo>
                <a:lnTo>
                  <a:pt x="1723945" y="53973"/>
                </a:lnTo>
                <a:close/>
              </a:path>
              <a:path w="3235325" h="549910">
                <a:moveTo>
                  <a:pt x="477971" y="39980"/>
                </a:moveTo>
                <a:lnTo>
                  <a:pt x="444274" y="39980"/>
                </a:lnTo>
                <a:lnTo>
                  <a:pt x="439460" y="43978"/>
                </a:lnTo>
                <a:lnTo>
                  <a:pt x="439460" y="57971"/>
                </a:lnTo>
                <a:lnTo>
                  <a:pt x="444274" y="53973"/>
                </a:lnTo>
                <a:lnTo>
                  <a:pt x="449088" y="53973"/>
                </a:lnTo>
                <a:lnTo>
                  <a:pt x="449088" y="47976"/>
                </a:lnTo>
                <a:lnTo>
                  <a:pt x="477971" y="47976"/>
                </a:lnTo>
                <a:lnTo>
                  <a:pt x="477971" y="39980"/>
                </a:lnTo>
                <a:close/>
              </a:path>
              <a:path w="3235325" h="549910">
                <a:moveTo>
                  <a:pt x="463930" y="47976"/>
                </a:moveTo>
                <a:lnTo>
                  <a:pt x="458916" y="47976"/>
                </a:lnTo>
                <a:lnTo>
                  <a:pt x="458916" y="53973"/>
                </a:lnTo>
                <a:lnTo>
                  <a:pt x="454102" y="57971"/>
                </a:lnTo>
                <a:lnTo>
                  <a:pt x="463930" y="57971"/>
                </a:lnTo>
                <a:lnTo>
                  <a:pt x="463930" y="47976"/>
                </a:lnTo>
                <a:close/>
              </a:path>
              <a:path w="3235325" h="549910">
                <a:moveTo>
                  <a:pt x="1535404" y="47976"/>
                </a:moveTo>
                <a:lnTo>
                  <a:pt x="1535404" y="53973"/>
                </a:lnTo>
                <a:lnTo>
                  <a:pt x="1540418" y="57971"/>
                </a:lnTo>
                <a:lnTo>
                  <a:pt x="1545232" y="57971"/>
                </a:lnTo>
                <a:lnTo>
                  <a:pt x="1535404" y="47976"/>
                </a:lnTo>
                <a:close/>
              </a:path>
              <a:path w="3235325" h="549910">
                <a:moveTo>
                  <a:pt x="1545232" y="47976"/>
                </a:moveTo>
                <a:lnTo>
                  <a:pt x="1535404" y="47976"/>
                </a:lnTo>
                <a:lnTo>
                  <a:pt x="1545232" y="57971"/>
                </a:lnTo>
                <a:lnTo>
                  <a:pt x="1545232" y="47976"/>
                </a:lnTo>
                <a:close/>
              </a:path>
              <a:path w="3235325" h="549910">
                <a:moveTo>
                  <a:pt x="497627" y="39980"/>
                </a:moveTo>
                <a:lnTo>
                  <a:pt x="487799" y="53973"/>
                </a:lnTo>
                <a:lnTo>
                  <a:pt x="497627" y="53973"/>
                </a:lnTo>
                <a:lnTo>
                  <a:pt x="497627" y="47976"/>
                </a:lnTo>
                <a:lnTo>
                  <a:pt x="492813" y="47976"/>
                </a:lnTo>
                <a:lnTo>
                  <a:pt x="497627" y="43978"/>
                </a:lnTo>
                <a:lnTo>
                  <a:pt x="497627" y="39980"/>
                </a:lnTo>
                <a:close/>
              </a:path>
              <a:path w="3235325" h="549910">
                <a:moveTo>
                  <a:pt x="550378" y="47976"/>
                </a:moveTo>
                <a:lnTo>
                  <a:pt x="497627" y="47976"/>
                </a:lnTo>
                <a:lnTo>
                  <a:pt x="497627" y="53973"/>
                </a:lnTo>
                <a:lnTo>
                  <a:pt x="550378" y="53973"/>
                </a:lnTo>
                <a:lnTo>
                  <a:pt x="550378" y="47976"/>
                </a:lnTo>
                <a:close/>
              </a:path>
              <a:path w="3235325" h="549910">
                <a:moveTo>
                  <a:pt x="1197434" y="29985"/>
                </a:moveTo>
                <a:lnTo>
                  <a:pt x="1197434" y="43978"/>
                </a:lnTo>
                <a:lnTo>
                  <a:pt x="1202248" y="47976"/>
                </a:lnTo>
                <a:lnTo>
                  <a:pt x="1207062" y="47976"/>
                </a:lnTo>
                <a:lnTo>
                  <a:pt x="1207062" y="53973"/>
                </a:lnTo>
                <a:lnTo>
                  <a:pt x="1366720" y="53973"/>
                </a:lnTo>
                <a:lnTo>
                  <a:pt x="1366720" y="39980"/>
                </a:lnTo>
                <a:lnTo>
                  <a:pt x="1207062" y="39980"/>
                </a:lnTo>
                <a:lnTo>
                  <a:pt x="1207062" y="33983"/>
                </a:lnTo>
                <a:lnTo>
                  <a:pt x="1202248" y="33983"/>
                </a:lnTo>
                <a:lnTo>
                  <a:pt x="1197434" y="29985"/>
                </a:lnTo>
                <a:close/>
              </a:path>
              <a:path w="3235325" h="549910">
                <a:moveTo>
                  <a:pt x="1375947" y="39980"/>
                </a:moveTo>
                <a:lnTo>
                  <a:pt x="1375947" y="53973"/>
                </a:lnTo>
                <a:lnTo>
                  <a:pt x="1535404" y="53973"/>
                </a:lnTo>
                <a:lnTo>
                  <a:pt x="1535404" y="47976"/>
                </a:lnTo>
                <a:lnTo>
                  <a:pt x="1385775" y="47976"/>
                </a:lnTo>
                <a:lnTo>
                  <a:pt x="1375947" y="39980"/>
                </a:lnTo>
                <a:close/>
              </a:path>
              <a:path w="3235325" h="549910">
                <a:moveTo>
                  <a:pt x="487799" y="39980"/>
                </a:moveTo>
                <a:lnTo>
                  <a:pt x="482985" y="39980"/>
                </a:lnTo>
                <a:lnTo>
                  <a:pt x="477971" y="43978"/>
                </a:lnTo>
                <a:lnTo>
                  <a:pt x="477971" y="47976"/>
                </a:lnTo>
                <a:lnTo>
                  <a:pt x="487799" y="39980"/>
                </a:lnTo>
                <a:close/>
              </a:path>
              <a:path w="3235325" h="549910">
                <a:moveTo>
                  <a:pt x="487799" y="39980"/>
                </a:moveTo>
                <a:lnTo>
                  <a:pt x="477971" y="47976"/>
                </a:lnTo>
                <a:lnTo>
                  <a:pt x="487799" y="47976"/>
                </a:lnTo>
                <a:lnTo>
                  <a:pt x="487799" y="39980"/>
                </a:lnTo>
                <a:close/>
              </a:path>
              <a:path w="3235325" h="549910">
                <a:moveTo>
                  <a:pt x="502441" y="39980"/>
                </a:moveTo>
                <a:lnTo>
                  <a:pt x="497627" y="39980"/>
                </a:lnTo>
                <a:lnTo>
                  <a:pt x="497627" y="43978"/>
                </a:lnTo>
                <a:lnTo>
                  <a:pt x="492813" y="47976"/>
                </a:lnTo>
                <a:lnTo>
                  <a:pt x="502441" y="47976"/>
                </a:lnTo>
                <a:lnTo>
                  <a:pt x="502441" y="39980"/>
                </a:lnTo>
                <a:close/>
              </a:path>
              <a:path w="3235325" h="549910">
                <a:moveTo>
                  <a:pt x="560207" y="39980"/>
                </a:moveTo>
                <a:lnTo>
                  <a:pt x="502441" y="39980"/>
                </a:lnTo>
                <a:lnTo>
                  <a:pt x="502441" y="47976"/>
                </a:lnTo>
                <a:lnTo>
                  <a:pt x="555393" y="47976"/>
                </a:lnTo>
                <a:lnTo>
                  <a:pt x="560207" y="43978"/>
                </a:lnTo>
                <a:lnTo>
                  <a:pt x="560207" y="39980"/>
                </a:lnTo>
                <a:close/>
              </a:path>
              <a:path w="3235325" h="549910">
                <a:moveTo>
                  <a:pt x="1366720" y="39980"/>
                </a:moveTo>
                <a:lnTo>
                  <a:pt x="1366720" y="43978"/>
                </a:lnTo>
                <a:lnTo>
                  <a:pt x="1371534" y="47976"/>
                </a:lnTo>
                <a:lnTo>
                  <a:pt x="1375947" y="47976"/>
                </a:lnTo>
                <a:lnTo>
                  <a:pt x="1366720" y="39980"/>
                </a:lnTo>
                <a:close/>
              </a:path>
              <a:path w="3235325" h="549910">
                <a:moveTo>
                  <a:pt x="1375947" y="39980"/>
                </a:moveTo>
                <a:lnTo>
                  <a:pt x="1366720" y="39980"/>
                </a:lnTo>
                <a:lnTo>
                  <a:pt x="1375947" y="47976"/>
                </a:lnTo>
                <a:lnTo>
                  <a:pt x="1375947" y="39980"/>
                </a:lnTo>
                <a:close/>
              </a:path>
              <a:path w="3235325" h="549910">
                <a:moveTo>
                  <a:pt x="1380760" y="39980"/>
                </a:moveTo>
                <a:lnTo>
                  <a:pt x="1375947" y="39980"/>
                </a:lnTo>
                <a:lnTo>
                  <a:pt x="1385775" y="47976"/>
                </a:lnTo>
                <a:lnTo>
                  <a:pt x="1385775" y="43978"/>
                </a:lnTo>
                <a:lnTo>
                  <a:pt x="1380760" y="39980"/>
                </a:lnTo>
                <a:close/>
              </a:path>
              <a:path w="3235325" h="549910">
                <a:moveTo>
                  <a:pt x="1390589" y="39980"/>
                </a:moveTo>
                <a:lnTo>
                  <a:pt x="1380760" y="39980"/>
                </a:lnTo>
                <a:lnTo>
                  <a:pt x="1385775" y="43978"/>
                </a:lnTo>
                <a:lnTo>
                  <a:pt x="1385775" y="47976"/>
                </a:lnTo>
                <a:lnTo>
                  <a:pt x="1390589" y="47976"/>
                </a:lnTo>
                <a:lnTo>
                  <a:pt x="1390589" y="39980"/>
                </a:lnTo>
                <a:close/>
              </a:path>
              <a:path w="3235325" h="549910">
                <a:moveTo>
                  <a:pt x="1550046" y="39980"/>
                </a:moveTo>
                <a:lnTo>
                  <a:pt x="1390589" y="39980"/>
                </a:lnTo>
                <a:lnTo>
                  <a:pt x="1390589" y="47976"/>
                </a:lnTo>
                <a:lnTo>
                  <a:pt x="1554459" y="47976"/>
                </a:lnTo>
                <a:lnTo>
                  <a:pt x="1554459" y="43978"/>
                </a:lnTo>
                <a:lnTo>
                  <a:pt x="1550046" y="39980"/>
                </a:lnTo>
                <a:close/>
              </a:path>
              <a:path w="3235325" h="549910">
                <a:moveTo>
                  <a:pt x="541152" y="29985"/>
                </a:moveTo>
                <a:lnTo>
                  <a:pt x="482985" y="29985"/>
                </a:lnTo>
                <a:lnTo>
                  <a:pt x="477971" y="33983"/>
                </a:lnTo>
                <a:lnTo>
                  <a:pt x="477971" y="43978"/>
                </a:lnTo>
                <a:lnTo>
                  <a:pt x="482985" y="39980"/>
                </a:lnTo>
                <a:lnTo>
                  <a:pt x="541152" y="39980"/>
                </a:lnTo>
                <a:lnTo>
                  <a:pt x="541152" y="29985"/>
                </a:lnTo>
                <a:close/>
              </a:path>
              <a:path w="3235325" h="549910">
                <a:moveTo>
                  <a:pt x="550378" y="29985"/>
                </a:moveTo>
                <a:lnTo>
                  <a:pt x="545565" y="29985"/>
                </a:lnTo>
                <a:lnTo>
                  <a:pt x="541152" y="33983"/>
                </a:lnTo>
                <a:lnTo>
                  <a:pt x="541152" y="39980"/>
                </a:lnTo>
                <a:lnTo>
                  <a:pt x="550378" y="29985"/>
                </a:lnTo>
                <a:close/>
              </a:path>
              <a:path w="3235325" h="549910">
                <a:moveTo>
                  <a:pt x="550378" y="29985"/>
                </a:moveTo>
                <a:lnTo>
                  <a:pt x="541152" y="39980"/>
                </a:lnTo>
                <a:lnTo>
                  <a:pt x="550378" y="39980"/>
                </a:lnTo>
                <a:lnTo>
                  <a:pt x="550378" y="29985"/>
                </a:lnTo>
                <a:close/>
              </a:path>
              <a:path w="3235325" h="549910">
                <a:moveTo>
                  <a:pt x="560207" y="23988"/>
                </a:moveTo>
                <a:lnTo>
                  <a:pt x="550378" y="23988"/>
                </a:lnTo>
                <a:lnTo>
                  <a:pt x="550378" y="39980"/>
                </a:lnTo>
                <a:lnTo>
                  <a:pt x="560207" y="23988"/>
                </a:lnTo>
                <a:close/>
              </a:path>
              <a:path w="3235325" h="549910">
                <a:moveTo>
                  <a:pt x="560207" y="23988"/>
                </a:moveTo>
                <a:lnTo>
                  <a:pt x="550378" y="39980"/>
                </a:lnTo>
                <a:lnTo>
                  <a:pt x="565221" y="39980"/>
                </a:lnTo>
                <a:lnTo>
                  <a:pt x="565221" y="33983"/>
                </a:lnTo>
                <a:lnTo>
                  <a:pt x="555393" y="33983"/>
                </a:lnTo>
                <a:lnTo>
                  <a:pt x="560207" y="29985"/>
                </a:lnTo>
                <a:lnTo>
                  <a:pt x="560207" y="23988"/>
                </a:lnTo>
                <a:close/>
              </a:path>
              <a:path w="3235325" h="549910">
                <a:moveTo>
                  <a:pt x="690380" y="23988"/>
                </a:moveTo>
                <a:lnTo>
                  <a:pt x="565221" y="23988"/>
                </a:lnTo>
                <a:lnTo>
                  <a:pt x="565221" y="39980"/>
                </a:lnTo>
                <a:lnTo>
                  <a:pt x="681153" y="39980"/>
                </a:lnTo>
                <a:lnTo>
                  <a:pt x="681153" y="33983"/>
                </a:lnTo>
                <a:lnTo>
                  <a:pt x="685566" y="33983"/>
                </a:lnTo>
                <a:lnTo>
                  <a:pt x="690380" y="29985"/>
                </a:lnTo>
                <a:lnTo>
                  <a:pt x="690380" y="23988"/>
                </a:lnTo>
                <a:close/>
              </a:path>
              <a:path w="3235325" h="549910">
                <a:moveTo>
                  <a:pt x="960956" y="15992"/>
                </a:moveTo>
                <a:lnTo>
                  <a:pt x="960956" y="29985"/>
                </a:lnTo>
                <a:lnTo>
                  <a:pt x="965971" y="33983"/>
                </a:lnTo>
                <a:lnTo>
                  <a:pt x="970784" y="33983"/>
                </a:lnTo>
                <a:lnTo>
                  <a:pt x="970784" y="39980"/>
                </a:lnTo>
                <a:lnTo>
                  <a:pt x="1197434" y="39980"/>
                </a:lnTo>
                <a:lnTo>
                  <a:pt x="1197434" y="23988"/>
                </a:lnTo>
                <a:lnTo>
                  <a:pt x="970784" y="23988"/>
                </a:lnTo>
                <a:lnTo>
                  <a:pt x="970784" y="19990"/>
                </a:lnTo>
                <a:lnTo>
                  <a:pt x="965971" y="19990"/>
                </a:lnTo>
                <a:lnTo>
                  <a:pt x="960956" y="15992"/>
                </a:lnTo>
                <a:close/>
              </a:path>
              <a:path w="3235325" h="549910">
                <a:moveTo>
                  <a:pt x="1207062" y="29985"/>
                </a:moveTo>
                <a:lnTo>
                  <a:pt x="1207062" y="39980"/>
                </a:lnTo>
                <a:lnTo>
                  <a:pt x="1216890" y="39980"/>
                </a:lnTo>
                <a:lnTo>
                  <a:pt x="1207062" y="29985"/>
                </a:lnTo>
                <a:close/>
              </a:path>
              <a:path w="3235325" h="549910">
                <a:moveTo>
                  <a:pt x="1221905" y="23988"/>
                </a:moveTo>
                <a:lnTo>
                  <a:pt x="1207062" y="23988"/>
                </a:lnTo>
                <a:lnTo>
                  <a:pt x="1207062" y="29985"/>
                </a:lnTo>
                <a:lnTo>
                  <a:pt x="1216890" y="39980"/>
                </a:lnTo>
                <a:lnTo>
                  <a:pt x="1216890" y="33983"/>
                </a:lnTo>
                <a:lnTo>
                  <a:pt x="1212076" y="29985"/>
                </a:lnTo>
                <a:lnTo>
                  <a:pt x="1221905" y="29985"/>
                </a:lnTo>
                <a:lnTo>
                  <a:pt x="1221905" y="23988"/>
                </a:lnTo>
                <a:close/>
              </a:path>
              <a:path w="3235325" h="549910">
                <a:moveTo>
                  <a:pt x="1221905" y="29985"/>
                </a:moveTo>
                <a:lnTo>
                  <a:pt x="1212076" y="29985"/>
                </a:lnTo>
                <a:lnTo>
                  <a:pt x="1216890" y="33983"/>
                </a:lnTo>
                <a:lnTo>
                  <a:pt x="1216890" y="39980"/>
                </a:lnTo>
                <a:lnTo>
                  <a:pt x="1221905" y="39980"/>
                </a:lnTo>
                <a:lnTo>
                  <a:pt x="1221905" y="29985"/>
                </a:lnTo>
                <a:close/>
              </a:path>
              <a:path w="3235325" h="549910">
                <a:moveTo>
                  <a:pt x="1380760" y="29985"/>
                </a:moveTo>
                <a:lnTo>
                  <a:pt x="1221905" y="29985"/>
                </a:lnTo>
                <a:lnTo>
                  <a:pt x="1221905" y="39980"/>
                </a:lnTo>
                <a:lnTo>
                  <a:pt x="1385775" y="39980"/>
                </a:lnTo>
                <a:lnTo>
                  <a:pt x="1385775" y="33983"/>
                </a:lnTo>
                <a:lnTo>
                  <a:pt x="1380760" y="29985"/>
                </a:lnTo>
                <a:close/>
              </a:path>
              <a:path w="3235325" h="549910">
                <a:moveTo>
                  <a:pt x="671325" y="15992"/>
                </a:moveTo>
                <a:lnTo>
                  <a:pt x="545565" y="15992"/>
                </a:lnTo>
                <a:lnTo>
                  <a:pt x="541152" y="19990"/>
                </a:lnTo>
                <a:lnTo>
                  <a:pt x="541152" y="33983"/>
                </a:lnTo>
                <a:lnTo>
                  <a:pt x="545565" y="29985"/>
                </a:lnTo>
                <a:lnTo>
                  <a:pt x="550378" y="29985"/>
                </a:lnTo>
                <a:lnTo>
                  <a:pt x="550378" y="23988"/>
                </a:lnTo>
                <a:lnTo>
                  <a:pt x="671325" y="23988"/>
                </a:lnTo>
                <a:lnTo>
                  <a:pt x="671325" y="15992"/>
                </a:lnTo>
                <a:close/>
              </a:path>
              <a:path w="3235325" h="549910">
                <a:moveTo>
                  <a:pt x="565221" y="23988"/>
                </a:moveTo>
                <a:lnTo>
                  <a:pt x="560207" y="23988"/>
                </a:lnTo>
                <a:lnTo>
                  <a:pt x="560207" y="29985"/>
                </a:lnTo>
                <a:lnTo>
                  <a:pt x="555393" y="33983"/>
                </a:lnTo>
                <a:lnTo>
                  <a:pt x="565221" y="33983"/>
                </a:lnTo>
                <a:lnTo>
                  <a:pt x="565221" y="23988"/>
                </a:lnTo>
                <a:close/>
              </a:path>
              <a:path w="3235325" h="549910">
                <a:moveTo>
                  <a:pt x="1197434" y="23988"/>
                </a:moveTo>
                <a:lnTo>
                  <a:pt x="1197434" y="29985"/>
                </a:lnTo>
                <a:lnTo>
                  <a:pt x="1202248" y="33983"/>
                </a:lnTo>
                <a:lnTo>
                  <a:pt x="1207062" y="33983"/>
                </a:lnTo>
                <a:lnTo>
                  <a:pt x="1197434" y="23988"/>
                </a:lnTo>
                <a:close/>
              </a:path>
              <a:path w="3235325" h="549910">
                <a:moveTo>
                  <a:pt x="1207062" y="23988"/>
                </a:moveTo>
                <a:lnTo>
                  <a:pt x="1197434" y="23988"/>
                </a:lnTo>
                <a:lnTo>
                  <a:pt x="1207062" y="33983"/>
                </a:lnTo>
                <a:lnTo>
                  <a:pt x="1207062" y="23988"/>
                </a:lnTo>
                <a:close/>
              </a:path>
              <a:path w="3235325" h="549910">
                <a:moveTo>
                  <a:pt x="681153" y="15992"/>
                </a:moveTo>
                <a:lnTo>
                  <a:pt x="676139" y="15992"/>
                </a:lnTo>
                <a:lnTo>
                  <a:pt x="671325" y="19990"/>
                </a:lnTo>
                <a:lnTo>
                  <a:pt x="671325" y="23988"/>
                </a:lnTo>
                <a:lnTo>
                  <a:pt x="681153" y="15992"/>
                </a:lnTo>
                <a:close/>
              </a:path>
              <a:path w="3235325" h="549910">
                <a:moveTo>
                  <a:pt x="681153" y="15992"/>
                </a:moveTo>
                <a:lnTo>
                  <a:pt x="671325" y="23988"/>
                </a:lnTo>
                <a:lnTo>
                  <a:pt x="681153" y="23988"/>
                </a:lnTo>
                <a:lnTo>
                  <a:pt x="681153" y="15992"/>
                </a:lnTo>
                <a:close/>
              </a:path>
              <a:path w="3235325" h="549910">
                <a:moveTo>
                  <a:pt x="690380" y="9995"/>
                </a:moveTo>
                <a:lnTo>
                  <a:pt x="681153" y="9995"/>
                </a:lnTo>
                <a:lnTo>
                  <a:pt x="681153" y="23988"/>
                </a:lnTo>
                <a:lnTo>
                  <a:pt x="690380" y="9995"/>
                </a:lnTo>
                <a:close/>
              </a:path>
              <a:path w="3235325" h="549910">
                <a:moveTo>
                  <a:pt x="690380" y="9995"/>
                </a:moveTo>
                <a:lnTo>
                  <a:pt x="681153" y="23988"/>
                </a:lnTo>
                <a:lnTo>
                  <a:pt x="695394" y="23988"/>
                </a:lnTo>
                <a:lnTo>
                  <a:pt x="695394" y="19990"/>
                </a:lnTo>
                <a:lnTo>
                  <a:pt x="685566" y="19990"/>
                </a:lnTo>
                <a:lnTo>
                  <a:pt x="690380" y="15992"/>
                </a:lnTo>
                <a:lnTo>
                  <a:pt x="690380" y="9995"/>
                </a:lnTo>
                <a:close/>
              </a:path>
              <a:path w="3235325" h="549910">
                <a:moveTo>
                  <a:pt x="960956" y="9995"/>
                </a:moveTo>
                <a:lnTo>
                  <a:pt x="695394" y="9995"/>
                </a:lnTo>
                <a:lnTo>
                  <a:pt x="695394" y="23988"/>
                </a:lnTo>
                <a:lnTo>
                  <a:pt x="960956" y="23988"/>
                </a:lnTo>
                <a:lnTo>
                  <a:pt x="960956" y="9995"/>
                </a:lnTo>
                <a:close/>
              </a:path>
              <a:path w="3235325" h="549910">
                <a:moveTo>
                  <a:pt x="970784" y="15992"/>
                </a:moveTo>
                <a:lnTo>
                  <a:pt x="970784" y="23988"/>
                </a:lnTo>
                <a:lnTo>
                  <a:pt x="980011" y="23988"/>
                </a:lnTo>
                <a:lnTo>
                  <a:pt x="970784" y="15992"/>
                </a:lnTo>
                <a:close/>
              </a:path>
              <a:path w="3235325" h="549910">
                <a:moveTo>
                  <a:pt x="985025" y="9995"/>
                </a:moveTo>
                <a:lnTo>
                  <a:pt x="970784" y="9995"/>
                </a:lnTo>
                <a:lnTo>
                  <a:pt x="970784" y="15992"/>
                </a:lnTo>
                <a:lnTo>
                  <a:pt x="980011" y="23988"/>
                </a:lnTo>
                <a:lnTo>
                  <a:pt x="980011" y="19990"/>
                </a:lnTo>
                <a:lnTo>
                  <a:pt x="975197" y="15992"/>
                </a:lnTo>
                <a:lnTo>
                  <a:pt x="985025" y="15992"/>
                </a:lnTo>
                <a:lnTo>
                  <a:pt x="985025" y="9995"/>
                </a:lnTo>
                <a:close/>
              </a:path>
              <a:path w="3235325" h="549910">
                <a:moveTo>
                  <a:pt x="985025" y="15992"/>
                </a:moveTo>
                <a:lnTo>
                  <a:pt x="975197" y="15992"/>
                </a:lnTo>
                <a:lnTo>
                  <a:pt x="980011" y="19990"/>
                </a:lnTo>
                <a:lnTo>
                  <a:pt x="980011" y="23988"/>
                </a:lnTo>
                <a:lnTo>
                  <a:pt x="985025" y="23988"/>
                </a:lnTo>
                <a:lnTo>
                  <a:pt x="985025" y="15992"/>
                </a:lnTo>
                <a:close/>
              </a:path>
              <a:path w="3235325" h="549910">
                <a:moveTo>
                  <a:pt x="1212076" y="15992"/>
                </a:moveTo>
                <a:lnTo>
                  <a:pt x="985025" y="15992"/>
                </a:lnTo>
                <a:lnTo>
                  <a:pt x="985025" y="23988"/>
                </a:lnTo>
                <a:lnTo>
                  <a:pt x="1216890" y="23988"/>
                </a:lnTo>
                <a:lnTo>
                  <a:pt x="1216890" y="19990"/>
                </a:lnTo>
                <a:lnTo>
                  <a:pt x="1212076" y="15992"/>
                </a:lnTo>
                <a:close/>
              </a:path>
              <a:path w="3235325" h="549910">
                <a:moveTo>
                  <a:pt x="975197" y="0"/>
                </a:moveTo>
                <a:lnTo>
                  <a:pt x="676139" y="0"/>
                </a:lnTo>
                <a:lnTo>
                  <a:pt x="671325" y="5997"/>
                </a:lnTo>
                <a:lnTo>
                  <a:pt x="671325" y="19990"/>
                </a:lnTo>
                <a:lnTo>
                  <a:pt x="676139" y="15992"/>
                </a:lnTo>
                <a:lnTo>
                  <a:pt x="681153" y="15992"/>
                </a:lnTo>
                <a:lnTo>
                  <a:pt x="681153" y="9995"/>
                </a:lnTo>
                <a:lnTo>
                  <a:pt x="980011" y="9995"/>
                </a:lnTo>
                <a:lnTo>
                  <a:pt x="980011" y="5997"/>
                </a:lnTo>
                <a:lnTo>
                  <a:pt x="975197" y="0"/>
                </a:lnTo>
                <a:close/>
              </a:path>
              <a:path w="3235325" h="549910">
                <a:moveTo>
                  <a:pt x="695394" y="9995"/>
                </a:moveTo>
                <a:lnTo>
                  <a:pt x="690380" y="9995"/>
                </a:lnTo>
                <a:lnTo>
                  <a:pt x="690380" y="15992"/>
                </a:lnTo>
                <a:lnTo>
                  <a:pt x="685566" y="19990"/>
                </a:lnTo>
                <a:lnTo>
                  <a:pt x="695394" y="19990"/>
                </a:lnTo>
                <a:lnTo>
                  <a:pt x="695394" y="9995"/>
                </a:lnTo>
                <a:close/>
              </a:path>
              <a:path w="3235325" h="549910">
                <a:moveTo>
                  <a:pt x="960956" y="9995"/>
                </a:moveTo>
                <a:lnTo>
                  <a:pt x="960956" y="15992"/>
                </a:lnTo>
                <a:lnTo>
                  <a:pt x="965971" y="19990"/>
                </a:lnTo>
                <a:lnTo>
                  <a:pt x="970784" y="19990"/>
                </a:lnTo>
                <a:lnTo>
                  <a:pt x="960956" y="9995"/>
                </a:lnTo>
                <a:close/>
              </a:path>
              <a:path w="3235325" h="549910">
                <a:moveTo>
                  <a:pt x="970784" y="9995"/>
                </a:moveTo>
                <a:lnTo>
                  <a:pt x="960956" y="9995"/>
                </a:lnTo>
                <a:lnTo>
                  <a:pt x="970784" y="19990"/>
                </a:lnTo>
                <a:lnTo>
                  <a:pt x="970784" y="9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86400" y="3721622"/>
            <a:ext cx="3249295" cy="312420"/>
          </a:xfrm>
          <a:custGeom>
            <a:avLst/>
            <a:gdLst/>
            <a:ahLst/>
            <a:cxnLst/>
            <a:rect l="l" t="t" r="r" b="b"/>
            <a:pathLst>
              <a:path w="3249295" h="312420">
                <a:moveTo>
                  <a:pt x="43524" y="289859"/>
                </a:moveTo>
                <a:lnTo>
                  <a:pt x="0" y="289859"/>
                </a:lnTo>
                <a:lnTo>
                  <a:pt x="0" y="311848"/>
                </a:lnTo>
                <a:lnTo>
                  <a:pt x="53353" y="311848"/>
                </a:lnTo>
                <a:lnTo>
                  <a:pt x="53353" y="307850"/>
                </a:lnTo>
                <a:lnTo>
                  <a:pt x="58166" y="307850"/>
                </a:lnTo>
                <a:lnTo>
                  <a:pt x="63181" y="303852"/>
                </a:lnTo>
                <a:lnTo>
                  <a:pt x="63181" y="297855"/>
                </a:lnTo>
                <a:lnTo>
                  <a:pt x="43524" y="297855"/>
                </a:lnTo>
                <a:lnTo>
                  <a:pt x="43524" y="289859"/>
                </a:lnTo>
                <a:close/>
              </a:path>
              <a:path w="3249295" h="312420">
                <a:moveTo>
                  <a:pt x="53353" y="289859"/>
                </a:moveTo>
                <a:lnTo>
                  <a:pt x="48338" y="289859"/>
                </a:lnTo>
                <a:lnTo>
                  <a:pt x="43524" y="293857"/>
                </a:lnTo>
                <a:lnTo>
                  <a:pt x="43524" y="297855"/>
                </a:lnTo>
                <a:lnTo>
                  <a:pt x="53353" y="289859"/>
                </a:lnTo>
                <a:close/>
              </a:path>
              <a:path w="3249295" h="312420">
                <a:moveTo>
                  <a:pt x="53353" y="289859"/>
                </a:moveTo>
                <a:lnTo>
                  <a:pt x="43524" y="297855"/>
                </a:lnTo>
                <a:lnTo>
                  <a:pt x="53353" y="297855"/>
                </a:lnTo>
                <a:lnTo>
                  <a:pt x="53353" y="289859"/>
                </a:lnTo>
                <a:close/>
              </a:path>
              <a:path w="3249295" h="312420">
                <a:moveTo>
                  <a:pt x="63181" y="283862"/>
                </a:moveTo>
                <a:lnTo>
                  <a:pt x="53353" y="283862"/>
                </a:lnTo>
                <a:lnTo>
                  <a:pt x="53353" y="297855"/>
                </a:lnTo>
                <a:lnTo>
                  <a:pt x="63181" y="283862"/>
                </a:lnTo>
                <a:close/>
              </a:path>
              <a:path w="3249295" h="312420">
                <a:moveTo>
                  <a:pt x="63181" y="283862"/>
                </a:moveTo>
                <a:lnTo>
                  <a:pt x="53353" y="297855"/>
                </a:lnTo>
                <a:lnTo>
                  <a:pt x="67995" y="297855"/>
                </a:lnTo>
                <a:lnTo>
                  <a:pt x="67995" y="293857"/>
                </a:lnTo>
                <a:lnTo>
                  <a:pt x="58166" y="293857"/>
                </a:lnTo>
                <a:lnTo>
                  <a:pt x="63181" y="289859"/>
                </a:lnTo>
                <a:lnTo>
                  <a:pt x="63181" y="283862"/>
                </a:lnTo>
                <a:close/>
              </a:path>
              <a:path w="3249295" h="312420">
                <a:moveTo>
                  <a:pt x="92064" y="283862"/>
                </a:moveTo>
                <a:lnTo>
                  <a:pt x="67995" y="283862"/>
                </a:lnTo>
                <a:lnTo>
                  <a:pt x="67995" y="297855"/>
                </a:lnTo>
                <a:lnTo>
                  <a:pt x="82235" y="297855"/>
                </a:lnTo>
                <a:lnTo>
                  <a:pt x="82235" y="293857"/>
                </a:lnTo>
                <a:lnTo>
                  <a:pt x="87049" y="293857"/>
                </a:lnTo>
                <a:lnTo>
                  <a:pt x="92064" y="289859"/>
                </a:lnTo>
                <a:lnTo>
                  <a:pt x="92064" y="283862"/>
                </a:lnTo>
                <a:close/>
              </a:path>
              <a:path w="3249295" h="312420">
                <a:moveTo>
                  <a:pt x="72407" y="273866"/>
                </a:moveTo>
                <a:lnTo>
                  <a:pt x="48338" y="273866"/>
                </a:lnTo>
                <a:lnTo>
                  <a:pt x="43524" y="279864"/>
                </a:lnTo>
                <a:lnTo>
                  <a:pt x="43524" y="293857"/>
                </a:lnTo>
                <a:lnTo>
                  <a:pt x="48338" y="289859"/>
                </a:lnTo>
                <a:lnTo>
                  <a:pt x="53353" y="289859"/>
                </a:lnTo>
                <a:lnTo>
                  <a:pt x="53353" y="283862"/>
                </a:lnTo>
                <a:lnTo>
                  <a:pt x="72407" y="283862"/>
                </a:lnTo>
                <a:lnTo>
                  <a:pt x="72407" y="273866"/>
                </a:lnTo>
                <a:close/>
              </a:path>
              <a:path w="3249295" h="312420">
                <a:moveTo>
                  <a:pt x="67995" y="283862"/>
                </a:moveTo>
                <a:lnTo>
                  <a:pt x="63181" y="283862"/>
                </a:lnTo>
                <a:lnTo>
                  <a:pt x="63181" y="289859"/>
                </a:lnTo>
                <a:lnTo>
                  <a:pt x="58166" y="293857"/>
                </a:lnTo>
                <a:lnTo>
                  <a:pt x="67995" y="293857"/>
                </a:lnTo>
                <a:lnTo>
                  <a:pt x="67995" y="283862"/>
                </a:lnTo>
                <a:close/>
              </a:path>
              <a:path w="3249295" h="312420">
                <a:moveTo>
                  <a:pt x="82235" y="273866"/>
                </a:moveTo>
                <a:lnTo>
                  <a:pt x="77221" y="273866"/>
                </a:lnTo>
                <a:lnTo>
                  <a:pt x="72407" y="279864"/>
                </a:lnTo>
                <a:lnTo>
                  <a:pt x="72407" y="283862"/>
                </a:lnTo>
                <a:lnTo>
                  <a:pt x="82235" y="273866"/>
                </a:lnTo>
                <a:close/>
              </a:path>
              <a:path w="3249295" h="312420">
                <a:moveTo>
                  <a:pt x="82235" y="273866"/>
                </a:moveTo>
                <a:lnTo>
                  <a:pt x="72407" y="283862"/>
                </a:lnTo>
                <a:lnTo>
                  <a:pt x="82235" y="283862"/>
                </a:lnTo>
                <a:lnTo>
                  <a:pt x="82235" y="273866"/>
                </a:lnTo>
                <a:close/>
              </a:path>
              <a:path w="3249295" h="312420">
                <a:moveTo>
                  <a:pt x="92064" y="269868"/>
                </a:moveTo>
                <a:lnTo>
                  <a:pt x="82235" y="269868"/>
                </a:lnTo>
                <a:lnTo>
                  <a:pt x="82235" y="283862"/>
                </a:lnTo>
                <a:lnTo>
                  <a:pt x="92064" y="269868"/>
                </a:lnTo>
                <a:close/>
              </a:path>
              <a:path w="3249295" h="312420">
                <a:moveTo>
                  <a:pt x="92064" y="269868"/>
                </a:moveTo>
                <a:lnTo>
                  <a:pt x="82235" y="283862"/>
                </a:lnTo>
                <a:lnTo>
                  <a:pt x="96877" y="283862"/>
                </a:lnTo>
                <a:lnTo>
                  <a:pt x="96877" y="279864"/>
                </a:lnTo>
                <a:lnTo>
                  <a:pt x="87049" y="279864"/>
                </a:lnTo>
                <a:lnTo>
                  <a:pt x="92064" y="273866"/>
                </a:lnTo>
                <a:lnTo>
                  <a:pt x="92064" y="269868"/>
                </a:lnTo>
                <a:close/>
              </a:path>
              <a:path w="3249295" h="312420">
                <a:moveTo>
                  <a:pt x="106706" y="259873"/>
                </a:moveTo>
                <a:lnTo>
                  <a:pt x="96877" y="269868"/>
                </a:lnTo>
                <a:lnTo>
                  <a:pt x="96877" y="283862"/>
                </a:lnTo>
                <a:lnTo>
                  <a:pt x="106706" y="283862"/>
                </a:lnTo>
                <a:lnTo>
                  <a:pt x="106706" y="279864"/>
                </a:lnTo>
                <a:lnTo>
                  <a:pt x="111118" y="279864"/>
                </a:lnTo>
                <a:lnTo>
                  <a:pt x="115932" y="273866"/>
                </a:lnTo>
                <a:lnTo>
                  <a:pt x="106706" y="273866"/>
                </a:lnTo>
                <a:lnTo>
                  <a:pt x="109342" y="269868"/>
                </a:lnTo>
                <a:lnTo>
                  <a:pt x="106706" y="269868"/>
                </a:lnTo>
                <a:lnTo>
                  <a:pt x="106706" y="259873"/>
                </a:lnTo>
                <a:close/>
              </a:path>
              <a:path w="3249295" h="312420">
                <a:moveTo>
                  <a:pt x="96877" y="259873"/>
                </a:moveTo>
                <a:lnTo>
                  <a:pt x="77221" y="259873"/>
                </a:lnTo>
                <a:lnTo>
                  <a:pt x="72407" y="263871"/>
                </a:lnTo>
                <a:lnTo>
                  <a:pt x="72407" y="279864"/>
                </a:lnTo>
                <a:lnTo>
                  <a:pt x="77221" y="273866"/>
                </a:lnTo>
                <a:lnTo>
                  <a:pt x="82235" y="273866"/>
                </a:lnTo>
                <a:lnTo>
                  <a:pt x="82235" y="269868"/>
                </a:lnTo>
                <a:lnTo>
                  <a:pt x="96877" y="269868"/>
                </a:lnTo>
                <a:lnTo>
                  <a:pt x="96877" y="259873"/>
                </a:lnTo>
                <a:close/>
              </a:path>
              <a:path w="3249295" h="312420">
                <a:moveTo>
                  <a:pt x="96877" y="269868"/>
                </a:moveTo>
                <a:lnTo>
                  <a:pt x="92064" y="269868"/>
                </a:lnTo>
                <a:lnTo>
                  <a:pt x="92064" y="273866"/>
                </a:lnTo>
                <a:lnTo>
                  <a:pt x="87049" y="279864"/>
                </a:lnTo>
                <a:lnTo>
                  <a:pt x="96877" y="279864"/>
                </a:lnTo>
                <a:lnTo>
                  <a:pt x="96877" y="269868"/>
                </a:lnTo>
                <a:close/>
              </a:path>
              <a:path w="3249295" h="312420">
                <a:moveTo>
                  <a:pt x="115932" y="259873"/>
                </a:moveTo>
                <a:lnTo>
                  <a:pt x="106706" y="273866"/>
                </a:lnTo>
                <a:lnTo>
                  <a:pt x="115932" y="273866"/>
                </a:lnTo>
                <a:lnTo>
                  <a:pt x="115932" y="269868"/>
                </a:lnTo>
                <a:lnTo>
                  <a:pt x="111118" y="269868"/>
                </a:lnTo>
                <a:lnTo>
                  <a:pt x="115932" y="263871"/>
                </a:lnTo>
                <a:lnTo>
                  <a:pt x="115932" y="259873"/>
                </a:lnTo>
                <a:close/>
              </a:path>
              <a:path w="3249295" h="312420">
                <a:moveTo>
                  <a:pt x="135588" y="269868"/>
                </a:moveTo>
                <a:lnTo>
                  <a:pt x="115932" y="269868"/>
                </a:lnTo>
                <a:lnTo>
                  <a:pt x="115932" y="273866"/>
                </a:lnTo>
                <a:lnTo>
                  <a:pt x="135588" y="273866"/>
                </a:lnTo>
                <a:lnTo>
                  <a:pt x="135588" y="269868"/>
                </a:lnTo>
                <a:close/>
              </a:path>
              <a:path w="3249295" h="312420">
                <a:moveTo>
                  <a:pt x="106706" y="259873"/>
                </a:moveTo>
                <a:lnTo>
                  <a:pt x="101691" y="259873"/>
                </a:lnTo>
                <a:lnTo>
                  <a:pt x="96877" y="263871"/>
                </a:lnTo>
                <a:lnTo>
                  <a:pt x="96877" y="269868"/>
                </a:lnTo>
                <a:lnTo>
                  <a:pt x="106706" y="259873"/>
                </a:lnTo>
                <a:close/>
              </a:path>
              <a:path w="3249295" h="312420">
                <a:moveTo>
                  <a:pt x="115932" y="259873"/>
                </a:moveTo>
                <a:lnTo>
                  <a:pt x="106706" y="259873"/>
                </a:lnTo>
                <a:lnTo>
                  <a:pt x="106706" y="269868"/>
                </a:lnTo>
                <a:lnTo>
                  <a:pt x="109342" y="269868"/>
                </a:lnTo>
                <a:lnTo>
                  <a:pt x="115932" y="259873"/>
                </a:lnTo>
                <a:close/>
              </a:path>
              <a:path w="3249295" h="312420">
                <a:moveTo>
                  <a:pt x="120946" y="259873"/>
                </a:moveTo>
                <a:lnTo>
                  <a:pt x="115932" y="259873"/>
                </a:lnTo>
                <a:lnTo>
                  <a:pt x="115932" y="263871"/>
                </a:lnTo>
                <a:lnTo>
                  <a:pt x="111118" y="269868"/>
                </a:lnTo>
                <a:lnTo>
                  <a:pt x="120946" y="269868"/>
                </a:lnTo>
                <a:lnTo>
                  <a:pt x="120946" y="259873"/>
                </a:lnTo>
                <a:close/>
              </a:path>
              <a:path w="3249295" h="312420">
                <a:moveTo>
                  <a:pt x="144815" y="259873"/>
                </a:moveTo>
                <a:lnTo>
                  <a:pt x="120946" y="259873"/>
                </a:lnTo>
                <a:lnTo>
                  <a:pt x="120946" y="269868"/>
                </a:lnTo>
                <a:lnTo>
                  <a:pt x="140402" y="269868"/>
                </a:lnTo>
                <a:lnTo>
                  <a:pt x="144815" y="263871"/>
                </a:lnTo>
                <a:lnTo>
                  <a:pt x="144815" y="259873"/>
                </a:lnTo>
                <a:close/>
              </a:path>
              <a:path w="3249295" h="312420">
                <a:moveTo>
                  <a:pt x="125760" y="249878"/>
                </a:moveTo>
                <a:lnTo>
                  <a:pt x="101691" y="249878"/>
                </a:lnTo>
                <a:lnTo>
                  <a:pt x="96877" y="253876"/>
                </a:lnTo>
                <a:lnTo>
                  <a:pt x="96877" y="263871"/>
                </a:lnTo>
                <a:lnTo>
                  <a:pt x="101691" y="259873"/>
                </a:lnTo>
                <a:lnTo>
                  <a:pt x="125760" y="259873"/>
                </a:lnTo>
                <a:lnTo>
                  <a:pt x="125760" y="249878"/>
                </a:lnTo>
                <a:close/>
              </a:path>
              <a:path w="3249295" h="312420">
                <a:moveTo>
                  <a:pt x="135588" y="249878"/>
                </a:moveTo>
                <a:lnTo>
                  <a:pt x="130574" y="249878"/>
                </a:lnTo>
                <a:lnTo>
                  <a:pt x="125760" y="253876"/>
                </a:lnTo>
                <a:lnTo>
                  <a:pt x="125760" y="259873"/>
                </a:lnTo>
                <a:lnTo>
                  <a:pt x="135588" y="249878"/>
                </a:lnTo>
                <a:close/>
              </a:path>
              <a:path w="3249295" h="312420">
                <a:moveTo>
                  <a:pt x="135588" y="249878"/>
                </a:moveTo>
                <a:lnTo>
                  <a:pt x="125760" y="259873"/>
                </a:lnTo>
                <a:lnTo>
                  <a:pt x="135588" y="259873"/>
                </a:lnTo>
                <a:lnTo>
                  <a:pt x="135588" y="249878"/>
                </a:lnTo>
                <a:close/>
              </a:path>
              <a:path w="3249295" h="312420">
                <a:moveTo>
                  <a:pt x="144815" y="245880"/>
                </a:moveTo>
                <a:lnTo>
                  <a:pt x="135588" y="245880"/>
                </a:lnTo>
                <a:lnTo>
                  <a:pt x="135588" y="259873"/>
                </a:lnTo>
                <a:lnTo>
                  <a:pt x="144815" y="245880"/>
                </a:lnTo>
                <a:close/>
              </a:path>
              <a:path w="3249295" h="312420">
                <a:moveTo>
                  <a:pt x="144815" y="245880"/>
                </a:moveTo>
                <a:lnTo>
                  <a:pt x="135588" y="259873"/>
                </a:lnTo>
                <a:lnTo>
                  <a:pt x="149629" y="259873"/>
                </a:lnTo>
                <a:lnTo>
                  <a:pt x="149629" y="253876"/>
                </a:lnTo>
                <a:lnTo>
                  <a:pt x="140402" y="253876"/>
                </a:lnTo>
                <a:lnTo>
                  <a:pt x="144815" y="249878"/>
                </a:lnTo>
                <a:lnTo>
                  <a:pt x="144815" y="245880"/>
                </a:lnTo>
                <a:close/>
              </a:path>
              <a:path w="3249295" h="312420">
                <a:moveTo>
                  <a:pt x="159457" y="235885"/>
                </a:moveTo>
                <a:lnTo>
                  <a:pt x="149629" y="245880"/>
                </a:lnTo>
                <a:lnTo>
                  <a:pt x="149629" y="259873"/>
                </a:lnTo>
                <a:lnTo>
                  <a:pt x="159457" y="259873"/>
                </a:lnTo>
                <a:lnTo>
                  <a:pt x="159457" y="253876"/>
                </a:lnTo>
                <a:lnTo>
                  <a:pt x="164471" y="253876"/>
                </a:lnTo>
                <a:lnTo>
                  <a:pt x="169285" y="249878"/>
                </a:lnTo>
                <a:lnTo>
                  <a:pt x="169285" y="245880"/>
                </a:lnTo>
                <a:lnTo>
                  <a:pt x="159457" y="245880"/>
                </a:lnTo>
                <a:lnTo>
                  <a:pt x="159457" y="235885"/>
                </a:lnTo>
                <a:close/>
              </a:path>
              <a:path w="3249295" h="312420">
                <a:moveTo>
                  <a:pt x="149629" y="235885"/>
                </a:moveTo>
                <a:lnTo>
                  <a:pt x="130574" y="235885"/>
                </a:lnTo>
                <a:lnTo>
                  <a:pt x="125760" y="239883"/>
                </a:lnTo>
                <a:lnTo>
                  <a:pt x="125760" y="253876"/>
                </a:lnTo>
                <a:lnTo>
                  <a:pt x="130574" y="249878"/>
                </a:lnTo>
                <a:lnTo>
                  <a:pt x="135588" y="249878"/>
                </a:lnTo>
                <a:lnTo>
                  <a:pt x="135588" y="245880"/>
                </a:lnTo>
                <a:lnTo>
                  <a:pt x="149629" y="245880"/>
                </a:lnTo>
                <a:lnTo>
                  <a:pt x="149629" y="235885"/>
                </a:lnTo>
                <a:close/>
              </a:path>
              <a:path w="3249295" h="312420">
                <a:moveTo>
                  <a:pt x="149629" y="245880"/>
                </a:moveTo>
                <a:lnTo>
                  <a:pt x="144815" y="245880"/>
                </a:lnTo>
                <a:lnTo>
                  <a:pt x="144815" y="249878"/>
                </a:lnTo>
                <a:lnTo>
                  <a:pt x="140402" y="253876"/>
                </a:lnTo>
                <a:lnTo>
                  <a:pt x="149629" y="253876"/>
                </a:lnTo>
                <a:lnTo>
                  <a:pt x="149629" y="245880"/>
                </a:lnTo>
                <a:close/>
              </a:path>
              <a:path w="3249295" h="312420">
                <a:moveTo>
                  <a:pt x="159457" y="235885"/>
                </a:moveTo>
                <a:lnTo>
                  <a:pt x="154643" y="235885"/>
                </a:lnTo>
                <a:lnTo>
                  <a:pt x="149629" y="239883"/>
                </a:lnTo>
                <a:lnTo>
                  <a:pt x="149629" y="245880"/>
                </a:lnTo>
                <a:lnTo>
                  <a:pt x="159457" y="235885"/>
                </a:lnTo>
                <a:close/>
              </a:path>
              <a:path w="3249295" h="312420">
                <a:moveTo>
                  <a:pt x="169285" y="231887"/>
                </a:moveTo>
                <a:lnTo>
                  <a:pt x="159457" y="231887"/>
                </a:lnTo>
                <a:lnTo>
                  <a:pt x="159457" y="245880"/>
                </a:lnTo>
                <a:lnTo>
                  <a:pt x="169285" y="231887"/>
                </a:lnTo>
                <a:close/>
              </a:path>
              <a:path w="3249295" h="312420">
                <a:moveTo>
                  <a:pt x="169285" y="231887"/>
                </a:moveTo>
                <a:lnTo>
                  <a:pt x="159457" y="245880"/>
                </a:lnTo>
                <a:lnTo>
                  <a:pt x="174099" y="245880"/>
                </a:lnTo>
                <a:lnTo>
                  <a:pt x="174099" y="239883"/>
                </a:lnTo>
                <a:lnTo>
                  <a:pt x="164471" y="239883"/>
                </a:lnTo>
                <a:lnTo>
                  <a:pt x="169285" y="235885"/>
                </a:lnTo>
                <a:lnTo>
                  <a:pt x="169285" y="231887"/>
                </a:lnTo>
                <a:close/>
              </a:path>
              <a:path w="3249295" h="312420">
                <a:moveTo>
                  <a:pt x="183526" y="221892"/>
                </a:moveTo>
                <a:lnTo>
                  <a:pt x="174099" y="231887"/>
                </a:lnTo>
                <a:lnTo>
                  <a:pt x="174099" y="245880"/>
                </a:lnTo>
                <a:lnTo>
                  <a:pt x="183526" y="245880"/>
                </a:lnTo>
                <a:lnTo>
                  <a:pt x="183526" y="239883"/>
                </a:lnTo>
                <a:lnTo>
                  <a:pt x="188340" y="239883"/>
                </a:lnTo>
                <a:lnTo>
                  <a:pt x="193354" y="235885"/>
                </a:lnTo>
                <a:lnTo>
                  <a:pt x="193354" y="231887"/>
                </a:lnTo>
                <a:lnTo>
                  <a:pt x="183526" y="231887"/>
                </a:lnTo>
                <a:lnTo>
                  <a:pt x="183526" y="221892"/>
                </a:lnTo>
                <a:close/>
              </a:path>
              <a:path w="3249295" h="312420">
                <a:moveTo>
                  <a:pt x="174099" y="221892"/>
                </a:moveTo>
                <a:lnTo>
                  <a:pt x="154643" y="221892"/>
                </a:lnTo>
                <a:lnTo>
                  <a:pt x="149629" y="225890"/>
                </a:lnTo>
                <a:lnTo>
                  <a:pt x="149629" y="239883"/>
                </a:lnTo>
                <a:lnTo>
                  <a:pt x="154643" y="235885"/>
                </a:lnTo>
                <a:lnTo>
                  <a:pt x="159457" y="235885"/>
                </a:lnTo>
                <a:lnTo>
                  <a:pt x="159457" y="231887"/>
                </a:lnTo>
                <a:lnTo>
                  <a:pt x="174099" y="231887"/>
                </a:lnTo>
                <a:lnTo>
                  <a:pt x="174099" y="221892"/>
                </a:lnTo>
                <a:close/>
              </a:path>
              <a:path w="3249295" h="312420">
                <a:moveTo>
                  <a:pt x="174099" y="231887"/>
                </a:moveTo>
                <a:lnTo>
                  <a:pt x="169285" y="231887"/>
                </a:lnTo>
                <a:lnTo>
                  <a:pt x="169285" y="235885"/>
                </a:lnTo>
                <a:lnTo>
                  <a:pt x="164471" y="239883"/>
                </a:lnTo>
                <a:lnTo>
                  <a:pt x="174099" y="239883"/>
                </a:lnTo>
                <a:lnTo>
                  <a:pt x="174099" y="231887"/>
                </a:lnTo>
                <a:close/>
              </a:path>
              <a:path w="3249295" h="312420">
                <a:moveTo>
                  <a:pt x="183526" y="221892"/>
                </a:moveTo>
                <a:lnTo>
                  <a:pt x="179113" y="221892"/>
                </a:lnTo>
                <a:lnTo>
                  <a:pt x="174099" y="225890"/>
                </a:lnTo>
                <a:lnTo>
                  <a:pt x="174099" y="231887"/>
                </a:lnTo>
                <a:lnTo>
                  <a:pt x="183526" y="221892"/>
                </a:lnTo>
                <a:close/>
              </a:path>
              <a:path w="3249295" h="312420">
                <a:moveTo>
                  <a:pt x="193354" y="215895"/>
                </a:moveTo>
                <a:lnTo>
                  <a:pt x="183526" y="215895"/>
                </a:lnTo>
                <a:lnTo>
                  <a:pt x="183526" y="231887"/>
                </a:lnTo>
                <a:lnTo>
                  <a:pt x="193354" y="215895"/>
                </a:lnTo>
                <a:close/>
              </a:path>
              <a:path w="3249295" h="312420">
                <a:moveTo>
                  <a:pt x="193354" y="215895"/>
                </a:moveTo>
                <a:lnTo>
                  <a:pt x="183526" y="231887"/>
                </a:lnTo>
                <a:lnTo>
                  <a:pt x="198168" y="231887"/>
                </a:lnTo>
                <a:lnTo>
                  <a:pt x="198168" y="225890"/>
                </a:lnTo>
                <a:lnTo>
                  <a:pt x="188340" y="225890"/>
                </a:lnTo>
                <a:lnTo>
                  <a:pt x="193354" y="221892"/>
                </a:lnTo>
                <a:lnTo>
                  <a:pt x="193354" y="215895"/>
                </a:lnTo>
                <a:close/>
              </a:path>
              <a:path w="3249295" h="312420">
                <a:moveTo>
                  <a:pt x="188340" y="205899"/>
                </a:moveTo>
                <a:lnTo>
                  <a:pt x="179113" y="205899"/>
                </a:lnTo>
                <a:lnTo>
                  <a:pt x="174099" y="211897"/>
                </a:lnTo>
                <a:lnTo>
                  <a:pt x="174099" y="225890"/>
                </a:lnTo>
                <a:lnTo>
                  <a:pt x="179113" y="221892"/>
                </a:lnTo>
                <a:lnTo>
                  <a:pt x="183526" y="221892"/>
                </a:lnTo>
                <a:lnTo>
                  <a:pt x="183526" y="215895"/>
                </a:lnTo>
                <a:lnTo>
                  <a:pt x="188340" y="215895"/>
                </a:lnTo>
                <a:lnTo>
                  <a:pt x="188340" y="205899"/>
                </a:lnTo>
                <a:close/>
              </a:path>
              <a:path w="3249295" h="312420">
                <a:moveTo>
                  <a:pt x="198168" y="205899"/>
                </a:moveTo>
                <a:lnTo>
                  <a:pt x="188340" y="215895"/>
                </a:lnTo>
                <a:lnTo>
                  <a:pt x="193354" y="215895"/>
                </a:lnTo>
                <a:lnTo>
                  <a:pt x="193354" y="221892"/>
                </a:lnTo>
                <a:lnTo>
                  <a:pt x="188340" y="225890"/>
                </a:lnTo>
                <a:lnTo>
                  <a:pt x="198168" y="225890"/>
                </a:lnTo>
                <a:lnTo>
                  <a:pt x="198168" y="205899"/>
                </a:lnTo>
                <a:close/>
              </a:path>
              <a:path w="3249295" h="312420">
                <a:moveTo>
                  <a:pt x="207996" y="205899"/>
                </a:moveTo>
                <a:lnTo>
                  <a:pt x="198168" y="221892"/>
                </a:lnTo>
                <a:lnTo>
                  <a:pt x="198168" y="225890"/>
                </a:lnTo>
                <a:lnTo>
                  <a:pt x="202982" y="225890"/>
                </a:lnTo>
                <a:lnTo>
                  <a:pt x="207996" y="221892"/>
                </a:lnTo>
                <a:lnTo>
                  <a:pt x="207996" y="215895"/>
                </a:lnTo>
                <a:lnTo>
                  <a:pt x="202982" y="215895"/>
                </a:lnTo>
                <a:lnTo>
                  <a:pt x="207996" y="211897"/>
                </a:lnTo>
                <a:lnTo>
                  <a:pt x="207996" y="205899"/>
                </a:lnTo>
                <a:close/>
              </a:path>
              <a:path w="3249295" h="312420">
                <a:moveTo>
                  <a:pt x="207996" y="205899"/>
                </a:moveTo>
                <a:lnTo>
                  <a:pt x="198168" y="205899"/>
                </a:lnTo>
                <a:lnTo>
                  <a:pt x="198168" y="221892"/>
                </a:lnTo>
                <a:lnTo>
                  <a:pt x="207996" y="205899"/>
                </a:lnTo>
                <a:close/>
              </a:path>
              <a:path w="3249295" h="312420">
                <a:moveTo>
                  <a:pt x="227051" y="215895"/>
                </a:moveTo>
                <a:lnTo>
                  <a:pt x="207996" y="215895"/>
                </a:lnTo>
                <a:lnTo>
                  <a:pt x="207996" y="221892"/>
                </a:lnTo>
                <a:lnTo>
                  <a:pt x="227051" y="221892"/>
                </a:lnTo>
                <a:lnTo>
                  <a:pt x="227051" y="215895"/>
                </a:lnTo>
                <a:close/>
              </a:path>
              <a:path w="3249295" h="312420">
                <a:moveTo>
                  <a:pt x="198168" y="205899"/>
                </a:moveTo>
                <a:lnTo>
                  <a:pt x="193354" y="205899"/>
                </a:lnTo>
                <a:lnTo>
                  <a:pt x="188340" y="211897"/>
                </a:lnTo>
                <a:lnTo>
                  <a:pt x="188340" y="215895"/>
                </a:lnTo>
                <a:lnTo>
                  <a:pt x="198168" y="205899"/>
                </a:lnTo>
                <a:close/>
              </a:path>
              <a:path w="3249295" h="312420">
                <a:moveTo>
                  <a:pt x="212810" y="205899"/>
                </a:moveTo>
                <a:lnTo>
                  <a:pt x="207996" y="205899"/>
                </a:lnTo>
                <a:lnTo>
                  <a:pt x="207996" y="211897"/>
                </a:lnTo>
                <a:lnTo>
                  <a:pt x="202982" y="215895"/>
                </a:lnTo>
                <a:lnTo>
                  <a:pt x="212810" y="215895"/>
                </a:lnTo>
                <a:lnTo>
                  <a:pt x="212810" y="205899"/>
                </a:lnTo>
                <a:close/>
              </a:path>
              <a:path w="3249295" h="312420">
                <a:moveTo>
                  <a:pt x="236879" y="205899"/>
                </a:moveTo>
                <a:lnTo>
                  <a:pt x="212810" y="205899"/>
                </a:lnTo>
                <a:lnTo>
                  <a:pt x="212810" y="215895"/>
                </a:lnTo>
                <a:lnTo>
                  <a:pt x="231865" y="215895"/>
                </a:lnTo>
                <a:lnTo>
                  <a:pt x="236879" y="211897"/>
                </a:lnTo>
                <a:lnTo>
                  <a:pt x="236879" y="205899"/>
                </a:lnTo>
                <a:close/>
              </a:path>
              <a:path w="3249295" h="312420">
                <a:moveTo>
                  <a:pt x="217223" y="197903"/>
                </a:moveTo>
                <a:lnTo>
                  <a:pt x="193354" y="197903"/>
                </a:lnTo>
                <a:lnTo>
                  <a:pt x="188340" y="201901"/>
                </a:lnTo>
                <a:lnTo>
                  <a:pt x="188340" y="211897"/>
                </a:lnTo>
                <a:lnTo>
                  <a:pt x="193354" y="205899"/>
                </a:lnTo>
                <a:lnTo>
                  <a:pt x="217223" y="205899"/>
                </a:lnTo>
                <a:lnTo>
                  <a:pt x="217223" y="197903"/>
                </a:lnTo>
                <a:close/>
              </a:path>
              <a:path w="3249295" h="312420">
                <a:moveTo>
                  <a:pt x="227051" y="197903"/>
                </a:moveTo>
                <a:lnTo>
                  <a:pt x="222036" y="197903"/>
                </a:lnTo>
                <a:lnTo>
                  <a:pt x="217223" y="201901"/>
                </a:lnTo>
                <a:lnTo>
                  <a:pt x="217223" y="205899"/>
                </a:lnTo>
                <a:lnTo>
                  <a:pt x="227051" y="197903"/>
                </a:lnTo>
                <a:close/>
              </a:path>
              <a:path w="3249295" h="312420">
                <a:moveTo>
                  <a:pt x="227051" y="197903"/>
                </a:moveTo>
                <a:lnTo>
                  <a:pt x="217223" y="205899"/>
                </a:lnTo>
                <a:lnTo>
                  <a:pt x="227051" y="205899"/>
                </a:lnTo>
                <a:lnTo>
                  <a:pt x="227051" y="197903"/>
                </a:lnTo>
                <a:close/>
              </a:path>
              <a:path w="3249295" h="312420">
                <a:moveTo>
                  <a:pt x="236879" y="191906"/>
                </a:moveTo>
                <a:lnTo>
                  <a:pt x="227051" y="191906"/>
                </a:lnTo>
                <a:lnTo>
                  <a:pt x="227051" y="205899"/>
                </a:lnTo>
                <a:lnTo>
                  <a:pt x="236879" y="191906"/>
                </a:lnTo>
                <a:close/>
              </a:path>
              <a:path w="3249295" h="312420">
                <a:moveTo>
                  <a:pt x="236879" y="191906"/>
                </a:moveTo>
                <a:lnTo>
                  <a:pt x="227051" y="205899"/>
                </a:lnTo>
                <a:lnTo>
                  <a:pt x="241693" y="205899"/>
                </a:lnTo>
                <a:lnTo>
                  <a:pt x="241693" y="201901"/>
                </a:lnTo>
                <a:lnTo>
                  <a:pt x="231865" y="201901"/>
                </a:lnTo>
                <a:lnTo>
                  <a:pt x="236879" y="197903"/>
                </a:lnTo>
                <a:lnTo>
                  <a:pt x="236879" y="191906"/>
                </a:lnTo>
                <a:close/>
              </a:path>
              <a:path w="3249295" h="312420">
                <a:moveTo>
                  <a:pt x="251521" y="181911"/>
                </a:moveTo>
                <a:lnTo>
                  <a:pt x="241693" y="191906"/>
                </a:lnTo>
                <a:lnTo>
                  <a:pt x="241693" y="205899"/>
                </a:lnTo>
                <a:lnTo>
                  <a:pt x="251521" y="205899"/>
                </a:lnTo>
                <a:lnTo>
                  <a:pt x="251521" y="201901"/>
                </a:lnTo>
                <a:lnTo>
                  <a:pt x="255934" y="201901"/>
                </a:lnTo>
                <a:lnTo>
                  <a:pt x="260747" y="197903"/>
                </a:lnTo>
                <a:lnTo>
                  <a:pt x="260747" y="191906"/>
                </a:lnTo>
                <a:lnTo>
                  <a:pt x="251521" y="191906"/>
                </a:lnTo>
                <a:lnTo>
                  <a:pt x="251521" y="181911"/>
                </a:lnTo>
                <a:close/>
              </a:path>
              <a:path w="3249295" h="312420">
                <a:moveTo>
                  <a:pt x="241693" y="181911"/>
                </a:moveTo>
                <a:lnTo>
                  <a:pt x="222036" y="181911"/>
                </a:lnTo>
                <a:lnTo>
                  <a:pt x="217223" y="187908"/>
                </a:lnTo>
                <a:lnTo>
                  <a:pt x="217223" y="201901"/>
                </a:lnTo>
                <a:lnTo>
                  <a:pt x="222036" y="197903"/>
                </a:lnTo>
                <a:lnTo>
                  <a:pt x="227051" y="197903"/>
                </a:lnTo>
                <a:lnTo>
                  <a:pt x="227051" y="191906"/>
                </a:lnTo>
                <a:lnTo>
                  <a:pt x="241693" y="191906"/>
                </a:lnTo>
                <a:lnTo>
                  <a:pt x="241693" y="181911"/>
                </a:lnTo>
                <a:close/>
              </a:path>
              <a:path w="3249295" h="312420">
                <a:moveTo>
                  <a:pt x="241693" y="191906"/>
                </a:moveTo>
                <a:lnTo>
                  <a:pt x="236879" y="191906"/>
                </a:lnTo>
                <a:lnTo>
                  <a:pt x="236879" y="197903"/>
                </a:lnTo>
                <a:lnTo>
                  <a:pt x="231865" y="201901"/>
                </a:lnTo>
                <a:lnTo>
                  <a:pt x="241693" y="201901"/>
                </a:lnTo>
                <a:lnTo>
                  <a:pt x="241693" y="191906"/>
                </a:lnTo>
                <a:close/>
              </a:path>
              <a:path w="3249295" h="312420">
                <a:moveTo>
                  <a:pt x="251521" y="181911"/>
                </a:moveTo>
                <a:lnTo>
                  <a:pt x="246507" y="181911"/>
                </a:lnTo>
                <a:lnTo>
                  <a:pt x="241693" y="187908"/>
                </a:lnTo>
                <a:lnTo>
                  <a:pt x="241693" y="191906"/>
                </a:lnTo>
                <a:lnTo>
                  <a:pt x="251521" y="181911"/>
                </a:lnTo>
                <a:close/>
              </a:path>
              <a:path w="3249295" h="312420">
                <a:moveTo>
                  <a:pt x="260747" y="177913"/>
                </a:moveTo>
                <a:lnTo>
                  <a:pt x="251521" y="177913"/>
                </a:lnTo>
                <a:lnTo>
                  <a:pt x="251521" y="191906"/>
                </a:lnTo>
                <a:lnTo>
                  <a:pt x="260747" y="177913"/>
                </a:lnTo>
                <a:close/>
              </a:path>
              <a:path w="3249295" h="312420">
                <a:moveTo>
                  <a:pt x="260747" y="177913"/>
                </a:moveTo>
                <a:lnTo>
                  <a:pt x="251521" y="191906"/>
                </a:lnTo>
                <a:lnTo>
                  <a:pt x="265762" y="191906"/>
                </a:lnTo>
                <a:lnTo>
                  <a:pt x="265762" y="187908"/>
                </a:lnTo>
                <a:lnTo>
                  <a:pt x="255934" y="187908"/>
                </a:lnTo>
                <a:lnTo>
                  <a:pt x="260747" y="181911"/>
                </a:lnTo>
                <a:lnTo>
                  <a:pt x="260747" y="177913"/>
                </a:lnTo>
                <a:close/>
              </a:path>
              <a:path w="3249295" h="312420">
                <a:moveTo>
                  <a:pt x="275389" y="167918"/>
                </a:moveTo>
                <a:lnTo>
                  <a:pt x="265762" y="177913"/>
                </a:lnTo>
                <a:lnTo>
                  <a:pt x="265762" y="191906"/>
                </a:lnTo>
                <a:lnTo>
                  <a:pt x="275389" y="191906"/>
                </a:lnTo>
                <a:lnTo>
                  <a:pt x="275389" y="187908"/>
                </a:lnTo>
                <a:lnTo>
                  <a:pt x="280404" y="187908"/>
                </a:lnTo>
                <a:lnTo>
                  <a:pt x="285218" y="181911"/>
                </a:lnTo>
                <a:lnTo>
                  <a:pt x="275389" y="181911"/>
                </a:lnTo>
                <a:lnTo>
                  <a:pt x="278198" y="177913"/>
                </a:lnTo>
                <a:lnTo>
                  <a:pt x="275389" y="177913"/>
                </a:lnTo>
                <a:lnTo>
                  <a:pt x="275389" y="167918"/>
                </a:lnTo>
                <a:close/>
              </a:path>
              <a:path w="3249295" h="312420">
                <a:moveTo>
                  <a:pt x="265762" y="167918"/>
                </a:moveTo>
                <a:lnTo>
                  <a:pt x="246507" y="167918"/>
                </a:lnTo>
                <a:lnTo>
                  <a:pt x="241693" y="171916"/>
                </a:lnTo>
                <a:lnTo>
                  <a:pt x="241693" y="187908"/>
                </a:lnTo>
                <a:lnTo>
                  <a:pt x="246507" y="181911"/>
                </a:lnTo>
                <a:lnTo>
                  <a:pt x="251521" y="181911"/>
                </a:lnTo>
                <a:lnTo>
                  <a:pt x="251521" y="177913"/>
                </a:lnTo>
                <a:lnTo>
                  <a:pt x="265762" y="177913"/>
                </a:lnTo>
                <a:lnTo>
                  <a:pt x="265762" y="167918"/>
                </a:lnTo>
                <a:close/>
              </a:path>
              <a:path w="3249295" h="312420">
                <a:moveTo>
                  <a:pt x="265762" y="177913"/>
                </a:moveTo>
                <a:lnTo>
                  <a:pt x="260747" y="177913"/>
                </a:lnTo>
                <a:lnTo>
                  <a:pt x="260747" y="181911"/>
                </a:lnTo>
                <a:lnTo>
                  <a:pt x="255934" y="187908"/>
                </a:lnTo>
                <a:lnTo>
                  <a:pt x="265762" y="187908"/>
                </a:lnTo>
                <a:lnTo>
                  <a:pt x="265762" y="177913"/>
                </a:lnTo>
                <a:close/>
              </a:path>
              <a:path w="3249295" h="312420">
                <a:moveTo>
                  <a:pt x="285218" y="167918"/>
                </a:moveTo>
                <a:lnTo>
                  <a:pt x="275389" y="181911"/>
                </a:lnTo>
                <a:lnTo>
                  <a:pt x="285218" y="181911"/>
                </a:lnTo>
                <a:lnTo>
                  <a:pt x="285218" y="177913"/>
                </a:lnTo>
                <a:lnTo>
                  <a:pt x="280404" y="177913"/>
                </a:lnTo>
                <a:lnTo>
                  <a:pt x="285218" y="171916"/>
                </a:lnTo>
                <a:lnTo>
                  <a:pt x="285218" y="167918"/>
                </a:lnTo>
                <a:close/>
              </a:path>
              <a:path w="3249295" h="312420">
                <a:moveTo>
                  <a:pt x="304272" y="177913"/>
                </a:moveTo>
                <a:lnTo>
                  <a:pt x="285218" y="177913"/>
                </a:lnTo>
                <a:lnTo>
                  <a:pt x="285218" y="181911"/>
                </a:lnTo>
                <a:lnTo>
                  <a:pt x="304272" y="181911"/>
                </a:lnTo>
                <a:lnTo>
                  <a:pt x="304272" y="177913"/>
                </a:lnTo>
                <a:close/>
              </a:path>
              <a:path w="3249295" h="312420">
                <a:moveTo>
                  <a:pt x="275389" y="167918"/>
                </a:moveTo>
                <a:lnTo>
                  <a:pt x="270576" y="167918"/>
                </a:lnTo>
                <a:lnTo>
                  <a:pt x="265762" y="171916"/>
                </a:lnTo>
                <a:lnTo>
                  <a:pt x="265762" y="177913"/>
                </a:lnTo>
                <a:lnTo>
                  <a:pt x="275389" y="167918"/>
                </a:lnTo>
                <a:close/>
              </a:path>
              <a:path w="3249295" h="312420">
                <a:moveTo>
                  <a:pt x="285218" y="167918"/>
                </a:moveTo>
                <a:lnTo>
                  <a:pt x="275389" y="167918"/>
                </a:lnTo>
                <a:lnTo>
                  <a:pt x="275389" y="177913"/>
                </a:lnTo>
                <a:lnTo>
                  <a:pt x="278198" y="177913"/>
                </a:lnTo>
                <a:lnTo>
                  <a:pt x="285218" y="167918"/>
                </a:lnTo>
                <a:close/>
              </a:path>
              <a:path w="3249295" h="312420">
                <a:moveTo>
                  <a:pt x="289630" y="167918"/>
                </a:moveTo>
                <a:lnTo>
                  <a:pt x="285218" y="167918"/>
                </a:lnTo>
                <a:lnTo>
                  <a:pt x="285218" y="171916"/>
                </a:lnTo>
                <a:lnTo>
                  <a:pt x="280404" y="177913"/>
                </a:lnTo>
                <a:lnTo>
                  <a:pt x="289630" y="177913"/>
                </a:lnTo>
                <a:lnTo>
                  <a:pt x="289630" y="167918"/>
                </a:lnTo>
                <a:close/>
              </a:path>
              <a:path w="3249295" h="312420">
                <a:moveTo>
                  <a:pt x="314101" y="167918"/>
                </a:moveTo>
                <a:lnTo>
                  <a:pt x="289630" y="167918"/>
                </a:lnTo>
                <a:lnTo>
                  <a:pt x="289630" y="177913"/>
                </a:lnTo>
                <a:lnTo>
                  <a:pt x="309287" y="177913"/>
                </a:lnTo>
                <a:lnTo>
                  <a:pt x="314101" y="171916"/>
                </a:lnTo>
                <a:lnTo>
                  <a:pt x="314101" y="167918"/>
                </a:lnTo>
                <a:close/>
              </a:path>
              <a:path w="3249295" h="312420">
                <a:moveTo>
                  <a:pt x="294645" y="157923"/>
                </a:moveTo>
                <a:lnTo>
                  <a:pt x="270576" y="157923"/>
                </a:lnTo>
                <a:lnTo>
                  <a:pt x="265762" y="163920"/>
                </a:lnTo>
                <a:lnTo>
                  <a:pt x="265762" y="171916"/>
                </a:lnTo>
                <a:lnTo>
                  <a:pt x="270576" y="167918"/>
                </a:lnTo>
                <a:lnTo>
                  <a:pt x="294645" y="167918"/>
                </a:lnTo>
                <a:lnTo>
                  <a:pt x="294645" y="157923"/>
                </a:lnTo>
                <a:close/>
              </a:path>
              <a:path w="3249295" h="312420">
                <a:moveTo>
                  <a:pt x="304272" y="157923"/>
                </a:moveTo>
                <a:lnTo>
                  <a:pt x="299459" y="157923"/>
                </a:lnTo>
                <a:lnTo>
                  <a:pt x="294645" y="163920"/>
                </a:lnTo>
                <a:lnTo>
                  <a:pt x="294645" y="167918"/>
                </a:lnTo>
                <a:lnTo>
                  <a:pt x="304272" y="157923"/>
                </a:lnTo>
                <a:close/>
              </a:path>
              <a:path w="3249295" h="312420">
                <a:moveTo>
                  <a:pt x="304272" y="157923"/>
                </a:moveTo>
                <a:lnTo>
                  <a:pt x="294645" y="167918"/>
                </a:lnTo>
                <a:lnTo>
                  <a:pt x="304272" y="167918"/>
                </a:lnTo>
                <a:lnTo>
                  <a:pt x="304272" y="157923"/>
                </a:lnTo>
                <a:close/>
              </a:path>
              <a:path w="3249295" h="312420">
                <a:moveTo>
                  <a:pt x="314101" y="153925"/>
                </a:moveTo>
                <a:lnTo>
                  <a:pt x="304272" y="153925"/>
                </a:lnTo>
                <a:lnTo>
                  <a:pt x="304272" y="167918"/>
                </a:lnTo>
                <a:lnTo>
                  <a:pt x="314101" y="153925"/>
                </a:lnTo>
                <a:close/>
              </a:path>
              <a:path w="3249295" h="312420">
                <a:moveTo>
                  <a:pt x="314101" y="153925"/>
                </a:moveTo>
                <a:lnTo>
                  <a:pt x="304272" y="167918"/>
                </a:lnTo>
                <a:lnTo>
                  <a:pt x="319115" y="167918"/>
                </a:lnTo>
                <a:lnTo>
                  <a:pt x="319115" y="163920"/>
                </a:lnTo>
                <a:lnTo>
                  <a:pt x="309287" y="163920"/>
                </a:lnTo>
                <a:lnTo>
                  <a:pt x="314101" y="157923"/>
                </a:lnTo>
                <a:lnTo>
                  <a:pt x="314101" y="153925"/>
                </a:lnTo>
                <a:close/>
              </a:path>
              <a:path w="3249295" h="312420">
                <a:moveTo>
                  <a:pt x="342983" y="139932"/>
                </a:moveTo>
                <a:lnTo>
                  <a:pt x="342983" y="149927"/>
                </a:lnTo>
                <a:lnTo>
                  <a:pt x="347797" y="149927"/>
                </a:lnTo>
                <a:lnTo>
                  <a:pt x="342983" y="153925"/>
                </a:lnTo>
                <a:lnTo>
                  <a:pt x="319115" y="153925"/>
                </a:lnTo>
                <a:lnTo>
                  <a:pt x="319115" y="167918"/>
                </a:lnTo>
                <a:lnTo>
                  <a:pt x="328341" y="167918"/>
                </a:lnTo>
                <a:lnTo>
                  <a:pt x="328341" y="163920"/>
                </a:lnTo>
                <a:lnTo>
                  <a:pt x="338170" y="163920"/>
                </a:lnTo>
                <a:lnTo>
                  <a:pt x="352812" y="149927"/>
                </a:lnTo>
                <a:lnTo>
                  <a:pt x="342983" y="139932"/>
                </a:lnTo>
                <a:close/>
              </a:path>
              <a:path w="3249295" h="312420">
                <a:moveTo>
                  <a:pt x="323929" y="143930"/>
                </a:moveTo>
                <a:lnTo>
                  <a:pt x="299459" y="143930"/>
                </a:lnTo>
                <a:lnTo>
                  <a:pt x="294645" y="149927"/>
                </a:lnTo>
                <a:lnTo>
                  <a:pt x="294645" y="163920"/>
                </a:lnTo>
                <a:lnTo>
                  <a:pt x="299459" y="157923"/>
                </a:lnTo>
                <a:lnTo>
                  <a:pt x="304272" y="157923"/>
                </a:lnTo>
                <a:lnTo>
                  <a:pt x="304272" y="153925"/>
                </a:lnTo>
                <a:lnTo>
                  <a:pt x="328341" y="153925"/>
                </a:lnTo>
                <a:lnTo>
                  <a:pt x="323929" y="143930"/>
                </a:lnTo>
                <a:close/>
              </a:path>
              <a:path w="3249295" h="312420">
                <a:moveTo>
                  <a:pt x="319115" y="153925"/>
                </a:moveTo>
                <a:lnTo>
                  <a:pt x="314101" y="153925"/>
                </a:lnTo>
                <a:lnTo>
                  <a:pt x="314101" y="157923"/>
                </a:lnTo>
                <a:lnTo>
                  <a:pt x="309287" y="163920"/>
                </a:lnTo>
                <a:lnTo>
                  <a:pt x="319115" y="163920"/>
                </a:lnTo>
                <a:lnTo>
                  <a:pt x="319115" y="153925"/>
                </a:lnTo>
                <a:close/>
              </a:path>
              <a:path w="3249295" h="312420">
                <a:moveTo>
                  <a:pt x="357625" y="129936"/>
                </a:moveTo>
                <a:lnTo>
                  <a:pt x="338170" y="129936"/>
                </a:lnTo>
                <a:lnTo>
                  <a:pt x="323929" y="143930"/>
                </a:lnTo>
                <a:lnTo>
                  <a:pt x="328341" y="153925"/>
                </a:lnTo>
                <a:lnTo>
                  <a:pt x="328341" y="143930"/>
                </a:lnTo>
                <a:lnTo>
                  <a:pt x="342983" y="143930"/>
                </a:lnTo>
                <a:lnTo>
                  <a:pt x="342983" y="139932"/>
                </a:lnTo>
                <a:lnTo>
                  <a:pt x="357625" y="139932"/>
                </a:lnTo>
                <a:lnTo>
                  <a:pt x="357625" y="129936"/>
                </a:lnTo>
                <a:close/>
              </a:path>
              <a:path w="3249295" h="312420">
                <a:moveTo>
                  <a:pt x="342983" y="143930"/>
                </a:moveTo>
                <a:lnTo>
                  <a:pt x="328341" y="143930"/>
                </a:lnTo>
                <a:lnTo>
                  <a:pt x="328341" y="153925"/>
                </a:lnTo>
                <a:lnTo>
                  <a:pt x="342983" y="153925"/>
                </a:lnTo>
                <a:lnTo>
                  <a:pt x="347797" y="149927"/>
                </a:lnTo>
                <a:lnTo>
                  <a:pt x="342983" y="149927"/>
                </a:lnTo>
                <a:lnTo>
                  <a:pt x="342983" y="143930"/>
                </a:lnTo>
                <a:close/>
              </a:path>
              <a:path w="3249295" h="312420">
                <a:moveTo>
                  <a:pt x="376680" y="139932"/>
                </a:moveTo>
                <a:lnTo>
                  <a:pt x="342983" y="139932"/>
                </a:lnTo>
                <a:lnTo>
                  <a:pt x="352812" y="149927"/>
                </a:lnTo>
                <a:lnTo>
                  <a:pt x="348628" y="153925"/>
                </a:lnTo>
                <a:lnTo>
                  <a:pt x="367052" y="153925"/>
                </a:lnTo>
                <a:lnTo>
                  <a:pt x="367052" y="149927"/>
                </a:lnTo>
                <a:lnTo>
                  <a:pt x="371866" y="149927"/>
                </a:lnTo>
                <a:lnTo>
                  <a:pt x="376680" y="143930"/>
                </a:lnTo>
                <a:lnTo>
                  <a:pt x="376680" y="139932"/>
                </a:lnTo>
                <a:close/>
              </a:path>
              <a:path w="3249295" h="312420">
                <a:moveTo>
                  <a:pt x="367052" y="129936"/>
                </a:moveTo>
                <a:lnTo>
                  <a:pt x="362038" y="129936"/>
                </a:lnTo>
                <a:lnTo>
                  <a:pt x="357625" y="133934"/>
                </a:lnTo>
                <a:lnTo>
                  <a:pt x="357625" y="139932"/>
                </a:lnTo>
                <a:lnTo>
                  <a:pt x="367052" y="129936"/>
                </a:lnTo>
                <a:close/>
              </a:path>
              <a:path w="3249295" h="312420">
                <a:moveTo>
                  <a:pt x="367052" y="129936"/>
                </a:moveTo>
                <a:lnTo>
                  <a:pt x="357625" y="139932"/>
                </a:lnTo>
                <a:lnTo>
                  <a:pt x="367052" y="139932"/>
                </a:lnTo>
                <a:lnTo>
                  <a:pt x="367052" y="129936"/>
                </a:lnTo>
                <a:close/>
              </a:path>
              <a:path w="3249295" h="312420">
                <a:moveTo>
                  <a:pt x="376680" y="123939"/>
                </a:moveTo>
                <a:lnTo>
                  <a:pt x="367052" y="123939"/>
                </a:lnTo>
                <a:lnTo>
                  <a:pt x="367052" y="139932"/>
                </a:lnTo>
                <a:lnTo>
                  <a:pt x="376680" y="123939"/>
                </a:lnTo>
                <a:close/>
              </a:path>
              <a:path w="3249295" h="312420">
                <a:moveTo>
                  <a:pt x="376680" y="123939"/>
                </a:moveTo>
                <a:lnTo>
                  <a:pt x="367052" y="139932"/>
                </a:lnTo>
                <a:lnTo>
                  <a:pt x="381694" y="139932"/>
                </a:lnTo>
                <a:lnTo>
                  <a:pt x="381694" y="133934"/>
                </a:lnTo>
                <a:lnTo>
                  <a:pt x="371866" y="133934"/>
                </a:lnTo>
                <a:lnTo>
                  <a:pt x="376680" y="129936"/>
                </a:lnTo>
                <a:lnTo>
                  <a:pt x="376680" y="123939"/>
                </a:lnTo>
                <a:close/>
              </a:path>
              <a:path w="3249295" h="312420">
                <a:moveTo>
                  <a:pt x="415391" y="113944"/>
                </a:moveTo>
                <a:lnTo>
                  <a:pt x="405563" y="113944"/>
                </a:lnTo>
                <a:lnTo>
                  <a:pt x="405563" y="123939"/>
                </a:lnTo>
                <a:lnTo>
                  <a:pt x="381694" y="123939"/>
                </a:lnTo>
                <a:lnTo>
                  <a:pt x="381694" y="139932"/>
                </a:lnTo>
                <a:lnTo>
                  <a:pt x="405563" y="139932"/>
                </a:lnTo>
                <a:lnTo>
                  <a:pt x="405563" y="133934"/>
                </a:lnTo>
                <a:lnTo>
                  <a:pt x="410577" y="133934"/>
                </a:lnTo>
                <a:lnTo>
                  <a:pt x="415391" y="129936"/>
                </a:lnTo>
                <a:lnTo>
                  <a:pt x="405563" y="129936"/>
                </a:lnTo>
                <a:lnTo>
                  <a:pt x="415391" y="113944"/>
                </a:lnTo>
                <a:close/>
              </a:path>
              <a:path w="3249295" h="312420">
                <a:moveTo>
                  <a:pt x="396336" y="113944"/>
                </a:moveTo>
                <a:lnTo>
                  <a:pt x="362038" y="113944"/>
                </a:lnTo>
                <a:lnTo>
                  <a:pt x="357625" y="119941"/>
                </a:lnTo>
                <a:lnTo>
                  <a:pt x="357625" y="133934"/>
                </a:lnTo>
                <a:lnTo>
                  <a:pt x="362038" y="129936"/>
                </a:lnTo>
                <a:lnTo>
                  <a:pt x="367052" y="129936"/>
                </a:lnTo>
                <a:lnTo>
                  <a:pt x="367052" y="123939"/>
                </a:lnTo>
                <a:lnTo>
                  <a:pt x="396336" y="123939"/>
                </a:lnTo>
                <a:lnTo>
                  <a:pt x="396336" y="113944"/>
                </a:lnTo>
                <a:close/>
              </a:path>
              <a:path w="3249295" h="312420">
                <a:moveTo>
                  <a:pt x="381694" y="123939"/>
                </a:moveTo>
                <a:lnTo>
                  <a:pt x="376680" y="123939"/>
                </a:lnTo>
                <a:lnTo>
                  <a:pt x="376680" y="129936"/>
                </a:lnTo>
                <a:lnTo>
                  <a:pt x="371866" y="133934"/>
                </a:lnTo>
                <a:lnTo>
                  <a:pt x="381694" y="133934"/>
                </a:lnTo>
                <a:lnTo>
                  <a:pt x="381694" y="123939"/>
                </a:lnTo>
                <a:close/>
              </a:path>
              <a:path w="3249295" h="312420">
                <a:moveTo>
                  <a:pt x="415391" y="113944"/>
                </a:moveTo>
                <a:lnTo>
                  <a:pt x="405563" y="129936"/>
                </a:lnTo>
                <a:lnTo>
                  <a:pt x="415391" y="129936"/>
                </a:lnTo>
                <a:lnTo>
                  <a:pt x="415391" y="123939"/>
                </a:lnTo>
                <a:lnTo>
                  <a:pt x="410577" y="123939"/>
                </a:lnTo>
                <a:lnTo>
                  <a:pt x="415391" y="119941"/>
                </a:lnTo>
                <a:lnTo>
                  <a:pt x="415391" y="113944"/>
                </a:lnTo>
                <a:close/>
              </a:path>
              <a:path w="3249295" h="312420">
                <a:moveTo>
                  <a:pt x="449088" y="123939"/>
                </a:moveTo>
                <a:lnTo>
                  <a:pt x="415391" y="123939"/>
                </a:lnTo>
                <a:lnTo>
                  <a:pt x="415391" y="129936"/>
                </a:lnTo>
                <a:lnTo>
                  <a:pt x="449088" y="129936"/>
                </a:lnTo>
                <a:lnTo>
                  <a:pt x="449088" y="123939"/>
                </a:lnTo>
                <a:close/>
              </a:path>
              <a:path w="3249295" h="312420">
                <a:moveTo>
                  <a:pt x="405563" y="113944"/>
                </a:moveTo>
                <a:lnTo>
                  <a:pt x="400749" y="113944"/>
                </a:lnTo>
                <a:lnTo>
                  <a:pt x="396336" y="119941"/>
                </a:lnTo>
                <a:lnTo>
                  <a:pt x="396336" y="123939"/>
                </a:lnTo>
                <a:lnTo>
                  <a:pt x="405563" y="113944"/>
                </a:lnTo>
                <a:close/>
              </a:path>
              <a:path w="3249295" h="312420">
                <a:moveTo>
                  <a:pt x="405563" y="113944"/>
                </a:moveTo>
                <a:lnTo>
                  <a:pt x="396336" y="123939"/>
                </a:lnTo>
                <a:lnTo>
                  <a:pt x="405563" y="123939"/>
                </a:lnTo>
                <a:lnTo>
                  <a:pt x="405563" y="113944"/>
                </a:lnTo>
                <a:close/>
              </a:path>
              <a:path w="3249295" h="312420">
                <a:moveTo>
                  <a:pt x="420405" y="113944"/>
                </a:moveTo>
                <a:lnTo>
                  <a:pt x="415391" y="113944"/>
                </a:lnTo>
                <a:lnTo>
                  <a:pt x="415391" y="119941"/>
                </a:lnTo>
                <a:lnTo>
                  <a:pt x="410577" y="123939"/>
                </a:lnTo>
                <a:lnTo>
                  <a:pt x="420405" y="123939"/>
                </a:lnTo>
                <a:lnTo>
                  <a:pt x="420405" y="113944"/>
                </a:lnTo>
                <a:close/>
              </a:path>
              <a:path w="3249295" h="312420">
                <a:moveTo>
                  <a:pt x="458916" y="113944"/>
                </a:moveTo>
                <a:lnTo>
                  <a:pt x="420405" y="113944"/>
                </a:lnTo>
                <a:lnTo>
                  <a:pt x="420405" y="123939"/>
                </a:lnTo>
                <a:lnTo>
                  <a:pt x="454102" y="123939"/>
                </a:lnTo>
                <a:lnTo>
                  <a:pt x="458916" y="119941"/>
                </a:lnTo>
                <a:lnTo>
                  <a:pt x="458916" y="113944"/>
                </a:lnTo>
                <a:close/>
              </a:path>
              <a:path w="3249295" h="312420">
                <a:moveTo>
                  <a:pt x="439460" y="105948"/>
                </a:moveTo>
                <a:lnTo>
                  <a:pt x="400749" y="105948"/>
                </a:lnTo>
                <a:lnTo>
                  <a:pt x="396336" y="109946"/>
                </a:lnTo>
                <a:lnTo>
                  <a:pt x="396336" y="119941"/>
                </a:lnTo>
                <a:lnTo>
                  <a:pt x="400749" y="113944"/>
                </a:lnTo>
                <a:lnTo>
                  <a:pt x="439460" y="113944"/>
                </a:lnTo>
                <a:lnTo>
                  <a:pt x="439460" y="105948"/>
                </a:lnTo>
                <a:close/>
              </a:path>
              <a:path w="3249295" h="312420">
                <a:moveTo>
                  <a:pt x="449088" y="105948"/>
                </a:moveTo>
                <a:lnTo>
                  <a:pt x="444274" y="105948"/>
                </a:lnTo>
                <a:lnTo>
                  <a:pt x="439460" y="109946"/>
                </a:lnTo>
                <a:lnTo>
                  <a:pt x="439460" y="113944"/>
                </a:lnTo>
                <a:lnTo>
                  <a:pt x="449088" y="105948"/>
                </a:lnTo>
                <a:close/>
              </a:path>
              <a:path w="3249295" h="312420">
                <a:moveTo>
                  <a:pt x="449088" y="105948"/>
                </a:moveTo>
                <a:lnTo>
                  <a:pt x="439460" y="113944"/>
                </a:lnTo>
                <a:lnTo>
                  <a:pt x="449088" y="113944"/>
                </a:lnTo>
                <a:lnTo>
                  <a:pt x="449088" y="105948"/>
                </a:lnTo>
                <a:close/>
              </a:path>
              <a:path w="3249295" h="312420">
                <a:moveTo>
                  <a:pt x="458916" y="99951"/>
                </a:moveTo>
                <a:lnTo>
                  <a:pt x="449088" y="99951"/>
                </a:lnTo>
                <a:lnTo>
                  <a:pt x="449088" y="113944"/>
                </a:lnTo>
                <a:lnTo>
                  <a:pt x="458916" y="99951"/>
                </a:lnTo>
                <a:close/>
              </a:path>
              <a:path w="3249295" h="312420">
                <a:moveTo>
                  <a:pt x="458916" y="99951"/>
                </a:moveTo>
                <a:lnTo>
                  <a:pt x="449088" y="113944"/>
                </a:lnTo>
                <a:lnTo>
                  <a:pt x="463930" y="113944"/>
                </a:lnTo>
                <a:lnTo>
                  <a:pt x="463930" y="109946"/>
                </a:lnTo>
                <a:lnTo>
                  <a:pt x="454102" y="109946"/>
                </a:lnTo>
                <a:lnTo>
                  <a:pt x="458916" y="105948"/>
                </a:lnTo>
                <a:lnTo>
                  <a:pt x="458916" y="99951"/>
                </a:lnTo>
                <a:close/>
              </a:path>
              <a:path w="3249295" h="312420">
                <a:moveTo>
                  <a:pt x="497627" y="99951"/>
                </a:moveTo>
                <a:lnTo>
                  <a:pt x="463930" y="99951"/>
                </a:lnTo>
                <a:lnTo>
                  <a:pt x="463930" y="113944"/>
                </a:lnTo>
                <a:lnTo>
                  <a:pt x="487799" y="113944"/>
                </a:lnTo>
                <a:lnTo>
                  <a:pt x="487799" y="109946"/>
                </a:lnTo>
                <a:lnTo>
                  <a:pt x="492813" y="109946"/>
                </a:lnTo>
                <a:lnTo>
                  <a:pt x="497627" y="105948"/>
                </a:lnTo>
                <a:lnTo>
                  <a:pt x="497627" y="99951"/>
                </a:lnTo>
                <a:close/>
              </a:path>
              <a:path w="3249295" h="312420">
                <a:moveTo>
                  <a:pt x="477971" y="89956"/>
                </a:moveTo>
                <a:lnTo>
                  <a:pt x="444274" y="89956"/>
                </a:lnTo>
                <a:lnTo>
                  <a:pt x="439460" y="95953"/>
                </a:lnTo>
                <a:lnTo>
                  <a:pt x="439460" y="109946"/>
                </a:lnTo>
                <a:lnTo>
                  <a:pt x="444274" y="105948"/>
                </a:lnTo>
                <a:lnTo>
                  <a:pt x="449088" y="105948"/>
                </a:lnTo>
                <a:lnTo>
                  <a:pt x="449088" y="99951"/>
                </a:lnTo>
                <a:lnTo>
                  <a:pt x="477971" y="99951"/>
                </a:lnTo>
                <a:lnTo>
                  <a:pt x="477971" y="89956"/>
                </a:lnTo>
                <a:close/>
              </a:path>
              <a:path w="3249295" h="312420">
                <a:moveTo>
                  <a:pt x="463930" y="99951"/>
                </a:moveTo>
                <a:lnTo>
                  <a:pt x="458916" y="99951"/>
                </a:lnTo>
                <a:lnTo>
                  <a:pt x="458916" y="105948"/>
                </a:lnTo>
                <a:lnTo>
                  <a:pt x="454102" y="109946"/>
                </a:lnTo>
                <a:lnTo>
                  <a:pt x="463930" y="109946"/>
                </a:lnTo>
                <a:lnTo>
                  <a:pt x="463930" y="99951"/>
                </a:lnTo>
                <a:close/>
              </a:path>
              <a:path w="3249295" h="312420">
                <a:moveTo>
                  <a:pt x="487799" y="89956"/>
                </a:moveTo>
                <a:lnTo>
                  <a:pt x="482985" y="89956"/>
                </a:lnTo>
                <a:lnTo>
                  <a:pt x="477971" y="95953"/>
                </a:lnTo>
                <a:lnTo>
                  <a:pt x="477971" y="99951"/>
                </a:lnTo>
                <a:lnTo>
                  <a:pt x="487799" y="89956"/>
                </a:lnTo>
                <a:close/>
              </a:path>
              <a:path w="3249295" h="312420">
                <a:moveTo>
                  <a:pt x="487799" y="89956"/>
                </a:moveTo>
                <a:lnTo>
                  <a:pt x="477971" y="99951"/>
                </a:lnTo>
                <a:lnTo>
                  <a:pt x="487799" y="99951"/>
                </a:lnTo>
                <a:lnTo>
                  <a:pt x="487799" y="89956"/>
                </a:lnTo>
                <a:close/>
              </a:path>
              <a:path w="3249295" h="312420">
                <a:moveTo>
                  <a:pt x="497627" y="85958"/>
                </a:moveTo>
                <a:lnTo>
                  <a:pt x="487799" y="85958"/>
                </a:lnTo>
                <a:lnTo>
                  <a:pt x="487799" y="99951"/>
                </a:lnTo>
                <a:lnTo>
                  <a:pt x="497627" y="85958"/>
                </a:lnTo>
                <a:close/>
              </a:path>
              <a:path w="3249295" h="312420">
                <a:moveTo>
                  <a:pt x="497627" y="85958"/>
                </a:moveTo>
                <a:lnTo>
                  <a:pt x="487799" y="99951"/>
                </a:lnTo>
                <a:lnTo>
                  <a:pt x="502441" y="99951"/>
                </a:lnTo>
                <a:lnTo>
                  <a:pt x="502441" y="95953"/>
                </a:lnTo>
                <a:lnTo>
                  <a:pt x="492813" y="95953"/>
                </a:lnTo>
                <a:lnTo>
                  <a:pt x="497627" y="89956"/>
                </a:lnTo>
                <a:lnTo>
                  <a:pt x="497627" y="85958"/>
                </a:lnTo>
                <a:close/>
              </a:path>
              <a:path w="3249295" h="312420">
                <a:moveTo>
                  <a:pt x="550378" y="75963"/>
                </a:moveTo>
                <a:lnTo>
                  <a:pt x="541152" y="75963"/>
                </a:lnTo>
                <a:lnTo>
                  <a:pt x="541152" y="85958"/>
                </a:lnTo>
                <a:lnTo>
                  <a:pt x="502441" y="85958"/>
                </a:lnTo>
                <a:lnTo>
                  <a:pt x="502441" y="99951"/>
                </a:lnTo>
                <a:lnTo>
                  <a:pt x="541152" y="99951"/>
                </a:lnTo>
                <a:lnTo>
                  <a:pt x="541152" y="95953"/>
                </a:lnTo>
                <a:lnTo>
                  <a:pt x="545565" y="95953"/>
                </a:lnTo>
                <a:lnTo>
                  <a:pt x="550378" y="89956"/>
                </a:lnTo>
                <a:lnTo>
                  <a:pt x="541152" y="89956"/>
                </a:lnTo>
                <a:lnTo>
                  <a:pt x="550378" y="75963"/>
                </a:lnTo>
                <a:close/>
              </a:path>
              <a:path w="3249295" h="312420">
                <a:moveTo>
                  <a:pt x="531324" y="75963"/>
                </a:moveTo>
                <a:lnTo>
                  <a:pt x="482985" y="75963"/>
                </a:lnTo>
                <a:lnTo>
                  <a:pt x="477971" y="81960"/>
                </a:lnTo>
                <a:lnTo>
                  <a:pt x="477971" y="95953"/>
                </a:lnTo>
                <a:lnTo>
                  <a:pt x="482985" y="89956"/>
                </a:lnTo>
                <a:lnTo>
                  <a:pt x="487799" y="89956"/>
                </a:lnTo>
                <a:lnTo>
                  <a:pt x="487799" y="85958"/>
                </a:lnTo>
                <a:lnTo>
                  <a:pt x="531324" y="85958"/>
                </a:lnTo>
                <a:lnTo>
                  <a:pt x="531324" y="75963"/>
                </a:lnTo>
                <a:close/>
              </a:path>
              <a:path w="3249295" h="312420">
                <a:moveTo>
                  <a:pt x="502441" y="85958"/>
                </a:moveTo>
                <a:lnTo>
                  <a:pt x="497627" y="85958"/>
                </a:lnTo>
                <a:lnTo>
                  <a:pt x="497627" y="89956"/>
                </a:lnTo>
                <a:lnTo>
                  <a:pt x="492813" y="95953"/>
                </a:lnTo>
                <a:lnTo>
                  <a:pt x="502441" y="95953"/>
                </a:lnTo>
                <a:lnTo>
                  <a:pt x="502441" y="85958"/>
                </a:lnTo>
                <a:close/>
              </a:path>
              <a:path w="3249295" h="312420">
                <a:moveTo>
                  <a:pt x="550378" y="75963"/>
                </a:moveTo>
                <a:lnTo>
                  <a:pt x="541152" y="89956"/>
                </a:lnTo>
                <a:lnTo>
                  <a:pt x="550378" y="89956"/>
                </a:lnTo>
                <a:lnTo>
                  <a:pt x="550378" y="85958"/>
                </a:lnTo>
                <a:lnTo>
                  <a:pt x="545565" y="85958"/>
                </a:lnTo>
                <a:lnTo>
                  <a:pt x="550378" y="81960"/>
                </a:lnTo>
                <a:lnTo>
                  <a:pt x="550378" y="75963"/>
                </a:lnTo>
                <a:close/>
              </a:path>
              <a:path w="3249295" h="312420">
                <a:moveTo>
                  <a:pt x="603731" y="85958"/>
                </a:moveTo>
                <a:lnTo>
                  <a:pt x="550378" y="85958"/>
                </a:lnTo>
                <a:lnTo>
                  <a:pt x="550378" y="89956"/>
                </a:lnTo>
                <a:lnTo>
                  <a:pt x="603731" y="89956"/>
                </a:lnTo>
                <a:lnTo>
                  <a:pt x="603731" y="85958"/>
                </a:lnTo>
                <a:close/>
              </a:path>
              <a:path w="3249295" h="312420">
                <a:moveTo>
                  <a:pt x="541152" y="75963"/>
                </a:moveTo>
                <a:lnTo>
                  <a:pt x="536338" y="75963"/>
                </a:lnTo>
                <a:lnTo>
                  <a:pt x="531324" y="81960"/>
                </a:lnTo>
                <a:lnTo>
                  <a:pt x="531324" y="85958"/>
                </a:lnTo>
                <a:lnTo>
                  <a:pt x="541152" y="75963"/>
                </a:lnTo>
                <a:close/>
              </a:path>
              <a:path w="3249295" h="312420">
                <a:moveTo>
                  <a:pt x="541152" y="75963"/>
                </a:moveTo>
                <a:lnTo>
                  <a:pt x="531324" y="85958"/>
                </a:lnTo>
                <a:lnTo>
                  <a:pt x="541152" y="85958"/>
                </a:lnTo>
                <a:lnTo>
                  <a:pt x="541152" y="75963"/>
                </a:lnTo>
                <a:close/>
              </a:path>
              <a:path w="3249295" h="312420">
                <a:moveTo>
                  <a:pt x="555393" y="75963"/>
                </a:moveTo>
                <a:lnTo>
                  <a:pt x="550378" y="75963"/>
                </a:lnTo>
                <a:lnTo>
                  <a:pt x="550378" y="81960"/>
                </a:lnTo>
                <a:lnTo>
                  <a:pt x="545565" y="85958"/>
                </a:lnTo>
                <a:lnTo>
                  <a:pt x="555393" y="85958"/>
                </a:lnTo>
                <a:lnTo>
                  <a:pt x="555393" y="75963"/>
                </a:lnTo>
                <a:close/>
              </a:path>
              <a:path w="3249295" h="312420">
                <a:moveTo>
                  <a:pt x="613560" y="75963"/>
                </a:moveTo>
                <a:lnTo>
                  <a:pt x="555393" y="75963"/>
                </a:lnTo>
                <a:lnTo>
                  <a:pt x="555393" y="85958"/>
                </a:lnTo>
                <a:lnTo>
                  <a:pt x="608746" y="85958"/>
                </a:lnTo>
                <a:lnTo>
                  <a:pt x="613560" y="81960"/>
                </a:lnTo>
                <a:lnTo>
                  <a:pt x="613560" y="75963"/>
                </a:lnTo>
                <a:close/>
              </a:path>
              <a:path w="3249295" h="312420">
                <a:moveTo>
                  <a:pt x="594104" y="67966"/>
                </a:moveTo>
                <a:lnTo>
                  <a:pt x="536338" y="67966"/>
                </a:lnTo>
                <a:lnTo>
                  <a:pt x="531324" y="71965"/>
                </a:lnTo>
                <a:lnTo>
                  <a:pt x="531324" y="81960"/>
                </a:lnTo>
                <a:lnTo>
                  <a:pt x="536338" y="75963"/>
                </a:lnTo>
                <a:lnTo>
                  <a:pt x="594104" y="75963"/>
                </a:lnTo>
                <a:lnTo>
                  <a:pt x="594104" y="67966"/>
                </a:lnTo>
                <a:close/>
              </a:path>
              <a:path w="3249295" h="312420">
                <a:moveTo>
                  <a:pt x="603731" y="67966"/>
                </a:moveTo>
                <a:lnTo>
                  <a:pt x="598918" y="67966"/>
                </a:lnTo>
                <a:lnTo>
                  <a:pt x="594104" y="71965"/>
                </a:lnTo>
                <a:lnTo>
                  <a:pt x="594104" y="75963"/>
                </a:lnTo>
                <a:lnTo>
                  <a:pt x="603731" y="67966"/>
                </a:lnTo>
                <a:close/>
              </a:path>
              <a:path w="3249295" h="312420">
                <a:moveTo>
                  <a:pt x="603731" y="67966"/>
                </a:moveTo>
                <a:lnTo>
                  <a:pt x="594104" y="75963"/>
                </a:lnTo>
                <a:lnTo>
                  <a:pt x="603731" y="75963"/>
                </a:lnTo>
                <a:lnTo>
                  <a:pt x="603731" y="67966"/>
                </a:lnTo>
                <a:close/>
              </a:path>
              <a:path w="3249295" h="312420">
                <a:moveTo>
                  <a:pt x="613560" y="61969"/>
                </a:moveTo>
                <a:lnTo>
                  <a:pt x="603731" y="61969"/>
                </a:lnTo>
                <a:lnTo>
                  <a:pt x="603731" y="75963"/>
                </a:lnTo>
                <a:lnTo>
                  <a:pt x="613560" y="61969"/>
                </a:lnTo>
                <a:close/>
              </a:path>
              <a:path w="3249295" h="312420">
                <a:moveTo>
                  <a:pt x="613560" y="61969"/>
                </a:moveTo>
                <a:lnTo>
                  <a:pt x="603731" y="75963"/>
                </a:lnTo>
                <a:lnTo>
                  <a:pt x="617972" y="75963"/>
                </a:lnTo>
                <a:lnTo>
                  <a:pt x="617972" y="71965"/>
                </a:lnTo>
                <a:lnTo>
                  <a:pt x="608746" y="71965"/>
                </a:lnTo>
                <a:lnTo>
                  <a:pt x="613560" y="67966"/>
                </a:lnTo>
                <a:lnTo>
                  <a:pt x="613560" y="61969"/>
                </a:lnTo>
                <a:close/>
              </a:path>
              <a:path w="3249295" h="312420">
                <a:moveTo>
                  <a:pt x="681153" y="61969"/>
                </a:moveTo>
                <a:lnTo>
                  <a:pt x="617972" y="61969"/>
                </a:lnTo>
                <a:lnTo>
                  <a:pt x="617972" y="75963"/>
                </a:lnTo>
                <a:lnTo>
                  <a:pt x="671325" y="75963"/>
                </a:lnTo>
                <a:lnTo>
                  <a:pt x="671325" y="71965"/>
                </a:lnTo>
                <a:lnTo>
                  <a:pt x="676139" y="71965"/>
                </a:lnTo>
                <a:lnTo>
                  <a:pt x="681153" y="67966"/>
                </a:lnTo>
                <a:lnTo>
                  <a:pt x="681153" y="61969"/>
                </a:lnTo>
                <a:close/>
              </a:path>
              <a:path w="3249295" h="312420">
                <a:moveTo>
                  <a:pt x="661497" y="51974"/>
                </a:moveTo>
                <a:lnTo>
                  <a:pt x="598918" y="51974"/>
                </a:lnTo>
                <a:lnTo>
                  <a:pt x="594104" y="57971"/>
                </a:lnTo>
                <a:lnTo>
                  <a:pt x="594104" y="71965"/>
                </a:lnTo>
                <a:lnTo>
                  <a:pt x="598918" y="67966"/>
                </a:lnTo>
                <a:lnTo>
                  <a:pt x="603731" y="67966"/>
                </a:lnTo>
                <a:lnTo>
                  <a:pt x="603731" y="61969"/>
                </a:lnTo>
                <a:lnTo>
                  <a:pt x="661497" y="61969"/>
                </a:lnTo>
                <a:lnTo>
                  <a:pt x="661497" y="51974"/>
                </a:lnTo>
                <a:close/>
              </a:path>
              <a:path w="3249295" h="312420">
                <a:moveTo>
                  <a:pt x="617972" y="61969"/>
                </a:moveTo>
                <a:lnTo>
                  <a:pt x="613560" y="61969"/>
                </a:lnTo>
                <a:lnTo>
                  <a:pt x="613560" y="67966"/>
                </a:lnTo>
                <a:lnTo>
                  <a:pt x="608746" y="71965"/>
                </a:lnTo>
                <a:lnTo>
                  <a:pt x="617972" y="71965"/>
                </a:lnTo>
                <a:lnTo>
                  <a:pt x="617972" y="61969"/>
                </a:lnTo>
                <a:close/>
              </a:path>
              <a:path w="3249295" h="312420">
                <a:moveTo>
                  <a:pt x="671325" y="51974"/>
                </a:moveTo>
                <a:lnTo>
                  <a:pt x="666511" y="51974"/>
                </a:lnTo>
                <a:lnTo>
                  <a:pt x="661497" y="57971"/>
                </a:lnTo>
                <a:lnTo>
                  <a:pt x="661497" y="61969"/>
                </a:lnTo>
                <a:lnTo>
                  <a:pt x="671325" y="51974"/>
                </a:lnTo>
                <a:close/>
              </a:path>
              <a:path w="3249295" h="312420">
                <a:moveTo>
                  <a:pt x="671325" y="51974"/>
                </a:moveTo>
                <a:lnTo>
                  <a:pt x="661497" y="61969"/>
                </a:lnTo>
                <a:lnTo>
                  <a:pt x="671325" y="61969"/>
                </a:lnTo>
                <a:lnTo>
                  <a:pt x="671325" y="51974"/>
                </a:lnTo>
                <a:close/>
              </a:path>
              <a:path w="3249295" h="312420">
                <a:moveTo>
                  <a:pt x="681153" y="47976"/>
                </a:moveTo>
                <a:lnTo>
                  <a:pt x="671325" y="47976"/>
                </a:lnTo>
                <a:lnTo>
                  <a:pt x="671325" y="61969"/>
                </a:lnTo>
                <a:lnTo>
                  <a:pt x="681153" y="47976"/>
                </a:lnTo>
                <a:close/>
              </a:path>
              <a:path w="3249295" h="312420">
                <a:moveTo>
                  <a:pt x="681153" y="47976"/>
                </a:moveTo>
                <a:lnTo>
                  <a:pt x="671325" y="61969"/>
                </a:lnTo>
                <a:lnTo>
                  <a:pt x="685566" y="61969"/>
                </a:lnTo>
                <a:lnTo>
                  <a:pt x="685566" y="57971"/>
                </a:lnTo>
                <a:lnTo>
                  <a:pt x="676139" y="57971"/>
                </a:lnTo>
                <a:lnTo>
                  <a:pt x="681153" y="51974"/>
                </a:lnTo>
                <a:lnTo>
                  <a:pt x="681153" y="47976"/>
                </a:lnTo>
                <a:close/>
              </a:path>
              <a:path w="3249295" h="312420">
                <a:moveTo>
                  <a:pt x="772616" y="47976"/>
                </a:moveTo>
                <a:lnTo>
                  <a:pt x="685566" y="47976"/>
                </a:lnTo>
                <a:lnTo>
                  <a:pt x="685566" y="61969"/>
                </a:lnTo>
                <a:lnTo>
                  <a:pt x="762788" y="61969"/>
                </a:lnTo>
                <a:lnTo>
                  <a:pt x="762788" y="57971"/>
                </a:lnTo>
                <a:lnTo>
                  <a:pt x="767802" y="57971"/>
                </a:lnTo>
                <a:lnTo>
                  <a:pt x="772616" y="51974"/>
                </a:lnTo>
                <a:lnTo>
                  <a:pt x="772616" y="47976"/>
                </a:lnTo>
                <a:close/>
              </a:path>
              <a:path w="3249295" h="312420">
                <a:moveTo>
                  <a:pt x="753561" y="37981"/>
                </a:moveTo>
                <a:lnTo>
                  <a:pt x="666511" y="37981"/>
                </a:lnTo>
                <a:lnTo>
                  <a:pt x="661497" y="41979"/>
                </a:lnTo>
                <a:lnTo>
                  <a:pt x="661497" y="57971"/>
                </a:lnTo>
                <a:lnTo>
                  <a:pt x="666511" y="51974"/>
                </a:lnTo>
                <a:lnTo>
                  <a:pt x="671325" y="51974"/>
                </a:lnTo>
                <a:lnTo>
                  <a:pt x="671325" y="47976"/>
                </a:lnTo>
                <a:lnTo>
                  <a:pt x="753561" y="47976"/>
                </a:lnTo>
                <a:lnTo>
                  <a:pt x="753561" y="37981"/>
                </a:lnTo>
                <a:close/>
              </a:path>
              <a:path w="3249295" h="312420">
                <a:moveTo>
                  <a:pt x="685566" y="47976"/>
                </a:moveTo>
                <a:lnTo>
                  <a:pt x="681153" y="47976"/>
                </a:lnTo>
                <a:lnTo>
                  <a:pt x="681153" y="51974"/>
                </a:lnTo>
                <a:lnTo>
                  <a:pt x="676139" y="57971"/>
                </a:lnTo>
                <a:lnTo>
                  <a:pt x="685566" y="57971"/>
                </a:lnTo>
                <a:lnTo>
                  <a:pt x="685566" y="47976"/>
                </a:lnTo>
                <a:close/>
              </a:path>
              <a:path w="3249295" h="312420">
                <a:moveTo>
                  <a:pt x="762788" y="37981"/>
                </a:moveTo>
                <a:lnTo>
                  <a:pt x="757974" y="37981"/>
                </a:lnTo>
                <a:lnTo>
                  <a:pt x="753561" y="41979"/>
                </a:lnTo>
                <a:lnTo>
                  <a:pt x="753561" y="47976"/>
                </a:lnTo>
                <a:lnTo>
                  <a:pt x="762788" y="37981"/>
                </a:lnTo>
                <a:close/>
              </a:path>
              <a:path w="3249295" h="312420">
                <a:moveTo>
                  <a:pt x="762788" y="37981"/>
                </a:moveTo>
                <a:lnTo>
                  <a:pt x="753561" y="47976"/>
                </a:lnTo>
                <a:lnTo>
                  <a:pt x="762788" y="47976"/>
                </a:lnTo>
                <a:lnTo>
                  <a:pt x="762788" y="37981"/>
                </a:lnTo>
                <a:close/>
              </a:path>
              <a:path w="3249295" h="312420">
                <a:moveTo>
                  <a:pt x="772616" y="31984"/>
                </a:moveTo>
                <a:lnTo>
                  <a:pt x="762788" y="31984"/>
                </a:lnTo>
                <a:lnTo>
                  <a:pt x="762788" y="47976"/>
                </a:lnTo>
                <a:lnTo>
                  <a:pt x="772616" y="31984"/>
                </a:lnTo>
                <a:close/>
              </a:path>
              <a:path w="3249295" h="312420">
                <a:moveTo>
                  <a:pt x="772616" y="31984"/>
                </a:moveTo>
                <a:lnTo>
                  <a:pt x="762788" y="47976"/>
                </a:lnTo>
                <a:lnTo>
                  <a:pt x="777430" y="47976"/>
                </a:lnTo>
                <a:lnTo>
                  <a:pt x="777430" y="41979"/>
                </a:lnTo>
                <a:lnTo>
                  <a:pt x="767802" y="41979"/>
                </a:lnTo>
                <a:lnTo>
                  <a:pt x="772616" y="37981"/>
                </a:lnTo>
                <a:lnTo>
                  <a:pt x="772616" y="31984"/>
                </a:lnTo>
                <a:close/>
              </a:path>
              <a:path w="3249295" h="312420">
                <a:moveTo>
                  <a:pt x="902789" y="23988"/>
                </a:moveTo>
                <a:lnTo>
                  <a:pt x="893563" y="23988"/>
                </a:lnTo>
                <a:lnTo>
                  <a:pt x="893563" y="31984"/>
                </a:lnTo>
                <a:lnTo>
                  <a:pt x="777430" y="31984"/>
                </a:lnTo>
                <a:lnTo>
                  <a:pt x="777430" y="47976"/>
                </a:lnTo>
                <a:lnTo>
                  <a:pt x="893563" y="47976"/>
                </a:lnTo>
                <a:lnTo>
                  <a:pt x="893563" y="41979"/>
                </a:lnTo>
                <a:lnTo>
                  <a:pt x="898377" y="41979"/>
                </a:lnTo>
                <a:lnTo>
                  <a:pt x="902789" y="37981"/>
                </a:lnTo>
                <a:lnTo>
                  <a:pt x="893563" y="37981"/>
                </a:lnTo>
                <a:lnTo>
                  <a:pt x="902789" y="23988"/>
                </a:lnTo>
                <a:close/>
              </a:path>
              <a:path w="3249295" h="312420">
                <a:moveTo>
                  <a:pt x="2674672" y="27986"/>
                </a:moveTo>
                <a:lnTo>
                  <a:pt x="2674672" y="37981"/>
                </a:lnTo>
                <a:lnTo>
                  <a:pt x="2679486" y="41979"/>
                </a:lnTo>
                <a:lnTo>
                  <a:pt x="2684300" y="41979"/>
                </a:lnTo>
                <a:lnTo>
                  <a:pt x="2684300" y="47976"/>
                </a:lnTo>
                <a:lnTo>
                  <a:pt x="3225051" y="47976"/>
                </a:lnTo>
                <a:lnTo>
                  <a:pt x="3225051" y="37981"/>
                </a:lnTo>
                <a:lnTo>
                  <a:pt x="2684300" y="37981"/>
                </a:lnTo>
                <a:lnTo>
                  <a:pt x="2684300" y="31984"/>
                </a:lnTo>
                <a:lnTo>
                  <a:pt x="2679486" y="31984"/>
                </a:lnTo>
                <a:lnTo>
                  <a:pt x="2674672" y="27986"/>
                </a:lnTo>
                <a:close/>
              </a:path>
              <a:path w="3249295" h="312420">
                <a:moveTo>
                  <a:pt x="3225051" y="37981"/>
                </a:moveTo>
                <a:lnTo>
                  <a:pt x="3225051" y="47976"/>
                </a:lnTo>
                <a:lnTo>
                  <a:pt x="3234879" y="47976"/>
                </a:lnTo>
                <a:lnTo>
                  <a:pt x="3234879" y="41979"/>
                </a:lnTo>
                <a:lnTo>
                  <a:pt x="3229865" y="41979"/>
                </a:lnTo>
                <a:lnTo>
                  <a:pt x="3225051" y="37981"/>
                </a:lnTo>
                <a:close/>
              </a:path>
              <a:path w="3249295" h="312420">
                <a:moveTo>
                  <a:pt x="3249120" y="31984"/>
                </a:moveTo>
                <a:lnTo>
                  <a:pt x="3234879" y="31984"/>
                </a:lnTo>
                <a:lnTo>
                  <a:pt x="3234879" y="47976"/>
                </a:lnTo>
                <a:lnTo>
                  <a:pt x="3249120" y="47976"/>
                </a:lnTo>
                <a:lnTo>
                  <a:pt x="3249120" y="31984"/>
                </a:lnTo>
                <a:close/>
              </a:path>
              <a:path w="3249295" h="312420">
                <a:moveTo>
                  <a:pt x="883735" y="23988"/>
                </a:moveTo>
                <a:lnTo>
                  <a:pt x="757974" y="23988"/>
                </a:lnTo>
                <a:lnTo>
                  <a:pt x="753561" y="27986"/>
                </a:lnTo>
                <a:lnTo>
                  <a:pt x="753561" y="41979"/>
                </a:lnTo>
                <a:lnTo>
                  <a:pt x="757974" y="37981"/>
                </a:lnTo>
                <a:lnTo>
                  <a:pt x="762788" y="37981"/>
                </a:lnTo>
                <a:lnTo>
                  <a:pt x="762788" y="31984"/>
                </a:lnTo>
                <a:lnTo>
                  <a:pt x="883735" y="31984"/>
                </a:lnTo>
                <a:lnTo>
                  <a:pt x="883735" y="23988"/>
                </a:lnTo>
                <a:close/>
              </a:path>
              <a:path w="3249295" h="312420">
                <a:moveTo>
                  <a:pt x="777430" y="31984"/>
                </a:moveTo>
                <a:lnTo>
                  <a:pt x="772616" y="31984"/>
                </a:lnTo>
                <a:lnTo>
                  <a:pt x="772616" y="37981"/>
                </a:lnTo>
                <a:lnTo>
                  <a:pt x="767802" y="41979"/>
                </a:lnTo>
                <a:lnTo>
                  <a:pt x="777430" y="41979"/>
                </a:lnTo>
                <a:lnTo>
                  <a:pt x="777430" y="31984"/>
                </a:lnTo>
                <a:close/>
              </a:path>
              <a:path w="3249295" h="312420">
                <a:moveTo>
                  <a:pt x="3225051" y="31984"/>
                </a:moveTo>
                <a:lnTo>
                  <a:pt x="3225051" y="37981"/>
                </a:lnTo>
                <a:lnTo>
                  <a:pt x="3229865" y="41979"/>
                </a:lnTo>
                <a:lnTo>
                  <a:pt x="3234879" y="41979"/>
                </a:lnTo>
                <a:lnTo>
                  <a:pt x="3225051" y="31984"/>
                </a:lnTo>
                <a:close/>
              </a:path>
              <a:path w="3249295" h="312420">
                <a:moveTo>
                  <a:pt x="3234879" y="31984"/>
                </a:moveTo>
                <a:lnTo>
                  <a:pt x="3225051" y="31984"/>
                </a:lnTo>
                <a:lnTo>
                  <a:pt x="3234879" y="41979"/>
                </a:lnTo>
                <a:lnTo>
                  <a:pt x="3234879" y="31984"/>
                </a:lnTo>
                <a:close/>
              </a:path>
              <a:path w="3249295" h="312420">
                <a:moveTo>
                  <a:pt x="902789" y="23988"/>
                </a:moveTo>
                <a:lnTo>
                  <a:pt x="893563" y="37981"/>
                </a:lnTo>
                <a:lnTo>
                  <a:pt x="902789" y="37981"/>
                </a:lnTo>
                <a:lnTo>
                  <a:pt x="902789" y="31984"/>
                </a:lnTo>
                <a:lnTo>
                  <a:pt x="898377" y="31984"/>
                </a:lnTo>
                <a:lnTo>
                  <a:pt x="902789" y="27986"/>
                </a:lnTo>
                <a:lnTo>
                  <a:pt x="902789" y="23988"/>
                </a:lnTo>
                <a:close/>
              </a:path>
              <a:path w="3249295" h="312420">
                <a:moveTo>
                  <a:pt x="1115600" y="31984"/>
                </a:moveTo>
                <a:lnTo>
                  <a:pt x="902789" y="31984"/>
                </a:lnTo>
                <a:lnTo>
                  <a:pt x="902789" y="37981"/>
                </a:lnTo>
                <a:lnTo>
                  <a:pt x="1115600" y="37981"/>
                </a:lnTo>
                <a:lnTo>
                  <a:pt x="1115600" y="31984"/>
                </a:lnTo>
                <a:close/>
              </a:path>
              <a:path w="3249295" h="312420">
                <a:moveTo>
                  <a:pt x="2085983" y="13993"/>
                </a:moveTo>
                <a:lnTo>
                  <a:pt x="2085983" y="27986"/>
                </a:lnTo>
                <a:lnTo>
                  <a:pt x="2090797" y="31984"/>
                </a:lnTo>
                <a:lnTo>
                  <a:pt x="2095210" y="31984"/>
                </a:lnTo>
                <a:lnTo>
                  <a:pt x="2095210" y="37981"/>
                </a:lnTo>
                <a:lnTo>
                  <a:pt x="2674672" y="37981"/>
                </a:lnTo>
                <a:lnTo>
                  <a:pt x="2674672" y="23988"/>
                </a:lnTo>
                <a:lnTo>
                  <a:pt x="2095210" y="23988"/>
                </a:lnTo>
                <a:lnTo>
                  <a:pt x="2095210" y="17991"/>
                </a:lnTo>
                <a:lnTo>
                  <a:pt x="2090797" y="17991"/>
                </a:lnTo>
                <a:lnTo>
                  <a:pt x="2085983" y="13993"/>
                </a:lnTo>
                <a:close/>
              </a:path>
              <a:path w="3249295" h="312420">
                <a:moveTo>
                  <a:pt x="2684300" y="23988"/>
                </a:moveTo>
                <a:lnTo>
                  <a:pt x="2684300" y="37981"/>
                </a:lnTo>
                <a:lnTo>
                  <a:pt x="3225051" y="37981"/>
                </a:lnTo>
                <a:lnTo>
                  <a:pt x="3225051" y="31984"/>
                </a:lnTo>
                <a:lnTo>
                  <a:pt x="2694128" y="31984"/>
                </a:lnTo>
                <a:lnTo>
                  <a:pt x="2684300" y="23988"/>
                </a:lnTo>
                <a:close/>
              </a:path>
              <a:path w="3249295" h="312420">
                <a:moveTo>
                  <a:pt x="893563" y="23988"/>
                </a:moveTo>
                <a:lnTo>
                  <a:pt x="888548" y="23988"/>
                </a:lnTo>
                <a:lnTo>
                  <a:pt x="883735" y="27986"/>
                </a:lnTo>
                <a:lnTo>
                  <a:pt x="883735" y="31984"/>
                </a:lnTo>
                <a:lnTo>
                  <a:pt x="893563" y="23988"/>
                </a:lnTo>
                <a:close/>
              </a:path>
              <a:path w="3249295" h="312420">
                <a:moveTo>
                  <a:pt x="893563" y="23988"/>
                </a:moveTo>
                <a:lnTo>
                  <a:pt x="883735" y="31984"/>
                </a:lnTo>
                <a:lnTo>
                  <a:pt x="893563" y="31984"/>
                </a:lnTo>
                <a:lnTo>
                  <a:pt x="893563" y="23988"/>
                </a:lnTo>
                <a:close/>
              </a:path>
              <a:path w="3249295" h="312420">
                <a:moveTo>
                  <a:pt x="907603" y="23988"/>
                </a:moveTo>
                <a:lnTo>
                  <a:pt x="902789" y="23988"/>
                </a:lnTo>
                <a:lnTo>
                  <a:pt x="902789" y="27986"/>
                </a:lnTo>
                <a:lnTo>
                  <a:pt x="898377" y="31984"/>
                </a:lnTo>
                <a:lnTo>
                  <a:pt x="907603" y="31984"/>
                </a:lnTo>
                <a:lnTo>
                  <a:pt x="907603" y="23988"/>
                </a:lnTo>
                <a:close/>
              </a:path>
              <a:path w="3249295" h="312420">
                <a:moveTo>
                  <a:pt x="1124826" y="23988"/>
                </a:moveTo>
                <a:lnTo>
                  <a:pt x="907603" y="23988"/>
                </a:lnTo>
                <a:lnTo>
                  <a:pt x="907603" y="31984"/>
                </a:lnTo>
                <a:lnTo>
                  <a:pt x="1120012" y="31984"/>
                </a:lnTo>
                <a:lnTo>
                  <a:pt x="1124826" y="27986"/>
                </a:lnTo>
                <a:lnTo>
                  <a:pt x="1124826" y="23988"/>
                </a:lnTo>
                <a:close/>
              </a:path>
              <a:path w="3249295" h="312420">
                <a:moveTo>
                  <a:pt x="2674672" y="23988"/>
                </a:moveTo>
                <a:lnTo>
                  <a:pt x="2674672" y="27986"/>
                </a:lnTo>
                <a:lnTo>
                  <a:pt x="2679486" y="31984"/>
                </a:lnTo>
                <a:lnTo>
                  <a:pt x="2684300" y="31984"/>
                </a:lnTo>
                <a:lnTo>
                  <a:pt x="2674672" y="23988"/>
                </a:lnTo>
                <a:close/>
              </a:path>
              <a:path w="3249295" h="312420">
                <a:moveTo>
                  <a:pt x="2684300" y="23988"/>
                </a:moveTo>
                <a:lnTo>
                  <a:pt x="2674672" y="23988"/>
                </a:lnTo>
                <a:lnTo>
                  <a:pt x="2684300" y="31984"/>
                </a:lnTo>
                <a:lnTo>
                  <a:pt x="2684300" y="23988"/>
                </a:lnTo>
                <a:close/>
              </a:path>
              <a:path w="3249295" h="312420">
                <a:moveTo>
                  <a:pt x="2689314" y="23988"/>
                </a:moveTo>
                <a:lnTo>
                  <a:pt x="2684300" y="23988"/>
                </a:lnTo>
                <a:lnTo>
                  <a:pt x="2694128" y="31984"/>
                </a:lnTo>
                <a:lnTo>
                  <a:pt x="2694128" y="27986"/>
                </a:lnTo>
                <a:lnTo>
                  <a:pt x="2689314" y="23988"/>
                </a:lnTo>
                <a:close/>
              </a:path>
              <a:path w="3249295" h="312420">
                <a:moveTo>
                  <a:pt x="2699142" y="23988"/>
                </a:moveTo>
                <a:lnTo>
                  <a:pt x="2689314" y="23988"/>
                </a:lnTo>
                <a:lnTo>
                  <a:pt x="2694128" y="27986"/>
                </a:lnTo>
                <a:lnTo>
                  <a:pt x="2694128" y="31984"/>
                </a:lnTo>
                <a:lnTo>
                  <a:pt x="2699142" y="31984"/>
                </a:lnTo>
                <a:lnTo>
                  <a:pt x="2699142" y="23988"/>
                </a:lnTo>
                <a:close/>
              </a:path>
              <a:path w="3249295" h="312420">
                <a:moveTo>
                  <a:pt x="3239693" y="23988"/>
                </a:moveTo>
                <a:lnTo>
                  <a:pt x="2699142" y="23988"/>
                </a:lnTo>
                <a:lnTo>
                  <a:pt x="2699142" y="31984"/>
                </a:lnTo>
                <a:lnTo>
                  <a:pt x="3244707" y="31984"/>
                </a:lnTo>
                <a:lnTo>
                  <a:pt x="3244707" y="27986"/>
                </a:lnTo>
                <a:lnTo>
                  <a:pt x="3239693" y="23988"/>
                </a:lnTo>
                <a:close/>
              </a:path>
              <a:path w="3249295" h="312420">
                <a:moveTo>
                  <a:pt x="1105772" y="13993"/>
                </a:moveTo>
                <a:lnTo>
                  <a:pt x="888548" y="13993"/>
                </a:lnTo>
                <a:lnTo>
                  <a:pt x="883735" y="17991"/>
                </a:lnTo>
                <a:lnTo>
                  <a:pt x="883735" y="27986"/>
                </a:lnTo>
                <a:lnTo>
                  <a:pt x="888548" y="23988"/>
                </a:lnTo>
                <a:lnTo>
                  <a:pt x="1105772" y="23988"/>
                </a:lnTo>
                <a:lnTo>
                  <a:pt x="1105772" y="13993"/>
                </a:lnTo>
                <a:close/>
              </a:path>
              <a:path w="3249295" h="312420">
                <a:moveTo>
                  <a:pt x="1115600" y="13993"/>
                </a:moveTo>
                <a:lnTo>
                  <a:pt x="1110786" y="13993"/>
                </a:lnTo>
                <a:lnTo>
                  <a:pt x="1105772" y="17991"/>
                </a:lnTo>
                <a:lnTo>
                  <a:pt x="1105772" y="23988"/>
                </a:lnTo>
                <a:lnTo>
                  <a:pt x="1115600" y="13993"/>
                </a:lnTo>
                <a:close/>
              </a:path>
              <a:path w="3249295" h="312420">
                <a:moveTo>
                  <a:pt x="1115600" y="13993"/>
                </a:moveTo>
                <a:lnTo>
                  <a:pt x="1105772" y="23988"/>
                </a:lnTo>
                <a:lnTo>
                  <a:pt x="1115600" y="23988"/>
                </a:lnTo>
                <a:lnTo>
                  <a:pt x="1115600" y="13993"/>
                </a:lnTo>
                <a:close/>
              </a:path>
              <a:path w="3249295" h="312420">
                <a:moveTo>
                  <a:pt x="1124826" y="9995"/>
                </a:moveTo>
                <a:lnTo>
                  <a:pt x="1115600" y="9995"/>
                </a:lnTo>
                <a:lnTo>
                  <a:pt x="1115600" y="23988"/>
                </a:lnTo>
                <a:lnTo>
                  <a:pt x="1124826" y="9995"/>
                </a:lnTo>
                <a:close/>
              </a:path>
              <a:path w="3249295" h="312420">
                <a:moveTo>
                  <a:pt x="1124826" y="9995"/>
                </a:moveTo>
                <a:lnTo>
                  <a:pt x="1115600" y="23988"/>
                </a:lnTo>
                <a:lnTo>
                  <a:pt x="1129841" y="23988"/>
                </a:lnTo>
                <a:lnTo>
                  <a:pt x="1129841" y="17991"/>
                </a:lnTo>
                <a:lnTo>
                  <a:pt x="1120012" y="17991"/>
                </a:lnTo>
                <a:lnTo>
                  <a:pt x="1124826" y="13993"/>
                </a:lnTo>
                <a:lnTo>
                  <a:pt x="1124826" y="9995"/>
                </a:lnTo>
                <a:close/>
              </a:path>
              <a:path w="3249295" h="312420">
                <a:moveTo>
                  <a:pt x="2085983" y="9995"/>
                </a:moveTo>
                <a:lnTo>
                  <a:pt x="1129841" y="9995"/>
                </a:lnTo>
                <a:lnTo>
                  <a:pt x="1129841" y="23988"/>
                </a:lnTo>
                <a:lnTo>
                  <a:pt x="2085983" y="23988"/>
                </a:lnTo>
                <a:lnTo>
                  <a:pt x="2085983" y="9995"/>
                </a:lnTo>
                <a:close/>
              </a:path>
              <a:path w="3249295" h="312420">
                <a:moveTo>
                  <a:pt x="2095210" y="13993"/>
                </a:moveTo>
                <a:lnTo>
                  <a:pt x="2095210" y="23988"/>
                </a:lnTo>
                <a:lnTo>
                  <a:pt x="2105038" y="23988"/>
                </a:lnTo>
                <a:lnTo>
                  <a:pt x="2095210" y="13993"/>
                </a:lnTo>
                <a:close/>
              </a:path>
              <a:path w="3249295" h="312420">
                <a:moveTo>
                  <a:pt x="2109852" y="9995"/>
                </a:moveTo>
                <a:lnTo>
                  <a:pt x="2095210" y="9995"/>
                </a:lnTo>
                <a:lnTo>
                  <a:pt x="2095210" y="13993"/>
                </a:lnTo>
                <a:lnTo>
                  <a:pt x="2105038" y="23988"/>
                </a:lnTo>
                <a:lnTo>
                  <a:pt x="2105038" y="17991"/>
                </a:lnTo>
                <a:lnTo>
                  <a:pt x="2100224" y="13993"/>
                </a:lnTo>
                <a:lnTo>
                  <a:pt x="2109852" y="13993"/>
                </a:lnTo>
                <a:lnTo>
                  <a:pt x="2109852" y="9995"/>
                </a:lnTo>
                <a:close/>
              </a:path>
              <a:path w="3249295" h="312420">
                <a:moveTo>
                  <a:pt x="2109852" y="13993"/>
                </a:moveTo>
                <a:lnTo>
                  <a:pt x="2100224" y="13993"/>
                </a:lnTo>
                <a:lnTo>
                  <a:pt x="2105038" y="17991"/>
                </a:lnTo>
                <a:lnTo>
                  <a:pt x="2105038" y="23988"/>
                </a:lnTo>
                <a:lnTo>
                  <a:pt x="2109852" y="23988"/>
                </a:lnTo>
                <a:lnTo>
                  <a:pt x="2109852" y="13993"/>
                </a:lnTo>
                <a:close/>
              </a:path>
              <a:path w="3249295" h="312420">
                <a:moveTo>
                  <a:pt x="2689314" y="13993"/>
                </a:moveTo>
                <a:lnTo>
                  <a:pt x="2109852" y="13993"/>
                </a:lnTo>
                <a:lnTo>
                  <a:pt x="2109852" y="23988"/>
                </a:lnTo>
                <a:lnTo>
                  <a:pt x="2694128" y="23988"/>
                </a:lnTo>
                <a:lnTo>
                  <a:pt x="2694128" y="17991"/>
                </a:lnTo>
                <a:lnTo>
                  <a:pt x="2689314" y="13993"/>
                </a:lnTo>
                <a:close/>
              </a:path>
              <a:path w="3249295" h="312420">
                <a:moveTo>
                  <a:pt x="2100224" y="0"/>
                </a:moveTo>
                <a:lnTo>
                  <a:pt x="1110786" y="0"/>
                </a:lnTo>
                <a:lnTo>
                  <a:pt x="1105772" y="3998"/>
                </a:lnTo>
                <a:lnTo>
                  <a:pt x="1105772" y="17991"/>
                </a:lnTo>
                <a:lnTo>
                  <a:pt x="1110786" y="13993"/>
                </a:lnTo>
                <a:lnTo>
                  <a:pt x="1115600" y="13993"/>
                </a:lnTo>
                <a:lnTo>
                  <a:pt x="1115600" y="9995"/>
                </a:lnTo>
                <a:lnTo>
                  <a:pt x="2105038" y="9995"/>
                </a:lnTo>
                <a:lnTo>
                  <a:pt x="2105038" y="3998"/>
                </a:lnTo>
                <a:lnTo>
                  <a:pt x="2100224" y="0"/>
                </a:lnTo>
                <a:close/>
              </a:path>
              <a:path w="3249295" h="312420">
                <a:moveTo>
                  <a:pt x="1129841" y="9995"/>
                </a:moveTo>
                <a:lnTo>
                  <a:pt x="1124826" y="9995"/>
                </a:lnTo>
                <a:lnTo>
                  <a:pt x="1124826" y="13993"/>
                </a:lnTo>
                <a:lnTo>
                  <a:pt x="1120012" y="17991"/>
                </a:lnTo>
                <a:lnTo>
                  <a:pt x="1129841" y="17991"/>
                </a:lnTo>
                <a:lnTo>
                  <a:pt x="1129841" y="9995"/>
                </a:lnTo>
                <a:close/>
              </a:path>
              <a:path w="3249295" h="312420">
                <a:moveTo>
                  <a:pt x="2085983" y="9995"/>
                </a:moveTo>
                <a:lnTo>
                  <a:pt x="2085983" y="13993"/>
                </a:lnTo>
                <a:lnTo>
                  <a:pt x="2090797" y="17991"/>
                </a:lnTo>
                <a:lnTo>
                  <a:pt x="2095210" y="17991"/>
                </a:lnTo>
                <a:lnTo>
                  <a:pt x="2085983" y="9995"/>
                </a:lnTo>
                <a:close/>
              </a:path>
              <a:path w="3249295" h="312420">
                <a:moveTo>
                  <a:pt x="2095210" y="9995"/>
                </a:moveTo>
                <a:lnTo>
                  <a:pt x="2085983" y="9995"/>
                </a:lnTo>
                <a:lnTo>
                  <a:pt x="2095210" y="17991"/>
                </a:lnTo>
                <a:lnTo>
                  <a:pt x="2095210" y="9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390776" y="3913261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97421" y="3493365"/>
            <a:ext cx="2971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74642" y="3078267"/>
            <a:ext cx="2203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97421" y="2658471"/>
            <a:ext cx="2971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74642" y="2253268"/>
            <a:ext cx="2203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97421" y="1833272"/>
            <a:ext cx="2971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2</a:t>
            </a:r>
            <a:r>
              <a:rPr sz="110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74642" y="1413876"/>
            <a:ext cx="2203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.3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35591" y="4125418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46317" y="4125418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57644" y="4125418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58542" y="4125418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987964" y="1191632"/>
            <a:ext cx="4084320" cy="3363595"/>
          </a:xfrm>
          <a:custGeom>
            <a:avLst/>
            <a:gdLst/>
            <a:ahLst/>
            <a:cxnLst/>
            <a:rect l="l" t="t" r="r" b="b"/>
            <a:pathLst>
              <a:path w="4084320" h="3363595">
                <a:moveTo>
                  <a:pt x="0" y="3363165"/>
                </a:moveTo>
                <a:lnTo>
                  <a:pt x="4084316" y="3363165"/>
                </a:lnTo>
                <a:lnTo>
                  <a:pt x="4084316" y="0"/>
                </a:lnTo>
                <a:lnTo>
                  <a:pt x="0" y="0"/>
                </a:lnTo>
                <a:lnTo>
                  <a:pt x="0" y="3363165"/>
                </a:lnTo>
                <a:close/>
              </a:path>
            </a:pathLst>
          </a:custGeom>
          <a:ln w="4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31763" y="4076870"/>
            <a:ext cx="92075" cy="261620"/>
          </a:xfrm>
          <a:custGeom>
            <a:avLst/>
            <a:gdLst/>
            <a:ahLst/>
            <a:cxnLst/>
            <a:rect l="l" t="t" r="r" b="b"/>
            <a:pathLst>
              <a:path w="92075" h="261620">
                <a:moveTo>
                  <a:pt x="91734" y="0"/>
                </a:moveTo>
                <a:lnTo>
                  <a:pt x="0" y="261392"/>
                </a:lnTo>
              </a:path>
            </a:pathLst>
          </a:custGeom>
          <a:ln w="12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542417" y="4008653"/>
            <a:ext cx="33147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10" dirty="0">
                <a:latin typeface="Symbol"/>
                <a:cs typeface="Symbol"/>
              </a:rPr>
              <a:t>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*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81488" y="1293167"/>
            <a:ext cx="10350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dirty="0">
                <a:latin typeface="Times New Roman"/>
                <a:cs typeface="Times New Roman"/>
              </a:rPr>
              <a:t>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660017" y="1750781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55604" y="2599769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50589" y="311142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50589" y="3762964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057400" y="761961"/>
            <a:ext cx="210820" cy="377190"/>
          </a:xfrm>
          <a:custGeom>
            <a:avLst/>
            <a:gdLst/>
            <a:ahLst/>
            <a:cxnLst/>
            <a:rect l="l" t="t" r="r" b="b"/>
            <a:pathLst>
              <a:path w="210819" h="377190">
                <a:moveTo>
                  <a:pt x="0" y="376616"/>
                </a:moveTo>
                <a:lnTo>
                  <a:pt x="210487" y="376616"/>
                </a:lnTo>
                <a:lnTo>
                  <a:pt x="210487" y="0"/>
                </a:lnTo>
                <a:lnTo>
                  <a:pt x="0" y="0"/>
                </a:lnTo>
                <a:lnTo>
                  <a:pt x="0" y="376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72909" y="1210642"/>
            <a:ext cx="337820" cy="294640"/>
          </a:xfrm>
          <a:custGeom>
            <a:avLst/>
            <a:gdLst/>
            <a:ahLst/>
            <a:cxnLst/>
            <a:rect l="l" t="t" r="r" b="b"/>
            <a:pathLst>
              <a:path w="337820" h="294640">
                <a:moveTo>
                  <a:pt x="0" y="294556"/>
                </a:moveTo>
                <a:lnTo>
                  <a:pt x="337628" y="294556"/>
                </a:lnTo>
                <a:lnTo>
                  <a:pt x="337628" y="0"/>
                </a:lnTo>
                <a:lnTo>
                  <a:pt x="0" y="0"/>
                </a:lnTo>
                <a:lnTo>
                  <a:pt x="0" y="294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517394" y="4990846"/>
            <a:ext cx="505714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  <a:tabLst>
                <a:tab pos="442595" algn="l"/>
              </a:tabLst>
            </a:pPr>
            <a:r>
              <a:rPr sz="2400" spc="-5" dirty="0">
                <a:solidFill>
                  <a:srgbClr val="FF0000"/>
                </a:solidFill>
                <a:latin typeface="Symbol"/>
                <a:cs typeface="Symbol"/>
              </a:rPr>
              <a:t>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*	vo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 fr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when clus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5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057400" y="762000"/>
            <a:ext cx="1828800" cy="457200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457200"/>
                </a:moveTo>
                <a:lnTo>
                  <a:pt x="1828800" y="457200"/>
                </a:lnTo>
                <a:lnTo>
                  <a:pt x="1828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09" rIns="0" bIns="0" rtlCol="0">
            <a:spAutoFit/>
          </a:bodyPr>
          <a:lstStyle/>
          <a:p>
            <a:pPr marL="1231265">
              <a:lnSpc>
                <a:spcPct val="100000"/>
              </a:lnSpc>
            </a:pP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Low</a:t>
            </a:r>
            <a:r>
              <a:rPr sz="32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floc</a:t>
            </a:r>
            <a:r>
              <a:rPr sz="3200" i="1" spc="-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ulat</a:t>
            </a:r>
            <a:r>
              <a:rPr sz="3200" i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emu</a:t>
            </a:r>
            <a:r>
              <a:rPr sz="3200" i="1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56386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6052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5138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4976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54813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53899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3844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3467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52553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2391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56386" y="3913315"/>
            <a:ext cx="3596004" cy="0"/>
          </a:xfrm>
          <a:custGeom>
            <a:avLst/>
            <a:gdLst/>
            <a:ahLst/>
            <a:cxnLst/>
            <a:rect l="l" t="t" r="r" b="b"/>
            <a:pathLst>
              <a:path w="3596004">
                <a:moveTo>
                  <a:pt x="0" y="0"/>
                </a:moveTo>
                <a:lnTo>
                  <a:pt x="3596003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56386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56386" y="3167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56386" y="27310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56386" y="2421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56386" y="21818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56386" y="1985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56386" y="1820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56386" y="167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56386" y="15495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56386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56386" y="1436070"/>
            <a:ext cx="0" cy="2477770"/>
          </a:xfrm>
          <a:custGeom>
            <a:avLst/>
            <a:gdLst/>
            <a:ahLst/>
            <a:cxnLst/>
            <a:rect l="l" t="t" r="r" b="b"/>
            <a:pathLst>
              <a:path h="2477770">
                <a:moveTo>
                  <a:pt x="0" y="2477245"/>
                </a:moveTo>
                <a:lnTo>
                  <a:pt x="0" y="0"/>
                </a:lnTo>
              </a:path>
            </a:pathLst>
          </a:custGeom>
          <a:ln w="10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56386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56052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5138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54976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54813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53899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53844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53467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52553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2391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56386" y="1436070"/>
            <a:ext cx="3596004" cy="0"/>
          </a:xfrm>
          <a:custGeom>
            <a:avLst/>
            <a:gdLst/>
            <a:ahLst/>
            <a:cxnLst/>
            <a:rect l="l" t="t" r="r" b="b"/>
            <a:pathLst>
              <a:path w="3596004">
                <a:moveTo>
                  <a:pt x="0" y="0"/>
                </a:moveTo>
                <a:lnTo>
                  <a:pt x="3596003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52391" y="391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52391" y="3167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52391" y="27310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52391" y="2421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2391" y="21818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2391" y="1985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52391" y="1820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52391" y="167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52391" y="15495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52391" y="1436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2391" y="1436070"/>
            <a:ext cx="0" cy="2477770"/>
          </a:xfrm>
          <a:custGeom>
            <a:avLst/>
            <a:gdLst/>
            <a:ahLst/>
            <a:cxnLst/>
            <a:rect l="l" t="t" r="r" b="b"/>
            <a:pathLst>
              <a:path h="2477770">
                <a:moveTo>
                  <a:pt x="0" y="2477245"/>
                </a:moveTo>
                <a:lnTo>
                  <a:pt x="0" y="0"/>
                </a:lnTo>
              </a:path>
            </a:pathLst>
          </a:custGeom>
          <a:ln w="10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56386" y="2620735"/>
            <a:ext cx="3173095" cy="1292860"/>
          </a:xfrm>
          <a:custGeom>
            <a:avLst/>
            <a:gdLst/>
            <a:ahLst/>
            <a:cxnLst/>
            <a:rect l="l" t="t" r="r" b="b"/>
            <a:pathLst>
              <a:path w="3173095" h="1292860">
                <a:moveTo>
                  <a:pt x="0" y="1292579"/>
                </a:moveTo>
                <a:lnTo>
                  <a:pt x="823225" y="1009153"/>
                </a:lnTo>
                <a:lnTo>
                  <a:pt x="1630413" y="700653"/>
                </a:lnTo>
                <a:lnTo>
                  <a:pt x="2413236" y="365502"/>
                </a:lnTo>
                <a:lnTo>
                  <a:pt x="3172659" y="0"/>
                </a:lnTo>
              </a:path>
            </a:pathLst>
          </a:custGeom>
          <a:ln w="6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907794" y="5522671"/>
            <a:ext cx="99949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Curve 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Curve 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36975" y="5339791"/>
            <a:ext cx="365252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our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heory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ust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on) no clu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88003" y="3938586"/>
            <a:ext cx="184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0</a:t>
            </a:r>
            <a:r>
              <a:rPr sz="900" spc="-30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88330" y="3938586"/>
            <a:ext cx="184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0</a:t>
            </a:r>
            <a:r>
              <a:rPr sz="900" spc="-30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88580" y="3938586"/>
            <a:ext cx="184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0</a:t>
            </a:r>
            <a:r>
              <a:rPr sz="900" spc="-30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88958" y="3938586"/>
            <a:ext cx="184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0</a:t>
            </a:r>
            <a:r>
              <a:rPr sz="900" spc="-30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88956" y="3938586"/>
            <a:ext cx="184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0</a:t>
            </a:r>
            <a:r>
              <a:rPr sz="900" spc="-30" dirty="0">
                <a:latin typeface="Arial"/>
                <a:cs typeface="Arial"/>
              </a:rPr>
              <a:t>.</a:t>
            </a: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149687" y="3852931"/>
            <a:ext cx="889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02100" y="1380196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264198" y="385947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200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64362" y="38882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41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4487" y="385947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200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64613" y="38882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41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64865" y="385947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200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64991" y="38882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41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65116" y="385947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200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55742" y="3888231"/>
            <a:ext cx="9525" cy="28575"/>
          </a:xfrm>
          <a:custGeom>
            <a:avLst/>
            <a:gdLst/>
            <a:ahLst/>
            <a:cxnLst/>
            <a:rect l="l" t="t" r="r" b="b"/>
            <a:pathLst>
              <a:path w="9525" h="28575">
                <a:moveTo>
                  <a:pt x="0" y="28441"/>
                </a:moveTo>
                <a:lnTo>
                  <a:pt x="9499" y="0"/>
                </a:lnTo>
              </a:path>
            </a:pathLst>
          </a:custGeom>
          <a:ln w="9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55867" y="3859472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200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55993" y="3888231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41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64198" y="3916672"/>
            <a:ext cx="3592195" cy="0"/>
          </a:xfrm>
          <a:custGeom>
            <a:avLst/>
            <a:gdLst/>
            <a:ahLst/>
            <a:cxnLst/>
            <a:rect l="l" t="t" r="r" b="b"/>
            <a:pathLst>
              <a:path w="3592195">
                <a:moveTo>
                  <a:pt x="0" y="0"/>
                </a:moveTo>
                <a:lnTo>
                  <a:pt x="3591794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64198" y="39166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86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64198" y="317489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64198" y="273736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64198" y="242354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64198" y="218576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64198" y="198601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64198" y="182428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64198" y="168170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64198" y="155799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35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64198" y="14439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86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64198" y="1443925"/>
            <a:ext cx="0" cy="2473325"/>
          </a:xfrm>
          <a:custGeom>
            <a:avLst/>
            <a:gdLst/>
            <a:ahLst/>
            <a:cxnLst/>
            <a:rect l="l" t="t" r="r" b="b"/>
            <a:pathLst>
              <a:path h="2473325">
                <a:moveTo>
                  <a:pt x="0" y="2472747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64198" y="1443925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7656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9572" y="145336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78" y="0"/>
                </a:lnTo>
              </a:path>
            </a:pathLst>
          </a:custGeom>
          <a:ln w="18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64487" y="1443925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7656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59823" y="145336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78" y="0"/>
                </a:lnTo>
              </a:path>
            </a:pathLst>
          </a:custGeom>
          <a:ln w="18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4865" y="1443925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7656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60201" y="145336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578" y="0"/>
                </a:lnTo>
              </a:path>
            </a:pathLst>
          </a:custGeom>
          <a:ln w="18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65116" y="1443925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7656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55742" y="1443925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0"/>
                </a:moveTo>
                <a:lnTo>
                  <a:pt x="9499" y="18885"/>
                </a:lnTo>
              </a:path>
            </a:pathLst>
          </a:custGeom>
          <a:ln w="9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55867" y="1443925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7656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51203" y="1453367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578" y="0"/>
                </a:lnTo>
              </a:path>
            </a:pathLst>
          </a:custGeom>
          <a:ln w="18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64198" y="1443925"/>
            <a:ext cx="3592195" cy="0"/>
          </a:xfrm>
          <a:custGeom>
            <a:avLst/>
            <a:gdLst/>
            <a:ahLst/>
            <a:cxnLst/>
            <a:rect l="l" t="t" r="r" b="b"/>
            <a:pathLst>
              <a:path w="3592195">
                <a:moveTo>
                  <a:pt x="0" y="0"/>
                </a:moveTo>
                <a:lnTo>
                  <a:pt x="3591794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08114" y="391667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878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6867" y="317489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6867" y="273736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6867" y="242354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6867" y="218576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6867" y="198601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6867" y="182428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6867" y="168170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6867" y="15579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125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08114" y="144392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878" y="0"/>
                </a:moveTo>
                <a:lnTo>
                  <a:pt x="0" y="0"/>
                </a:lnTo>
              </a:path>
            </a:pathLst>
          </a:custGeom>
          <a:ln w="9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55993" y="1443925"/>
            <a:ext cx="0" cy="2473325"/>
          </a:xfrm>
          <a:custGeom>
            <a:avLst/>
            <a:gdLst/>
            <a:ahLst/>
            <a:cxnLst/>
            <a:rect l="l" t="t" r="r" b="b"/>
            <a:pathLst>
              <a:path h="2473325">
                <a:moveTo>
                  <a:pt x="0" y="2472747"/>
                </a:moveTo>
                <a:lnTo>
                  <a:pt x="0" y="0"/>
                </a:lnTo>
              </a:path>
            </a:pathLst>
          </a:custGeom>
          <a:ln w="9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64198" y="2223792"/>
            <a:ext cx="3173095" cy="1692910"/>
          </a:xfrm>
          <a:custGeom>
            <a:avLst/>
            <a:gdLst/>
            <a:ahLst/>
            <a:cxnLst/>
            <a:rect l="l" t="t" r="r" b="b"/>
            <a:pathLst>
              <a:path w="3173095" h="1692910">
                <a:moveTo>
                  <a:pt x="0" y="1692880"/>
                </a:moveTo>
                <a:lnTo>
                  <a:pt x="18847" y="1683298"/>
                </a:lnTo>
                <a:lnTo>
                  <a:pt x="38011" y="1673716"/>
                </a:lnTo>
                <a:lnTo>
                  <a:pt x="57162" y="1673716"/>
                </a:lnTo>
                <a:lnTo>
                  <a:pt x="76022" y="1664438"/>
                </a:lnTo>
                <a:lnTo>
                  <a:pt x="95173" y="1654857"/>
                </a:lnTo>
                <a:lnTo>
                  <a:pt x="114337" y="1645262"/>
                </a:lnTo>
                <a:lnTo>
                  <a:pt x="133185" y="1645262"/>
                </a:lnTo>
                <a:lnTo>
                  <a:pt x="152336" y="1635680"/>
                </a:lnTo>
                <a:lnTo>
                  <a:pt x="171500" y="1626402"/>
                </a:lnTo>
                <a:lnTo>
                  <a:pt x="190347" y="1616820"/>
                </a:lnTo>
                <a:lnTo>
                  <a:pt x="209499" y="1616820"/>
                </a:lnTo>
                <a:lnTo>
                  <a:pt x="228663" y="1607238"/>
                </a:lnTo>
                <a:lnTo>
                  <a:pt x="247510" y="1597643"/>
                </a:lnTo>
                <a:lnTo>
                  <a:pt x="266674" y="1588378"/>
                </a:lnTo>
                <a:lnTo>
                  <a:pt x="285825" y="1578784"/>
                </a:lnTo>
                <a:lnTo>
                  <a:pt x="304672" y="1578784"/>
                </a:lnTo>
                <a:lnTo>
                  <a:pt x="323836" y="1569202"/>
                </a:lnTo>
                <a:lnTo>
                  <a:pt x="342988" y="1559620"/>
                </a:lnTo>
                <a:lnTo>
                  <a:pt x="361835" y="1550342"/>
                </a:lnTo>
                <a:lnTo>
                  <a:pt x="380999" y="1550342"/>
                </a:lnTo>
                <a:lnTo>
                  <a:pt x="400163" y="1540760"/>
                </a:lnTo>
                <a:lnTo>
                  <a:pt x="419010" y="1531165"/>
                </a:lnTo>
                <a:lnTo>
                  <a:pt x="438162" y="1521583"/>
                </a:lnTo>
                <a:lnTo>
                  <a:pt x="457288" y="1512001"/>
                </a:lnTo>
                <a:lnTo>
                  <a:pt x="476160" y="1512001"/>
                </a:lnTo>
                <a:lnTo>
                  <a:pt x="495286" y="1502723"/>
                </a:lnTo>
                <a:lnTo>
                  <a:pt x="514539" y="1493129"/>
                </a:lnTo>
                <a:lnTo>
                  <a:pt x="533285" y="1483547"/>
                </a:lnTo>
                <a:lnTo>
                  <a:pt x="552537" y="1473965"/>
                </a:lnTo>
                <a:lnTo>
                  <a:pt x="590536" y="1464687"/>
                </a:lnTo>
                <a:lnTo>
                  <a:pt x="628788" y="1445510"/>
                </a:lnTo>
                <a:lnTo>
                  <a:pt x="647661" y="1435928"/>
                </a:lnTo>
                <a:lnTo>
                  <a:pt x="666787" y="1426651"/>
                </a:lnTo>
                <a:lnTo>
                  <a:pt x="686039" y="1426651"/>
                </a:lnTo>
                <a:lnTo>
                  <a:pt x="704785" y="1417069"/>
                </a:lnTo>
                <a:lnTo>
                  <a:pt x="724038" y="1407487"/>
                </a:lnTo>
                <a:lnTo>
                  <a:pt x="743164" y="1397892"/>
                </a:lnTo>
                <a:lnTo>
                  <a:pt x="762037" y="1388627"/>
                </a:lnTo>
                <a:lnTo>
                  <a:pt x="781163" y="1379032"/>
                </a:lnTo>
                <a:lnTo>
                  <a:pt x="800288" y="1379032"/>
                </a:lnTo>
                <a:lnTo>
                  <a:pt x="819161" y="1369450"/>
                </a:lnTo>
                <a:lnTo>
                  <a:pt x="819161" y="1359868"/>
                </a:lnTo>
                <a:lnTo>
                  <a:pt x="838287" y="1359868"/>
                </a:lnTo>
                <a:lnTo>
                  <a:pt x="857413" y="1350590"/>
                </a:lnTo>
                <a:lnTo>
                  <a:pt x="876286" y="1341008"/>
                </a:lnTo>
                <a:lnTo>
                  <a:pt x="895538" y="1331414"/>
                </a:lnTo>
                <a:lnTo>
                  <a:pt x="914664" y="1321832"/>
                </a:lnTo>
                <a:lnTo>
                  <a:pt x="933537" y="1312554"/>
                </a:lnTo>
                <a:lnTo>
                  <a:pt x="952663" y="1302972"/>
                </a:lnTo>
                <a:lnTo>
                  <a:pt x="971789" y="1293390"/>
                </a:lnTo>
                <a:lnTo>
                  <a:pt x="990662" y="1283795"/>
                </a:lnTo>
                <a:lnTo>
                  <a:pt x="1009788" y="1274518"/>
                </a:lnTo>
                <a:lnTo>
                  <a:pt x="1028914" y="1264936"/>
                </a:lnTo>
                <a:lnTo>
                  <a:pt x="1047786" y="1255354"/>
                </a:lnTo>
                <a:lnTo>
                  <a:pt x="1067039" y="1255354"/>
                </a:lnTo>
                <a:lnTo>
                  <a:pt x="1086165" y="1245759"/>
                </a:lnTo>
                <a:lnTo>
                  <a:pt x="1105037" y="1236177"/>
                </a:lnTo>
                <a:lnTo>
                  <a:pt x="1124163" y="1226899"/>
                </a:lnTo>
                <a:lnTo>
                  <a:pt x="1143289" y="1217317"/>
                </a:lnTo>
                <a:lnTo>
                  <a:pt x="1162162" y="1207735"/>
                </a:lnTo>
                <a:lnTo>
                  <a:pt x="1181288" y="1198141"/>
                </a:lnTo>
                <a:lnTo>
                  <a:pt x="1200414" y="1188875"/>
                </a:lnTo>
                <a:lnTo>
                  <a:pt x="1219287" y="1179281"/>
                </a:lnTo>
                <a:lnTo>
                  <a:pt x="1238413" y="1169699"/>
                </a:lnTo>
                <a:lnTo>
                  <a:pt x="1257665" y="1160117"/>
                </a:lnTo>
                <a:lnTo>
                  <a:pt x="1276538" y="1150839"/>
                </a:lnTo>
                <a:lnTo>
                  <a:pt x="1295664" y="1141257"/>
                </a:lnTo>
                <a:lnTo>
                  <a:pt x="1314790" y="1131662"/>
                </a:lnTo>
                <a:lnTo>
                  <a:pt x="1333663" y="1122080"/>
                </a:lnTo>
                <a:lnTo>
                  <a:pt x="1352788" y="1112803"/>
                </a:lnTo>
                <a:lnTo>
                  <a:pt x="1371914" y="1103221"/>
                </a:lnTo>
                <a:lnTo>
                  <a:pt x="1390787" y="1093639"/>
                </a:lnTo>
                <a:lnTo>
                  <a:pt x="1409913" y="1084044"/>
                </a:lnTo>
                <a:lnTo>
                  <a:pt x="1429166" y="1074766"/>
                </a:lnTo>
                <a:lnTo>
                  <a:pt x="1447912" y="1065184"/>
                </a:lnTo>
                <a:lnTo>
                  <a:pt x="1467164" y="1046020"/>
                </a:lnTo>
                <a:lnTo>
                  <a:pt x="1486290" y="1036742"/>
                </a:lnTo>
                <a:lnTo>
                  <a:pt x="1505163" y="1027148"/>
                </a:lnTo>
                <a:lnTo>
                  <a:pt x="1524289" y="1017515"/>
                </a:lnTo>
                <a:lnTo>
                  <a:pt x="1543415" y="1008009"/>
                </a:lnTo>
                <a:lnTo>
                  <a:pt x="1562288" y="998757"/>
                </a:lnTo>
                <a:lnTo>
                  <a:pt x="1581414" y="989124"/>
                </a:lnTo>
                <a:lnTo>
                  <a:pt x="1600666" y="979491"/>
                </a:lnTo>
                <a:lnTo>
                  <a:pt x="1619412" y="969985"/>
                </a:lnTo>
                <a:lnTo>
                  <a:pt x="1629038" y="969985"/>
                </a:lnTo>
                <a:lnTo>
                  <a:pt x="1648164" y="960353"/>
                </a:lnTo>
                <a:lnTo>
                  <a:pt x="1667037" y="941468"/>
                </a:lnTo>
                <a:lnTo>
                  <a:pt x="1686163" y="931962"/>
                </a:lnTo>
                <a:lnTo>
                  <a:pt x="1705416" y="922329"/>
                </a:lnTo>
                <a:lnTo>
                  <a:pt x="1724162" y="913077"/>
                </a:lnTo>
                <a:lnTo>
                  <a:pt x="1743414" y="903444"/>
                </a:lnTo>
                <a:lnTo>
                  <a:pt x="1762540" y="893938"/>
                </a:lnTo>
                <a:lnTo>
                  <a:pt x="1781413" y="884305"/>
                </a:lnTo>
                <a:lnTo>
                  <a:pt x="1800539" y="875053"/>
                </a:lnTo>
                <a:lnTo>
                  <a:pt x="1819665" y="865420"/>
                </a:lnTo>
                <a:lnTo>
                  <a:pt x="1838538" y="855787"/>
                </a:lnTo>
                <a:lnTo>
                  <a:pt x="1857664" y="846281"/>
                </a:lnTo>
                <a:lnTo>
                  <a:pt x="1876916" y="827396"/>
                </a:lnTo>
                <a:lnTo>
                  <a:pt x="1895662" y="817764"/>
                </a:lnTo>
                <a:lnTo>
                  <a:pt x="1914915" y="808258"/>
                </a:lnTo>
                <a:lnTo>
                  <a:pt x="1934041" y="799005"/>
                </a:lnTo>
                <a:lnTo>
                  <a:pt x="1952913" y="789373"/>
                </a:lnTo>
                <a:lnTo>
                  <a:pt x="1972039" y="779740"/>
                </a:lnTo>
                <a:lnTo>
                  <a:pt x="1991165" y="770234"/>
                </a:lnTo>
                <a:lnTo>
                  <a:pt x="2010038" y="751349"/>
                </a:lnTo>
                <a:lnTo>
                  <a:pt x="2029164" y="741716"/>
                </a:lnTo>
                <a:lnTo>
                  <a:pt x="2048417" y="732210"/>
                </a:lnTo>
                <a:lnTo>
                  <a:pt x="2067163" y="722831"/>
                </a:lnTo>
                <a:lnTo>
                  <a:pt x="2086415" y="713325"/>
                </a:lnTo>
                <a:lnTo>
                  <a:pt x="2105541" y="703692"/>
                </a:lnTo>
                <a:lnTo>
                  <a:pt x="2124414" y="684807"/>
                </a:lnTo>
                <a:lnTo>
                  <a:pt x="2143540" y="675301"/>
                </a:lnTo>
                <a:lnTo>
                  <a:pt x="2162666" y="665669"/>
                </a:lnTo>
                <a:lnTo>
                  <a:pt x="2181538" y="656036"/>
                </a:lnTo>
                <a:lnTo>
                  <a:pt x="2200664" y="646530"/>
                </a:lnTo>
                <a:lnTo>
                  <a:pt x="2219917" y="637278"/>
                </a:lnTo>
                <a:lnTo>
                  <a:pt x="2238663" y="618012"/>
                </a:lnTo>
                <a:lnTo>
                  <a:pt x="2257916" y="608506"/>
                </a:lnTo>
                <a:lnTo>
                  <a:pt x="2277042" y="599254"/>
                </a:lnTo>
                <a:lnTo>
                  <a:pt x="2295914" y="589621"/>
                </a:lnTo>
                <a:lnTo>
                  <a:pt x="2315040" y="570483"/>
                </a:lnTo>
                <a:lnTo>
                  <a:pt x="2334166" y="561230"/>
                </a:lnTo>
                <a:lnTo>
                  <a:pt x="2353039" y="551597"/>
                </a:lnTo>
                <a:lnTo>
                  <a:pt x="2372165" y="541965"/>
                </a:lnTo>
                <a:lnTo>
                  <a:pt x="2391291" y="523080"/>
                </a:lnTo>
                <a:lnTo>
                  <a:pt x="2410163" y="513574"/>
                </a:lnTo>
                <a:lnTo>
                  <a:pt x="2429416" y="503941"/>
                </a:lnTo>
                <a:lnTo>
                  <a:pt x="2448542" y="485056"/>
                </a:lnTo>
                <a:lnTo>
                  <a:pt x="2467415" y="475550"/>
                </a:lnTo>
                <a:lnTo>
                  <a:pt x="2486541" y="465917"/>
                </a:lnTo>
                <a:lnTo>
                  <a:pt x="2505667" y="456285"/>
                </a:lnTo>
                <a:lnTo>
                  <a:pt x="2524539" y="437526"/>
                </a:lnTo>
                <a:lnTo>
                  <a:pt x="2543665" y="427893"/>
                </a:lnTo>
                <a:lnTo>
                  <a:pt x="2562791" y="418261"/>
                </a:lnTo>
                <a:lnTo>
                  <a:pt x="2581664" y="399502"/>
                </a:lnTo>
                <a:lnTo>
                  <a:pt x="2600790" y="389870"/>
                </a:lnTo>
                <a:lnTo>
                  <a:pt x="2620043" y="380237"/>
                </a:lnTo>
                <a:lnTo>
                  <a:pt x="2638915" y="361479"/>
                </a:lnTo>
                <a:lnTo>
                  <a:pt x="2658041" y="351846"/>
                </a:lnTo>
                <a:lnTo>
                  <a:pt x="2677167" y="342213"/>
                </a:lnTo>
                <a:lnTo>
                  <a:pt x="2696040" y="323328"/>
                </a:lnTo>
                <a:lnTo>
                  <a:pt x="2715166" y="313822"/>
                </a:lnTo>
                <a:lnTo>
                  <a:pt x="2734292" y="304190"/>
                </a:lnTo>
                <a:lnTo>
                  <a:pt x="2753164" y="285304"/>
                </a:lnTo>
                <a:lnTo>
                  <a:pt x="2772290" y="275798"/>
                </a:lnTo>
                <a:lnTo>
                  <a:pt x="2791543" y="256533"/>
                </a:lnTo>
                <a:lnTo>
                  <a:pt x="2810416" y="247281"/>
                </a:lnTo>
                <a:lnTo>
                  <a:pt x="2829542" y="237775"/>
                </a:lnTo>
                <a:lnTo>
                  <a:pt x="2848668" y="218509"/>
                </a:lnTo>
                <a:lnTo>
                  <a:pt x="2867540" y="209257"/>
                </a:lnTo>
                <a:lnTo>
                  <a:pt x="2886666" y="199751"/>
                </a:lnTo>
                <a:lnTo>
                  <a:pt x="2905792" y="180486"/>
                </a:lnTo>
                <a:lnTo>
                  <a:pt x="2924665" y="171233"/>
                </a:lnTo>
                <a:lnTo>
                  <a:pt x="2943791" y="161727"/>
                </a:lnTo>
                <a:lnTo>
                  <a:pt x="2963043" y="142462"/>
                </a:lnTo>
                <a:lnTo>
                  <a:pt x="2981789" y="133209"/>
                </a:lnTo>
                <a:lnTo>
                  <a:pt x="3001042" y="114071"/>
                </a:lnTo>
                <a:lnTo>
                  <a:pt x="3020168" y="104438"/>
                </a:lnTo>
                <a:lnTo>
                  <a:pt x="3039041" y="94932"/>
                </a:lnTo>
                <a:lnTo>
                  <a:pt x="3058167" y="76047"/>
                </a:lnTo>
                <a:lnTo>
                  <a:pt x="3077293" y="66414"/>
                </a:lnTo>
                <a:lnTo>
                  <a:pt x="3096165" y="47529"/>
                </a:lnTo>
                <a:lnTo>
                  <a:pt x="3115291" y="38023"/>
                </a:lnTo>
                <a:lnTo>
                  <a:pt x="3134544" y="28391"/>
                </a:lnTo>
                <a:lnTo>
                  <a:pt x="3153290" y="9505"/>
                </a:lnTo>
                <a:lnTo>
                  <a:pt x="3172543" y="0"/>
                </a:lnTo>
              </a:path>
            </a:pathLst>
          </a:custGeom>
          <a:ln w="9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29125" y="3881894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5" h="57150">
                <a:moveTo>
                  <a:pt x="28739" y="0"/>
                </a:moveTo>
                <a:lnTo>
                  <a:pt x="16169" y="1749"/>
                </a:lnTo>
                <a:lnTo>
                  <a:pt x="7188" y="7034"/>
                </a:lnTo>
                <a:lnTo>
                  <a:pt x="1797" y="15912"/>
                </a:lnTo>
                <a:lnTo>
                  <a:pt x="0" y="28441"/>
                </a:lnTo>
                <a:lnTo>
                  <a:pt x="1797" y="40849"/>
                </a:lnTo>
                <a:lnTo>
                  <a:pt x="7188" y="49746"/>
                </a:lnTo>
                <a:lnTo>
                  <a:pt x="16169" y="55104"/>
                </a:lnTo>
                <a:lnTo>
                  <a:pt x="28739" y="56896"/>
                </a:lnTo>
                <a:lnTo>
                  <a:pt x="41133" y="55104"/>
                </a:lnTo>
                <a:lnTo>
                  <a:pt x="50025" y="49746"/>
                </a:lnTo>
                <a:lnTo>
                  <a:pt x="55382" y="40849"/>
                </a:lnTo>
                <a:lnTo>
                  <a:pt x="57175" y="28441"/>
                </a:lnTo>
                <a:lnTo>
                  <a:pt x="55382" y="15912"/>
                </a:lnTo>
                <a:lnTo>
                  <a:pt x="50025" y="7034"/>
                </a:lnTo>
                <a:lnTo>
                  <a:pt x="41133" y="1749"/>
                </a:lnTo>
                <a:lnTo>
                  <a:pt x="28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29125" y="3881894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5" h="57150">
                <a:moveTo>
                  <a:pt x="0" y="28441"/>
                </a:moveTo>
                <a:lnTo>
                  <a:pt x="1797" y="40849"/>
                </a:lnTo>
                <a:lnTo>
                  <a:pt x="7188" y="49746"/>
                </a:lnTo>
                <a:lnTo>
                  <a:pt x="16169" y="55104"/>
                </a:lnTo>
                <a:lnTo>
                  <a:pt x="28739" y="56896"/>
                </a:lnTo>
                <a:lnTo>
                  <a:pt x="41133" y="55104"/>
                </a:lnTo>
                <a:lnTo>
                  <a:pt x="50025" y="49746"/>
                </a:lnTo>
                <a:lnTo>
                  <a:pt x="55382" y="40849"/>
                </a:lnTo>
                <a:lnTo>
                  <a:pt x="57175" y="28441"/>
                </a:lnTo>
                <a:lnTo>
                  <a:pt x="55382" y="15912"/>
                </a:lnTo>
                <a:lnTo>
                  <a:pt x="50025" y="7034"/>
                </a:lnTo>
                <a:lnTo>
                  <a:pt x="41133" y="1749"/>
                </a:lnTo>
                <a:lnTo>
                  <a:pt x="28739" y="0"/>
                </a:lnTo>
                <a:lnTo>
                  <a:pt x="16169" y="1749"/>
                </a:lnTo>
                <a:lnTo>
                  <a:pt x="7188" y="7034"/>
                </a:lnTo>
                <a:lnTo>
                  <a:pt x="1797" y="15912"/>
                </a:lnTo>
                <a:lnTo>
                  <a:pt x="0" y="28441"/>
                </a:lnTo>
                <a:close/>
              </a:path>
            </a:pathLst>
          </a:custGeom>
          <a:ln w="95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48654" y="355845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72" y="0"/>
                </a:moveTo>
                <a:lnTo>
                  <a:pt x="15977" y="1793"/>
                </a:lnTo>
                <a:lnTo>
                  <a:pt x="7108" y="7154"/>
                </a:lnTo>
                <a:lnTo>
                  <a:pt x="1779" y="16051"/>
                </a:lnTo>
                <a:lnTo>
                  <a:pt x="0" y="28454"/>
                </a:lnTo>
                <a:lnTo>
                  <a:pt x="1779" y="40983"/>
                </a:lnTo>
                <a:lnTo>
                  <a:pt x="7108" y="49861"/>
                </a:lnTo>
                <a:lnTo>
                  <a:pt x="15977" y="55147"/>
                </a:lnTo>
                <a:lnTo>
                  <a:pt x="28372" y="56896"/>
                </a:lnTo>
                <a:lnTo>
                  <a:pt x="40933" y="55147"/>
                </a:lnTo>
                <a:lnTo>
                  <a:pt x="49920" y="49861"/>
                </a:lnTo>
                <a:lnTo>
                  <a:pt x="55321" y="40983"/>
                </a:lnTo>
                <a:lnTo>
                  <a:pt x="57124" y="28454"/>
                </a:lnTo>
                <a:lnTo>
                  <a:pt x="55321" y="16051"/>
                </a:lnTo>
                <a:lnTo>
                  <a:pt x="49920" y="7154"/>
                </a:lnTo>
                <a:lnTo>
                  <a:pt x="40933" y="1793"/>
                </a:lnTo>
                <a:lnTo>
                  <a:pt x="283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48654" y="355845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28454"/>
                </a:moveTo>
                <a:lnTo>
                  <a:pt x="1779" y="40983"/>
                </a:lnTo>
                <a:lnTo>
                  <a:pt x="7108" y="49861"/>
                </a:lnTo>
                <a:lnTo>
                  <a:pt x="15977" y="55147"/>
                </a:lnTo>
                <a:lnTo>
                  <a:pt x="28372" y="56896"/>
                </a:lnTo>
                <a:lnTo>
                  <a:pt x="40933" y="55147"/>
                </a:lnTo>
                <a:lnTo>
                  <a:pt x="49920" y="49861"/>
                </a:lnTo>
                <a:lnTo>
                  <a:pt x="55321" y="40983"/>
                </a:lnTo>
                <a:lnTo>
                  <a:pt x="57124" y="28454"/>
                </a:lnTo>
                <a:lnTo>
                  <a:pt x="55321" y="16051"/>
                </a:lnTo>
                <a:lnTo>
                  <a:pt x="49920" y="7154"/>
                </a:lnTo>
                <a:lnTo>
                  <a:pt x="40933" y="1793"/>
                </a:lnTo>
                <a:lnTo>
                  <a:pt x="28372" y="0"/>
                </a:lnTo>
                <a:lnTo>
                  <a:pt x="15977" y="1793"/>
                </a:lnTo>
                <a:lnTo>
                  <a:pt x="7108" y="7154"/>
                </a:lnTo>
                <a:lnTo>
                  <a:pt x="1779" y="16051"/>
                </a:lnTo>
                <a:lnTo>
                  <a:pt x="0" y="28454"/>
                </a:lnTo>
                <a:close/>
              </a:path>
            </a:pathLst>
          </a:custGeom>
          <a:ln w="95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58532" y="3149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72" y="0"/>
                </a:moveTo>
                <a:lnTo>
                  <a:pt x="15870" y="1780"/>
                </a:lnTo>
                <a:lnTo>
                  <a:pt x="7013" y="7113"/>
                </a:lnTo>
                <a:lnTo>
                  <a:pt x="1743" y="15987"/>
                </a:lnTo>
                <a:lnTo>
                  <a:pt x="0" y="28391"/>
                </a:lnTo>
                <a:lnTo>
                  <a:pt x="1743" y="40960"/>
                </a:lnTo>
                <a:lnTo>
                  <a:pt x="7013" y="49953"/>
                </a:lnTo>
                <a:lnTo>
                  <a:pt x="15870" y="55358"/>
                </a:lnTo>
                <a:lnTo>
                  <a:pt x="28372" y="57162"/>
                </a:lnTo>
                <a:lnTo>
                  <a:pt x="40933" y="55358"/>
                </a:lnTo>
                <a:lnTo>
                  <a:pt x="49920" y="49953"/>
                </a:lnTo>
                <a:lnTo>
                  <a:pt x="55321" y="40960"/>
                </a:lnTo>
                <a:lnTo>
                  <a:pt x="57124" y="28391"/>
                </a:lnTo>
                <a:lnTo>
                  <a:pt x="55321" y="15987"/>
                </a:lnTo>
                <a:lnTo>
                  <a:pt x="49920" y="7113"/>
                </a:lnTo>
                <a:lnTo>
                  <a:pt x="40933" y="1780"/>
                </a:lnTo>
                <a:lnTo>
                  <a:pt x="283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58532" y="3149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28391"/>
                </a:moveTo>
                <a:lnTo>
                  <a:pt x="1743" y="40960"/>
                </a:lnTo>
                <a:lnTo>
                  <a:pt x="7013" y="49953"/>
                </a:lnTo>
                <a:lnTo>
                  <a:pt x="15870" y="55358"/>
                </a:lnTo>
                <a:lnTo>
                  <a:pt x="28372" y="57162"/>
                </a:lnTo>
                <a:lnTo>
                  <a:pt x="40933" y="55358"/>
                </a:lnTo>
                <a:lnTo>
                  <a:pt x="49920" y="49953"/>
                </a:lnTo>
                <a:lnTo>
                  <a:pt x="55321" y="40960"/>
                </a:lnTo>
                <a:lnTo>
                  <a:pt x="57124" y="28391"/>
                </a:lnTo>
                <a:lnTo>
                  <a:pt x="55321" y="15987"/>
                </a:lnTo>
                <a:lnTo>
                  <a:pt x="49920" y="7113"/>
                </a:lnTo>
                <a:lnTo>
                  <a:pt x="40933" y="1780"/>
                </a:lnTo>
                <a:lnTo>
                  <a:pt x="28372" y="0"/>
                </a:lnTo>
                <a:lnTo>
                  <a:pt x="15870" y="1780"/>
                </a:lnTo>
                <a:lnTo>
                  <a:pt x="7013" y="7113"/>
                </a:lnTo>
                <a:lnTo>
                  <a:pt x="1743" y="15987"/>
                </a:lnTo>
                <a:lnTo>
                  <a:pt x="0" y="28391"/>
                </a:lnTo>
                <a:close/>
              </a:path>
            </a:pathLst>
          </a:custGeom>
          <a:ln w="95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39657" y="27025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72" y="0"/>
                </a:moveTo>
                <a:lnTo>
                  <a:pt x="15977" y="1764"/>
                </a:lnTo>
                <a:lnTo>
                  <a:pt x="7108" y="7081"/>
                </a:lnTo>
                <a:lnTo>
                  <a:pt x="1779" y="15987"/>
                </a:lnTo>
                <a:lnTo>
                  <a:pt x="0" y="28517"/>
                </a:lnTo>
                <a:lnTo>
                  <a:pt x="1779" y="40921"/>
                </a:lnTo>
                <a:lnTo>
                  <a:pt x="7108" y="49795"/>
                </a:lnTo>
                <a:lnTo>
                  <a:pt x="15977" y="55128"/>
                </a:lnTo>
                <a:lnTo>
                  <a:pt x="28372" y="56908"/>
                </a:lnTo>
                <a:lnTo>
                  <a:pt x="40987" y="55128"/>
                </a:lnTo>
                <a:lnTo>
                  <a:pt x="49968" y="49795"/>
                </a:lnTo>
                <a:lnTo>
                  <a:pt x="55339" y="40921"/>
                </a:lnTo>
                <a:lnTo>
                  <a:pt x="57124" y="28517"/>
                </a:lnTo>
                <a:lnTo>
                  <a:pt x="55339" y="15987"/>
                </a:lnTo>
                <a:lnTo>
                  <a:pt x="49968" y="7081"/>
                </a:lnTo>
                <a:lnTo>
                  <a:pt x="40987" y="1764"/>
                </a:lnTo>
                <a:lnTo>
                  <a:pt x="283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39657" y="27025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28517"/>
                </a:moveTo>
                <a:lnTo>
                  <a:pt x="1779" y="40921"/>
                </a:lnTo>
                <a:lnTo>
                  <a:pt x="7108" y="49795"/>
                </a:lnTo>
                <a:lnTo>
                  <a:pt x="15977" y="55128"/>
                </a:lnTo>
                <a:lnTo>
                  <a:pt x="28372" y="56908"/>
                </a:lnTo>
                <a:lnTo>
                  <a:pt x="40987" y="55128"/>
                </a:lnTo>
                <a:lnTo>
                  <a:pt x="49968" y="49795"/>
                </a:lnTo>
                <a:lnTo>
                  <a:pt x="55339" y="40921"/>
                </a:lnTo>
                <a:lnTo>
                  <a:pt x="57124" y="28517"/>
                </a:lnTo>
                <a:lnTo>
                  <a:pt x="55339" y="15987"/>
                </a:lnTo>
                <a:lnTo>
                  <a:pt x="49968" y="7081"/>
                </a:lnTo>
                <a:lnTo>
                  <a:pt x="40987" y="1764"/>
                </a:lnTo>
                <a:lnTo>
                  <a:pt x="28372" y="0"/>
                </a:lnTo>
                <a:lnTo>
                  <a:pt x="15977" y="1764"/>
                </a:lnTo>
                <a:lnTo>
                  <a:pt x="7108" y="7081"/>
                </a:lnTo>
                <a:lnTo>
                  <a:pt x="1779" y="15987"/>
                </a:lnTo>
                <a:lnTo>
                  <a:pt x="0" y="28517"/>
                </a:lnTo>
                <a:close/>
              </a:path>
            </a:pathLst>
          </a:custGeom>
          <a:ln w="95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01656" y="21889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752" y="0"/>
                </a:moveTo>
                <a:lnTo>
                  <a:pt x="16137" y="1746"/>
                </a:lnTo>
                <a:lnTo>
                  <a:pt x="7156" y="7034"/>
                </a:lnTo>
                <a:lnTo>
                  <a:pt x="1785" y="15934"/>
                </a:lnTo>
                <a:lnTo>
                  <a:pt x="0" y="28517"/>
                </a:lnTo>
                <a:lnTo>
                  <a:pt x="1785" y="40867"/>
                </a:lnTo>
                <a:lnTo>
                  <a:pt x="7156" y="49747"/>
                </a:lnTo>
                <a:lnTo>
                  <a:pt x="16137" y="55110"/>
                </a:lnTo>
                <a:lnTo>
                  <a:pt x="28752" y="56908"/>
                </a:lnTo>
                <a:lnTo>
                  <a:pt x="41254" y="55110"/>
                </a:lnTo>
                <a:lnTo>
                  <a:pt x="50110" y="49747"/>
                </a:lnTo>
                <a:lnTo>
                  <a:pt x="55381" y="40867"/>
                </a:lnTo>
                <a:lnTo>
                  <a:pt x="57124" y="28517"/>
                </a:lnTo>
                <a:lnTo>
                  <a:pt x="55381" y="15934"/>
                </a:lnTo>
                <a:lnTo>
                  <a:pt x="50110" y="7034"/>
                </a:lnTo>
                <a:lnTo>
                  <a:pt x="41254" y="1746"/>
                </a:lnTo>
                <a:lnTo>
                  <a:pt x="287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01656" y="21889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28517"/>
                </a:moveTo>
                <a:lnTo>
                  <a:pt x="1785" y="40867"/>
                </a:lnTo>
                <a:lnTo>
                  <a:pt x="7156" y="49747"/>
                </a:lnTo>
                <a:lnTo>
                  <a:pt x="16137" y="55110"/>
                </a:lnTo>
                <a:lnTo>
                  <a:pt x="28752" y="56908"/>
                </a:lnTo>
                <a:lnTo>
                  <a:pt x="41254" y="55110"/>
                </a:lnTo>
                <a:lnTo>
                  <a:pt x="50110" y="49747"/>
                </a:lnTo>
                <a:lnTo>
                  <a:pt x="55381" y="40867"/>
                </a:lnTo>
                <a:lnTo>
                  <a:pt x="57124" y="28517"/>
                </a:lnTo>
                <a:lnTo>
                  <a:pt x="55381" y="15934"/>
                </a:lnTo>
                <a:lnTo>
                  <a:pt x="50110" y="7034"/>
                </a:lnTo>
                <a:lnTo>
                  <a:pt x="41254" y="1746"/>
                </a:lnTo>
                <a:lnTo>
                  <a:pt x="28752" y="0"/>
                </a:lnTo>
                <a:lnTo>
                  <a:pt x="16137" y="1746"/>
                </a:lnTo>
                <a:lnTo>
                  <a:pt x="7156" y="7034"/>
                </a:lnTo>
                <a:lnTo>
                  <a:pt x="1785" y="15934"/>
                </a:lnTo>
                <a:lnTo>
                  <a:pt x="0" y="28517"/>
                </a:lnTo>
                <a:close/>
              </a:path>
            </a:pathLst>
          </a:custGeom>
          <a:ln w="95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124200" y="235928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34" y="0"/>
                </a:lnTo>
              </a:path>
            </a:pathLst>
          </a:custGeom>
          <a:ln w="6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2841625" y="2166926"/>
            <a:ext cx="282575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790"/>
              </a:lnSpc>
            </a:pPr>
            <a:r>
              <a:rPr sz="1800" i="1" spc="-30" baseline="-23148" dirty="0">
                <a:latin typeface="Symbol"/>
                <a:cs typeface="Symbol"/>
              </a:rPr>
              <a:t></a:t>
            </a:r>
            <a:r>
              <a:rPr sz="1800" i="1" spc="-217" baseline="-23148" dirty="0">
                <a:latin typeface="Times New Roman"/>
                <a:cs typeface="Times New Roman"/>
              </a:rPr>
              <a:t> </a:t>
            </a:r>
            <a:r>
              <a:rPr sz="650" i="1" spc="5" dirty="0">
                <a:latin typeface="Times New Roman"/>
                <a:cs typeface="Times New Roman"/>
              </a:rPr>
              <a:t>e</a:t>
            </a:r>
            <a:r>
              <a:rPr sz="650" i="1" spc="10" dirty="0">
                <a:latin typeface="Times New Roman"/>
                <a:cs typeface="Times New Roman"/>
              </a:rPr>
              <a:t>f</a:t>
            </a:r>
            <a:r>
              <a:rPr sz="650" i="1" spc="5" dirty="0">
                <a:latin typeface="Times New Roman"/>
                <a:cs typeface="Times New Roman"/>
              </a:rPr>
              <a:t>f</a:t>
            </a:r>
            <a:endParaRPr sz="65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730"/>
              </a:spcBef>
            </a:pPr>
            <a:r>
              <a:rPr sz="1200" i="1" spc="50" dirty="0">
                <a:latin typeface="Symbol"/>
                <a:cs typeface="Symbol"/>
              </a:rPr>
              <a:t></a:t>
            </a:r>
            <a:r>
              <a:rPr sz="975" spc="22" baseline="-25641" dirty="0">
                <a:latin typeface="Times New Roman"/>
                <a:cs typeface="Times New Roman"/>
              </a:rPr>
              <a:t>0</a:t>
            </a:r>
            <a:endParaRPr sz="975" baseline="-25641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134782" y="4138544"/>
            <a:ext cx="505459" cy="376555"/>
          </a:xfrm>
          <a:custGeom>
            <a:avLst/>
            <a:gdLst/>
            <a:ahLst/>
            <a:cxnLst/>
            <a:rect l="l" t="t" r="r" b="b"/>
            <a:pathLst>
              <a:path w="505460" h="376554">
                <a:moveTo>
                  <a:pt x="0" y="376305"/>
                </a:moveTo>
                <a:lnTo>
                  <a:pt x="504900" y="376305"/>
                </a:lnTo>
                <a:lnTo>
                  <a:pt x="504900" y="0"/>
                </a:lnTo>
                <a:lnTo>
                  <a:pt x="0" y="0"/>
                </a:lnTo>
                <a:lnTo>
                  <a:pt x="0" y="376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907794" y="4049881"/>
            <a:ext cx="644588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algn="ctr">
              <a:lnSpc>
                <a:spcPct val="100000"/>
              </a:lnSpc>
            </a:pPr>
            <a:r>
              <a:rPr sz="2400" spc="-5" dirty="0">
                <a:latin typeface="Symbol"/>
                <a:cs typeface="Symbol"/>
              </a:rPr>
              <a:t>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ferent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volu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 frac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ions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fat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(Levi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on,</a:t>
            </a:r>
            <a:r>
              <a:rPr sz="24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Leighton,</a:t>
            </a:r>
            <a:r>
              <a:rPr sz="2400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A., 1936).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540020" y="1460876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0" y="0"/>
                </a:moveTo>
                <a:lnTo>
                  <a:pt x="303264" y="0"/>
                </a:lnTo>
              </a:path>
            </a:pathLst>
          </a:custGeom>
          <a:ln w="6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2529713" y="1338847"/>
            <a:ext cx="27051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i="1" spc="-120" baseline="-23809" dirty="0">
                <a:latin typeface="Symbol"/>
                <a:cs typeface="Symbol"/>
              </a:rPr>
              <a:t></a:t>
            </a:r>
            <a:r>
              <a:rPr sz="3150" i="1" spc="-427" baseline="-23809" dirty="0">
                <a:latin typeface="Times New Roman"/>
                <a:cs typeface="Times New Roman"/>
              </a:rPr>
              <a:t> </a:t>
            </a:r>
            <a:r>
              <a:rPr sz="700" i="1" spc="-10" dirty="0">
                <a:latin typeface="Times New Roman"/>
                <a:cs typeface="Times New Roman"/>
              </a:rPr>
              <a:t>m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508180" y="985996"/>
            <a:ext cx="29400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i="1" spc="-120" baseline="-23809" dirty="0">
                <a:latin typeface="Symbol"/>
                <a:cs typeface="Symbol"/>
              </a:rPr>
              <a:t></a:t>
            </a:r>
            <a:r>
              <a:rPr sz="3150" i="1" spc="-450" baseline="-23809" dirty="0">
                <a:latin typeface="Times New Roman"/>
                <a:cs typeface="Times New Roman"/>
              </a:rPr>
              <a:t> </a:t>
            </a:r>
            <a:r>
              <a:rPr sz="700" i="1" spc="-10" dirty="0">
                <a:latin typeface="Times New Roman"/>
                <a:cs typeface="Times New Roman"/>
              </a:rPr>
              <a:t>e</a:t>
            </a:r>
            <a:r>
              <a:rPr sz="700" i="1" dirty="0">
                <a:latin typeface="Times New Roman"/>
                <a:cs typeface="Times New Roman"/>
              </a:rPr>
              <a:t>f</a:t>
            </a:r>
            <a:r>
              <a:rPr sz="700" i="1" spc="-5" dirty="0">
                <a:latin typeface="Times New Roman"/>
                <a:cs typeface="Times New Roman"/>
              </a:rPr>
              <a:t>f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841625" y="2171700"/>
            <a:ext cx="282575" cy="457200"/>
          </a:xfrm>
          <a:custGeom>
            <a:avLst/>
            <a:gdLst/>
            <a:ahLst/>
            <a:cxnLst/>
            <a:rect l="l" t="t" r="r" b="b"/>
            <a:pathLst>
              <a:path w="282575" h="457200">
                <a:moveTo>
                  <a:pt x="0" y="457200"/>
                </a:moveTo>
                <a:lnTo>
                  <a:pt x="282575" y="457200"/>
                </a:lnTo>
                <a:lnTo>
                  <a:pt x="28257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3311" y="1863851"/>
            <a:ext cx="63550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3411" y="2449067"/>
            <a:ext cx="63550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6551" y="1919223"/>
            <a:ext cx="4391025" cy="3019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1725" rIns="0" bIns="0" rtlCol="0">
            <a:spAutoFit/>
          </a:bodyPr>
          <a:lstStyle/>
          <a:p>
            <a:pPr marL="123126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DEADEN</a:t>
            </a:r>
            <a:r>
              <a:rPr sz="2400" dirty="0">
                <a:solidFill>
                  <a:srgbClr val="FF0000"/>
                </a:solidFill>
              </a:rPr>
              <a:t>D</a:t>
            </a:r>
            <a:r>
              <a:rPr sz="2400" spc="5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U</a:t>
            </a:r>
            <a:r>
              <a:rPr sz="2400" spc="-225" dirty="0">
                <a:solidFill>
                  <a:srgbClr val="FF0000"/>
                </a:solidFill>
              </a:rPr>
              <a:t>L</a:t>
            </a:r>
            <a:r>
              <a:rPr sz="2400" spc="-5" dirty="0">
                <a:solidFill>
                  <a:srgbClr val="FF0000"/>
                </a:solidFill>
              </a:rPr>
              <a:t>TRAF</a:t>
            </a:r>
            <a:r>
              <a:rPr sz="2400" dirty="0">
                <a:solidFill>
                  <a:srgbClr val="FF0000"/>
                </a:solidFill>
              </a:rPr>
              <a:t>I</a:t>
            </a:r>
            <a:r>
              <a:rPr sz="2400" spc="-225" dirty="0">
                <a:solidFill>
                  <a:srgbClr val="FF0000"/>
                </a:solidFill>
              </a:rPr>
              <a:t>L</a:t>
            </a:r>
            <a:r>
              <a:rPr sz="2400" spc="-5" dirty="0">
                <a:solidFill>
                  <a:srgbClr val="FF0000"/>
                </a:solidFill>
              </a:rPr>
              <a:t>TR</a:t>
            </a:r>
            <a:r>
              <a:rPr sz="2400" spc="-185" dirty="0">
                <a:solidFill>
                  <a:srgbClr val="FF0000"/>
                </a:solidFill>
              </a:rPr>
              <a:t>A</a:t>
            </a:r>
            <a:r>
              <a:rPr sz="2400" spc="-5" dirty="0">
                <a:solidFill>
                  <a:srgbClr val="FF0000"/>
                </a:solidFill>
              </a:rPr>
              <a:t>TI</a:t>
            </a:r>
            <a:r>
              <a:rPr sz="2400" spc="5" dirty="0">
                <a:solidFill>
                  <a:srgbClr val="FF0000"/>
                </a:solidFill>
              </a:rPr>
              <a:t>O</a:t>
            </a:r>
            <a:r>
              <a:rPr sz="2400" dirty="0">
                <a:solidFill>
                  <a:srgbClr val="FF0000"/>
                </a:solidFill>
              </a:rPr>
              <a:t>N</a:t>
            </a:r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3995801" y="5257800"/>
            <a:ext cx="1414399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893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A</a:t>
            </a:r>
            <a:r>
              <a:rPr sz="2800" spc="-155" dirty="0">
                <a:solidFill>
                  <a:srgbClr val="FF0000"/>
                </a:solidFill>
              </a:rPr>
              <a:t> </a:t>
            </a:r>
            <a:r>
              <a:rPr sz="2800" spc="-35" dirty="0">
                <a:solidFill>
                  <a:srgbClr val="FF0000"/>
                </a:solidFill>
              </a:rPr>
              <a:t>w</a:t>
            </a:r>
            <a:r>
              <a:rPr sz="2800" spc="-5" dirty="0">
                <a:solidFill>
                  <a:srgbClr val="FF0000"/>
                </a:solidFill>
              </a:rPr>
              <a:t>a</a:t>
            </a:r>
            <a:r>
              <a:rPr sz="280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er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d</a:t>
            </a:r>
            <a:r>
              <a:rPr sz="2800" spc="-60" dirty="0">
                <a:solidFill>
                  <a:srgbClr val="FF0000"/>
                </a:solidFill>
              </a:rPr>
              <a:t>r</a:t>
            </a:r>
            <a:r>
              <a:rPr sz="2800" spc="-5" dirty="0">
                <a:solidFill>
                  <a:srgbClr val="FF0000"/>
                </a:solidFill>
              </a:rPr>
              <a:t>o</a:t>
            </a:r>
            <a:r>
              <a:rPr sz="2800" dirty="0">
                <a:solidFill>
                  <a:srgbClr val="FF0000"/>
                </a:solidFill>
              </a:rPr>
              <a:t>p</a:t>
            </a:r>
            <a:r>
              <a:rPr sz="2800" spc="-5" dirty="0">
                <a:solidFill>
                  <a:srgbClr val="FF0000"/>
                </a:solidFill>
              </a:rPr>
              <a:t>let on</a:t>
            </a:r>
            <a:r>
              <a:rPr sz="2800" spc="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th</a:t>
            </a:r>
            <a:r>
              <a:rPr sz="2800" spc="-55" dirty="0">
                <a:solidFill>
                  <a:srgbClr val="FF0000"/>
                </a:solidFill>
              </a:rPr>
              <a:t>r</a:t>
            </a:r>
            <a:r>
              <a:rPr sz="2800" spc="-5" dirty="0">
                <a:solidFill>
                  <a:srgbClr val="FF0000"/>
                </a:solidFill>
              </a:rPr>
              <a:t>ee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dif</a:t>
            </a:r>
            <a:r>
              <a:rPr sz="2800" dirty="0">
                <a:solidFill>
                  <a:srgbClr val="FF0000"/>
                </a:solidFill>
              </a:rPr>
              <a:t>f</a:t>
            </a:r>
            <a:r>
              <a:rPr sz="2800" spc="-5" dirty="0">
                <a:solidFill>
                  <a:srgbClr val="FF0000"/>
                </a:solidFill>
              </a:rPr>
              <a:t>e</a:t>
            </a:r>
            <a:r>
              <a:rPr sz="2800" spc="-70" dirty="0">
                <a:solidFill>
                  <a:srgbClr val="FF0000"/>
                </a:solidFill>
              </a:rPr>
              <a:t>r</a:t>
            </a:r>
            <a:r>
              <a:rPr sz="2800" spc="-5" dirty="0">
                <a:solidFill>
                  <a:srgbClr val="FF0000"/>
                </a:solidFill>
              </a:rPr>
              <a:t>ent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</a:t>
            </a:r>
            <a:r>
              <a:rPr sz="2800" dirty="0">
                <a:solidFill>
                  <a:srgbClr val="FF0000"/>
                </a:solidFill>
              </a:rPr>
              <a:t>b</a:t>
            </a:r>
            <a:r>
              <a:rPr sz="2800" spc="-5" dirty="0">
                <a:solidFill>
                  <a:srgbClr val="FF0000"/>
                </a:solidFill>
              </a:rPr>
              <a:t>stra</a:t>
            </a:r>
            <a:r>
              <a:rPr sz="2800" dirty="0">
                <a:solidFill>
                  <a:srgbClr val="FF0000"/>
                </a:solidFill>
              </a:rPr>
              <a:t>t</a:t>
            </a:r>
            <a:r>
              <a:rPr sz="2800" spc="-5" dirty="0">
                <a:solidFill>
                  <a:srgbClr val="FF0000"/>
                </a:solidFill>
              </a:rPr>
              <a:t>es</a:t>
            </a:r>
            <a:endParaRPr sz="2800"/>
          </a:p>
        </p:txBody>
      </p:sp>
      <p:sp>
        <p:nvSpPr>
          <p:cNvPr id="31" name="object 31"/>
          <p:cNvSpPr txBox="1"/>
          <p:nvPr/>
        </p:nvSpPr>
        <p:spPr>
          <a:xfrm>
            <a:off x="1222044" y="951229"/>
            <a:ext cx="255397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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cont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angle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200" y="1905000"/>
            <a:ext cx="18288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22044" y="3852417"/>
            <a:ext cx="1644014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7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eflon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-wett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</a:t>
            </a:r>
            <a:r>
              <a:rPr sz="2400" spc="-10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/2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29000" y="1828800"/>
            <a:ext cx="19050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08375" y="3661963"/>
            <a:ext cx="1887220" cy="166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300"/>
              </a:lnSpc>
            </a:pPr>
            <a:r>
              <a:rPr sz="2400" dirty="0">
                <a:latin typeface="Times New Roman"/>
                <a:cs typeface="Times New Roman"/>
              </a:rPr>
              <a:t>Glass or </a:t>
            </a:r>
            <a:r>
              <a:rPr sz="2400" spc="-3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ica Par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wett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ng,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0&lt;</a:t>
            </a: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</a:t>
            </a:r>
            <a:r>
              <a:rPr sz="2400" spc="-10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/2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3600" y="1828800"/>
            <a:ext cx="25908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52209" y="3815460"/>
            <a:ext cx="2199640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wett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 Silicone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water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spreads o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ely</a:t>
            </a:r>
            <a:endParaRPr sz="2400">
              <a:latin typeface="Times New Roman"/>
              <a:cs typeface="Times New Roman"/>
            </a:endParaRPr>
          </a:p>
          <a:p>
            <a:pPr marL="12700" marR="565150">
              <a:lnSpc>
                <a:spcPts val="2870"/>
              </a:lnSpc>
              <a:spcBef>
                <a:spcPts val="1555"/>
              </a:spcBef>
            </a:pPr>
            <a:r>
              <a:rPr sz="2400" spc="-5" dirty="0">
                <a:solidFill>
                  <a:srgbClr val="FF0000"/>
                </a:solidFill>
                <a:latin typeface="Symbol"/>
                <a:cs typeface="Symbol"/>
              </a:rPr>
              <a:t>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(t)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dyna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 cont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angle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9597" y="5443931"/>
            <a:ext cx="271526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670" marR="5080" indent="-395605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WH</a:t>
            </a:r>
            <a:r>
              <a:rPr sz="3200" b="1" spc="-23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3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THE REASON?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3311" y="1863851"/>
            <a:ext cx="63550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3411" y="2449067"/>
            <a:ext cx="63550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6012" y="0"/>
            <a:ext cx="3989324" cy="292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10200" y="0"/>
            <a:ext cx="37338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86000" y="3276600"/>
            <a:ext cx="5257800" cy="316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8887" y="1412875"/>
            <a:ext cx="3971925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31975" y="4365625"/>
            <a:ext cx="36195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82344" y="40782"/>
            <a:ext cx="285496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2400" spc="-21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soluble poly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 n-repea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(n=5)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7817" y="2994660"/>
            <a:ext cx="298958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dirty="0">
                <a:latin typeface="Times New Roman"/>
                <a:cs typeface="Times New Roman"/>
              </a:rPr>
              <a:t>Dissocia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ion/associ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tion of each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76215" y="3803903"/>
            <a:ext cx="6355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3415" y="4389120"/>
            <a:ext cx="635508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987423" y="5629046"/>
            <a:ext cx="16871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2400" dirty="0">
                <a:latin typeface="Symbol"/>
                <a:cs typeface="Symbol"/>
              </a:rPr>
              <a:t>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15" baseline="41666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7" baseline="41666" dirty="0">
                <a:latin typeface="Arial"/>
                <a:cs typeface="Arial"/>
              </a:rPr>
              <a:t>f</a:t>
            </a:r>
            <a:r>
              <a:rPr sz="2400" spc="15" baseline="41666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6800" y="0"/>
            <a:ext cx="8077199" cy="535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4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6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9150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6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6601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19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291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27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3576"/>
            <a:ext cx="152400" cy="149225"/>
          </a:xfrm>
          <a:custGeom>
            <a:avLst/>
            <a:gdLst/>
            <a:ahLst/>
            <a:cxnLst/>
            <a:rect l="l" t="t" r="r" b="b"/>
            <a:pathLst>
              <a:path w="152400" h="149225">
                <a:moveTo>
                  <a:pt x="0" y="149225"/>
                </a:moveTo>
                <a:lnTo>
                  <a:pt x="152400" y="149225"/>
                </a:lnTo>
                <a:lnTo>
                  <a:pt x="152400" y="0"/>
                </a:lnTo>
                <a:lnTo>
                  <a:pt x="0" y="0"/>
                </a:lnTo>
                <a:lnTo>
                  <a:pt x="0" y="149225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638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76215" y="3803903"/>
            <a:ext cx="6355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3415" y="4389120"/>
            <a:ext cx="635508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987423" y="5629046"/>
            <a:ext cx="16871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2400" dirty="0">
                <a:latin typeface="Symbol"/>
                <a:cs typeface="Symbol"/>
              </a:rPr>
              <a:t>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15" baseline="41666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7" baseline="41666" dirty="0">
                <a:latin typeface="Arial"/>
                <a:cs typeface="Arial"/>
              </a:rPr>
              <a:t>f</a:t>
            </a:r>
            <a:r>
              <a:rPr sz="2400" spc="15" baseline="41666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6800" y="0"/>
            <a:ext cx="8077199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080" y="1517903"/>
            <a:ext cx="6355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2"/>
            <a:ext cx="9143999" cy="6857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1019" y="124968"/>
            <a:ext cx="8325611" cy="1237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0779" y="0"/>
            <a:ext cx="4672584" cy="1578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962" y="152400"/>
            <a:ext cx="82296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88962" y="152400"/>
            <a:ext cx="8229600" cy="1143000"/>
          </a:xfrm>
          <a:prstGeom prst="rect">
            <a:avLst/>
          </a:prstGeom>
          <a:ln w="9525">
            <a:solidFill>
              <a:srgbClr val="A7A7F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50"/>
              </a:lnSpc>
            </a:pPr>
            <a:r>
              <a:rPr sz="4000" spc="-5" dirty="0">
                <a:latin typeface="Times New Roman"/>
                <a:cs typeface="Times New Roman"/>
              </a:rPr>
              <a:t>Chemical Sciences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320"/>
              </a:lnSpc>
            </a:pPr>
            <a:r>
              <a:rPr sz="4000" spc="-5" dirty="0">
                <a:latin typeface="Times New Roman"/>
                <a:cs typeface="Times New Roman"/>
              </a:rPr>
              <a:t>Rela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-5" dirty="0">
                <a:latin typeface="Times New Roman"/>
                <a:cs typeface="Times New Roman"/>
              </a:rPr>
              <a:t>ed Jour</a:t>
            </a:r>
            <a:r>
              <a:rPr sz="4000" spc="0" dirty="0">
                <a:latin typeface="Times New Roman"/>
                <a:cs typeface="Times New Roman"/>
              </a:rPr>
              <a:t>n</a:t>
            </a:r>
            <a:r>
              <a:rPr sz="4000" spc="-5" dirty="0">
                <a:latin typeface="Times New Roman"/>
                <a:cs typeface="Times New Roman"/>
              </a:rPr>
              <a:t>als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1447800"/>
            <a:ext cx="5829299" cy="4108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7659" y="2898648"/>
            <a:ext cx="4956048" cy="1539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8376" y="1471675"/>
            <a:ext cx="5613298" cy="4014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722501"/>
            <a:ext cx="921143" cy="37638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471675"/>
            <a:ext cx="5781675" cy="4015104"/>
          </a:xfrm>
          <a:custGeom>
            <a:avLst/>
            <a:gdLst/>
            <a:ahLst/>
            <a:cxnLst/>
            <a:rect l="l" t="t" r="r" b="b"/>
            <a:pathLst>
              <a:path w="5781675" h="4015104">
                <a:moveTo>
                  <a:pt x="419303" y="3512820"/>
                </a:moveTo>
                <a:lnTo>
                  <a:pt x="419303" y="250825"/>
                </a:lnTo>
                <a:lnTo>
                  <a:pt x="423345" y="205730"/>
                </a:lnTo>
                <a:lnTo>
                  <a:pt x="435000" y="163291"/>
                </a:lnTo>
                <a:lnTo>
                  <a:pt x="453558" y="124215"/>
                </a:lnTo>
                <a:lnTo>
                  <a:pt x="478312" y="89209"/>
                </a:lnTo>
                <a:lnTo>
                  <a:pt x="508553" y="58980"/>
                </a:lnTo>
                <a:lnTo>
                  <a:pt x="543573" y="34238"/>
                </a:lnTo>
                <a:lnTo>
                  <a:pt x="582662" y="15688"/>
                </a:lnTo>
                <a:lnTo>
                  <a:pt x="625113" y="4040"/>
                </a:lnTo>
                <a:lnTo>
                  <a:pt x="670217" y="0"/>
                </a:lnTo>
                <a:lnTo>
                  <a:pt x="5530723" y="0"/>
                </a:lnTo>
                <a:lnTo>
                  <a:pt x="5575821" y="4040"/>
                </a:lnTo>
                <a:lnTo>
                  <a:pt x="5618272" y="15688"/>
                </a:lnTo>
                <a:lnTo>
                  <a:pt x="5657365" y="34238"/>
                </a:lnTo>
                <a:lnTo>
                  <a:pt x="5692391" y="58980"/>
                </a:lnTo>
                <a:lnTo>
                  <a:pt x="5722641" y="89209"/>
                </a:lnTo>
                <a:lnTo>
                  <a:pt x="5747403" y="124215"/>
                </a:lnTo>
                <a:lnTo>
                  <a:pt x="5765970" y="163291"/>
                </a:lnTo>
                <a:lnTo>
                  <a:pt x="5777630" y="205730"/>
                </a:lnTo>
                <a:lnTo>
                  <a:pt x="5781675" y="250825"/>
                </a:lnTo>
                <a:lnTo>
                  <a:pt x="5777630" y="295923"/>
                </a:lnTo>
                <a:lnTo>
                  <a:pt x="5765970" y="338374"/>
                </a:lnTo>
                <a:lnTo>
                  <a:pt x="5747403" y="377467"/>
                </a:lnTo>
                <a:lnTo>
                  <a:pt x="5722641" y="412493"/>
                </a:lnTo>
                <a:lnTo>
                  <a:pt x="5692391" y="442743"/>
                </a:lnTo>
                <a:lnTo>
                  <a:pt x="5657365" y="467505"/>
                </a:lnTo>
                <a:lnTo>
                  <a:pt x="5618272" y="486072"/>
                </a:lnTo>
                <a:lnTo>
                  <a:pt x="5575821" y="497732"/>
                </a:lnTo>
                <a:lnTo>
                  <a:pt x="5530723" y="501776"/>
                </a:lnTo>
                <a:lnTo>
                  <a:pt x="5279771" y="501776"/>
                </a:lnTo>
                <a:lnTo>
                  <a:pt x="5279771" y="3763772"/>
                </a:lnTo>
                <a:lnTo>
                  <a:pt x="5275730" y="3808870"/>
                </a:lnTo>
                <a:lnTo>
                  <a:pt x="5264082" y="3851321"/>
                </a:lnTo>
                <a:lnTo>
                  <a:pt x="5245532" y="3890414"/>
                </a:lnTo>
                <a:lnTo>
                  <a:pt x="5220790" y="3925440"/>
                </a:lnTo>
                <a:lnTo>
                  <a:pt x="5190561" y="3955690"/>
                </a:lnTo>
                <a:lnTo>
                  <a:pt x="5155555" y="3980452"/>
                </a:lnTo>
                <a:lnTo>
                  <a:pt x="5116479" y="3999019"/>
                </a:lnTo>
                <a:lnTo>
                  <a:pt x="5074040" y="4010679"/>
                </a:lnTo>
                <a:lnTo>
                  <a:pt x="5028946" y="4014724"/>
                </a:lnTo>
                <a:lnTo>
                  <a:pt x="168376" y="4014724"/>
                </a:lnTo>
                <a:lnTo>
                  <a:pt x="123272" y="4010679"/>
                </a:lnTo>
                <a:lnTo>
                  <a:pt x="80819" y="3999019"/>
                </a:lnTo>
                <a:lnTo>
                  <a:pt x="41728" y="3980452"/>
                </a:lnTo>
                <a:lnTo>
                  <a:pt x="6707" y="3955690"/>
                </a:lnTo>
                <a:lnTo>
                  <a:pt x="0" y="3948981"/>
                </a:lnTo>
              </a:path>
            </a:pathLst>
          </a:custGeom>
          <a:ln w="9525">
            <a:solidFill>
              <a:srgbClr val="A7A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4984496"/>
            <a:ext cx="419734" cy="66040"/>
          </a:xfrm>
          <a:custGeom>
            <a:avLst/>
            <a:gdLst/>
            <a:ahLst/>
            <a:cxnLst/>
            <a:rect l="l" t="t" r="r" b="b"/>
            <a:pathLst>
              <a:path w="419734" h="66039">
                <a:moveTo>
                  <a:pt x="0" y="65742"/>
                </a:moveTo>
                <a:lnTo>
                  <a:pt x="41728" y="34271"/>
                </a:lnTo>
                <a:lnTo>
                  <a:pt x="80819" y="15704"/>
                </a:lnTo>
                <a:lnTo>
                  <a:pt x="123272" y="4044"/>
                </a:lnTo>
                <a:lnTo>
                  <a:pt x="168376" y="0"/>
                </a:lnTo>
                <a:lnTo>
                  <a:pt x="419303" y="0"/>
                </a:lnTo>
              </a:path>
            </a:pathLst>
          </a:custGeom>
          <a:ln w="9525">
            <a:solidFill>
              <a:srgbClr val="A7A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766" y="1471675"/>
            <a:ext cx="376555" cy="502284"/>
          </a:xfrm>
          <a:custGeom>
            <a:avLst/>
            <a:gdLst/>
            <a:ahLst/>
            <a:cxnLst/>
            <a:rect l="l" t="t" r="r" b="b"/>
            <a:pathLst>
              <a:path w="376555" h="502285">
                <a:moveTo>
                  <a:pt x="125450" y="0"/>
                </a:moveTo>
                <a:lnTo>
                  <a:pt x="170554" y="4040"/>
                </a:lnTo>
                <a:lnTo>
                  <a:pt x="213006" y="15688"/>
                </a:lnTo>
                <a:lnTo>
                  <a:pt x="252097" y="34238"/>
                </a:lnTo>
                <a:lnTo>
                  <a:pt x="287119" y="58980"/>
                </a:lnTo>
                <a:lnTo>
                  <a:pt x="317362" y="89209"/>
                </a:lnTo>
                <a:lnTo>
                  <a:pt x="342118" y="124215"/>
                </a:lnTo>
                <a:lnTo>
                  <a:pt x="360678" y="163291"/>
                </a:lnTo>
                <a:lnTo>
                  <a:pt x="372334" y="205730"/>
                </a:lnTo>
                <a:lnTo>
                  <a:pt x="376377" y="250825"/>
                </a:lnTo>
                <a:lnTo>
                  <a:pt x="372334" y="295923"/>
                </a:lnTo>
                <a:lnTo>
                  <a:pt x="360678" y="338374"/>
                </a:lnTo>
                <a:lnTo>
                  <a:pt x="342118" y="377467"/>
                </a:lnTo>
                <a:lnTo>
                  <a:pt x="317362" y="412493"/>
                </a:lnTo>
                <a:lnTo>
                  <a:pt x="287119" y="442743"/>
                </a:lnTo>
                <a:lnTo>
                  <a:pt x="252097" y="467505"/>
                </a:lnTo>
                <a:lnTo>
                  <a:pt x="213006" y="486072"/>
                </a:lnTo>
                <a:lnTo>
                  <a:pt x="170554" y="497732"/>
                </a:lnTo>
                <a:lnTo>
                  <a:pt x="125450" y="501776"/>
                </a:lnTo>
                <a:lnTo>
                  <a:pt x="76616" y="491922"/>
                </a:lnTo>
                <a:lnTo>
                  <a:pt x="36741" y="465042"/>
                </a:lnTo>
                <a:lnTo>
                  <a:pt x="9857" y="425160"/>
                </a:lnTo>
                <a:lnTo>
                  <a:pt x="0" y="376300"/>
                </a:lnTo>
                <a:lnTo>
                  <a:pt x="9857" y="327495"/>
                </a:lnTo>
                <a:lnTo>
                  <a:pt x="36741" y="287607"/>
                </a:lnTo>
                <a:lnTo>
                  <a:pt x="76616" y="260697"/>
                </a:lnTo>
                <a:lnTo>
                  <a:pt x="125450" y="250825"/>
                </a:lnTo>
                <a:lnTo>
                  <a:pt x="376377" y="250825"/>
                </a:lnTo>
              </a:path>
            </a:pathLst>
          </a:custGeom>
          <a:ln w="9525">
            <a:solidFill>
              <a:srgbClr val="A7A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0217" y="1973452"/>
            <a:ext cx="4610100" cy="0"/>
          </a:xfrm>
          <a:custGeom>
            <a:avLst/>
            <a:gdLst/>
            <a:ahLst/>
            <a:cxnLst/>
            <a:rect l="l" t="t" r="r" b="b"/>
            <a:pathLst>
              <a:path w="4610100">
                <a:moveTo>
                  <a:pt x="460955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A7A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8376" y="4984496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0"/>
                </a:moveTo>
                <a:lnTo>
                  <a:pt x="48835" y="9872"/>
                </a:lnTo>
                <a:lnTo>
                  <a:pt x="88715" y="36782"/>
                </a:lnTo>
                <a:lnTo>
                  <a:pt x="115603" y="76670"/>
                </a:lnTo>
                <a:lnTo>
                  <a:pt x="125463" y="125475"/>
                </a:lnTo>
                <a:lnTo>
                  <a:pt x="115603" y="174335"/>
                </a:lnTo>
                <a:lnTo>
                  <a:pt x="88715" y="214217"/>
                </a:lnTo>
                <a:lnTo>
                  <a:pt x="48835" y="241097"/>
                </a:lnTo>
                <a:lnTo>
                  <a:pt x="0" y="250951"/>
                </a:lnTo>
                <a:lnTo>
                  <a:pt x="250926" y="250951"/>
                </a:lnTo>
              </a:path>
            </a:pathLst>
          </a:custGeom>
          <a:ln w="9525">
            <a:solidFill>
              <a:srgbClr val="A7A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8376" y="4984496"/>
            <a:ext cx="251460" cy="502284"/>
          </a:xfrm>
          <a:custGeom>
            <a:avLst/>
            <a:gdLst/>
            <a:ahLst/>
            <a:cxnLst/>
            <a:rect l="l" t="t" r="r" b="b"/>
            <a:pathLst>
              <a:path w="251459" h="502285">
                <a:moveTo>
                  <a:pt x="0" y="501903"/>
                </a:moveTo>
                <a:lnTo>
                  <a:pt x="45104" y="497859"/>
                </a:lnTo>
                <a:lnTo>
                  <a:pt x="87556" y="486199"/>
                </a:lnTo>
                <a:lnTo>
                  <a:pt x="126647" y="467632"/>
                </a:lnTo>
                <a:lnTo>
                  <a:pt x="161668" y="442870"/>
                </a:lnTo>
                <a:lnTo>
                  <a:pt x="191911" y="412620"/>
                </a:lnTo>
                <a:lnTo>
                  <a:pt x="216667" y="377594"/>
                </a:lnTo>
                <a:lnTo>
                  <a:pt x="235227" y="338501"/>
                </a:lnTo>
                <a:lnTo>
                  <a:pt x="246883" y="296050"/>
                </a:lnTo>
                <a:lnTo>
                  <a:pt x="250926" y="250951"/>
                </a:lnTo>
                <a:lnTo>
                  <a:pt x="250926" y="0"/>
                </a:lnTo>
              </a:path>
            </a:pathLst>
          </a:custGeom>
          <a:ln w="9524">
            <a:solidFill>
              <a:srgbClr val="A7A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8144" y="2986913"/>
            <a:ext cx="4476750" cy="121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Jou</a:t>
            </a:r>
            <a:r>
              <a:rPr sz="2000" u="sng" spc="5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r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nal</a:t>
            </a:r>
            <a:r>
              <a:rPr sz="2000" u="sng" spc="-45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of</a:t>
            </a:r>
            <a:r>
              <a:rPr sz="2000" u="sng" spc="-5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The</a:t>
            </a:r>
            <a:r>
              <a:rPr sz="2000" u="sng" spc="5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r</a:t>
            </a:r>
            <a:r>
              <a:rPr sz="2000" u="sng" spc="-25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m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o</a:t>
            </a:r>
            <a:r>
              <a:rPr sz="2000" u="sng" spc="1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d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yna</a:t>
            </a:r>
            <a:r>
              <a:rPr sz="2000" u="sng" spc="-25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m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i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c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s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&amp;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C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a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t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a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l</a:t>
            </a:r>
            <a:r>
              <a:rPr sz="2000" u="sng" spc="-15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y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1"/>
              </a:rPr>
              <a:t>sis</a:t>
            </a:r>
            <a:endParaRPr sz="2000">
              <a:latin typeface="Times New Roman"/>
              <a:cs typeface="Times New Roman"/>
            </a:endParaRPr>
          </a:p>
          <a:p>
            <a:pPr marL="355600" marR="819150" indent="-342900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Jou</a:t>
            </a:r>
            <a:r>
              <a:rPr sz="2000" u="sng" spc="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r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nal</a:t>
            </a:r>
            <a:r>
              <a:rPr sz="2000" u="sng" spc="-4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of</a:t>
            </a:r>
            <a:r>
              <a:rPr sz="2000" u="sng" spc="-1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Plant</a:t>
            </a:r>
            <a:r>
              <a:rPr sz="2000" u="sng" spc="-1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B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i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oc</a:t>
            </a:r>
            <a:r>
              <a:rPr sz="2000" u="sng" spc="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h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e</a:t>
            </a:r>
            <a:r>
              <a:rPr sz="2000" u="sng" spc="-2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m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is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t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ry</a:t>
            </a:r>
            <a:r>
              <a:rPr sz="2000" u="sng" spc="-2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&amp;</a:t>
            </a:r>
            <a:r>
              <a:rPr sz="2000" dirty="0">
                <a:solidFill>
                  <a:srgbClr val="CCCCFF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P</a:t>
            </a:r>
            <a:r>
              <a:rPr sz="2000" u="sng" spc="5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h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ys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i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2"/>
              </a:rPr>
              <a:t>ology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245"/>
              </a:lnSpc>
              <a:buClr>
                <a:srgbClr val="FFFFFF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O</a:t>
            </a:r>
            <a:r>
              <a:rPr sz="2000" u="sng" spc="-3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r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ganic</a:t>
            </a:r>
            <a:r>
              <a:rPr sz="2000" u="sng" spc="-45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C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he</a:t>
            </a:r>
            <a:r>
              <a:rPr sz="2000" u="sng" spc="-2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m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i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s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tr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y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:</a:t>
            </a:r>
            <a:r>
              <a:rPr sz="2000" u="sng" spc="-15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C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u</a:t>
            </a:r>
            <a:r>
              <a:rPr sz="2000" u="sng" spc="5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r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rent</a:t>
            </a:r>
            <a:r>
              <a:rPr sz="2000" u="sng" spc="-35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R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es</a:t>
            </a:r>
            <a:r>
              <a:rPr sz="2000" u="sng" spc="-10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e</a:t>
            </a:r>
            <a:r>
              <a:rPr sz="2000" u="sng" dirty="0">
                <a:solidFill>
                  <a:srgbClr val="CCCCFF"/>
                </a:solidFill>
                <a:latin typeface="Times New Roman"/>
                <a:cs typeface="Times New Roman"/>
                <a:hlinkClick r:id="rId13"/>
              </a:rPr>
              <a:t>arch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81675" y="3963986"/>
            <a:ext cx="3208274" cy="2867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962398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4988" y="873252"/>
            <a:ext cx="8353044" cy="3552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6075" y="1128775"/>
            <a:ext cx="8229600" cy="3215005"/>
          </a:xfrm>
          <a:custGeom>
            <a:avLst/>
            <a:gdLst/>
            <a:ahLst/>
            <a:cxnLst/>
            <a:rect l="l" t="t" r="r" b="b"/>
            <a:pathLst>
              <a:path w="8229600" h="3215004">
                <a:moveTo>
                  <a:pt x="8229600" y="0"/>
                </a:moveTo>
                <a:lnTo>
                  <a:pt x="8223936" y="49097"/>
                </a:lnTo>
                <a:lnTo>
                  <a:pt x="8207804" y="94182"/>
                </a:lnTo>
                <a:lnTo>
                  <a:pt x="8182493" y="133964"/>
                </a:lnTo>
                <a:lnTo>
                  <a:pt x="8149291" y="167152"/>
                </a:lnTo>
                <a:lnTo>
                  <a:pt x="8109486" y="192456"/>
                </a:lnTo>
                <a:lnTo>
                  <a:pt x="8064368" y="208585"/>
                </a:lnTo>
                <a:lnTo>
                  <a:pt x="8015224" y="214249"/>
                </a:lnTo>
                <a:lnTo>
                  <a:pt x="214312" y="214249"/>
                </a:lnTo>
                <a:lnTo>
                  <a:pt x="165171" y="219912"/>
                </a:lnTo>
                <a:lnTo>
                  <a:pt x="120062" y="236044"/>
                </a:lnTo>
                <a:lnTo>
                  <a:pt x="80269" y="261355"/>
                </a:lnTo>
                <a:lnTo>
                  <a:pt x="47081" y="294557"/>
                </a:lnTo>
                <a:lnTo>
                  <a:pt x="21782" y="334362"/>
                </a:lnTo>
                <a:lnTo>
                  <a:pt x="5660" y="379480"/>
                </a:lnTo>
                <a:lnTo>
                  <a:pt x="14" y="428498"/>
                </a:lnTo>
                <a:lnTo>
                  <a:pt x="0" y="3000248"/>
                </a:lnTo>
                <a:lnTo>
                  <a:pt x="5660" y="3049392"/>
                </a:lnTo>
                <a:lnTo>
                  <a:pt x="21782" y="3094510"/>
                </a:lnTo>
                <a:lnTo>
                  <a:pt x="47081" y="3134315"/>
                </a:lnTo>
                <a:lnTo>
                  <a:pt x="80269" y="3167517"/>
                </a:lnTo>
                <a:lnTo>
                  <a:pt x="120062" y="3192828"/>
                </a:lnTo>
                <a:lnTo>
                  <a:pt x="165171" y="3208960"/>
                </a:lnTo>
                <a:lnTo>
                  <a:pt x="214312" y="3214624"/>
                </a:lnTo>
                <a:lnTo>
                  <a:pt x="263453" y="3208960"/>
                </a:lnTo>
                <a:lnTo>
                  <a:pt x="308562" y="3192828"/>
                </a:lnTo>
                <a:lnTo>
                  <a:pt x="348355" y="3167517"/>
                </a:lnTo>
                <a:lnTo>
                  <a:pt x="381543" y="3134315"/>
                </a:lnTo>
                <a:lnTo>
                  <a:pt x="406842" y="3094510"/>
                </a:lnTo>
                <a:lnTo>
                  <a:pt x="422964" y="3049392"/>
                </a:lnTo>
                <a:lnTo>
                  <a:pt x="428625" y="3000248"/>
                </a:lnTo>
                <a:lnTo>
                  <a:pt x="428625" y="2785999"/>
                </a:lnTo>
                <a:lnTo>
                  <a:pt x="8015351" y="2785999"/>
                </a:lnTo>
                <a:lnTo>
                  <a:pt x="8064448" y="2780335"/>
                </a:lnTo>
                <a:lnTo>
                  <a:pt x="8109533" y="2764203"/>
                </a:lnTo>
                <a:lnTo>
                  <a:pt x="8149315" y="2738892"/>
                </a:lnTo>
                <a:lnTo>
                  <a:pt x="8182503" y="2705690"/>
                </a:lnTo>
                <a:lnTo>
                  <a:pt x="8207807" y="2665885"/>
                </a:lnTo>
                <a:lnTo>
                  <a:pt x="8223936" y="2620767"/>
                </a:lnTo>
                <a:lnTo>
                  <a:pt x="8229600" y="2571623"/>
                </a:lnTo>
                <a:lnTo>
                  <a:pt x="8229600" y="642874"/>
                </a:lnTo>
                <a:lnTo>
                  <a:pt x="214312" y="642874"/>
                </a:lnTo>
                <a:lnTo>
                  <a:pt x="214312" y="428498"/>
                </a:lnTo>
                <a:lnTo>
                  <a:pt x="222734" y="386855"/>
                </a:lnTo>
                <a:lnTo>
                  <a:pt x="245700" y="352821"/>
                </a:lnTo>
                <a:lnTo>
                  <a:pt x="279763" y="329860"/>
                </a:lnTo>
                <a:lnTo>
                  <a:pt x="321475" y="321437"/>
                </a:lnTo>
                <a:lnTo>
                  <a:pt x="8229600" y="321437"/>
                </a:lnTo>
                <a:lnTo>
                  <a:pt x="8229600" y="0"/>
                </a:lnTo>
                <a:close/>
              </a:path>
              <a:path w="8229600" h="3215004">
                <a:moveTo>
                  <a:pt x="8229600" y="321437"/>
                </a:moveTo>
                <a:lnTo>
                  <a:pt x="321475" y="321437"/>
                </a:lnTo>
                <a:lnTo>
                  <a:pt x="363179" y="329860"/>
                </a:lnTo>
                <a:lnTo>
                  <a:pt x="397238" y="352821"/>
                </a:lnTo>
                <a:lnTo>
                  <a:pt x="420203" y="386855"/>
                </a:lnTo>
                <a:lnTo>
                  <a:pt x="428625" y="428498"/>
                </a:lnTo>
                <a:lnTo>
                  <a:pt x="422964" y="477642"/>
                </a:lnTo>
                <a:lnTo>
                  <a:pt x="406842" y="522760"/>
                </a:lnTo>
                <a:lnTo>
                  <a:pt x="381543" y="562565"/>
                </a:lnTo>
                <a:lnTo>
                  <a:pt x="348355" y="595767"/>
                </a:lnTo>
                <a:lnTo>
                  <a:pt x="308562" y="621078"/>
                </a:lnTo>
                <a:lnTo>
                  <a:pt x="263453" y="637210"/>
                </a:lnTo>
                <a:lnTo>
                  <a:pt x="214312" y="642874"/>
                </a:lnTo>
                <a:lnTo>
                  <a:pt x="8229600" y="642874"/>
                </a:lnTo>
                <a:lnTo>
                  <a:pt x="8229600" y="321437"/>
                </a:lnTo>
                <a:close/>
              </a:path>
              <a:path w="8229600" h="3215004">
                <a:moveTo>
                  <a:pt x="7800975" y="0"/>
                </a:moveTo>
                <a:lnTo>
                  <a:pt x="7800975" y="214249"/>
                </a:lnTo>
                <a:lnTo>
                  <a:pt x="8015224" y="214249"/>
                </a:lnTo>
                <a:lnTo>
                  <a:pt x="8015287" y="107061"/>
                </a:lnTo>
                <a:lnTo>
                  <a:pt x="7908163" y="107061"/>
                </a:lnTo>
                <a:lnTo>
                  <a:pt x="7866447" y="98637"/>
                </a:lnTo>
                <a:lnTo>
                  <a:pt x="7832375" y="75676"/>
                </a:lnTo>
                <a:lnTo>
                  <a:pt x="7809400" y="41642"/>
                </a:lnTo>
                <a:lnTo>
                  <a:pt x="7800975" y="0"/>
                </a:lnTo>
                <a:close/>
              </a:path>
              <a:path w="8229600" h="3215004">
                <a:moveTo>
                  <a:pt x="8015351" y="0"/>
                </a:moveTo>
                <a:lnTo>
                  <a:pt x="8006925" y="41642"/>
                </a:lnTo>
                <a:lnTo>
                  <a:pt x="7983950" y="75676"/>
                </a:lnTo>
                <a:lnTo>
                  <a:pt x="7949878" y="98637"/>
                </a:lnTo>
                <a:lnTo>
                  <a:pt x="7908163" y="107061"/>
                </a:lnTo>
                <a:lnTo>
                  <a:pt x="8015287" y="107061"/>
                </a:lnTo>
                <a:lnTo>
                  <a:pt x="8015351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387" y="914400"/>
            <a:ext cx="8015605" cy="857250"/>
          </a:xfrm>
          <a:custGeom>
            <a:avLst/>
            <a:gdLst/>
            <a:ahLst/>
            <a:cxnLst/>
            <a:rect l="l" t="t" r="r" b="b"/>
            <a:pathLst>
              <a:path w="8015605" h="857250">
                <a:moveTo>
                  <a:pt x="107162" y="535813"/>
                </a:moveTo>
                <a:lnTo>
                  <a:pt x="65451" y="544236"/>
                </a:lnTo>
                <a:lnTo>
                  <a:pt x="31388" y="567197"/>
                </a:lnTo>
                <a:lnTo>
                  <a:pt x="8421" y="601231"/>
                </a:lnTo>
                <a:lnTo>
                  <a:pt x="0" y="642874"/>
                </a:lnTo>
                <a:lnTo>
                  <a:pt x="0" y="857250"/>
                </a:lnTo>
                <a:lnTo>
                  <a:pt x="49140" y="851586"/>
                </a:lnTo>
                <a:lnTo>
                  <a:pt x="94250" y="835454"/>
                </a:lnTo>
                <a:lnTo>
                  <a:pt x="134042" y="810143"/>
                </a:lnTo>
                <a:lnTo>
                  <a:pt x="167231" y="776941"/>
                </a:lnTo>
                <a:lnTo>
                  <a:pt x="192529" y="737136"/>
                </a:lnTo>
                <a:lnTo>
                  <a:pt x="208652" y="692018"/>
                </a:lnTo>
                <a:lnTo>
                  <a:pt x="214312" y="642874"/>
                </a:lnTo>
                <a:lnTo>
                  <a:pt x="205891" y="601231"/>
                </a:lnTo>
                <a:lnTo>
                  <a:pt x="182926" y="567197"/>
                </a:lnTo>
                <a:lnTo>
                  <a:pt x="148866" y="544236"/>
                </a:lnTo>
                <a:lnTo>
                  <a:pt x="107162" y="535813"/>
                </a:lnTo>
                <a:close/>
              </a:path>
              <a:path w="8015605" h="857250">
                <a:moveTo>
                  <a:pt x="8015287" y="214249"/>
                </a:moveTo>
                <a:lnTo>
                  <a:pt x="7800911" y="214249"/>
                </a:lnTo>
                <a:lnTo>
                  <a:pt x="7801038" y="428625"/>
                </a:lnTo>
                <a:lnTo>
                  <a:pt x="7850135" y="422961"/>
                </a:lnTo>
                <a:lnTo>
                  <a:pt x="7895220" y="406829"/>
                </a:lnTo>
                <a:lnTo>
                  <a:pt x="7935002" y="381518"/>
                </a:lnTo>
                <a:lnTo>
                  <a:pt x="7968191" y="348316"/>
                </a:lnTo>
                <a:lnTo>
                  <a:pt x="7993495" y="308511"/>
                </a:lnTo>
                <a:lnTo>
                  <a:pt x="8009624" y="263393"/>
                </a:lnTo>
                <a:lnTo>
                  <a:pt x="8015287" y="214249"/>
                </a:lnTo>
                <a:close/>
              </a:path>
              <a:path w="8015605" h="857250">
                <a:moveTo>
                  <a:pt x="7801038" y="0"/>
                </a:moveTo>
                <a:lnTo>
                  <a:pt x="7751894" y="5663"/>
                </a:lnTo>
                <a:lnTo>
                  <a:pt x="7706775" y="21792"/>
                </a:lnTo>
                <a:lnTo>
                  <a:pt x="7666970" y="47096"/>
                </a:lnTo>
                <a:lnTo>
                  <a:pt x="7633768" y="80284"/>
                </a:lnTo>
                <a:lnTo>
                  <a:pt x="7608457" y="120066"/>
                </a:lnTo>
                <a:lnTo>
                  <a:pt x="7592326" y="165151"/>
                </a:lnTo>
                <a:lnTo>
                  <a:pt x="7586662" y="214249"/>
                </a:lnTo>
                <a:lnTo>
                  <a:pt x="7595088" y="255964"/>
                </a:lnTo>
                <a:lnTo>
                  <a:pt x="7618063" y="290036"/>
                </a:lnTo>
                <a:lnTo>
                  <a:pt x="7652134" y="313011"/>
                </a:lnTo>
                <a:lnTo>
                  <a:pt x="7693850" y="321437"/>
                </a:lnTo>
                <a:lnTo>
                  <a:pt x="7735546" y="313011"/>
                </a:lnTo>
                <a:lnTo>
                  <a:pt x="7769574" y="290036"/>
                </a:lnTo>
                <a:lnTo>
                  <a:pt x="7792505" y="255964"/>
                </a:lnTo>
                <a:lnTo>
                  <a:pt x="7800911" y="214249"/>
                </a:lnTo>
                <a:lnTo>
                  <a:pt x="8015287" y="214249"/>
                </a:lnTo>
                <a:lnTo>
                  <a:pt x="8009624" y="165151"/>
                </a:lnTo>
                <a:lnTo>
                  <a:pt x="7993495" y="120066"/>
                </a:lnTo>
                <a:lnTo>
                  <a:pt x="7968191" y="80284"/>
                </a:lnTo>
                <a:lnTo>
                  <a:pt x="7935002" y="47096"/>
                </a:lnTo>
                <a:lnTo>
                  <a:pt x="7895220" y="21792"/>
                </a:lnTo>
                <a:lnTo>
                  <a:pt x="7850135" y="5663"/>
                </a:lnTo>
                <a:lnTo>
                  <a:pt x="7801038" y="0"/>
                </a:lnTo>
                <a:close/>
              </a:path>
            </a:pathLst>
          </a:custGeom>
          <a:solidFill>
            <a:srgbClr val="525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6075" y="914400"/>
            <a:ext cx="8229600" cy="3429000"/>
          </a:xfrm>
          <a:custGeom>
            <a:avLst/>
            <a:gdLst/>
            <a:ahLst/>
            <a:cxnLst/>
            <a:rect l="l" t="t" r="r" b="b"/>
            <a:pathLst>
              <a:path w="8229600" h="3429000">
                <a:moveTo>
                  <a:pt x="0" y="643001"/>
                </a:moveTo>
                <a:lnTo>
                  <a:pt x="5660" y="593856"/>
                </a:lnTo>
                <a:lnTo>
                  <a:pt x="21782" y="548738"/>
                </a:lnTo>
                <a:lnTo>
                  <a:pt x="47081" y="508933"/>
                </a:lnTo>
                <a:lnTo>
                  <a:pt x="80269" y="475731"/>
                </a:lnTo>
                <a:lnTo>
                  <a:pt x="120062" y="450420"/>
                </a:lnTo>
                <a:lnTo>
                  <a:pt x="165171" y="434288"/>
                </a:lnTo>
                <a:lnTo>
                  <a:pt x="214312" y="428625"/>
                </a:lnTo>
                <a:lnTo>
                  <a:pt x="7800975" y="428625"/>
                </a:lnTo>
                <a:lnTo>
                  <a:pt x="7800975" y="214375"/>
                </a:lnTo>
                <a:lnTo>
                  <a:pt x="7806638" y="165231"/>
                </a:lnTo>
                <a:lnTo>
                  <a:pt x="7822770" y="120113"/>
                </a:lnTo>
                <a:lnTo>
                  <a:pt x="7848081" y="80308"/>
                </a:lnTo>
                <a:lnTo>
                  <a:pt x="7881283" y="47106"/>
                </a:lnTo>
                <a:lnTo>
                  <a:pt x="7921088" y="21795"/>
                </a:lnTo>
                <a:lnTo>
                  <a:pt x="7966206" y="5663"/>
                </a:lnTo>
                <a:lnTo>
                  <a:pt x="8015351" y="0"/>
                </a:lnTo>
                <a:lnTo>
                  <a:pt x="8064448" y="5663"/>
                </a:lnTo>
                <a:lnTo>
                  <a:pt x="8109533" y="21795"/>
                </a:lnTo>
                <a:lnTo>
                  <a:pt x="8149315" y="47106"/>
                </a:lnTo>
                <a:lnTo>
                  <a:pt x="8182503" y="80308"/>
                </a:lnTo>
                <a:lnTo>
                  <a:pt x="8207807" y="120113"/>
                </a:lnTo>
                <a:lnTo>
                  <a:pt x="8223936" y="165231"/>
                </a:lnTo>
                <a:lnTo>
                  <a:pt x="8229600" y="214375"/>
                </a:lnTo>
                <a:lnTo>
                  <a:pt x="8229600" y="2785999"/>
                </a:lnTo>
                <a:lnTo>
                  <a:pt x="8223936" y="2835143"/>
                </a:lnTo>
                <a:lnTo>
                  <a:pt x="8207804" y="2880261"/>
                </a:lnTo>
                <a:lnTo>
                  <a:pt x="8182493" y="2920066"/>
                </a:lnTo>
                <a:lnTo>
                  <a:pt x="8149291" y="2953268"/>
                </a:lnTo>
                <a:lnTo>
                  <a:pt x="8109486" y="2978579"/>
                </a:lnTo>
                <a:lnTo>
                  <a:pt x="8064368" y="2994711"/>
                </a:lnTo>
                <a:lnTo>
                  <a:pt x="8015224" y="3000375"/>
                </a:lnTo>
                <a:lnTo>
                  <a:pt x="428625" y="3000375"/>
                </a:lnTo>
                <a:lnTo>
                  <a:pt x="428625" y="3214624"/>
                </a:lnTo>
                <a:lnTo>
                  <a:pt x="422964" y="3263768"/>
                </a:lnTo>
                <a:lnTo>
                  <a:pt x="406842" y="3308886"/>
                </a:lnTo>
                <a:lnTo>
                  <a:pt x="381543" y="3348691"/>
                </a:lnTo>
                <a:lnTo>
                  <a:pt x="348355" y="3381893"/>
                </a:lnTo>
                <a:lnTo>
                  <a:pt x="308562" y="3407204"/>
                </a:lnTo>
                <a:lnTo>
                  <a:pt x="263453" y="3423336"/>
                </a:lnTo>
                <a:lnTo>
                  <a:pt x="214312" y="3429000"/>
                </a:lnTo>
                <a:lnTo>
                  <a:pt x="165171" y="3423336"/>
                </a:lnTo>
                <a:lnTo>
                  <a:pt x="120062" y="3407204"/>
                </a:lnTo>
                <a:lnTo>
                  <a:pt x="80269" y="3381893"/>
                </a:lnTo>
                <a:lnTo>
                  <a:pt x="47081" y="3348691"/>
                </a:lnTo>
                <a:lnTo>
                  <a:pt x="21782" y="3308886"/>
                </a:lnTo>
                <a:lnTo>
                  <a:pt x="5660" y="3263768"/>
                </a:lnTo>
                <a:lnTo>
                  <a:pt x="0" y="3214624"/>
                </a:lnTo>
                <a:lnTo>
                  <a:pt x="0" y="6430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7050" y="1128649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30">
                <a:moveTo>
                  <a:pt x="0" y="214375"/>
                </a:moveTo>
                <a:lnTo>
                  <a:pt x="214375" y="214375"/>
                </a:lnTo>
                <a:lnTo>
                  <a:pt x="263473" y="208712"/>
                </a:lnTo>
                <a:lnTo>
                  <a:pt x="308558" y="192580"/>
                </a:lnTo>
                <a:lnTo>
                  <a:pt x="348340" y="167269"/>
                </a:lnTo>
                <a:lnTo>
                  <a:pt x="381528" y="134067"/>
                </a:lnTo>
                <a:lnTo>
                  <a:pt x="406832" y="94262"/>
                </a:lnTo>
                <a:lnTo>
                  <a:pt x="422961" y="49144"/>
                </a:lnTo>
                <a:lnTo>
                  <a:pt x="42862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47050" y="1128775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30">
                <a:moveTo>
                  <a:pt x="214375" y="214249"/>
                </a:moveTo>
                <a:lnTo>
                  <a:pt x="214375" y="0"/>
                </a:lnTo>
                <a:lnTo>
                  <a:pt x="205950" y="41642"/>
                </a:lnTo>
                <a:lnTo>
                  <a:pt x="182975" y="75676"/>
                </a:lnTo>
                <a:lnTo>
                  <a:pt x="148903" y="98637"/>
                </a:lnTo>
                <a:lnTo>
                  <a:pt x="107188" y="107061"/>
                </a:lnTo>
                <a:lnTo>
                  <a:pt x="65472" y="98637"/>
                </a:lnTo>
                <a:lnTo>
                  <a:pt x="31400" y="75676"/>
                </a:lnTo>
                <a:lnTo>
                  <a:pt x="8425" y="41642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6075" y="1450213"/>
            <a:ext cx="428625" cy="321945"/>
          </a:xfrm>
          <a:custGeom>
            <a:avLst/>
            <a:gdLst/>
            <a:ahLst/>
            <a:cxnLst/>
            <a:rect l="l" t="t" r="r" b="b"/>
            <a:pathLst>
              <a:path w="428625" h="321944">
                <a:moveTo>
                  <a:pt x="214312" y="321437"/>
                </a:moveTo>
                <a:lnTo>
                  <a:pt x="214312" y="107187"/>
                </a:lnTo>
                <a:lnTo>
                  <a:pt x="222734" y="65472"/>
                </a:lnTo>
                <a:lnTo>
                  <a:pt x="245700" y="31400"/>
                </a:lnTo>
                <a:lnTo>
                  <a:pt x="279763" y="8425"/>
                </a:lnTo>
                <a:lnTo>
                  <a:pt x="321475" y="0"/>
                </a:lnTo>
                <a:lnTo>
                  <a:pt x="363179" y="8425"/>
                </a:lnTo>
                <a:lnTo>
                  <a:pt x="397238" y="31400"/>
                </a:lnTo>
                <a:lnTo>
                  <a:pt x="420203" y="65472"/>
                </a:lnTo>
                <a:lnTo>
                  <a:pt x="428625" y="107187"/>
                </a:lnTo>
                <a:lnTo>
                  <a:pt x="422964" y="156285"/>
                </a:lnTo>
                <a:lnTo>
                  <a:pt x="406842" y="201370"/>
                </a:lnTo>
                <a:lnTo>
                  <a:pt x="381543" y="241152"/>
                </a:lnTo>
                <a:lnTo>
                  <a:pt x="348355" y="274340"/>
                </a:lnTo>
                <a:lnTo>
                  <a:pt x="308562" y="299644"/>
                </a:lnTo>
                <a:lnTo>
                  <a:pt x="263453" y="315773"/>
                </a:lnTo>
                <a:lnTo>
                  <a:pt x="214312" y="321437"/>
                </a:lnTo>
                <a:lnTo>
                  <a:pt x="165171" y="315773"/>
                </a:lnTo>
                <a:lnTo>
                  <a:pt x="120062" y="299644"/>
                </a:lnTo>
                <a:lnTo>
                  <a:pt x="80269" y="274340"/>
                </a:lnTo>
                <a:lnTo>
                  <a:pt x="47081" y="241152"/>
                </a:lnTo>
                <a:lnTo>
                  <a:pt x="21782" y="201370"/>
                </a:lnTo>
                <a:lnTo>
                  <a:pt x="5660" y="156285"/>
                </a:lnTo>
                <a:lnTo>
                  <a:pt x="0" y="107187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4700" y="1557400"/>
            <a:ext cx="0" cy="2357755"/>
          </a:xfrm>
          <a:custGeom>
            <a:avLst/>
            <a:gdLst/>
            <a:ahLst/>
            <a:cxnLst/>
            <a:rect l="l" t="t" r="r" b="b"/>
            <a:pathLst>
              <a:path h="2357754">
                <a:moveTo>
                  <a:pt x="0" y="0"/>
                </a:moveTo>
                <a:lnTo>
                  <a:pt x="0" y="235737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3541" y="2070227"/>
            <a:ext cx="7334250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Medic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nal</a:t>
            </a:r>
            <a:r>
              <a:rPr sz="2400" u="heavy" spc="-4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2400" u="heavy" spc="-1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2400" u="heavy" spc="-2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is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ry &amp;</a:t>
            </a:r>
            <a:r>
              <a:rPr sz="2400" u="heavy" spc="-1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2400" u="heavy" spc="-1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2400" u="heavy" spc="-2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puter</a:t>
            </a:r>
            <a:r>
              <a:rPr sz="2400" u="heavy" spc="-12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Aided</a:t>
            </a:r>
            <a:r>
              <a:rPr sz="2400" u="heavy" spc="-2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Drug Design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 marL="299085" marR="163195" indent="-286385">
              <a:lnSpc>
                <a:spcPts val="284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3rd 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nte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nation</a:t>
            </a:r>
            <a:r>
              <a:rPr sz="2400" u="heavy" spc="-1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2400" u="heavy" spc="-4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Con</a:t>
            </a:r>
            <a:r>
              <a:rPr sz="2400" u="heavy" spc="-1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f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er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nce</a:t>
            </a:r>
            <a:r>
              <a:rPr sz="2400" u="heavy" spc="-1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on Med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cin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2400" u="heavy" spc="-3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Che</a:t>
            </a:r>
            <a:r>
              <a:rPr sz="2400" u="heavy" spc="-2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is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ry &amp;</a:t>
            </a:r>
            <a:r>
              <a:rPr sz="2400" dirty="0">
                <a:solidFill>
                  <a:srgbClr val="CCCCFF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Co</a:t>
            </a:r>
            <a:r>
              <a:rPr sz="2400" u="heavy" spc="-2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puter</a:t>
            </a:r>
            <a:r>
              <a:rPr sz="2400" u="heavy" spc="-12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Aided</a:t>
            </a:r>
            <a:r>
              <a:rPr sz="2400" u="heavy" spc="-10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Drug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Design</a:t>
            </a:r>
            <a:r>
              <a:rPr sz="2400" u="heavy" spc="5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2400" u="heavy" dirty="0">
                <a:solidFill>
                  <a:srgbClr val="CCCCFF"/>
                </a:solidFill>
                <a:latin typeface="Times New Roman"/>
                <a:cs typeface="Times New Roman"/>
                <a:hlinkClick r:id="rId4"/>
              </a:rPr>
              <a:t>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0207" y="12699"/>
            <a:ext cx="8871204" cy="1509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60676" y="33528"/>
            <a:ext cx="4544568" cy="1594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7325" y="33088"/>
            <a:ext cx="8777351" cy="1422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7325" y="27236"/>
            <a:ext cx="8777605" cy="1428750"/>
          </a:xfrm>
          <a:custGeom>
            <a:avLst/>
            <a:gdLst/>
            <a:ahLst/>
            <a:cxnLst/>
            <a:rect l="l" t="t" r="r" b="b"/>
            <a:pathLst>
              <a:path w="8777605" h="1428750">
                <a:moveTo>
                  <a:pt x="0" y="86301"/>
                </a:moveTo>
                <a:lnTo>
                  <a:pt x="48763" y="76666"/>
                </a:lnTo>
                <a:lnTo>
                  <a:pt x="97527" y="67680"/>
                </a:lnTo>
                <a:lnTo>
                  <a:pt x="146291" y="59329"/>
                </a:lnTo>
                <a:lnTo>
                  <a:pt x="195055" y="51597"/>
                </a:lnTo>
                <a:lnTo>
                  <a:pt x="243818" y="44472"/>
                </a:lnTo>
                <a:lnTo>
                  <a:pt x="292582" y="37936"/>
                </a:lnTo>
                <a:lnTo>
                  <a:pt x="341346" y="31977"/>
                </a:lnTo>
                <a:lnTo>
                  <a:pt x="390110" y="26578"/>
                </a:lnTo>
                <a:lnTo>
                  <a:pt x="438873" y="21726"/>
                </a:lnTo>
                <a:lnTo>
                  <a:pt x="487637" y="17405"/>
                </a:lnTo>
                <a:lnTo>
                  <a:pt x="536401" y="13601"/>
                </a:lnTo>
                <a:lnTo>
                  <a:pt x="585164" y="10299"/>
                </a:lnTo>
                <a:lnTo>
                  <a:pt x="633928" y="7485"/>
                </a:lnTo>
                <a:lnTo>
                  <a:pt x="682692" y="5142"/>
                </a:lnTo>
                <a:lnTo>
                  <a:pt x="731455" y="3257"/>
                </a:lnTo>
                <a:lnTo>
                  <a:pt x="780219" y="1815"/>
                </a:lnTo>
                <a:lnTo>
                  <a:pt x="828983" y="802"/>
                </a:lnTo>
                <a:lnTo>
                  <a:pt x="877746" y="201"/>
                </a:lnTo>
                <a:lnTo>
                  <a:pt x="926510" y="0"/>
                </a:lnTo>
                <a:lnTo>
                  <a:pt x="975273" y="182"/>
                </a:lnTo>
                <a:lnTo>
                  <a:pt x="1024037" y="733"/>
                </a:lnTo>
                <a:lnTo>
                  <a:pt x="1072801" y="1638"/>
                </a:lnTo>
                <a:lnTo>
                  <a:pt x="1121564" y="2883"/>
                </a:lnTo>
                <a:lnTo>
                  <a:pt x="1170327" y="4453"/>
                </a:lnTo>
                <a:lnTo>
                  <a:pt x="1219091" y="6333"/>
                </a:lnTo>
                <a:lnTo>
                  <a:pt x="1267854" y="8508"/>
                </a:lnTo>
                <a:lnTo>
                  <a:pt x="1316618" y="10964"/>
                </a:lnTo>
                <a:lnTo>
                  <a:pt x="1365381" y="13685"/>
                </a:lnTo>
                <a:lnTo>
                  <a:pt x="1414144" y="16657"/>
                </a:lnTo>
                <a:lnTo>
                  <a:pt x="1462908" y="19866"/>
                </a:lnTo>
                <a:lnTo>
                  <a:pt x="1511671" y="23296"/>
                </a:lnTo>
                <a:lnTo>
                  <a:pt x="1560434" y="26933"/>
                </a:lnTo>
                <a:lnTo>
                  <a:pt x="1609198" y="30761"/>
                </a:lnTo>
                <a:lnTo>
                  <a:pt x="1657961" y="34767"/>
                </a:lnTo>
                <a:lnTo>
                  <a:pt x="1706724" y="38935"/>
                </a:lnTo>
                <a:lnTo>
                  <a:pt x="1755487" y="43251"/>
                </a:lnTo>
                <a:lnTo>
                  <a:pt x="1804250" y="47700"/>
                </a:lnTo>
                <a:lnTo>
                  <a:pt x="1853013" y="52267"/>
                </a:lnTo>
                <a:lnTo>
                  <a:pt x="1901776" y="56937"/>
                </a:lnTo>
                <a:lnTo>
                  <a:pt x="1950539" y="61696"/>
                </a:lnTo>
                <a:lnTo>
                  <a:pt x="1999302" y="66528"/>
                </a:lnTo>
                <a:lnTo>
                  <a:pt x="2048065" y="71420"/>
                </a:lnTo>
                <a:lnTo>
                  <a:pt x="2096828" y="76356"/>
                </a:lnTo>
                <a:lnTo>
                  <a:pt x="2145590" y="81321"/>
                </a:lnTo>
                <a:lnTo>
                  <a:pt x="2194353" y="86301"/>
                </a:lnTo>
                <a:lnTo>
                  <a:pt x="2243116" y="91281"/>
                </a:lnTo>
                <a:lnTo>
                  <a:pt x="2291878" y="96247"/>
                </a:lnTo>
                <a:lnTo>
                  <a:pt x="2340641" y="101183"/>
                </a:lnTo>
                <a:lnTo>
                  <a:pt x="2389404" y="106074"/>
                </a:lnTo>
                <a:lnTo>
                  <a:pt x="2438166" y="110907"/>
                </a:lnTo>
                <a:lnTo>
                  <a:pt x="2486928" y="115665"/>
                </a:lnTo>
                <a:lnTo>
                  <a:pt x="2535691" y="120336"/>
                </a:lnTo>
                <a:lnTo>
                  <a:pt x="2584453" y="124902"/>
                </a:lnTo>
                <a:lnTo>
                  <a:pt x="2633215" y="129351"/>
                </a:lnTo>
                <a:lnTo>
                  <a:pt x="2681978" y="133667"/>
                </a:lnTo>
                <a:lnTo>
                  <a:pt x="2730740" y="137835"/>
                </a:lnTo>
                <a:lnTo>
                  <a:pt x="2779502" y="141841"/>
                </a:lnTo>
                <a:lnTo>
                  <a:pt x="2828264" y="145670"/>
                </a:lnTo>
                <a:lnTo>
                  <a:pt x="2877026" y="149306"/>
                </a:lnTo>
                <a:lnTo>
                  <a:pt x="2925788" y="152736"/>
                </a:lnTo>
                <a:lnTo>
                  <a:pt x="2974550" y="155945"/>
                </a:lnTo>
                <a:lnTo>
                  <a:pt x="3023312" y="158917"/>
                </a:lnTo>
                <a:lnTo>
                  <a:pt x="3072073" y="161639"/>
                </a:lnTo>
                <a:lnTo>
                  <a:pt x="3120835" y="164094"/>
                </a:lnTo>
                <a:lnTo>
                  <a:pt x="3169596" y="166269"/>
                </a:lnTo>
                <a:lnTo>
                  <a:pt x="3218358" y="168149"/>
                </a:lnTo>
                <a:lnTo>
                  <a:pt x="3267119" y="169719"/>
                </a:lnTo>
                <a:lnTo>
                  <a:pt x="3315881" y="170964"/>
                </a:lnTo>
                <a:lnTo>
                  <a:pt x="3364642" y="171870"/>
                </a:lnTo>
                <a:lnTo>
                  <a:pt x="3413403" y="172421"/>
                </a:lnTo>
                <a:lnTo>
                  <a:pt x="3462165" y="172603"/>
                </a:lnTo>
                <a:lnTo>
                  <a:pt x="3510926" y="172401"/>
                </a:lnTo>
                <a:lnTo>
                  <a:pt x="3559687" y="171801"/>
                </a:lnTo>
                <a:lnTo>
                  <a:pt x="3608448" y="170787"/>
                </a:lnTo>
                <a:lnTo>
                  <a:pt x="3657209" y="169345"/>
                </a:lnTo>
                <a:lnTo>
                  <a:pt x="3705969" y="167460"/>
                </a:lnTo>
                <a:lnTo>
                  <a:pt x="3754730" y="165118"/>
                </a:lnTo>
                <a:lnTo>
                  <a:pt x="3803491" y="162303"/>
                </a:lnTo>
                <a:lnTo>
                  <a:pt x="3852251" y="159001"/>
                </a:lnTo>
                <a:lnTo>
                  <a:pt x="3901012" y="155197"/>
                </a:lnTo>
                <a:lnTo>
                  <a:pt x="3949772" y="150876"/>
                </a:lnTo>
                <a:lnTo>
                  <a:pt x="3998532" y="146024"/>
                </a:lnTo>
                <a:lnTo>
                  <a:pt x="4047293" y="140625"/>
                </a:lnTo>
                <a:lnTo>
                  <a:pt x="4096053" y="134666"/>
                </a:lnTo>
                <a:lnTo>
                  <a:pt x="4144813" y="128131"/>
                </a:lnTo>
                <a:lnTo>
                  <a:pt x="4193573" y="121005"/>
                </a:lnTo>
                <a:lnTo>
                  <a:pt x="4242332" y="113274"/>
                </a:lnTo>
                <a:lnTo>
                  <a:pt x="4291092" y="104923"/>
                </a:lnTo>
                <a:lnTo>
                  <a:pt x="4339852" y="95937"/>
                </a:lnTo>
                <a:lnTo>
                  <a:pt x="4388612" y="86301"/>
                </a:lnTo>
                <a:lnTo>
                  <a:pt x="4437375" y="76666"/>
                </a:lnTo>
                <a:lnTo>
                  <a:pt x="4486139" y="67680"/>
                </a:lnTo>
                <a:lnTo>
                  <a:pt x="4534903" y="59329"/>
                </a:lnTo>
                <a:lnTo>
                  <a:pt x="4583667" y="51597"/>
                </a:lnTo>
                <a:lnTo>
                  <a:pt x="4632430" y="44472"/>
                </a:lnTo>
                <a:lnTo>
                  <a:pt x="4681194" y="37936"/>
                </a:lnTo>
                <a:lnTo>
                  <a:pt x="4729958" y="31977"/>
                </a:lnTo>
                <a:lnTo>
                  <a:pt x="4778722" y="26578"/>
                </a:lnTo>
                <a:lnTo>
                  <a:pt x="4827485" y="21726"/>
                </a:lnTo>
                <a:lnTo>
                  <a:pt x="4876249" y="17405"/>
                </a:lnTo>
                <a:lnTo>
                  <a:pt x="4925013" y="13601"/>
                </a:lnTo>
                <a:lnTo>
                  <a:pt x="4973777" y="10299"/>
                </a:lnTo>
                <a:lnTo>
                  <a:pt x="5022540" y="7485"/>
                </a:lnTo>
                <a:lnTo>
                  <a:pt x="5071304" y="5142"/>
                </a:lnTo>
                <a:lnTo>
                  <a:pt x="5120068" y="3257"/>
                </a:lnTo>
                <a:lnTo>
                  <a:pt x="5168832" y="1815"/>
                </a:lnTo>
                <a:lnTo>
                  <a:pt x="5217596" y="802"/>
                </a:lnTo>
                <a:lnTo>
                  <a:pt x="5266359" y="201"/>
                </a:lnTo>
                <a:lnTo>
                  <a:pt x="5315123" y="0"/>
                </a:lnTo>
                <a:lnTo>
                  <a:pt x="5363887" y="182"/>
                </a:lnTo>
                <a:lnTo>
                  <a:pt x="5412651" y="733"/>
                </a:lnTo>
                <a:lnTo>
                  <a:pt x="5461414" y="1638"/>
                </a:lnTo>
                <a:lnTo>
                  <a:pt x="5510178" y="2883"/>
                </a:lnTo>
                <a:lnTo>
                  <a:pt x="5558942" y="4453"/>
                </a:lnTo>
                <a:lnTo>
                  <a:pt x="5607706" y="6333"/>
                </a:lnTo>
                <a:lnTo>
                  <a:pt x="5656469" y="8508"/>
                </a:lnTo>
                <a:lnTo>
                  <a:pt x="5705233" y="10964"/>
                </a:lnTo>
                <a:lnTo>
                  <a:pt x="5753997" y="13685"/>
                </a:lnTo>
                <a:lnTo>
                  <a:pt x="5802761" y="16657"/>
                </a:lnTo>
                <a:lnTo>
                  <a:pt x="5851525" y="19866"/>
                </a:lnTo>
                <a:lnTo>
                  <a:pt x="5900288" y="23296"/>
                </a:lnTo>
                <a:lnTo>
                  <a:pt x="5949052" y="26933"/>
                </a:lnTo>
                <a:lnTo>
                  <a:pt x="5997816" y="30761"/>
                </a:lnTo>
                <a:lnTo>
                  <a:pt x="6046580" y="34767"/>
                </a:lnTo>
                <a:lnTo>
                  <a:pt x="6095343" y="38935"/>
                </a:lnTo>
                <a:lnTo>
                  <a:pt x="6144107" y="43251"/>
                </a:lnTo>
                <a:lnTo>
                  <a:pt x="6192871" y="47700"/>
                </a:lnTo>
                <a:lnTo>
                  <a:pt x="6241635" y="52267"/>
                </a:lnTo>
                <a:lnTo>
                  <a:pt x="6290398" y="56937"/>
                </a:lnTo>
                <a:lnTo>
                  <a:pt x="6339162" y="61696"/>
                </a:lnTo>
                <a:lnTo>
                  <a:pt x="6387926" y="66528"/>
                </a:lnTo>
                <a:lnTo>
                  <a:pt x="6436690" y="71420"/>
                </a:lnTo>
                <a:lnTo>
                  <a:pt x="6485453" y="76356"/>
                </a:lnTo>
                <a:lnTo>
                  <a:pt x="6534217" y="81321"/>
                </a:lnTo>
                <a:lnTo>
                  <a:pt x="6582981" y="86301"/>
                </a:lnTo>
                <a:lnTo>
                  <a:pt x="6631745" y="91281"/>
                </a:lnTo>
                <a:lnTo>
                  <a:pt x="6680509" y="96247"/>
                </a:lnTo>
                <a:lnTo>
                  <a:pt x="6729272" y="101183"/>
                </a:lnTo>
                <a:lnTo>
                  <a:pt x="6778036" y="106074"/>
                </a:lnTo>
                <a:lnTo>
                  <a:pt x="6826800" y="110907"/>
                </a:lnTo>
                <a:lnTo>
                  <a:pt x="6875564" y="115665"/>
                </a:lnTo>
                <a:lnTo>
                  <a:pt x="6924327" y="120336"/>
                </a:lnTo>
                <a:lnTo>
                  <a:pt x="6973091" y="124902"/>
                </a:lnTo>
                <a:lnTo>
                  <a:pt x="7021855" y="129351"/>
                </a:lnTo>
                <a:lnTo>
                  <a:pt x="7070619" y="133667"/>
                </a:lnTo>
                <a:lnTo>
                  <a:pt x="7119382" y="137835"/>
                </a:lnTo>
                <a:lnTo>
                  <a:pt x="7168146" y="141841"/>
                </a:lnTo>
                <a:lnTo>
                  <a:pt x="7216910" y="145670"/>
                </a:lnTo>
                <a:lnTo>
                  <a:pt x="7265674" y="149306"/>
                </a:lnTo>
                <a:lnTo>
                  <a:pt x="7314438" y="152736"/>
                </a:lnTo>
                <a:lnTo>
                  <a:pt x="7363201" y="155945"/>
                </a:lnTo>
                <a:lnTo>
                  <a:pt x="7411965" y="158917"/>
                </a:lnTo>
                <a:lnTo>
                  <a:pt x="7460729" y="161639"/>
                </a:lnTo>
                <a:lnTo>
                  <a:pt x="7509493" y="164094"/>
                </a:lnTo>
                <a:lnTo>
                  <a:pt x="7558256" y="166269"/>
                </a:lnTo>
                <a:lnTo>
                  <a:pt x="7607020" y="168149"/>
                </a:lnTo>
                <a:lnTo>
                  <a:pt x="7655784" y="169719"/>
                </a:lnTo>
                <a:lnTo>
                  <a:pt x="7704548" y="170964"/>
                </a:lnTo>
                <a:lnTo>
                  <a:pt x="7753311" y="171870"/>
                </a:lnTo>
                <a:lnTo>
                  <a:pt x="7802075" y="172421"/>
                </a:lnTo>
                <a:lnTo>
                  <a:pt x="7850839" y="172603"/>
                </a:lnTo>
                <a:lnTo>
                  <a:pt x="7899603" y="172401"/>
                </a:lnTo>
                <a:lnTo>
                  <a:pt x="7948366" y="171801"/>
                </a:lnTo>
                <a:lnTo>
                  <a:pt x="7997130" y="170787"/>
                </a:lnTo>
                <a:lnTo>
                  <a:pt x="8045894" y="169345"/>
                </a:lnTo>
                <a:lnTo>
                  <a:pt x="8094658" y="167460"/>
                </a:lnTo>
                <a:lnTo>
                  <a:pt x="8143422" y="165118"/>
                </a:lnTo>
                <a:lnTo>
                  <a:pt x="8192185" y="162303"/>
                </a:lnTo>
                <a:lnTo>
                  <a:pt x="8240949" y="159001"/>
                </a:lnTo>
                <a:lnTo>
                  <a:pt x="8289713" y="155197"/>
                </a:lnTo>
                <a:lnTo>
                  <a:pt x="8338477" y="150876"/>
                </a:lnTo>
                <a:lnTo>
                  <a:pt x="8387240" y="146024"/>
                </a:lnTo>
                <a:lnTo>
                  <a:pt x="8436004" y="140625"/>
                </a:lnTo>
                <a:lnTo>
                  <a:pt x="8484768" y="134666"/>
                </a:lnTo>
                <a:lnTo>
                  <a:pt x="8533532" y="128131"/>
                </a:lnTo>
                <a:lnTo>
                  <a:pt x="8582295" y="121005"/>
                </a:lnTo>
                <a:lnTo>
                  <a:pt x="8631059" y="113274"/>
                </a:lnTo>
                <a:lnTo>
                  <a:pt x="8679823" y="104923"/>
                </a:lnTo>
                <a:lnTo>
                  <a:pt x="8728587" y="95937"/>
                </a:lnTo>
                <a:lnTo>
                  <a:pt x="8777351" y="86301"/>
                </a:lnTo>
                <a:lnTo>
                  <a:pt x="8777351" y="1341950"/>
                </a:lnTo>
                <a:lnTo>
                  <a:pt x="8728587" y="1351586"/>
                </a:lnTo>
                <a:lnTo>
                  <a:pt x="8679823" y="1360572"/>
                </a:lnTo>
                <a:lnTo>
                  <a:pt x="8631059" y="1368923"/>
                </a:lnTo>
                <a:lnTo>
                  <a:pt x="8582295" y="1376654"/>
                </a:lnTo>
                <a:lnTo>
                  <a:pt x="8533532" y="1383780"/>
                </a:lnTo>
                <a:lnTo>
                  <a:pt x="8484768" y="1390315"/>
                </a:lnTo>
                <a:lnTo>
                  <a:pt x="8436004" y="1396274"/>
                </a:lnTo>
                <a:lnTo>
                  <a:pt x="8387240" y="1401673"/>
                </a:lnTo>
                <a:lnTo>
                  <a:pt x="8338477" y="1406525"/>
                </a:lnTo>
                <a:lnTo>
                  <a:pt x="8289713" y="1410846"/>
                </a:lnTo>
                <a:lnTo>
                  <a:pt x="8240949" y="1414650"/>
                </a:lnTo>
                <a:lnTo>
                  <a:pt x="8192185" y="1417952"/>
                </a:lnTo>
                <a:lnTo>
                  <a:pt x="8143422" y="1420767"/>
                </a:lnTo>
                <a:lnTo>
                  <a:pt x="8094658" y="1423109"/>
                </a:lnTo>
                <a:lnTo>
                  <a:pt x="8045894" y="1424994"/>
                </a:lnTo>
                <a:lnTo>
                  <a:pt x="7997130" y="1426436"/>
                </a:lnTo>
                <a:lnTo>
                  <a:pt x="7948366" y="1427450"/>
                </a:lnTo>
                <a:lnTo>
                  <a:pt x="7899603" y="1428050"/>
                </a:lnTo>
                <a:lnTo>
                  <a:pt x="7850839" y="1428252"/>
                </a:lnTo>
                <a:lnTo>
                  <a:pt x="7802075" y="1428070"/>
                </a:lnTo>
                <a:lnTo>
                  <a:pt x="7753311" y="1427519"/>
                </a:lnTo>
                <a:lnTo>
                  <a:pt x="7704548" y="1426613"/>
                </a:lnTo>
                <a:lnTo>
                  <a:pt x="7655784" y="1425368"/>
                </a:lnTo>
                <a:lnTo>
                  <a:pt x="7607020" y="1423798"/>
                </a:lnTo>
                <a:lnTo>
                  <a:pt x="7558256" y="1421918"/>
                </a:lnTo>
                <a:lnTo>
                  <a:pt x="7509493" y="1419743"/>
                </a:lnTo>
                <a:lnTo>
                  <a:pt x="7460729" y="1417288"/>
                </a:lnTo>
                <a:lnTo>
                  <a:pt x="7411965" y="1414566"/>
                </a:lnTo>
                <a:lnTo>
                  <a:pt x="7363201" y="1411594"/>
                </a:lnTo>
                <a:lnTo>
                  <a:pt x="7314438" y="1408385"/>
                </a:lnTo>
                <a:lnTo>
                  <a:pt x="7265674" y="1404955"/>
                </a:lnTo>
                <a:lnTo>
                  <a:pt x="7216910" y="1401319"/>
                </a:lnTo>
                <a:lnTo>
                  <a:pt x="7168146" y="1397490"/>
                </a:lnTo>
                <a:lnTo>
                  <a:pt x="7119382" y="1393484"/>
                </a:lnTo>
                <a:lnTo>
                  <a:pt x="7070619" y="1389316"/>
                </a:lnTo>
                <a:lnTo>
                  <a:pt x="7021855" y="1385000"/>
                </a:lnTo>
                <a:lnTo>
                  <a:pt x="6973091" y="1380551"/>
                </a:lnTo>
                <a:lnTo>
                  <a:pt x="6924327" y="1375985"/>
                </a:lnTo>
                <a:lnTo>
                  <a:pt x="6875564" y="1371314"/>
                </a:lnTo>
                <a:lnTo>
                  <a:pt x="6826800" y="1366556"/>
                </a:lnTo>
                <a:lnTo>
                  <a:pt x="6778036" y="1361723"/>
                </a:lnTo>
                <a:lnTo>
                  <a:pt x="6729272" y="1356832"/>
                </a:lnTo>
                <a:lnTo>
                  <a:pt x="6680509" y="1351896"/>
                </a:lnTo>
                <a:lnTo>
                  <a:pt x="6631745" y="1346930"/>
                </a:lnTo>
                <a:lnTo>
                  <a:pt x="6582981" y="1341950"/>
                </a:lnTo>
                <a:lnTo>
                  <a:pt x="6534217" y="1336970"/>
                </a:lnTo>
                <a:lnTo>
                  <a:pt x="6485453" y="1332005"/>
                </a:lnTo>
                <a:lnTo>
                  <a:pt x="6436690" y="1327069"/>
                </a:lnTo>
                <a:lnTo>
                  <a:pt x="6387926" y="1322177"/>
                </a:lnTo>
                <a:lnTo>
                  <a:pt x="6339162" y="1317345"/>
                </a:lnTo>
                <a:lnTo>
                  <a:pt x="6290398" y="1312586"/>
                </a:lnTo>
                <a:lnTo>
                  <a:pt x="6241635" y="1307916"/>
                </a:lnTo>
                <a:lnTo>
                  <a:pt x="6192871" y="1303349"/>
                </a:lnTo>
                <a:lnTo>
                  <a:pt x="6144107" y="1298900"/>
                </a:lnTo>
                <a:lnTo>
                  <a:pt x="6095343" y="1294584"/>
                </a:lnTo>
                <a:lnTo>
                  <a:pt x="6046580" y="1290416"/>
                </a:lnTo>
                <a:lnTo>
                  <a:pt x="5997816" y="1286410"/>
                </a:lnTo>
                <a:lnTo>
                  <a:pt x="5949052" y="1282582"/>
                </a:lnTo>
                <a:lnTo>
                  <a:pt x="5900288" y="1278945"/>
                </a:lnTo>
                <a:lnTo>
                  <a:pt x="5851525" y="1275515"/>
                </a:lnTo>
                <a:lnTo>
                  <a:pt x="5802761" y="1272306"/>
                </a:lnTo>
                <a:lnTo>
                  <a:pt x="5753997" y="1269334"/>
                </a:lnTo>
                <a:lnTo>
                  <a:pt x="5705233" y="1266613"/>
                </a:lnTo>
                <a:lnTo>
                  <a:pt x="5656469" y="1264157"/>
                </a:lnTo>
                <a:lnTo>
                  <a:pt x="5607706" y="1261982"/>
                </a:lnTo>
                <a:lnTo>
                  <a:pt x="5558942" y="1260102"/>
                </a:lnTo>
                <a:lnTo>
                  <a:pt x="5510178" y="1258532"/>
                </a:lnTo>
                <a:lnTo>
                  <a:pt x="5461414" y="1257287"/>
                </a:lnTo>
                <a:lnTo>
                  <a:pt x="5412651" y="1256382"/>
                </a:lnTo>
                <a:lnTo>
                  <a:pt x="5363887" y="1255831"/>
                </a:lnTo>
                <a:lnTo>
                  <a:pt x="5315123" y="1255648"/>
                </a:lnTo>
                <a:lnTo>
                  <a:pt x="5266359" y="1255850"/>
                </a:lnTo>
                <a:lnTo>
                  <a:pt x="5217596" y="1256451"/>
                </a:lnTo>
                <a:lnTo>
                  <a:pt x="5168832" y="1257464"/>
                </a:lnTo>
                <a:lnTo>
                  <a:pt x="5120068" y="1258906"/>
                </a:lnTo>
                <a:lnTo>
                  <a:pt x="5071304" y="1260791"/>
                </a:lnTo>
                <a:lnTo>
                  <a:pt x="5022540" y="1263134"/>
                </a:lnTo>
                <a:lnTo>
                  <a:pt x="4973777" y="1265948"/>
                </a:lnTo>
                <a:lnTo>
                  <a:pt x="4925013" y="1269250"/>
                </a:lnTo>
                <a:lnTo>
                  <a:pt x="4876249" y="1273054"/>
                </a:lnTo>
                <a:lnTo>
                  <a:pt x="4827485" y="1277375"/>
                </a:lnTo>
                <a:lnTo>
                  <a:pt x="4778722" y="1282227"/>
                </a:lnTo>
                <a:lnTo>
                  <a:pt x="4729958" y="1287626"/>
                </a:lnTo>
                <a:lnTo>
                  <a:pt x="4681194" y="1293585"/>
                </a:lnTo>
                <a:lnTo>
                  <a:pt x="4632430" y="1300121"/>
                </a:lnTo>
                <a:lnTo>
                  <a:pt x="4583667" y="1307246"/>
                </a:lnTo>
                <a:lnTo>
                  <a:pt x="4534903" y="1314978"/>
                </a:lnTo>
                <a:lnTo>
                  <a:pt x="4486139" y="1323329"/>
                </a:lnTo>
                <a:lnTo>
                  <a:pt x="4437375" y="1332315"/>
                </a:lnTo>
                <a:lnTo>
                  <a:pt x="4388612" y="1341950"/>
                </a:lnTo>
                <a:lnTo>
                  <a:pt x="4339852" y="1351586"/>
                </a:lnTo>
                <a:lnTo>
                  <a:pt x="4291092" y="1360572"/>
                </a:lnTo>
                <a:lnTo>
                  <a:pt x="4242332" y="1368923"/>
                </a:lnTo>
                <a:lnTo>
                  <a:pt x="4193573" y="1376654"/>
                </a:lnTo>
                <a:lnTo>
                  <a:pt x="4144813" y="1383780"/>
                </a:lnTo>
                <a:lnTo>
                  <a:pt x="4096053" y="1390315"/>
                </a:lnTo>
                <a:lnTo>
                  <a:pt x="4047293" y="1396274"/>
                </a:lnTo>
                <a:lnTo>
                  <a:pt x="3998532" y="1401673"/>
                </a:lnTo>
                <a:lnTo>
                  <a:pt x="3949772" y="1406525"/>
                </a:lnTo>
                <a:lnTo>
                  <a:pt x="3901012" y="1410846"/>
                </a:lnTo>
                <a:lnTo>
                  <a:pt x="3852251" y="1414650"/>
                </a:lnTo>
                <a:lnTo>
                  <a:pt x="3803491" y="1417952"/>
                </a:lnTo>
                <a:lnTo>
                  <a:pt x="3754730" y="1420767"/>
                </a:lnTo>
                <a:lnTo>
                  <a:pt x="3705969" y="1423109"/>
                </a:lnTo>
                <a:lnTo>
                  <a:pt x="3657209" y="1424994"/>
                </a:lnTo>
                <a:lnTo>
                  <a:pt x="3608448" y="1426436"/>
                </a:lnTo>
                <a:lnTo>
                  <a:pt x="3559687" y="1427450"/>
                </a:lnTo>
                <a:lnTo>
                  <a:pt x="3510926" y="1428050"/>
                </a:lnTo>
                <a:lnTo>
                  <a:pt x="3462165" y="1428252"/>
                </a:lnTo>
                <a:lnTo>
                  <a:pt x="3413403" y="1428070"/>
                </a:lnTo>
                <a:lnTo>
                  <a:pt x="3364642" y="1427519"/>
                </a:lnTo>
                <a:lnTo>
                  <a:pt x="3315881" y="1426613"/>
                </a:lnTo>
                <a:lnTo>
                  <a:pt x="3267119" y="1425368"/>
                </a:lnTo>
                <a:lnTo>
                  <a:pt x="3218358" y="1423798"/>
                </a:lnTo>
                <a:lnTo>
                  <a:pt x="3169596" y="1421918"/>
                </a:lnTo>
                <a:lnTo>
                  <a:pt x="3120835" y="1419743"/>
                </a:lnTo>
                <a:lnTo>
                  <a:pt x="3072073" y="1417288"/>
                </a:lnTo>
                <a:lnTo>
                  <a:pt x="3023312" y="1414566"/>
                </a:lnTo>
                <a:lnTo>
                  <a:pt x="2974550" y="1411594"/>
                </a:lnTo>
                <a:lnTo>
                  <a:pt x="2925788" y="1408385"/>
                </a:lnTo>
                <a:lnTo>
                  <a:pt x="2877026" y="1404955"/>
                </a:lnTo>
                <a:lnTo>
                  <a:pt x="2828264" y="1401319"/>
                </a:lnTo>
                <a:lnTo>
                  <a:pt x="2779502" y="1397490"/>
                </a:lnTo>
                <a:lnTo>
                  <a:pt x="2730740" y="1393484"/>
                </a:lnTo>
                <a:lnTo>
                  <a:pt x="2681978" y="1389316"/>
                </a:lnTo>
                <a:lnTo>
                  <a:pt x="2633215" y="1385000"/>
                </a:lnTo>
                <a:lnTo>
                  <a:pt x="2584453" y="1380551"/>
                </a:lnTo>
                <a:lnTo>
                  <a:pt x="2535691" y="1375985"/>
                </a:lnTo>
                <a:lnTo>
                  <a:pt x="2486928" y="1371314"/>
                </a:lnTo>
                <a:lnTo>
                  <a:pt x="2438166" y="1366556"/>
                </a:lnTo>
                <a:lnTo>
                  <a:pt x="2389404" y="1361723"/>
                </a:lnTo>
                <a:lnTo>
                  <a:pt x="2340641" y="1356832"/>
                </a:lnTo>
                <a:lnTo>
                  <a:pt x="2291878" y="1351896"/>
                </a:lnTo>
                <a:lnTo>
                  <a:pt x="2243116" y="1346930"/>
                </a:lnTo>
                <a:lnTo>
                  <a:pt x="2194353" y="1341950"/>
                </a:lnTo>
                <a:lnTo>
                  <a:pt x="2145590" y="1336970"/>
                </a:lnTo>
                <a:lnTo>
                  <a:pt x="2096828" y="1332005"/>
                </a:lnTo>
                <a:lnTo>
                  <a:pt x="2048065" y="1327069"/>
                </a:lnTo>
                <a:lnTo>
                  <a:pt x="1999302" y="1322177"/>
                </a:lnTo>
                <a:lnTo>
                  <a:pt x="1950539" y="1317345"/>
                </a:lnTo>
                <a:lnTo>
                  <a:pt x="1901776" y="1312586"/>
                </a:lnTo>
                <a:lnTo>
                  <a:pt x="1853013" y="1307916"/>
                </a:lnTo>
                <a:lnTo>
                  <a:pt x="1804250" y="1303349"/>
                </a:lnTo>
                <a:lnTo>
                  <a:pt x="1755487" y="1298900"/>
                </a:lnTo>
                <a:lnTo>
                  <a:pt x="1706724" y="1294584"/>
                </a:lnTo>
                <a:lnTo>
                  <a:pt x="1657961" y="1290416"/>
                </a:lnTo>
                <a:lnTo>
                  <a:pt x="1609198" y="1286410"/>
                </a:lnTo>
                <a:lnTo>
                  <a:pt x="1560434" y="1282582"/>
                </a:lnTo>
                <a:lnTo>
                  <a:pt x="1511671" y="1278945"/>
                </a:lnTo>
                <a:lnTo>
                  <a:pt x="1462908" y="1275515"/>
                </a:lnTo>
                <a:lnTo>
                  <a:pt x="1414144" y="1272306"/>
                </a:lnTo>
                <a:lnTo>
                  <a:pt x="1365381" y="1269334"/>
                </a:lnTo>
                <a:lnTo>
                  <a:pt x="1316618" y="1266613"/>
                </a:lnTo>
                <a:lnTo>
                  <a:pt x="1267854" y="1264157"/>
                </a:lnTo>
                <a:lnTo>
                  <a:pt x="1219091" y="1261982"/>
                </a:lnTo>
                <a:lnTo>
                  <a:pt x="1170327" y="1260102"/>
                </a:lnTo>
                <a:lnTo>
                  <a:pt x="1121564" y="1258532"/>
                </a:lnTo>
                <a:lnTo>
                  <a:pt x="1072801" y="1257287"/>
                </a:lnTo>
                <a:lnTo>
                  <a:pt x="1024037" y="1256382"/>
                </a:lnTo>
                <a:lnTo>
                  <a:pt x="975273" y="1255831"/>
                </a:lnTo>
                <a:lnTo>
                  <a:pt x="926510" y="1255648"/>
                </a:lnTo>
                <a:lnTo>
                  <a:pt x="877746" y="1255850"/>
                </a:lnTo>
                <a:lnTo>
                  <a:pt x="828983" y="1256451"/>
                </a:lnTo>
                <a:lnTo>
                  <a:pt x="780219" y="1257464"/>
                </a:lnTo>
                <a:lnTo>
                  <a:pt x="731455" y="1258906"/>
                </a:lnTo>
                <a:lnTo>
                  <a:pt x="682692" y="1260791"/>
                </a:lnTo>
                <a:lnTo>
                  <a:pt x="633928" y="1263134"/>
                </a:lnTo>
                <a:lnTo>
                  <a:pt x="585164" y="1265948"/>
                </a:lnTo>
                <a:lnTo>
                  <a:pt x="536401" y="1269250"/>
                </a:lnTo>
                <a:lnTo>
                  <a:pt x="487637" y="1273054"/>
                </a:lnTo>
                <a:lnTo>
                  <a:pt x="438873" y="1277375"/>
                </a:lnTo>
                <a:lnTo>
                  <a:pt x="390110" y="1282227"/>
                </a:lnTo>
                <a:lnTo>
                  <a:pt x="341346" y="1287626"/>
                </a:lnTo>
                <a:lnTo>
                  <a:pt x="292582" y="1293585"/>
                </a:lnTo>
                <a:lnTo>
                  <a:pt x="243818" y="1300121"/>
                </a:lnTo>
                <a:lnTo>
                  <a:pt x="195055" y="1307246"/>
                </a:lnTo>
                <a:lnTo>
                  <a:pt x="146291" y="1314978"/>
                </a:lnTo>
                <a:lnTo>
                  <a:pt x="97527" y="1323329"/>
                </a:lnTo>
                <a:lnTo>
                  <a:pt x="48763" y="1332315"/>
                </a:lnTo>
                <a:lnTo>
                  <a:pt x="0" y="1341950"/>
                </a:lnTo>
                <a:lnTo>
                  <a:pt x="0" y="86301"/>
                </a:lnTo>
                <a:close/>
              </a:path>
            </a:pathLst>
          </a:custGeom>
          <a:ln w="9525">
            <a:solidFill>
              <a:srgbClr val="A4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492" rIns="0" bIns="0" rtlCol="0">
            <a:spAutoFit/>
          </a:bodyPr>
          <a:lstStyle/>
          <a:p>
            <a:pPr marL="9525" algn="ctr">
              <a:lnSpc>
                <a:spcPct val="100000"/>
              </a:lnSpc>
            </a:pPr>
            <a:r>
              <a:rPr dirty="0"/>
              <a:t>Chemical</a:t>
            </a:r>
            <a:r>
              <a:rPr spc="-5" dirty="0"/>
              <a:t> </a:t>
            </a:r>
            <a:r>
              <a:rPr dirty="0"/>
              <a:t>Sci</a:t>
            </a:r>
            <a:r>
              <a:rPr spc="-15" dirty="0"/>
              <a:t>e</a:t>
            </a:r>
            <a:r>
              <a:rPr dirty="0"/>
              <a:t>nces</a:t>
            </a:r>
          </a:p>
          <a:p>
            <a:pPr marL="9525"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Rela</a:t>
            </a:r>
            <a:r>
              <a:rPr b="0" spc="-15" dirty="0">
                <a:latin typeface="Times New Roman"/>
                <a:cs typeface="Times New Roman"/>
              </a:rPr>
              <a:t>t</a:t>
            </a:r>
            <a:r>
              <a:rPr b="0" dirty="0">
                <a:latin typeface="Times New Roman"/>
                <a:cs typeface="Times New Roman"/>
              </a:rPr>
              <a:t>ed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Con</a:t>
            </a:r>
            <a:r>
              <a:rPr b="0" u="heavy" dirty="0">
                <a:latin typeface="Times New Roman"/>
                <a:cs typeface="Times New Roman"/>
              </a:rPr>
              <a:t>fe</a:t>
            </a:r>
            <a:r>
              <a:rPr b="0" dirty="0">
                <a:latin typeface="Times New Roman"/>
                <a:cs typeface="Times New Roman"/>
              </a:rPr>
              <a:t>rences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080" y="1517903"/>
            <a:ext cx="6355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9144000" cy="4348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4190998"/>
            <a:ext cx="9144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24000" y="36321"/>
            <a:ext cx="64916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091E1E"/>
                </a:solidFill>
                <a:latin typeface="Andalus"/>
                <a:cs typeface="Andalus"/>
              </a:rPr>
              <a:t>OMICS </a:t>
            </a:r>
            <a:r>
              <a:rPr lang="en-US" sz="2400" b="0" spc="-5" dirty="0" smtClean="0">
                <a:solidFill>
                  <a:srgbClr val="091E1E"/>
                </a:solidFill>
                <a:latin typeface="Andalus"/>
                <a:cs typeface="Andalus"/>
              </a:rPr>
              <a:t>International</a:t>
            </a:r>
            <a:r>
              <a:rPr sz="2400" b="0" spc="10" dirty="0" smtClean="0">
                <a:solidFill>
                  <a:srgbClr val="091E1E"/>
                </a:solidFill>
                <a:latin typeface="Andalus"/>
                <a:cs typeface="Andalus"/>
              </a:rPr>
              <a:t> </a:t>
            </a:r>
            <a:r>
              <a:rPr sz="2400" spc="40" dirty="0">
                <a:solidFill>
                  <a:srgbClr val="091E1E"/>
                </a:solidFill>
                <a:latin typeface="Andalus"/>
                <a:cs typeface="Andalus"/>
              </a:rPr>
              <a:t>O</a:t>
            </a:r>
            <a:r>
              <a:rPr sz="2400" spc="25" dirty="0">
                <a:solidFill>
                  <a:srgbClr val="091E1E"/>
                </a:solidFill>
                <a:latin typeface="Andalus"/>
                <a:cs typeface="Andalus"/>
              </a:rPr>
              <a:t>p</a:t>
            </a:r>
            <a:r>
              <a:rPr sz="2400" spc="20" dirty="0">
                <a:solidFill>
                  <a:srgbClr val="091E1E"/>
                </a:solidFill>
                <a:latin typeface="Andalus"/>
                <a:cs typeface="Andalus"/>
              </a:rPr>
              <a:t>en</a:t>
            </a:r>
            <a:r>
              <a:rPr sz="2400" spc="-15" dirty="0">
                <a:solidFill>
                  <a:srgbClr val="091E1E"/>
                </a:solidFill>
                <a:latin typeface="Andalus"/>
                <a:cs typeface="Andalus"/>
              </a:rPr>
              <a:t> </a:t>
            </a:r>
            <a:r>
              <a:rPr sz="2400" spc="35" dirty="0">
                <a:solidFill>
                  <a:srgbClr val="091E1E"/>
                </a:solidFill>
                <a:latin typeface="Andalus"/>
                <a:cs typeface="Andalus"/>
              </a:rPr>
              <a:t>A</a:t>
            </a:r>
            <a:r>
              <a:rPr sz="2400" spc="30" dirty="0">
                <a:solidFill>
                  <a:srgbClr val="091E1E"/>
                </a:solidFill>
                <a:latin typeface="Andalus"/>
                <a:cs typeface="Andalus"/>
              </a:rPr>
              <a:t>c</a:t>
            </a:r>
            <a:r>
              <a:rPr sz="2400" spc="15" dirty="0">
                <a:solidFill>
                  <a:srgbClr val="091E1E"/>
                </a:solidFill>
                <a:latin typeface="Andalus"/>
                <a:cs typeface="Andalus"/>
              </a:rPr>
              <a:t>cess</a:t>
            </a:r>
            <a:r>
              <a:rPr sz="2400" spc="-30" dirty="0">
                <a:solidFill>
                  <a:srgbClr val="091E1E"/>
                </a:solidFill>
                <a:latin typeface="Andalus"/>
                <a:cs typeface="Andalus"/>
              </a:rPr>
              <a:t> </a:t>
            </a:r>
            <a:r>
              <a:rPr sz="2400" spc="40" dirty="0">
                <a:solidFill>
                  <a:srgbClr val="091E1E"/>
                </a:solidFill>
                <a:latin typeface="Andalus"/>
                <a:cs typeface="Andalus"/>
              </a:rPr>
              <a:t>M</a:t>
            </a:r>
            <a:r>
              <a:rPr sz="2400" spc="25" dirty="0">
                <a:solidFill>
                  <a:srgbClr val="091E1E"/>
                </a:solidFill>
                <a:latin typeface="Andalus"/>
                <a:cs typeface="Andalus"/>
              </a:rPr>
              <a:t>e</a:t>
            </a:r>
            <a:r>
              <a:rPr sz="2400" spc="35" dirty="0">
                <a:solidFill>
                  <a:srgbClr val="091E1E"/>
                </a:solidFill>
                <a:latin typeface="Andalus"/>
                <a:cs typeface="Andalus"/>
              </a:rPr>
              <a:t>m</a:t>
            </a:r>
            <a:r>
              <a:rPr sz="2400" spc="10" dirty="0">
                <a:solidFill>
                  <a:srgbClr val="091E1E"/>
                </a:solidFill>
                <a:latin typeface="Andalus"/>
                <a:cs typeface="Andalus"/>
              </a:rPr>
              <a:t>bership</a:t>
            </a:r>
            <a:endParaRPr sz="2400" dirty="0">
              <a:latin typeface="Andalus"/>
              <a:cs typeface="Andalu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2355" y="833627"/>
            <a:ext cx="7790688" cy="3424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33727" y="1024127"/>
            <a:ext cx="5626608" cy="3148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" y="863600"/>
            <a:ext cx="7696200" cy="3327400"/>
          </a:xfrm>
          <a:custGeom>
            <a:avLst/>
            <a:gdLst/>
            <a:ahLst/>
            <a:cxnLst/>
            <a:rect l="l" t="t" r="r" b="b"/>
            <a:pathLst>
              <a:path w="7696200" h="3327400">
                <a:moveTo>
                  <a:pt x="4364976" y="3314700"/>
                </a:moveTo>
                <a:lnTo>
                  <a:pt x="3331223" y="3314700"/>
                </a:lnTo>
                <a:lnTo>
                  <a:pt x="3394783" y="3327400"/>
                </a:lnTo>
                <a:lnTo>
                  <a:pt x="4301416" y="3327400"/>
                </a:lnTo>
                <a:lnTo>
                  <a:pt x="4364976" y="3314700"/>
                </a:lnTo>
                <a:close/>
              </a:path>
              <a:path w="7696200" h="3327400">
                <a:moveTo>
                  <a:pt x="4553664" y="3302000"/>
                </a:moveTo>
                <a:lnTo>
                  <a:pt x="3142535" y="3302000"/>
                </a:lnTo>
                <a:lnTo>
                  <a:pt x="3205091" y="3314700"/>
                </a:lnTo>
                <a:lnTo>
                  <a:pt x="4491108" y="3314700"/>
                </a:lnTo>
                <a:lnTo>
                  <a:pt x="4553664" y="3302000"/>
                </a:lnTo>
                <a:close/>
              </a:path>
              <a:path w="7696200" h="3327400">
                <a:moveTo>
                  <a:pt x="4677710" y="3289300"/>
                </a:moveTo>
                <a:lnTo>
                  <a:pt x="3018489" y="3289300"/>
                </a:lnTo>
                <a:lnTo>
                  <a:pt x="3080332" y="3302000"/>
                </a:lnTo>
                <a:lnTo>
                  <a:pt x="4615867" y="3302000"/>
                </a:lnTo>
                <a:lnTo>
                  <a:pt x="4677710" y="3289300"/>
                </a:lnTo>
                <a:close/>
              </a:path>
              <a:path w="7696200" h="3327400">
                <a:moveTo>
                  <a:pt x="4800279" y="3276600"/>
                </a:moveTo>
                <a:lnTo>
                  <a:pt x="2895920" y="3276600"/>
                </a:lnTo>
                <a:lnTo>
                  <a:pt x="2957016" y="3289300"/>
                </a:lnTo>
                <a:lnTo>
                  <a:pt x="4739183" y="3289300"/>
                </a:lnTo>
                <a:lnTo>
                  <a:pt x="4800279" y="3276600"/>
                </a:lnTo>
                <a:close/>
              </a:path>
              <a:path w="7696200" h="3327400">
                <a:moveTo>
                  <a:pt x="4921300" y="3263900"/>
                </a:moveTo>
                <a:lnTo>
                  <a:pt x="2774899" y="3263900"/>
                </a:lnTo>
                <a:lnTo>
                  <a:pt x="2835212" y="3276600"/>
                </a:lnTo>
                <a:lnTo>
                  <a:pt x="4860987" y="3276600"/>
                </a:lnTo>
                <a:lnTo>
                  <a:pt x="4921300" y="3263900"/>
                </a:lnTo>
                <a:close/>
              </a:path>
              <a:path w="7696200" h="3327400">
                <a:moveTo>
                  <a:pt x="5099779" y="3238500"/>
                </a:moveTo>
                <a:lnTo>
                  <a:pt x="2596420" y="3238500"/>
                </a:lnTo>
                <a:lnTo>
                  <a:pt x="2714990" y="3263900"/>
                </a:lnTo>
                <a:lnTo>
                  <a:pt x="4981209" y="3263900"/>
                </a:lnTo>
                <a:lnTo>
                  <a:pt x="5099779" y="3238500"/>
                </a:lnTo>
                <a:close/>
              </a:path>
              <a:path w="7696200" h="3327400">
                <a:moveTo>
                  <a:pt x="5331688" y="3200400"/>
                </a:moveTo>
                <a:lnTo>
                  <a:pt x="2364511" y="3200400"/>
                </a:lnTo>
                <a:lnTo>
                  <a:pt x="2537775" y="3238500"/>
                </a:lnTo>
                <a:lnTo>
                  <a:pt x="5158424" y="3238500"/>
                </a:lnTo>
                <a:lnTo>
                  <a:pt x="5331688" y="3200400"/>
                </a:lnTo>
                <a:close/>
              </a:path>
              <a:path w="7696200" h="3327400">
                <a:moveTo>
                  <a:pt x="7696200" y="0"/>
                </a:moveTo>
                <a:lnTo>
                  <a:pt x="3652108" y="0"/>
                </a:lnTo>
                <a:lnTo>
                  <a:pt x="3587331" y="12700"/>
                </a:lnTo>
                <a:lnTo>
                  <a:pt x="3331223" y="12700"/>
                </a:lnTo>
                <a:lnTo>
                  <a:pt x="3267990" y="25400"/>
                </a:lnTo>
                <a:lnTo>
                  <a:pt x="3142535" y="25400"/>
                </a:lnTo>
                <a:lnTo>
                  <a:pt x="3080332" y="38100"/>
                </a:lnTo>
                <a:lnTo>
                  <a:pt x="3018489" y="38100"/>
                </a:lnTo>
                <a:lnTo>
                  <a:pt x="2957016" y="50800"/>
                </a:lnTo>
                <a:lnTo>
                  <a:pt x="2895920" y="50800"/>
                </a:lnTo>
                <a:lnTo>
                  <a:pt x="2835212" y="63500"/>
                </a:lnTo>
                <a:lnTo>
                  <a:pt x="2774899" y="63500"/>
                </a:lnTo>
                <a:lnTo>
                  <a:pt x="2655494" y="88900"/>
                </a:lnTo>
                <a:lnTo>
                  <a:pt x="2596420" y="88900"/>
                </a:lnTo>
                <a:lnTo>
                  <a:pt x="2421812" y="127000"/>
                </a:lnTo>
                <a:lnTo>
                  <a:pt x="2364511" y="127000"/>
                </a:lnTo>
                <a:lnTo>
                  <a:pt x="2085150" y="190500"/>
                </a:lnTo>
                <a:lnTo>
                  <a:pt x="1665057" y="292100"/>
                </a:lnTo>
                <a:lnTo>
                  <a:pt x="1615054" y="317500"/>
                </a:lnTo>
                <a:lnTo>
                  <a:pt x="1468600" y="355600"/>
                </a:lnTo>
                <a:lnTo>
                  <a:pt x="1420995" y="381000"/>
                </a:lnTo>
                <a:lnTo>
                  <a:pt x="1327657" y="406400"/>
                </a:lnTo>
                <a:lnTo>
                  <a:pt x="1281942" y="431800"/>
                </a:lnTo>
                <a:lnTo>
                  <a:pt x="1192462" y="457200"/>
                </a:lnTo>
                <a:lnTo>
                  <a:pt x="1148715" y="482600"/>
                </a:lnTo>
                <a:lnTo>
                  <a:pt x="1105640" y="495300"/>
                </a:lnTo>
                <a:lnTo>
                  <a:pt x="1063248" y="520700"/>
                </a:lnTo>
                <a:lnTo>
                  <a:pt x="1021546" y="533400"/>
                </a:lnTo>
                <a:lnTo>
                  <a:pt x="980544" y="558800"/>
                </a:lnTo>
                <a:lnTo>
                  <a:pt x="940250" y="571500"/>
                </a:lnTo>
                <a:lnTo>
                  <a:pt x="900672" y="596900"/>
                </a:lnTo>
                <a:lnTo>
                  <a:pt x="861820" y="622300"/>
                </a:lnTo>
                <a:lnTo>
                  <a:pt x="823701" y="635000"/>
                </a:lnTo>
                <a:lnTo>
                  <a:pt x="786326" y="660400"/>
                </a:lnTo>
                <a:lnTo>
                  <a:pt x="749702" y="685800"/>
                </a:lnTo>
                <a:lnTo>
                  <a:pt x="713838" y="698500"/>
                </a:lnTo>
                <a:lnTo>
                  <a:pt x="678742" y="723900"/>
                </a:lnTo>
                <a:lnTo>
                  <a:pt x="644425" y="749300"/>
                </a:lnTo>
                <a:lnTo>
                  <a:pt x="610893" y="762000"/>
                </a:lnTo>
                <a:lnTo>
                  <a:pt x="578156" y="787400"/>
                </a:lnTo>
                <a:lnTo>
                  <a:pt x="546223" y="812800"/>
                </a:lnTo>
                <a:lnTo>
                  <a:pt x="515101" y="838200"/>
                </a:lnTo>
                <a:lnTo>
                  <a:pt x="484801" y="863600"/>
                </a:lnTo>
                <a:lnTo>
                  <a:pt x="455330" y="876300"/>
                </a:lnTo>
                <a:lnTo>
                  <a:pt x="426698" y="901700"/>
                </a:lnTo>
                <a:lnTo>
                  <a:pt x="371982" y="952500"/>
                </a:lnTo>
                <a:lnTo>
                  <a:pt x="320723" y="1003300"/>
                </a:lnTo>
                <a:lnTo>
                  <a:pt x="272991" y="1054100"/>
                </a:lnTo>
                <a:lnTo>
                  <a:pt x="228854" y="1104900"/>
                </a:lnTo>
                <a:lnTo>
                  <a:pt x="188383" y="1155700"/>
                </a:lnTo>
                <a:lnTo>
                  <a:pt x="151647" y="1206500"/>
                </a:lnTo>
                <a:lnTo>
                  <a:pt x="118715" y="1257300"/>
                </a:lnTo>
                <a:lnTo>
                  <a:pt x="89657" y="1308100"/>
                </a:lnTo>
                <a:lnTo>
                  <a:pt x="64543" y="1358900"/>
                </a:lnTo>
                <a:lnTo>
                  <a:pt x="43440" y="1422400"/>
                </a:lnTo>
                <a:lnTo>
                  <a:pt x="34416" y="1447800"/>
                </a:lnTo>
                <a:lnTo>
                  <a:pt x="19463" y="1498600"/>
                </a:lnTo>
                <a:lnTo>
                  <a:pt x="8696" y="1549400"/>
                </a:lnTo>
                <a:lnTo>
                  <a:pt x="4904" y="1587500"/>
                </a:lnTo>
                <a:lnTo>
                  <a:pt x="2185" y="1612900"/>
                </a:lnTo>
                <a:lnTo>
                  <a:pt x="547" y="1638300"/>
                </a:lnTo>
                <a:lnTo>
                  <a:pt x="0" y="1663700"/>
                </a:lnTo>
                <a:lnTo>
                  <a:pt x="547" y="1701800"/>
                </a:lnTo>
                <a:lnTo>
                  <a:pt x="2185" y="1727200"/>
                </a:lnTo>
                <a:lnTo>
                  <a:pt x="4904" y="1752600"/>
                </a:lnTo>
                <a:lnTo>
                  <a:pt x="8696" y="1778000"/>
                </a:lnTo>
                <a:lnTo>
                  <a:pt x="13552" y="1803400"/>
                </a:lnTo>
                <a:lnTo>
                  <a:pt x="19463" y="1841500"/>
                </a:lnTo>
                <a:lnTo>
                  <a:pt x="34416" y="1892300"/>
                </a:lnTo>
                <a:lnTo>
                  <a:pt x="53486" y="1943100"/>
                </a:lnTo>
                <a:lnTo>
                  <a:pt x="64543" y="1968500"/>
                </a:lnTo>
                <a:lnTo>
                  <a:pt x="76603" y="2006600"/>
                </a:lnTo>
                <a:lnTo>
                  <a:pt x="103698" y="2057400"/>
                </a:lnTo>
                <a:lnTo>
                  <a:pt x="134701" y="2108200"/>
                </a:lnTo>
                <a:lnTo>
                  <a:pt x="169544" y="2159000"/>
                </a:lnTo>
                <a:lnTo>
                  <a:pt x="208156" y="2209800"/>
                </a:lnTo>
                <a:lnTo>
                  <a:pt x="250469" y="2260600"/>
                </a:lnTo>
                <a:lnTo>
                  <a:pt x="296412" y="2311400"/>
                </a:lnTo>
                <a:lnTo>
                  <a:pt x="345916" y="2362200"/>
                </a:lnTo>
                <a:lnTo>
                  <a:pt x="398912" y="2413000"/>
                </a:lnTo>
                <a:lnTo>
                  <a:pt x="426698" y="2425700"/>
                </a:lnTo>
                <a:lnTo>
                  <a:pt x="455330" y="2451100"/>
                </a:lnTo>
                <a:lnTo>
                  <a:pt x="484801" y="2476500"/>
                </a:lnTo>
                <a:lnTo>
                  <a:pt x="515101" y="2501900"/>
                </a:lnTo>
                <a:lnTo>
                  <a:pt x="546223" y="2527300"/>
                </a:lnTo>
                <a:lnTo>
                  <a:pt x="578156" y="2552700"/>
                </a:lnTo>
                <a:lnTo>
                  <a:pt x="610893" y="2565400"/>
                </a:lnTo>
                <a:lnTo>
                  <a:pt x="644425" y="2590800"/>
                </a:lnTo>
                <a:lnTo>
                  <a:pt x="678742" y="2616200"/>
                </a:lnTo>
                <a:lnTo>
                  <a:pt x="713838" y="2628900"/>
                </a:lnTo>
                <a:lnTo>
                  <a:pt x="749702" y="2654300"/>
                </a:lnTo>
                <a:lnTo>
                  <a:pt x="786326" y="2679700"/>
                </a:lnTo>
                <a:lnTo>
                  <a:pt x="823701" y="2692400"/>
                </a:lnTo>
                <a:lnTo>
                  <a:pt x="861820" y="2717800"/>
                </a:lnTo>
                <a:lnTo>
                  <a:pt x="900672" y="2743200"/>
                </a:lnTo>
                <a:lnTo>
                  <a:pt x="940250" y="2755900"/>
                </a:lnTo>
                <a:lnTo>
                  <a:pt x="980544" y="2781300"/>
                </a:lnTo>
                <a:lnTo>
                  <a:pt x="1021546" y="2794000"/>
                </a:lnTo>
                <a:lnTo>
                  <a:pt x="1063248" y="2819400"/>
                </a:lnTo>
                <a:lnTo>
                  <a:pt x="1105640" y="2832100"/>
                </a:lnTo>
                <a:lnTo>
                  <a:pt x="1148715" y="2857500"/>
                </a:lnTo>
                <a:lnTo>
                  <a:pt x="1192462" y="2870200"/>
                </a:lnTo>
                <a:lnTo>
                  <a:pt x="1236874" y="2895600"/>
                </a:lnTo>
                <a:lnTo>
                  <a:pt x="1327657" y="2921000"/>
                </a:lnTo>
                <a:lnTo>
                  <a:pt x="1374011" y="2946400"/>
                </a:lnTo>
                <a:lnTo>
                  <a:pt x="1468600" y="2971800"/>
                </a:lnTo>
                <a:lnTo>
                  <a:pt x="1516817" y="2997200"/>
                </a:lnTo>
                <a:lnTo>
                  <a:pt x="1665057" y="3035300"/>
                </a:lnTo>
                <a:lnTo>
                  <a:pt x="1715638" y="3060700"/>
                </a:lnTo>
                <a:lnTo>
                  <a:pt x="1870759" y="3098800"/>
                </a:lnTo>
                <a:lnTo>
                  <a:pt x="2307674" y="3200400"/>
                </a:lnTo>
                <a:lnTo>
                  <a:pt x="5388525" y="3200400"/>
                </a:lnTo>
                <a:lnTo>
                  <a:pt x="5825440" y="3098800"/>
                </a:lnTo>
                <a:lnTo>
                  <a:pt x="5980561" y="3060700"/>
                </a:lnTo>
                <a:lnTo>
                  <a:pt x="6031142" y="3035300"/>
                </a:lnTo>
                <a:lnTo>
                  <a:pt x="6179382" y="2997200"/>
                </a:lnTo>
                <a:lnTo>
                  <a:pt x="6227599" y="2971800"/>
                </a:lnTo>
                <a:lnTo>
                  <a:pt x="6322188" y="2946400"/>
                </a:lnTo>
                <a:lnTo>
                  <a:pt x="6368542" y="2921000"/>
                </a:lnTo>
                <a:lnTo>
                  <a:pt x="6459325" y="2895600"/>
                </a:lnTo>
                <a:lnTo>
                  <a:pt x="6503737" y="2870200"/>
                </a:lnTo>
                <a:lnTo>
                  <a:pt x="6547484" y="2857500"/>
                </a:lnTo>
                <a:lnTo>
                  <a:pt x="6590559" y="2832100"/>
                </a:lnTo>
                <a:lnTo>
                  <a:pt x="6632951" y="2819400"/>
                </a:lnTo>
                <a:lnTo>
                  <a:pt x="6674653" y="2794000"/>
                </a:lnTo>
                <a:lnTo>
                  <a:pt x="6715655" y="2781300"/>
                </a:lnTo>
                <a:lnTo>
                  <a:pt x="6755949" y="2755900"/>
                </a:lnTo>
                <a:lnTo>
                  <a:pt x="6795527" y="2743200"/>
                </a:lnTo>
                <a:lnTo>
                  <a:pt x="6834379" y="2717800"/>
                </a:lnTo>
                <a:lnTo>
                  <a:pt x="6872498" y="2692400"/>
                </a:lnTo>
                <a:lnTo>
                  <a:pt x="6909873" y="2679700"/>
                </a:lnTo>
                <a:lnTo>
                  <a:pt x="6946497" y="2654300"/>
                </a:lnTo>
                <a:lnTo>
                  <a:pt x="6982361" y="2628900"/>
                </a:lnTo>
                <a:lnTo>
                  <a:pt x="7017457" y="2616200"/>
                </a:lnTo>
                <a:lnTo>
                  <a:pt x="7051774" y="2590800"/>
                </a:lnTo>
                <a:lnTo>
                  <a:pt x="7085306" y="2565400"/>
                </a:lnTo>
                <a:lnTo>
                  <a:pt x="7118043" y="2552700"/>
                </a:lnTo>
                <a:lnTo>
                  <a:pt x="7149976" y="2527300"/>
                </a:lnTo>
                <a:lnTo>
                  <a:pt x="7181098" y="2501900"/>
                </a:lnTo>
                <a:lnTo>
                  <a:pt x="7211398" y="2476500"/>
                </a:lnTo>
                <a:lnTo>
                  <a:pt x="7240869" y="2451100"/>
                </a:lnTo>
                <a:lnTo>
                  <a:pt x="7269501" y="2425700"/>
                </a:lnTo>
                <a:lnTo>
                  <a:pt x="7297287" y="2413000"/>
                </a:lnTo>
                <a:lnTo>
                  <a:pt x="7350283" y="2362200"/>
                </a:lnTo>
                <a:lnTo>
                  <a:pt x="7399787" y="2311400"/>
                </a:lnTo>
                <a:lnTo>
                  <a:pt x="7445730" y="2260600"/>
                </a:lnTo>
                <a:lnTo>
                  <a:pt x="7488043" y="2209800"/>
                </a:lnTo>
                <a:lnTo>
                  <a:pt x="7526655" y="2159000"/>
                </a:lnTo>
                <a:lnTo>
                  <a:pt x="7561498" y="2108200"/>
                </a:lnTo>
                <a:lnTo>
                  <a:pt x="7592501" y="2057400"/>
                </a:lnTo>
                <a:lnTo>
                  <a:pt x="7619596" y="2006600"/>
                </a:lnTo>
                <a:lnTo>
                  <a:pt x="7631656" y="1968500"/>
                </a:lnTo>
                <a:lnTo>
                  <a:pt x="7642713" y="1943100"/>
                </a:lnTo>
                <a:lnTo>
                  <a:pt x="7661783" y="1892300"/>
                </a:lnTo>
                <a:lnTo>
                  <a:pt x="7676736" y="1841500"/>
                </a:lnTo>
                <a:lnTo>
                  <a:pt x="7682647" y="1803400"/>
                </a:lnTo>
                <a:lnTo>
                  <a:pt x="7687503" y="1778000"/>
                </a:lnTo>
                <a:lnTo>
                  <a:pt x="7691295" y="1752600"/>
                </a:lnTo>
                <a:lnTo>
                  <a:pt x="7694014" y="1727200"/>
                </a:lnTo>
                <a:lnTo>
                  <a:pt x="7695652" y="1701800"/>
                </a:lnTo>
                <a:lnTo>
                  <a:pt x="7696200" y="1663700"/>
                </a:lnTo>
                <a:lnTo>
                  <a:pt x="7696200" y="0"/>
                </a:lnTo>
                <a:close/>
              </a:path>
            </a:pathLst>
          </a:custGeom>
          <a:solidFill>
            <a:srgbClr val="424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" y="860425"/>
            <a:ext cx="7696200" cy="3330575"/>
          </a:xfrm>
          <a:custGeom>
            <a:avLst/>
            <a:gdLst/>
            <a:ahLst/>
            <a:cxnLst/>
            <a:rect l="l" t="t" r="r" b="b"/>
            <a:pathLst>
              <a:path w="7696200" h="3330575">
                <a:moveTo>
                  <a:pt x="0" y="1665351"/>
                </a:moveTo>
                <a:lnTo>
                  <a:pt x="2185" y="1608687"/>
                </a:lnTo>
                <a:lnTo>
                  <a:pt x="8696" y="1552497"/>
                </a:lnTo>
                <a:lnTo>
                  <a:pt x="19463" y="1496812"/>
                </a:lnTo>
                <a:lnTo>
                  <a:pt x="34416" y="1441661"/>
                </a:lnTo>
                <a:lnTo>
                  <a:pt x="53486" y="1387074"/>
                </a:lnTo>
                <a:lnTo>
                  <a:pt x="76603" y="1333082"/>
                </a:lnTo>
                <a:lnTo>
                  <a:pt x="103698" y="1279715"/>
                </a:lnTo>
                <a:lnTo>
                  <a:pt x="134701" y="1227001"/>
                </a:lnTo>
                <a:lnTo>
                  <a:pt x="169544" y="1174973"/>
                </a:lnTo>
                <a:lnTo>
                  <a:pt x="208156" y="1123659"/>
                </a:lnTo>
                <a:lnTo>
                  <a:pt x="250469" y="1073089"/>
                </a:lnTo>
                <a:lnTo>
                  <a:pt x="296412" y="1023295"/>
                </a:lnTo>
                <a:lnTo>
                  <a:pt x="345916" y="974305"/>
                </a:lnTo>
                <a:lnTo>
                  <a:pt x="398912" y="926150"/>
                </a:lnTo>
                <a:lnTo>
                  <a:pt x="455330" y="878860"/>
                </a:lnTo>
                <a:lnTo>
                  <a:pt x="515101" y="832466"/>
                </a:lnTo>
                <a:lnTo>
                  <a:pt x="546223" y="809613"/>
                </a:lnTo>
                <a:lnTo>
                  <a:pt x="578156" y="786996"/>
                </a:lnTo>
                <a:lnTo>
                  <a:pt x="610893" y="764617"/>
                </a:lnTo>
                <a:lnTo>
                  <a:pt x="644425" y="742481"/>
                </a:lnTo>
                <a:lnTo>
                  <a:pt x="678742" y="720591"/>
                </a:lnTo>
                <a:lnTo>
                  <a:pt x="713838" y="698951"/>
                </a:lnTo>
                <a:lnTo>
                  <a:pt x="749702" y="677565"/>
                </a:lnTo>
                <a:lnTo>
                  <a:pt x="786326" y="656437"/>
                </a:lnTo>
                <a:lnTo>
                  <a:pt x="823701" y="635570"/>
                </a:lnTo>
                <a:lnTo>
                  <a:pt x="861820" y="614968"/>
                </a:lnTo>
                <a:lnTo>
                  <a:pt x="900672" y="594634"/>
                </a:lnTo>
                <a:lnTo>
                  <a:pt x="940250" y="574574"/>
                </a:lnTo>
                <a:lnTo>
                  <a:pt x="980544" y="554789"/>
                </a:lnTo>
                <a:lnTo>
                  <a:pt x="1021546" y="535285"/>
                </a:lnTo>
                <a:lnTo>
                  <a:pt x="1063248" y="516065"/>
                </a:lnTo>
                <a:lnTo>
                  <a:pt x="1105640" y="497132"/>
                </a:lnTo>
                <a:lnTo>
                  <a:pt x="1148715" y="478491"/>
                </a:lnTo>
                <a:lnTo>
                  <a:pt x="1192462" y="460145"/>
                </a:lnTo>
                <a:lnTo>
                  <a:pt x="1236874" y="442097"/>
                </a:lnTo>
                <a:lnTo>
                  <a:pt x="1281942" y="424352"/>
                </a:lnTo>
                <a:lnTo>
                  <a:pt x="1327657" y="406914"/>
                </a:lnTo>
                <a:lnTo>
                  <a:pt x="1374011" y="389786"/>
                </a:lnTo>
                <a:lnTo>
                  <a:pt x="1420995" y="372972"/>
                </a:lnTo>
                <a:lnTo>
                  <a:pt x="1468600" y="356475"/>
                </a:lnTo>
                <a:lnTo>
                  <a:pt x="1516817" y="340300"/>
                </a:lnTo>
                <a:lnTo>
                  <a:pt x="1565638" y="324450"/>
                </a:lnTo>
                <a:lnTo>
                  <a:pt x="1615054" y="308929"/>
                </a:lnTo>
                <a:lnTo>
                  <a:pt x="1665057" y="293741"/>
                </a:lnTo>
                <a:lnTo>
                  <a:pt x="1715638" y="278889"/>
                </a:lnTo>
                <a:lnTo>
                  <a:pt x="1766787" y="264378"/>
                </a:lnTo>
                <a:lnTo>
                  <a:pt x="1818497" y="250210"/>
                </a:lnTo>
                <a:lnTo>
                  <a:pt x="1870759" y="236390"/>
                </a:lnTo>
                <a:lnTo>
                  <a:pt x="1923564" y="222922"/>
                </a:lnTo>
                <a:lnTo>
                  <a:pt x="1976903" y="209808"/>
                </a:lnTo>
                <a:lnTo>
                  <a:pt x="2030768" y="197054"/>
                </a:lnTo>
                <a:lnTo>
                  <a:pt x="2085150" y="184663"/>
                </a:lnTo>
                <a:lnTo>
                  <a:pt x="2140040" y="172638"/>
                </a:lnTo>
                <a:lnTo>
                  <a:pt x="2195430" y="160983"/>
                </a:lnTo>
                <a:lnTo>
                  <a:pt x="2251311" y="149703"/>
                </a:lnTo>
                <a:lnTo>
                  <a:pt x="2307674" y="138800"/>
                </a:lnTo>
                <a:lnTo>
                  <a:pt x="2364511" y="128279"/>
                </a:lnTo>
                <a:lnTo>
                  <a:pt x="2421812" y="118143"/>
                </a:lnTo>
                <a:lnTo>
                  <a:pt x="2479570" y="108396"/>
                </a:lnTo>
                <a:lnTo>
                  <a:pt x="2537775" y="99042"/>
                </a:lnTo>
                <a:lnTo>
                  <a:pt x="2596420" y="90084"/>
                </a:lnTo>
                <a:lnTo>
                  <a:pt x="2655494" y="81527"/>
                </a:lnTo>
                <a:lnTo>
                  <a:pt x="2714990" y="73374"/>
                </a:lnTo>
                <a:lnTo>
                  <a:pt x="2774899" y="65629"/>
                </a:lnTo>
                <a:lnTo>
                  <a:pt x="2835212" y="58295"/>
                </a:lnTo>
                <a:lnTo>
                  <a:pt x="2895920" y="51377"/>
                </a:lnTo>
                <a:lnTo>
                  <a:pt x="2957016" y="44877"/>
                </a:lnTo>
                <a:lnTo>
                  <a:pt x="3018489" y="38801"/>
                </a:lnTo>
                <a:lnTo>
                  <a:pt x="3080332" y="33151"/>
                </a:lnTo>
                <a:lnTo>
                  <a:pt x="3142535" y="27932"/>
                </a:lnTo>
                <a:lnTo>
                  <a:pt x="3205091" y="23147"/>
                </a:lnTo>
                <a:lnTo>
                  <a:pt x="3267990" y="18800"/>
                </a:lnTo>
                <a:lnTo>
                  <a:pt x="3331223" y="14894"/>
                </a:lnTo>
                <a:lnTo>
                  <a:pt x="3394783" y="11434"/>
                </a:lnTo>
                <a:lnTo>
                  <a:pt x="3458660" y="8423"/>
                </a:lnTo>
                <a:lnTo>
                  <a:pt x="3522845" y="5865"/>
                </a:lnTo>
                <a:lnTo>
                  <a:pt x="3587331" y="3763"/>
                </a:lnTo>
                <a:lnTo>
                  <a:pt x="3652108" y="2122"/>
                </a:lnTo>
                <a:lnTo>
                  <a:pt x="3717167" y="945"/>
                </a:lnTo>
                <a:lnTo>
                  <a:pt x="3782501" y="237"/>
                </a:lnTo>
                <a:lnTo>
                  <a:pt x="3848100" y="0"/>
                </a:lnTo>
                <a:lnTo>
                  <a:pt x="3898732" y="0"/>
                </a:lnTo>
                <a:lnTo>
                  <a:pt x="3949365" y="0"/>
                </a:lnTo>
                <a:lnTo>
                  <a:pt x="7696200" y="0"/>
                </a:lnTo>
                <a:lnTo>
                  <a:pt x="7696200" y="50465"/>
                </a:lnTo>
                <a:lnTo>
                  <a:pt x="7696200" y="1665351"/>
                </a:lnTo>
                <a:lnTo>
                  <a:pt x="7695652" y="1693736"/>
                </a:lnTo>
                <a:lnTo>
                  <a:pt x="7691295" y="1750159"/>
                </a:lnTo>
                <a:lnTo>
                  <a:pt x="7682647" y="1806093"/>
                </a:lnTo>
                <a:lnTo>
                  <a:pt x="7669779" y="1861508"/>
                </a:lnTo>
                <a:lnTo>
                  <a:pt x="7652759" y="1916373"/>
                </a:lnTo>
                <a:lnTo>
                  <a:pt x="7631656" y="1970660"/>
                </a:lnTo>
                <a:lnTo>
                  <a:pt x="7606542" y="2024338"/>
                </a:lnTo>
                <a:lnTo>
                  <a:pt x="7577484" y="2077376"/>
                </a:lnTo>
                <a:lnTo>
                  <a:pt x="7544552" y="2129746"/>
                </a:lnTo>
                <a:lnTo>
                  <a:pt x="7507816" y="2181415"/>
                </a:lnTo>
                <a:lnTo>
                  <a:pt x="7467345" y="2232356"/>
                </a:lnTo>
                <a:lnTo>
                  <a:pt x="7423208" y="2282537"/>
                </a:lnTo>
                <a:lnTo>
                  <a:pt x="7375476" y="2331928"/>
                </a:lnTo>
                <a:lnTo>
                  <a:pt x="7324217" y="2380500"/>
                </a:lnTo>
                <a:lnTo>
                  <a:pt x="7269501" y="2428222"/>
                </a:lnTo>
                <a:lnTo>
                  <a:pt x="7211398" y="2475065"/>
                </a:lnTo>
                <a:lnTo>
                  <a:pt x="7149976" y="2520997"/>
                </a:lnTo>
                <a:lnTo>
                  <a:pt x="7118043" y="2543613"/>
                </a:lnTo>
                <a:lnTo>
                  <a:pt x="7085306" y="2565990"/>
                </a:lnTo>
                <a:lnTo>
                  <a:pt x="7051774" y="2588125"/>
                </a:lnTo>
                <a:lnTo>
                  <a:pt x="7017457" y="2610013"/>
                </a:lnTo>
                <a:lnTo>
                  <a:pt x="6982361" y="2631651"/>
                </a:lnTo>
                <a:lnTo>
                  <a:pt x="6946497" y="2653036"/>
                </a:lnTo>
                <a:lnTo>
                  <a:pt x="6909873" y="2674163"/>
                </a:lnTo>
                <a:lnTo>
                  <a:pt x="6872498" y="2695029"/>
                </a:lnTo>
                <a:lnTo>
                  <a:pt x="6834379" y="2715630"/>
                </a:lnTo>
                <a:lnTo>
                  <a:pt x="6795527" y="2735962"/>
                </a:lnTo>
                <a:lnTo>
                  <a:pt x="6755949" y="2756021"/>
                </a:lnTo>
                <a:lnTo>
                  <a:pt x="6715655" y="2775804"/>
                </a:lnTo>
                <a:lnTo>
                  <a:pt x="6674653" y="2795307"/>
                </a:lnTo>
                <a:lnTo>
                  <a:pt x="6632951" y="2814527"/>
                </a:lnTo>
                <a:lnTo>
                  <a:pt x="6590559" y="2833458"/>
                </a:lnTo>
                <a:lnTo>
                  <a:pt x="6547484" y="2852099"/>
                </a:lnTo>
                <a:lnTo>
                  <a:pt x="6503737" y="2870444"/>
                </a:lnTo>
                <a:lnTo>
                  <a:pt x="6459325" y="2888490"/>
                </a:lnTo>
                <a:lnTo>
                  <a:pt x="6414257" y="2906234"/>
                </a:lnTo>
                <a:lnTo>
                  <a:pt x="6368542" y="2923672"/>
                </a:lnTo>
                <a:lnTo>
                  <a:pt x="6322188" y="2940799"/>
                </a:lnTo>
                <a:lnTo>
                  <a:pt x="6275204" y="2957612"/>
                </a:lnTo>
                <a:lnTo>
                  <a:pt x="6227599" y="2974108"/>
                </a:lnTo>
                <a:lnTo>
                  <a:pt x="6179382" y="2990283"/>
                </a:lnTo>
                <a:lnTo>
                  <a:pt x="6130561" y="3006132"/>
                </a:lnTo>
                <a:lnTo>
                  <a:pt x="6081145" y="3021652"/>
                </a:lnTo>
                <a:lnTo>
                  <a:pt x="6031142" y="3036840"/>
                </a:lnTo>
                <a:lnTo>
                  <a:pt x="5980561" y="3051691"/>
                </a:lnTo>
                <a:lnTo>
                  <a:pt x="5929412" y="3066202"/>
                </a:lnTo>
                <a:lnTo>
                  <a:pt x="5877702" y="3080369"/>
                </a:lnTo>
                <a:lnTo>
                  <a:pt x="5825440" y="3094189"/>
                </a:lnTo>
                <a:lnTo>
                  <a:pt x="5772635" y="3107657"/>
                </a:lnTo>
                <a:lnTo>
                  <a:pt x="5719296" y="3120770"/>
                </a:lnTo>
                <a:lnTo>
                  <a:pt x="5665431" y="3133523"/>
                </a:lnTo>
                <a:lnTo>
                  <a:pt x="5611049" y="3145915"/>
                </a:lnTo>
                <a:lnTo>
                  <a:pt x="5556159" y="3157939"/>
                </a:lnTo>
                <a:lnTo>
                  <a:pt x="5500769" y="3169593"/>
                </a:lnTo>
                <a:lnTo>
                  <a:pt x="5444888" y="3180874"/>
                </a:lnTo>
                <a:lnTo>
                  <a:pt x="5388525" y="3191776"/>
                </a:lnTo>
                <a:lnTo>
                  <a:pt x="5331688" y="3202297"/>
                </a:lnTo>
                <a:lnTo>
                  <a:pt x="5274387" y="3212433"/>
                </a:lnTo>
                <a:lnTo>
                  <a:pt x="5216629" y="3222180"/>
                </a:lnTo>
                <a:lnTo>
                  <a:pt x="5158424" y="3231534"/>
                </a:lnTo>
                <a:lnTo>
                  <a:pt x="5099779" y="3240491"/>
                </a:lnTo>
                <a:lnTo>
                  <a:pt x="5040705" y="3249048"/>
                </a:lnTo>
                <a:lnTo>
                  <a:pt x="4981209" y="3257201"/>
                </a:lnTo>
                <a:lnTo>
                  <a:pt x="4921300" y="3264946"/>
                </a:lnTo>
                <a:lnTo>
                  <a:pt x="4860987" y="3272280"/>
                </a:lnTo>
                <a:lnTo>
                  <a:pt x="4800279" y="3279198"/>
                </a:lnTo>
                <a:lnTo>
                  <a:pt x="4739183" y="3285697"/>
                </a:lnTo>
                <a:lnTo>
                  <a:pt x="4677710" y="3291773"/>
                </a:lnTo>
                <a:lnTo>
                  <a:pt x="4615867" y="3297423"/>
                </a:lnTo>
                <a:lnTo>
                  <a:pt x="4553664" y="3302642"/>
                </a:lnTo>
                <a:lnTo>
                  <a:pt x="4491108" y="3307427"/>
                </a:lnTo>
                <a:lnTo>
                  <a:pt x="4428209" y="3311775"/>
                </a:lnTo>
                <a:lnTo>
                  <a:pt x="4364976" y="3315680"/>
                </a:lnTo>
                <a:lnTo>
                  <a:pt x="4301416" y="3319140"/>
                </a:lnTo>
                <a:lnTo>
                  <a:pt x="4237539" y="3322151"/>
                </a:lnTo>
                <a:lnTo>
                  <a:pt x="4173354" y="3324709"/>
                </a:lnTo>
                <a:lnTo>
                  <a:pt x="4108868" y="3326811"/>
                </a:lnTo>
                <a:lnTo>
                  <a:pt x="4044091" y="3328452"/>
                </a:lnTo>
                <a:lnTo>
                  <a:pt x="3979032" y="3329629"/>
                </a:lnTo>
                <a:lnTo>
                  <a:pt x="3913698" y="3330337"/>
                </a:lnTo>
                <a:lnTo>
                  <a:pt x="3848100" y="3330575"/>
                </a:lnTo>
                <a:lnTo>
                  <a:pt x="3782501" y="3330337"/>
                </a:lnTo>
                <a:lnTo>
                  <a:pt x="3717167" y="3329629"/>
                </a:lnTo>
                <a:lnTo>
                  <a:pt x="3652108" y="3328452"/>
                </a:lnTo>
                <a:lnTo>
                  <a:pt x="3587331" y="3326811"/>
                </a:lnTo>
                <a:lnTo>
                  <a:pt x="3522845" y="3324709"/>
                </a:lnTo>
                <a:lnTo>
                  <a:pt x="3458660" y="3322151"/>
                </a:lnTo>
                <a:lnTo>
                  <a:pt x="3394783" y="3319140"/>
                </a:lnTo>
                <a:lnTo>
                  <a:pt x="3331223" y="3315680"/>
                </a:lnTo>
                <a:lnTo>
                  <a:pt x="3267990" y="3311775"/>
                </a:lnTo>
                <a:lnTo>
                  <a:pt x="3205091" y="3307427"/>
                </a:lnTo>
                <a:lnTo>
                  <a:pt x="3142535" y="3302642"/>
                </a:lnTo>
                <a:lnTo>
                  <a:pt x="3080332" y="3297423"/>
                </a:lnTo>
                <a:lnTo>
                  <a:pt x="3018489" y="3291773"/>
                </a:lnTo>
                <a:lnTo>
                  <a:pt x="2957016" y="3285697"/>
                </a:lnTo>
                <a:lnTo>
                  <a:pt x="2895920" y="3279198"/>
                </a:lnTo>
                <a:lnTo>
                  <a:pt x="2835212" y="3272280"/>
                </a:lnTo>
                <a:lnTo>
                  <a:pt x="2774899" y="3264946"/>
                </a:lnTo>
                <a:lnTo>
                  <a:pt x="2714990" y="3257201"/>
                </a:lnTo>
                <a:lnTo>
                  <a:pt x="2655494" y="3249048"/>
                </a:lnTo>
                <a:lnTo>
                  <a:pt x="2596420" y="3240491"/>
                </a:lnTo>
                <a:lnTo>
                  <a:pt x="2537775" y="3231534"/>
                </a:lnTo>
                <a:lnTo>
                  <a:pt x="2479570" y="3222180"/>
                </a:lnTo>
                <a:lnTo>
                  <a:pt x="2421812" y="3212433"/>
                </a:lnTo>
                <a:lnTo>
                  <a:pt x="2364511" y="3202297"/>
                </a:lnTo>
                <a:lnTo>
                  <a:pt x="2307674" y="3191776"/>
                </a:lnTo>
                <a:lnTo>
                  <a:pt x="2251311" y="3180874"/>
                </a:lnTo>
                <a:lnTo>
                  <a:pt x="2195430" y="3169593"/>
                </a:lnTo>
                <a:lnTo>
                  <a:pt x="2140040" y="3157939"/>
                </a:lnTo>
                <a:lnTo>
                  <a:pt x="2085150" y="3145915"/>
                </a:lnTo>
                <a:lnTo>
                  <a:pt x="2030768" y="3133523"/>
                </a:lnTo>
                <a:lnTo>
                  <a:pt x="1976903" y="3120770"/>
                </a:lnTo>
                <a:lnTo>
                  <a:pt x="1923564" y="3107657"/>
                </a:lnTo>
                <a:lnTo>
                  <a:pt x="1870759" y="3094189"/>
                </a:lnTo>
                <a:lnTo>
                  <a:pt x="1818497" y="3080369"/>
                </a:lnTo>
                <a:lnTo>
                  <a:pt x="1766787" y="3066202"/>
                </a:lnTo>
                <a:lnTo>
                  <a:pt x="1715638" y="3051691"/>
                </a:lnTo>
                <a:lnTo>
                  <a:pt x="1665057" y="3036840"/>
                </a:lnTo>
                <a:lnTo>
                  <a:pt x="1615054" y="3021652"/>
                </a:lnTo>
                <a:lnTo>
                  <a:pt x="1565638" y="3006132"/>
                </a:lnTo>
                <a:lnTo>
                  <a:pt x="1516817" y="2990283"/>
                </a:lnTo>
                <a:lnTo>
                  <a:pt x="1468600" y="2974108"/>
                </a:lnTo>
                <a:lnTo>
                  <a:pt x="1420995" y="2957612"/>
                </a:lnTo>
                <a:lnTo>
                  <a:pt x="1374011" y="2940799"/>
                </a:lnTo>
                <a:lnTo>
                  <a:pt x="1327657" y="2923672"/>
                </a:lnTo>
                <a:lnTo>
                  <a:pt x="1281942" y="2906234"/>
                </a:lnTo>
                <a:lnTo>
                  <a:pt x="1236874" y="2888490"/>
                </a:lnTo>
                <a:lnTo>
                  <a:pt x="1192462" y="2870444"/>
                </a:lnTo>
                <a:lnTo>
                  <a:pt x="1148715" y="2852099"/>
                </a:lnTo>
                <a:lnTo>
                  <a:pt x="1105640" y="2833458"/>
                </a:lnTo>
                <a:lnTo>
                  <a:pt x="1063248" y="2814527"/>
                </a:lnTo>
                <a:lnTo>
                  <a:pt x="1021546" y="2795307"/>
                </a:lnTo>
                <a:lnTo>
                  <a:pt x="980544" y="2775804"/>
                </a:lnTo>
                <a:lnTo>
                  <a:pt x="940250" y="2756021"/>
                </a:lnTo>
                <a:lnTo>
                  <a:pt x="900672" y="2735962"/>
                </a:lnTo>
                <a:lnTo>
                  <a:pt x="861820" y="2715630"/>
                </a:lnTo>
                <a:lnTo>
                  <a:pt x="823701" y="2695029"/>
                </a:lnTo>
                <a:lnTo>
                  <a:pt x="786326" y="2674163"/>
                </a:lnTo>
                <a:lnTo>
                  <a:pt x="749702" y="2653036"/>
                </a:lnTo>
                <a:lnTo>
                  <a:pt x="713838" y="2631651"/>
                </a:lnTo>
                <a:lnTo>
                  <a:pt x="678742" y="2610013"/>
                </a:lnTo>
                <a:lnTo>
                  <a:pt x="644425" y="2588125"/>
                </a:lnTo>
                <a:lnTo>
                  <a:pt x="610893" y="2565990"/>
                </a:lnTo>
                <a:lnTo>
                  <a:pt x="578156" y="2543613"/>
                </a:lnTo>
                <a:lnTo>
                  <a:pt x="546223" y="2520997"/>
                </a:lnTo>
                <a:lnTo>
                  <a:pt x="515101" y="2498147"/>
                </a:lnTo>
                <a:lnTo>
                  <a:pt x="455330" y="2451755"/>
                </a:lnTo>
                <a:lnTo>
                  <a:pt x="398912" y="2404469"/>
                </a:lnTo>
                <a:lnTo>
                  <a:pt x="345916" y="2356319"/>
                </a:lnTo>
                <a:lnTo>
                  <a:pt x="296412" y="2307333"/>
                </a:lnTo>
                <a:lnTo>
                  <a:pt x="250469" y="2257543"/>
                </a:lnTo>
                <a:lnTo>
                  <a:pt x="208156" y="2206979"/>
                </a:lnTo>
                <a:lnTo>
                  <a:pt x="169544" y="2155670"/>
                </a:lnTo>
                <a:lnTo>
                  <a:pt x="134701" y="2103647"/>
                </a:lnTo>
                <a:lnTo>
                  <a:pt x="103698" y="2050939"/>
                </a:lnTo>
                <a:lnTo>
                  <a:pt x="76603" y="1997577"/>
                </a:lnTo>
                <a:lnTo>
                  <a:pt x="53486" y="1943591"/>
                </a:lnTo>
                <a:lnTo>
                  <a:pt x="34416" y="1889011"/>
                </a:lnTo>
                <a:lnTo>
                  <a:pt x="19463" y="1833867"/>
                </a:lnTo>
                <a:lnTo>
                  <a:pt x="8696" y="1778189"/>
                </a:lnTo>
                <a:lnTo>
                  <a:pt x="2185" y="1722006"/>
                </a:lnTo>
                <a:lnTo>
                  <a:pt x="547" y="1693736"/>
                </a:lnTo>
                <a:lnTo>
                  <a:pt x="0" y="1665351"/>
                </a:lnTo>
                <a:close/>
              </a:path>
            </a:pathLst>
          </a:custGeom>
          <a:ln w="9525">
            <a:solidFill>
              <a:srgbClr val="A4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15845" y="1113663"/>
            <a:ext cx="5198745" cy="281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55" dirty="0">
                <a:latin typeface="Georgia"/>
                <a:cs typeface="Georgia"/>
              </a:rPr>
              <a:t>OMICS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lang="en-US" sz="2000" spc="5" dirty="0" smtClean="0">
                <a:latin typeface="Georgia"/>
                <a:cs typeface="Georgia"/>
              </a:rPr>
              <a:t>International </a:t>
            </a:r>
            <a:r>
              <a:rPr sz="2000" spc="-30" dirty="0" smtClean="0">
                <a:latin typeface="Georgia"/>
                <a:cs typeface="Georgia"/>
              </a:rPr>
              <a:t>Open</a:t>
            </a:r>
            <a:r>
              <a:rPr sz="2000" spc="15" dirty="0" smtClean="0">
                <a:latin typeface="Georgia"/>
                <a:cs typeface="Georgia"/>
              </a:rPr>
              <a:t> </a:t>
            </a:r>
            <a:r>
              <a:rPr sz="2000" spc="65" dirty="0">
                <a:latin typeface="Georgia"/>
                <a:cs typeface="Georgia"/>
              </a:rPr>
              <a:t>Ac</a:t>
            </a:r>
            <a:r>
              <a:rPr sz="2000" spc="55" dirty="0">
                <a:latin typeface="Georgia"/>
                <a:cs typeface="Georgia"/>
              </a:rPr>
              <a:t>c</a:t>
            </a:r>
            <a:r>
              <a:rPr sz="2000" spc="-75" dirty="0">
                <a:latin typeface="Georgia"/>
                <a:cs typeface="Georgia"/>
              </a:rPr>
              <a:t>e</a:t>
            </a:r>
            <a:r>
              <a:rPr sz="2000" spc="-80" dirty="0">
                <a:latin typeface="Georgia"/>
                <a:cs typeface="Georgia"/>
              </a:rPr>
              <a:t>s</a:t>
            </a:r>
            <a:r>
              <a:rPr sz="2000" spc="-95" dirty="0">
                <a:latin typeface="Georgia"/>
                <a:cs typeface="Georgia"/>
              </a:rPr>
              <a:t>s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M</a:t>
            </a:r>
            <a:r>
              <a:rPr sz="2000" spc="5" dirty="0">
                <a:latin typeface="Georgia"/>
                <a:cs typeface="Georgia"/>
              </a:rPr>
              <a:t>e</a:t>
            </a:r>
            <a:r>
              <a:rPr sz="2000" spc="-85" dirty="0">
                <a:latin typeface="Georgia"/>
                <a:cs typeface="Georgia"/>
              </a:rPr>
              <a:t>mb</a:t>
            </a:r>
            <a:r>
              <a:rPr sz="2000" spc="-70" dirty="0">
                <a:latin typeface="Georgia"/>
                <a:cs typeface="Georgia"/>
              </a:rPr>
              <a:t>e</a:t>
            </a:r>
            <a:r>
              <a:rPr sz="2000" spc="-100" dirty="0">
                <a:latin typeface="Georgia"/>
                <a:cs typeface="Georgia"/>
              </a:rPr>
              <a:t>r</a:t>
            </a:r>
            <a:r>
              <a:rPr sz="2000" spc="-114" dirty="0">
                <a:latin typeface="Georgia"/>
                <a:cs typeface="Georgia"/>
              </a:rPr>
              <a:t>s</a:t>
            </a:r>
            <a:r>
              <a:rPr sz="2000" spc="-55" dirty="0">
                <a:latin typeface="Georgia"/>
                <a:cs typeface="Georgia"/>
              </a:rPr>
              <a:t>hip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e</a:t>
            </a:r>
            <a:r>
              <a:rPr sz="2000" spc="-65" dirty="0">
                <a:latin typeface="Georgia"/>
                <a:cs typeface="Georgia"/>
              </a:rPr>
              <a:t>nab</a:t>
            </a:r>
            <a:r>
              <a:rPr sz="2000" spc="-50" dirty="0">
                <a:latin typeface="Georgia"/>
                <a:cs typeface="Georgia"/>
              </a:rPr>
              <a:t>l</a:t>
            </a:r>
            <a:r>
              <a:rPr sz="2000" spc="-60" dirty="0">
                <a:latin typeface="Georgia"/>
                <a:cs typeface="Georgia"/>
              </a:rPr>
              <a:t>e</a:t>
            </a:r>
            <a:r>
              <a:rPr sz="2000" spc="-95" dirty="0">
                <a:latin typeface="Georgia"/>
                <a:cs typeface="Georgia"/>
              </a:rPr>
              <a:t>s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aca</a:t>
            </a:r>
            <a:r>
              <a:rPr sz="2000" spc="-30" dirty="0">
                <a:latin typeface="Georgia"/>
                <a:cs typeface="Georgia"/>
              </a:rPr>
              <a:t>d</a:t>
            </a:r>
            <a:r>
              <a:rPr sz="2000" spc="-60" dirty="0">
                <a:latin typeface="Georgia"/>
                <a:cs typeface="Georgia"/>
              </a:rPr>
              <a:t>e</a:t>
            </a:r>
            <a:r>
              <a:rPr sz="2000" spc="-45" dirty="0">
                <a:latin typeface="Georgia"/>
                <a:cs typeface="Georgia"/>
              </a:rPr>
              <a:t>mi</a:t>
            </a:r>
            <a:r>
              <a:rPr sz="2000" spc="-30" dirty="0">
                <a:latin typeface="Georgia"/>
                <a:cs typeface="Georgia"/>
              </a:rPr>
              <a:t>c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an</a:t>
            </a:r>
            <a:r>
              <a:rPr sz="2000" spc="-55" dirty="0">
                <a:latin typeface="Georgia"/>
                <a:cs typeface="Georgia"/>
              </a:rPr>
              <a:t>d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75" dirty="0">
                <a:latin typeface="Georgia"/>
                <a:cs typeface="Georgia"/>
              </a:rPr>
              <a:t>r</a:t>
            </a:r>
            <a:r>
              <a:rPr sz="2000" spc="-95" dirty="0">
                <a:latin typeface="Georgia"/>
                <a:cs typeface="Georgia"/>
              </a:rPr>
              <a:t>e</a:t>
            </a:r>
            <a:r>
              <a:rPr sz="2000" spc="-70" dirty="0">
                <a:latin typeface="Georgia"/>
                <a:cs typeface="Georgia"/>
              </a:rPr>
              <a:t>s</a:t>
            </a:r>
            <a:r>
              <a:rPr sz="2000" spc="-90" dirty="0">
                <a:latin typeface="Georgia"/>
                <a:cs typeface="Georgia"/>
              </a:rPr>
              <a:t>e</a:t>
            </a:r>
            <a:r>
              <a:rPr sz="2000" spc="-55" dirty="0">
                <a:latin typeface="Georgia"/>
                <a:cs typeface="Georgia"/>
              </a:rPr>
              <a:t>arch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75" dirty="0">
                <a:latin typeface="Georgia"/>
                <a:cs typeface="Georgia"/>
              </a:rPr>
              <a:t>ins</a:t>
            </a:r>
            <a:r>
              <a:rPr sz="2000" spc="-70" dirty="0">
                <a:latin typeface="Georgia"/>
                <a:cs typeface="Georgia"/>
              </a:rPr>
              <a:t>t</a:t>
            </a:r>
            <a:r>
              <a:rPr sz="2000" spc="-45" dirty="0">
                <a:latin typeface="Georgia"/>
                <a:cs typeface="Georgia"/>
              </a:rPr>
              <a:t>it</a:t>
            </a:r>
            <a:r>
              <a:rPr sz="2000" spc="-85" dirty="0">
                <a:latin typeface="Georgia"/>
                <a:cs typeface="Georgia"/>
              </a:rPr>
              <a:t>u</a:t>
            </a:r>
            <a:r>
              <a:rPr sz="2000" spc="-55" dirty="0">
                <a:latin typeface="Georgia"/>
                <a:cs typeface="Georgia"/>
              </a:rPr>
              <a:t>tion</a:t>
            </a:r>
            <a:r>
              <a:rPr sz="2000" spc="-135" dirty="0">
                <a:latin typeface="Georgia"/>
                <a:cs typeface="Georgia"/>
              </a:rPr>
              <a:t>s</a:t>
            </a:r>
            <a:r>
              <a:rPr sz="2000" spc="20" dirty="0">
                <a:latin typeface="Georgia"/>
                <a:cs typeface="Georgia"/>
              </a:rPr>
              <a:t>, </a:t>
            </a:r>
            <a:r>
              <a:rPr sz="2000" spc="-35" dirty="0">
                <a:latin typeface="Georgia"/>
                <a:cs typeface="Georgia"/>
              </a:rPr>
              <a:t>f</a:t>
            </a:r>
            <a:r>
              <a:rPr sz="2000" spc="-70" dirty="0">
                <a:latin typeface="Georgia"/>
                <a:cs typeface="Georgia"/>
              </a:rPr>
              <a:t>u</a:t>
            </a:r>
            <a:r>
              <a:rPr sz="2000" spc="-80" dirty="0">
                <a:latin typeface="Georgia"/>
                <a:cs typeface="Georgia"/>
              </a:rPr>
              <a:t>nders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</a:t>
            </a:r>
            <a:r>
              <a:rPr sz="2000" spc="-70" dirty="0">
                <a:latin typeface="Georgia"/>
                <a:cs typeface="Georgia"/>
              </a:rPr>
              <a:t>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60" dirty="0">
                <a:latin typeface="Georgia"/>
                <a:cs typeface="Georgia"/>
              </a:rPr>
              <a:t>r</a:t>
            </a:r>
            <a:r>
              <a:rPr sz="2000" spc="-40" dirty="0">
                <a:latin typeface="Georgia"/>
                <a:cs typeface="Georgia"/>
              </a:rPr>
              <a:t>p</a:t>
            </a:r>
            <a:r>
              <a:rPr sz="2000" spc="-30" dirty="0">
                <a:latin typeface="Georgia"/>
                <a:cs typeface="Georgia"/>
              </a:rPr>
              <a:t>o</a:t>
            </a:r>
            <a:r>
              <a:rPr sz="2000" spc="-60" dirty="0">
                <a:latin typeface="Georgia"/>
                <a:cs typeface="Georgia"/>
              </a:rPr>
              <a:t>rations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to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act</a:t>
            </a:r>
            <a:r>
              <a:rPr sz="2000" spc="-65" dirty="0">
                <a:latin typeface="Georgia"/>
                <a:cs typeface="Georgia"/>
              </a:rPr>
              <a:t>i</a:t>
            </a:r>
            <a:r>
              <a:rPr sz="2000" spc="-50" dirty="0">
                <a:latin typeface="Georgia"/>
                <a:cs typeface="Georgia"/>
              </a:rPr>
              <a:t>ve</a:t>
            </a:r>
            <a:r>
              <a:rPr sz="2000" spc="-75" dirty="0">
                <a:latin typeface="Georgia"/>
                <a:cs typeface="Georgia"/>
              </a:rPr>
              <a:t>l</a:t>
            </a:r>
            <a:r>
              <a:rPr sz="2000" spc="35" dirty="0">
                <a:latin typeface="Georgia"/>
                <a:cs typeface="Georgia"/>
              </a:rPr>
              <a:t>y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e</a:t>
            </a:r>
            <a:r>
              <a:rPr sz="2000" spc="-80" dirty="0">
                <a:latin typeface="Georgia"/>
                <a:cs typeface="Georgia"/>
              </a:rPr>
              <a:t>n</a:t>
            </a:r>
            <a:r>
              <a:rPr sz="2000" spc="-10" dirty="0">
                <a:latin typeface="Georgia"/>
                <a:cs typeface="Georgia"/>
              </a:rPr>
              <a:t>c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55" dirty="0">
                <a:latin typeface="Georgia"/>
                <a:cs typeface="Georgia"/>
              </a:rPr>
              <a:t>ura</a:t>
            </a:r>
            <a:r>
              <a:rPr sz="2000" spc="-85" dirty="0">
                <a:latin typeface="Georgia"/>
                <a:cs typeface="Georgia"/>
              </a:rPr>
              <a:t>g</a:t>
            </a:r>
            <a:r>
              <a:rPr sz="2000" spc="-5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op</a:t>
            </a:r>
            <a:r>
              <a:rPr sz="2000" spc="-65" dirty="0">
                <a:latin typeface="Georgia"/>
                <a:cs typeface="Georgia"/>
              </a:rPr>
              <a:t>en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ac</a:t>
            </a:r>
            <a:r>
              <a:rPr sz="2000" spc="-15" dirty="0">
                <a:latin typeface="Georgia"/>
                <a:cs typeface="Georgia"/>
              </a:rPr>
              <a:t>c</a:t>
            </a:r>
            <a:r>
              <a:rPr sz="2000" spc="-75" dirty="0">
                <a:latin typeface="Georgia"/>
                <a:cs typeface="Georgia"/>
              </a:rPr>
              <a:t>e</a:t>
            </a:r>
            <a:r>
              <a:rPr sz="2000" spc="-80" dirty="0">
                <a:latin typeface="Georgia"/>
                <a:cs typeface="Georgia"/>
              </a:rPr>
              <a:t>s</a:t>
            </a:r>
            <a:r>
              <a:rPr sz="2000" spc="-95" dirty="0">
                <a:latin typeface="Georgia"/>
                <a:cs typeface="Georgia"/>
              </a:rPr>
              <a:t>s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in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scholar</a:t>
            </a:r>
            <a:r>
              <a:rPr sz="2000" spc="-75" dirty="0">
                <a:latin typeface="Georgia"/>
                <a:cs typeface="Georgia"/>
              </a:rPr>
              <a:t>l</a:t>
            </a:r>
            <a:r>
              <a:rPr sz="2000" spc="35" dirty="0">
                <a:latin typeface="Georgia"/>
                <a:cs typeface="Georgia"/>
              </a:rPr>
              <a:t>y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80" dirty="0">
                <a:latin typeface="Georgia"/>
                <a:cs typeface="Georgia"/>
              </a:rPr>
              <a:t>m</a:t>
            </a:r>
            <a:r>
              <a:rPr sz="2000" spc="-125" dirty="0">
                <a:latin typeface="Georgia"/>
                <a:cs typeface="Georgia"/>
              </a:rPr>
              <a:t>m</a:t>
            </a:r>
            <a:r>
              <a:rPr sz="2000" spc="-40" dirty="0">
                <a:latin typeface="Georgia"/>
                <a:cs typeface="Georgia"/>
              </a:rPr>
              <a:t>unication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and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t</a:t>
            </a:r>
            <a:r>
              <a:rPr sz="2000" spc="-105" dirty="0">
                <a:latin typeface="Georgia"/>
                <a:cs typeface="Georgia"/>
              </a:rPr>
              <a:t>h</a:t>
            </a:r>
            <a:r>
              <a:rPr sz="2000" spc="-50" dirty="0">
                <a:latin typeface="Georgia"/>
                <a:cs typeface="Georgia"/>
              </a:rPr>
              <a:t>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di</a:t>
            </a:r>
            <a:r>
              <a:rPr sz="2000" spc="-95" dirty="0">
                <a:latin typeface="Georgia"/>
                <a:cs typeface="Georgia"/>
              </a:rPr>
              <a:t>s</a:t>
            </a:r>
            <a:r>
              <a:rPr sz="2000" spc="-105" dirty="0">
                <a:latin typeface="Georgia"/>
                <a:cs typeface="Georgia"/>
              </a:rPr>
              <a:t>s</a:t>
            </a:r>
            <a:r>
              <a:rPr sz="2000" spc="-55" dirty="0">
                <a:latin typeface="Georgia"/>
                <a:cs typeface="Georgia"/>
              </a:rPr>
              <a:t>emi</a:t>
            </a:r>
            <a:r>
              <a:rPr sz="2000" spc="-70" dirty="0">
                <a:latin typeface="Georgia"/>
                <a:cs typeface="Georgia"/>
              </a:rPr>
              <a:t>n</a:t>
            </a:r>
            <a:r>
              <a:rPr sz="2000" spc="-45" dirty="0">
                <a:latin typeface="Georgia"/>
                <a:cs typeface="Georgia"/>
              </a:rPr>
              <a:t>atio</a:t>
            </a:r>
            <a:r>
              <a:rPr sz="2000" spc="-55" dirty="0">
                <a:latin typeface="Georgia"/>
                <a:cs typeface="Georgia"/>
              </a:rPr>
              <a:t>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of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75" dirty="0">
                <a:latin typeface="Georgia"/>
                <a:cs typeface="Georgia"/>
              </a:rPr>
              <a:t>r</a:t>
            </a:r>
            <a:r>
              <a:rPr sz="2000" spc="-100" dirty="0">
                <a:latin typeface="Georgia"/>
                <a:cs typeface="Georgia"/>
              </a:rPr>
              <a:t>e</a:t>
            </a:r>
            <a:r>
              <a:rPr sz="2000" spc="-70" dirty="0">
                <a:latin typeface="Georgia"/>
                <a:cs typeface="Georgia"/>
              </a:rPr>
              <a:t>s</a:t>
            </a:r>
            <a:r>
              <a:rPr sz="2000" spc="-85" dirty="0">
                <a:latin typeface="Georgia"/>
                <a:cs typeface="Georgia"/>
              </a:rPr>
              <a:t>e</a:t>
            </a:r>
            <a:r>
              <a:rPr sz="2000" spc="-55" dirty="0">
                <a:latin typeface="Georgia"/>
                <a:cs typeface="Georgia"/>
              </a:rPr>
              <a:t>arc</a:t>
            </a:r>
            <a:r>
              <a:rPr sz="2000" spc="-65" dirty="0">
                <a:latin typeface="Georgia"/>
                <a:cs typeface="Georgia"/>
              </a:rPr>
              <a:t>h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75" dirty="0">
                <a:latin typeface="Georgia"/>
                <a:cs typeface="Georgia"/>
              </a:rPr>
              <a:t>p</a:t>
            </a:r>
            <a:r>
              <a:rPr sz="2000" spc="-70" dirty="0">
                <a:latin typeface="Georgia"/>
                <a:cs typeface="Georgia"/>
              </a:rPr>
              <a:t>ub</a:t>
            </a:r>
            <a:r>
              <a:rPr sz="2000" spc="-45" dirty="0">
                <a:latin typeface="Georgia"/>
                <a:cs typeface="Georgia"/>
              </a:rPr>
              <a:t>l</a:t>
            </a:r>
            <a:r>
              <a:rPr sz="2000" spc="-55" dirty="0">
                <a:latin typeface="Georgia"/>
                <a:cs typeface="Georgia"/>
              </a:rPr>
              <a:t>ish</a:t>
            </a:r>
            <a:r>
              <a:rPr sz="2000" spc="-75" dirty="0">
                <a:latin typeface="Georgia"/>
                <a:cs typeface="Georgia"/>
              </a:rPr>
              <a:t>e</a:t>
            </a:r>
            <a:r>
              <a:rPr sz="2000" spc="-65" dirty="0">
                <a:latin typeface="Georgia"/>
                <a:cs typeface="Georgia"/>
              </a:rPr>
              <a:t>d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by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t</a:t>
            </a:r>
            <a:r>
              <a:rPr sz="2000" spc="-105" dirty="0">
                <a:latin typeface="Georgia"/>
                <a:cs typeface="Georgia"/>
              </a:rPr>
              <a:t>h</a:t>
            </a:r>
            <a:r>
              <a:rPr sz="2000" spc="-65" dirty="0">
                <a:latin typeface="Georgia"/>
                <a:cs typeface="Georgia"/>
              </a:rPr>
              <a:t>eir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aut</a:t>
            </a:r>
            <a:r>
              <a:rPr sz="2000" spc="-75" dirty="0">
                <a:latin typeface="Georgia"/>
                <a:cs typeface="Georgia"/>
              </a:rPr>
              <a:t>h</a:t>
            </a:r>
            <a:r>
              <a:rPr sz="2000" spc="-70" dirty="0">
                <a:latin typeface="Georgia"/>
                <a:cs typeface="Georgia"/>
              </a:rPr>
              <a:t>or</a:t>
            </a:r>
            <a:r>
              <a:rPr sz="2000" spc="-125" dirty="0">
                <a:latin typeface="Georgia"/>
                <a:cs typeface="Georgia"/>
              </a:rPr>
              <a:t>s</a:t>
            </a:r>
            <a:r>
              <a:rPr sz="2000" spc="20" dirty="0"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  <a:p>
            <a:pPr marL="12700" marR="224790">
              <a:lnSpc>
                <a:spcPct val="99700"/>
              </a:lnSpc>
              <a:spcBef>
                <a:spcPts val="10"/>
              </a:spcBef>
            </a:pPr>
            <a:r>
              <a:rPr sz="2000" spc="-40" dirty="0">
                <a:latin typeface="Georgia"/>
                <a:cs typeface="Georgia"/>
              </a:rPr>
              <a:t>F</a:t>
            </a:r>
            <a:r>
              <a:rPr sz="2000" spc="-55" dirty="0">
                <a:latin typeface="Georgia"/>
                <a:cs typeface="Georgia"/>
              </a:rPr>
              <a:t>or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m</a:t>
            </a:r>
            <a:r>
              <a:rPr sz="2000" spc="-25" dirty="0">
                <a:latin typeface="Georgia"/>
                <a:cs typeface="Georgia"/>
              </a:rPr>
              <a:t>o</a:t>
            </a:r>
            <a:r>
              <a:rPr sz="2000" spc="-80" dirty="0">
                <a:latin typeface="Georgia"/>
                <a:cs typeface="Georgia"/>
              </a:rPr>
              <a:t>re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details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and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80" dirty="0">
                <a:latin typeface="Georgia"/>
                <a:cs typeface="Georgia"/>
              </a:rPr>
              <a:t>be</a:t>
            </a:r>
            <a:r>
              <a:rPr sz="2000" spc="-70" dirty="0">
                <a:latin typeface="Georgia"/>
                <a:cs typeface="Georgia"/>
              </a:rPr>
              <a:t>ne</a:t>
            </a:r>
            <a:r>
              <a:rPr sz="2000" spc="-50" dirty="0">
                <a:latin typeface="Georgia"/>
                <a:cs typeface="Georgia"/>
              </a:rPr>
              <a:t>fi</a:t>
            </a:r>
            <a:r>
              <a:rPr sz="2000" spc="-70" dirty="0">
                <a:latin typeface="Georgia"/>
                <a:cs typeface="Georgia"/>
              </a:rPr>
              <a:t>t</a:t>
            </a:r>
            <a:r>
              <a:rPr sz="2000" spc="-175" dirty="0">
                <a:latin typeface="Georgia"/>
                <a:cs typeface="Georgia"/>
              </a:rPr>
              <a:t>s</a:t>
            </a:r>
            <a:r>
              <a:rPr sz="2000" spc="20" dirty="0">
                <a:latin typeface="Georgia"/>
                <a:cs typeface="Georgia"/>
              </a:rPr>
              <a:t>,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</a:t>
            </a:r>
            <a:r>
              <a:rPr sz="2000" spc="-30" dirty="0">
                <a:latin typeface="Georgia"/>
                <a:cs typeface="Georgia"/>
              </a:rPr>
              <a:t>lick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o</a:t>
            </a:r>
            <a:r>
              <a:rPr sz="2000" spc="-80" dirty="0">
                <a:latin typeface="Georgia"/>
                <a:cs typeface="Georgia"/>
              </a:rPr>
              <a:t>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t</a:t>
            </a:r>
            <a:r>
              <a:rPr sz="2000" spc="-105" dirty="0">
                <a:latin typeface="Georgia"/>
                <a:cs typeface="Georgia"/>
              </a:rPr>
              <a:t>h</a:t>
            </a:r>
            <a:r>
              <a:rPr sz="2000" spc="-50" dirty="0">
                <a:latin typeface="Georgia"/>
                <a:cs typeface="Georgia"/>
              </a:rPr>
              <a:t>e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link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80" dirty="0">
                <a:latin typeface="Georgia"/>
                <a:cs typeface="Georgia"/>
              </a:rPr>
              <a:t>be</a:t>
            </a:r>
            <a:r>
              <a:rPr sz="2000" spc="-10" dirty="0">
                <a:latin typeface="Georgia"/>
                <a:cs typeface="Georgia"/>
              </a:rPr>
              <a:t>l</a:t>
            </a:r>
            <a:r>
              <a:rPr sz="2000" spc="-65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w: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u="sng" spc="-9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h</a:t>
            </a:r>
            <a:r>
              <a:rPr sz="2000" u="sng" spc="-6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t</a:t>
            </a:r>
            <a:r>
              <a:rPr sz="2000" u="sng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tp:/</a:t>
            </a:r>
            <a:r>
              <a:rPr sz="2000" u="sng" spc="1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/</a:t>
            </a:r>
            <a:r>
              <a:rPr sz="2000" u="sng" spc="-3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om</a:t>
            </a:r>
            <a:r>
              <a:rPr sz="2000" u="sng" spc="-4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icsonlin</a:t>
            </a:r>
            <a:r>
              <a:rPr sz="2000" u="sng" spc="-17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e</a:t>
            </a:r>
            <a:r>
              <a:rPr sz="2000" u="sng" spc="1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.o</a:t>
            </a:r>
            <a:r>
              <a:rPr sz="2000" u="sng" spc="-7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r</a:t>
            </a:r>
            <a:r>
              <a:rPr sz="2000" u="sng" spc="-10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g</a:t>
            </a:r>
            <a:r>
              <a:rPr sz="2000" u="sng" spc="-1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/me</a:t>
            </a:r>
            <a:r>
              <a:rPr sz="2000" u="sng" spc="-4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m</a:t>
            </a:r>
            <a:r>
              <a:rPr sz="2000" u="sng" spc="-8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bers</a:t>
            </a:r>
            <a:r>
              <a:rPr sz="2000" u="sng" spc="-12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h</a:t>
            </a:r>
            <a:r>
              <a:rPr sz="2000" u="sng" spc="-3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i</a:t>
            </a:r>
            <a:r>
              <a:rPr sz="2000" u="sng" spc="-15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p</a:t>
            </a:r>
            <a:r>
              <a:rPr sz="2000" u="sng" spc="-35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.ph</a:t>
            </a:r>
            <a:r>
              <a:rPr sz="2400" u="sng" spc="-100" dirty="0">
                <a:solidFill>
                  <a:srgbClr val="CCCCFF"/>
                </a:solidFill>
                <a:latin typeface="Georgia"/>
                <a:cs typeface="Georgia"/>
                <a:hlinkClick r:id="rId7"/>
              </a:rPr>
              <a:t>p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33600" y="0"/>
            <a:ext cx="5819775" cy="4948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55394" y="5141721"/>
            <a:ext cx="264668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Disjoining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essu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e: 1 Comple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 Part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60137" y="5851782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830" y="0"/>
                </a:lnTo>
              </a:path>
            </a:pathLst>
          </a:custGeom>
          <a:ln w="160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31952" y="5843171"/>
            <a:ext cx="20701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95" dirty="0">
                <a:latin typeface="Symbol"/>
                <a:cs typeface="Symbol"/>
              </a:rPr>
              <a:t>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69901" y="5493955"/>
            <a:ext cx="308927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125" dirty="0">
                <a:latin typeface="Times New Roman"/>
                <a:cs typeface="Times New Roman"/>
              </a:rPr>
              <a:t>c</a:t>
            </a:r>
            <a:r>
              <a:rPr sz="3550" spc="-70" dirty="0">
                <a:latin typeface="Times New Roman"/>
                <a:cs typeface="Times New Roman"/>
              </a:rPr>
              <a:t>o</a:t>
            </a:r>
            <a:r>
              <a:rPr sz="3550" spc="105" dirty="0">
                <a:latin typeface="Times New Roman"/>
                <a:cs typeface="Times New Roman"/>
              </a:rPr>
              <a:t>s</a:t>
            </a:r>
            <a:r>
              <a:rPr sz="3700" i="1" spc="-120" dirty="0">
                <a:latin typeface="Symbol"/>
                <a:cs typeface="Symbol"/>
              </a:rPr>
              <a:t></a:t>
            </a:r>
            <a:r>
              <a:rPr sz="3700" i="1" spc="260" dirty="0">
                <a:latin typeface="Times New Roman"/>
                <a:cs typeface="Times New Roman"/>
              </a:rPr>
              <a:t> </a:t>
            </a:r>
            <a:r>
              <a:rPr sz="3550" spc="-45" dirty="0">
                <a:latin typeface="Symbol"/>
                <a:cs typeface="Symbol"/>
              </a:rPr>
              <a:t></a:t>
            </a:r>
            <a:r>
              <a:rPr sz="3550" spc="-555" dirty="0">
                <a:latin typeface="Times New Roman"/>
                <a:cs typeface="Times New Roman"/>
              </a:rPr>
              <a:t> </a:t>
            </a:r>
            <a:r>
              <a:rPr sz="3550" spc="-40" dirty="0">
                <a:latin typeface="Times New Roman"/>
                <a:cs typeface="Times New Roman"/>
              </a:rPr>
              <a:t>1</a:t>
            </a:r>
            <a:r>
              <a:rPr sz="3550" spc="-580" dirty="0">
                <a:latin typeface="Times New Roman"/>
                <a:cs typeface="Times New Roman"/>
              </a:rPr>
              <a:t> </a:t>
            </a:r>
            <a:r>
              <a:rPr sz="3550" spc="-45" dirty="0">
                <a:latin typeface="Symbol"/>
                <a:cs typeface="Symbol"/>
              </a:rPr>
              <a:t></a:t>
            </a:r>
            <a:r>
              <a:rPr sz="3550" spc="30" dirty="0">
                <a:latin typeface="Times New Roman"/>
                <a:cs typeface="Times New Roman"/>
              </a:rPr>
              <a:t> </a:t>
            </a:r>
            <a:r>
              <a:rPr sz="5325" i="1" spc="67" baseline="34428" dirty="0">
                <a:latin typeface="Times New Roman"/>
                <a:cs typeface="Times New Roman"/>
              </a:rPr>
              <a:t>S</a:t>
            </a:r>
            <a:r>
              <a:rPr sz="2625" spc="-15" baseline="42857" dirty="0">
                <a:latin typeface="Symbol"/>
                <a:cs typeface="Symbol"/>
              </a:rPr>
              <a:t></a:t>
            </a:r>
            <a:r>
              <a:rPr sz="2625" baseline="42857" dirty="0">
                <a:latin typeface="Times New Roman"/>
                <a:cs typeface="Times New Roman"/>
              </a:rPr>
              <a:t> </a:t>
            </a:r>
            <a:r>
              <a:rPr sz="2625" spc="135" baseline="42857" dirty="0">
                <a:latin typeface="Times New Roman"/>
                <a:cs typeface="Times New Roman"/>
              </a:rPr>
              <a:t> </a:t>
            </a:r>
            <a:r>
              <a:rPr sz="5325" spc="-67" baseline="34428" dirty="0">
                <a:latin typeface="Symbol"/>
                <a:cs typeface="Symbol"/>
              </a:rPr>
              <a:t></a:t>
            </a:r>
            <a:r>
              <a:rPr sz="5325" spc="-330" baseline="34428" dirty="0">
                <a:latin typeface="Times New Roman"/>
                <a:cs typeface="Times New Roman"/>
              </a:rPr>
              <a:t> </a:t>
            </a:r>
            <a:r>
              <a:rPr sz="5325" i="1" spc="60" baseline="34428" dirty="0">
                <a:latin typeface="Times New Roman"/>
                <a:cs typeface="Times New Roman"/>
              </a:rPr>
              <a:t>S</a:t>
            </a:r>
            <a:r>
              <a:rPr sz="2625" spc="-15" baseline="42857" dirty="0">
                <a:latin typeface="Symbol"/>
                <a:cs typeface="Symbol"/>
              </a:rPr>
              <a:t></a:t>
            </a:r>
            <a:endParaRPr sz="2625" baseline="42857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984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21138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2441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267176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2898838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31288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3357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3586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381476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04501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7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45022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73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49594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5189537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" y="5416613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64673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" y="5876925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" y="61039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63341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6561137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1619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3905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" y="62077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" y="849312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" y="10779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00" y="1306512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0" y="153987"/>
                </a:moveTo>
                <a:lnTo>
                  <a:pt x="152400" y="153987"/>
                </a:lnTo>
                <a:lnTo>
                  <a:pt x="152400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" y="1536763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30">
                <a:moveTo>
                  <a:pt x="0" y="150812"/>
                </a:moveTo>
                <a:lnTo>
                  <a:pt x="152400" y="150812"/>
                </a:lnTo>
                <a:lnTo>
                  <a:pt x="1524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Disjoin</a:t>
            </a:r>
            <a:r>
              <a:rPr spc="-10" dirty="0"/>
              <a:t>i</a:t>
            </a:r>
            <a:r>
              <a:rPr dirty="0"/>
              <a:t>ng</a:t>
            </a:r>
            <a:r>
              <a:rPr spc="-35" dirty="0"/>
              <a:t> </a:t>
            </a:r>
            <a:r>
              <a:rPr dirty="0"/>
              <a:t>p</a:t>
            </a:r>
            <a:r>
              <a:rPr spc="-65" dirty="0"/>
              <a:t>r</a:t>
            </a:r>
            <a:r>
              <a:rPr dirty="0"/>
              <a:t>essu</a:t>
            </a:r>
            <a:r>
              <a:rPr spc="-60" dirty="0"/>
              <a:t>r</a:t>
            </a:r>
            <a:r>
              <a:rPr dirty="0"/>
              <a:t>e dete</a:t>
            </a:r>
            <a:r>
              <a:rPr spc="5" dirty="0"/>
              <a:t>rm</a:t>
            </a:r>
            <a:r>
              <a:rPr spc="-10" dirty="0"/>
              <a:t>i</a:t>
            </a:r>
            <a:r>
              <a:rPr dirty="0"/>
              <a:t>nes</a:t>
            </a:r>
            <a:r>
              <a:rPr spc="-25" dirty="0"/>
              <a:t> </a:t>
            </a:r>
            <a:r>
              <a:rPr dirty="0"/>
              <a:t>the</a:t>
            </a:r>
          </a:p>
          <a:p>
            <a:pPr marL="12700">
              <a:lnSpc>
                <a:spcPct val="100000"/>
              </a:lnSpc>
            </a:pPr>
            <a:r>
              <a:rPr dirty="0"/>
              <a:t>li</a:t>
            </a:r>
            <a:r>
              <a:rPr spc="-10" dirty="0"/>
              <a:t>q</a:t>
            </a:r>
            <a:r>
              <a:rPr dirty="0"/>
              <a:t>uid</a:t>
            </a:r>
            <a:r>
              <a:rPr spc="-15" dirty="0"/>
              <a:t> </a:t>
            </a:r>
            <a:r>
              <a:rPr dirty="0"/>
              <a:t>s</a:t>
            </a:r>
            <a:r>
              <a:rPr spc="-15" dirty="0"/>
              <a:t>h</a:t>
            </a:r>
            <a:r>
              <a:rPr dirty="0"/>
              <a:t>ape 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tr</a:t>
            </a:r>
            <a:r>
              <a:rPr spc="5" dirty="0"/>
              <a:t>a</a:t>
            </a:r>
            <a:r>
              <a:rPr dirty="0"/>
              <a:t>nsition</a:t>
            </a:r>
            <a:r>
              <a:rPr spc="-30" dirty="0"/>
              <a:t> </a:t>
            </a:r>
            <a:r>
              <a:rPr dirty="0"/>
              <a:t>z</a:t>
            </a:r>
            <a:r>
              <a:rPr spc="5" dirty="0"/>
              <a:t>o</a:t>
            </a:r>
            <a:r>
              <a:rPr dirty="0"/>
              <a:t>ne</a:t>
            </a:r>
          </a:p>
        </p:txBody>
      </p:sp>
      <p:sp>
        <p:nvSpPr>
          <p:cNvPr id="31" name="object 31"/>
          <p:cNvSpPr/>
          <p:nvPr/>
        </p:nvSpPr>
        <p:spPr>
          <a:xfrm>
            <a:off x="2133600" y="1828800"/>
            <a:ext cx="4876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575428" y="3617341"/>
            <a:ext cx="170815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Contact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angle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39208" y="3954907"/>
            <a:ext cx="294005" cy="845819"/>
          </a:xfrm>
          <a:custGeom>
            <a:avLst/>
            <a:gdLst/>
            <a:ahLst/>
            <a:cxnLst/>
            <a:rect l="l" t="t" r="r" b="b"/>
            <a:pathLst>
              <a:path w="294004" h="845820">
                <a:moveTo>
                  <a:pt x="0" y="657733"/>
                </a:moveTo>
                <a:lnTo>
                  <a:pt x="37591" y="845693"/>
                </a:lnTo>
                <a:lnTo>
                  <a:pt x="154110" y="715391"/>
                </a:lnTo>
                <a:lnTo>
                  <a:pt x="102742" y="715391"/>
                </a:lnTo>
                <a:lnTo>
                  <a:pt x="47625" y="700278"/>
                </a:lnTo>
                <a:lnTo>
                  <a:pt x="55129" y="672764"/>
                </a:lnTo>
                <a:lnTo>
                  <a:pt x="0" y="657733"/>
                </a:lnTo>
                <a:close/>
              </a:path>
              <a:path w="294004" h="845820">
                <a:moveTo>
                  <a:pt x="55129" y="672764"/>
                </a:moveTo>
                <a:lnTo>
                  <a:pt x="47625" y="700278"/>
                </a:lnTo>
                <a:lnTo>
                  <a:pt x="102742" y="715391"/>
                </a:lnTo>
                <a:lnTo>
                  <a:pt x="110267" y="687798"/>
                </a:lnTo>
                <a:lnTo>
                  <a:pt x="55129" y="672764"/>
                </a:lnTo>
                <a:close/>
              </a:path>
              <a:path w="294004" h="845820">
                <a:moveTo>
                  <a:pt x="110267" y="687798"/>
                </a:moveTo>
                <a:lnTo>
                  <a:pt x="102742" y="715391"/>
                </a:lnTo>
                <a:lnTo>
                  <a:pt x="154110" y="715391"/>
                </a:lnTo>
                <a:lnTo>
                  <a:pt x="165353" y="702818"/>
                </a:lnTo>
                <a:lnTo>
                  <a:pt x="110267" y="687798"/>
                </a:lnTo>
                <a:close/>
              </a:path>
              <a:path w="294004" h="845820">
                <a:moveTo>
                  <a:pt x="238632" y="0"/>
                </a:moveTo>
                <a:lnTo>
                  <a:pt x="55129" y="672764"/>
                </a:lnTo>
                <a:lnTo>
                  <a:pt x="110267" y="687798"/>
                </a:lnTo>
                <a:lnTo>
                  <a:pt x="293750" y="14986"/>
                </a:lnTo>
                <a:lnTo>
                  <a:pt x="238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2352</Words>
  <Application>Microsoft Office PowerPoint</Application>
  <PresentationFormat>On-screen Show (4:3)</PresentationFormat>
  <Paragraphs>840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OMICS  International</vt:lpstr>
      <vt:lpstr>OMICS Journals are welcoming Submissions</vt:lpstr>
      <vt:lpstr>PowerPoint Presentation</vt:lpstr>
      <vt:lpstr>SCIENTIFIC INTERESTS</vt:lpstr>
      <vt:lpstr>PowerPoint Presentation</vt:lpstr>
      <vt:lpstr>OUTLINE</vt:lpstr>
      <vt:lpstr>A water droplet on three different substrates</vt:lpstr>
      <vt:lpstr>PowerPoint Presentation</vt:lpstr>
      <vt:lpstr>Disjoining pressure determines the liquid shape in the transition zone</vt:lpstr>
      <vt:lpstr>PowerPoint Presentation</vt:lpstr>
      <vt:lpstr>Experimental set-up</vt:lpstr>
      <vt:lpstr>PowerPoint Presentation</vt:lpstr>
      <vt:lpstr>SPREADING OVER SATURATED POROUS LAYERS</vt:lpstr>
      <vt:lpstr>Spreading over saturated porous layers</vt:lpstr>
      <vt:lpstr>SILICONE OILS ON</vt:lpstr>
      <vt:lpstr>Initial stage differs from the capillary regime!</vt:lpstr>
      <vt:lpstr>EXPERIMENTAL VALUES OF EFFECTIVE LUBRICATION COEFFICIENT </vt:lpstr>
      <vt:lpstr>SPREADING OVER DRY POROUS LAYERS</vt:lpstr>
      <vt:lpstr>Spreading over dry porous substrates</vt:lpstr>
      <vt:lpstr>DRY POROUS SUBSTRATE</vt:lpstr>
      <vt:lpstr>SPREADING SHRINKAGE</vt:lpstr>
      <vt:lpstr>PowerPoint Presentation</vt:lpstr>
      <vt:lpstr>CAPILLARY IMBIBITION: DETERMINATION OF Kp  pc</vt:lpstr>
      <vt:lpstr>Capillary imbibition of silicone oils:</vt:lpstr>
      <vt:lpstr>SPREADING OF SILICONE OILS OVER DRY NITROCELLULOSE MEMBRANES</vt:lpstr>
      <vt:lpstr>Dimensionless values</vt:lpstr>
      <vt:lpstr>Universal behaviour: solid lines according to our theory predictions</vt:lpstr>
      <vt:lpstr>Universal behaviour:  / m</vt:lpstr>
      <vt:lpstr>SPREADING OF LIQUID DROPS OVER THICK POROUS LAYERS COMPLETE WETTING CASE</vt:lpstr>
      <vt:lpstr>SPREADING OF LIQUID DROPS OVER THICK POROUS LAYERS: COMPLETE WETTING CASE</vt:lpstr>
      <vt:lpstr>Different viscosities,</vt:lpstr>
      <vt:lpstr>Glass and metal filters with similar properties</vt:lpstr>
      <vt:lpstr>Glass filters: different porosity</vt:lpstr>
      <vt:lpstr>SPREADING OF SDS SOLUTIONS</vt:lpstr>
      <vt:lpstr>PowerPoint Presentation</vt:lpstr>
      <vt:lpstr>Contact angle hysteresis:</vt:lpstr>
      <vt:lpstr>Contact angle hysteresis: influence of SDS concentration</vt:lpstr>
      <vt:lpstr>HYSTERESIS ON NON-POROUS NITROCELLULOSE SUBSTRATE</vt:lpstr>
      <vt:lpstr>Pore size influence:</vt:lpstr>
      <vt:lpstr>PowerPoint Presentation</vt:lpstr>
      <vt:lpstr>SOLID SUBSTRATE WITH ROTATIONALLY MOBILE CHAINS OF FATTY ACID</vt:lpstr>
      <vt:lpstr>PowerPoint Presentation</vt:lpstr>
      <vt:lpstr>PowerPoint Presentation</vt:lpstr>
      <vt:lpstr>SPREADING OVER HYDROPHOBIC SUBSTRATES</vt:lpstr>
      <vt:lpstr>PowerPoint Presentation</vt:lpstr>
      <vt:lpstr>PowerPoint Presentation</vt:lpstr>
      <vt:lpstr>THEORY PREDICTION</vt:lpstr>
      <vt:lpstr>PowerPoint Presentation</vt:lpstr>
      <vt:lpstr>PowerPoint Presentation</vt:lpstr>
      <vt:lpstr>SURFACTANT ON THIN WATER LAYER</vt:lpstr>
      <vt:lpstr>PowerPoint Presentation</vt:lpstr>
      <vt:lpstr>PowerPoint Presentation</vt:lpstr>
      <vt:lpstr>PowerPoint Presentation</vt:lpstr>
      <vt:lpstr>PowerPoint Presentation</vt:lpstr>
      <vt:lpstr>IMBIBITION OF SURFACTANT SOLUTIONS INTO HYDROPHOBISED QUARTZ CAPILLARIES</vt:lpstr>
      <vt:lpstr>PowerPoint Presentation</vt:lpstr>
      <vt:lpstr>CAPILLARY IMBIBITION OF SURFACTANT SOLUTIONS PARTIAL WETTING</vt:lpstr>
      <vt:lpstr>Capillary imbibition of surfactant solutions: partial wetting</vt:lpstr>
      <vt:lpstr>Capillary imbibition of SDS solutions: nitrocellulose membranes</vt:lpstr>
      <vt:lpstr>Capillary imbibition of surfactant solutions</vt:lpstr>
      <vt:lpstr>INFLUENCE OF CLUSTER FORMATION ON VISCOSITY OF CONCENTRATED SUSPENSIONS/EMULSIONS</vt:lpstr>
      <vt:lpstr>Cluster formation in yeast suspensions</vt:lpstr>
      <vt:lpstr>PowerPoint Presentation</vt:lpstr>
      <vt:lpstr>Viscosity on volume fraction of dispersed particles.</vt:lpstr>
      <vt:lpstr>EMULSIONS</vt:lpstr>
      <vt:lpstr>PowerPoint Presentation</vt:lpstr>
      <vt:lpstr>Theory of reversible coagulation</vt:lpstr>
      <vt:lpstr>Low flocculated emulsion</vt:lpstr>
      <vt:lpstr>DEADEND ULTRAFILTRATION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Sciences Related Conferences</vt:lpstr>
      <vt:lpstr>OMICS International Open Access Membership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of drop spreading</dc:title>
  <dc:creator>Chemical Engineering</dc:creator>
  <cp:lastModifiedBy>Karthik Varma</cp:lastModifiedBy>
  <cp:revision>6</cp:revision>
  <dcterms:created xsi:type="dcterms:W3CDTF">2015-09-18T13:56:14Z</dcterms:created>
  <dcterms:modified xsi:type="dcterms:W3CDTF">2015-09-18T13:08:23Z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2015-09-18T00:00:00Z</vt:filetime>
  </property>
</Properties>
</file>