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065F4CA-EF3C-4F7C-A075-04F346CA5612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3DAC42-EB75-49F1-8109-89FA8A4EA7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65F4CA-EF3C-4F7C-A075-04F346CA5612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DAC42-EB75-49F1-8109-89FA8A4EA7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65F4CA-EF3C-4F7C-A075-04F346CA5612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DAC42-EB75-49F1-8109-89FA8A4EA7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65F4CA-EF3C-4F7C-A075-04F346CA5612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DAC42-EB75-49F1-8109-89FA8A4EA7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65F4CA-EF3C-4F7C-A075-04F346CA5612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DAC42-EB75-49F1-8109-89FA8A4EA7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65F4CA-EF3C-4F7C-A075-04F346CA5612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DAC42-EB75-49F1-8109-89FA8A4EA7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65F4CA-EF3C-4F7C-A075-04F346CA5612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DAC42-EB75-49F1-8109-89FA8A4EA76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65F4CA-EF3C-4F7C-A075-04F346CA5612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DAC42-EB75-49F1-8109-89FA8A4EA76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65F4CA-EF3C-4F7C-A075-04F346CA5612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DAC42-EB75-49F1-8109-89FA8A4EA7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065F4CA-EF3C-4F7C-A075-04F346CA5612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DAC42-EB75-49F1-8109-89FA8A4EA76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065F4CA-EF3C-4F7C-A075-04F346CA5612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3DAC42-EB75-49F1-8109-89FA8A4EA76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065F4CA-EF3C-4F7C-A075-04F346CA5612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33DAC42-EB75-49F1-8109-89FA8A4EA76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524000"/>
            <a:ext cx="8686800" cy="838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77903" marR="11135" indent="-997171"/>
            <a:r>
              <a:rPr sz="3600" spc="-118" dirty="0">
                <a:latin typeface="Arial Black" pitchFamily="34" charset="0"/>
                <a:cs typeface="Times New Roman" pitchFamily="18" charset="0"/>
              </a:rPr>
              <a:t>B</a:t>
            </a:r>
            <a:r>
              <a:rPr sz="3600" spc="215" dirty="0">
                <a:latin typeface="Arial Black" pitchFamily="34" charset="0"/>
                <a:cs typeface="Times New Roman" pitchFamily="18" charset="0"/>
              </a:rPr>
              <a:t>i</a:t>
            </a:r>
            <a:r>
              <a:rPr sz="3600" spc="351" dirty="0">
                <a:latin typeface="Arial Black" pitchFamily="34" charset="0"/>
                <a:cs typeface="Times New Roman" pitchFamily="18" charset="0"/>
              </a:rPr>
              <a:t>o</a:t>
            </a:r>
            <a:r>
              <a:rPr sz="3600" spc="215" dirty="0">
                <a:latin typeface="Arial Black" pitchFamily="34" charset="0"/>
                <a:cs typeface="Times New Roman" pitchFamily="18" charset="0"/>
              </a:rPr>
              <a:t>l</a:t>
            </a:r>
            <a:r>
              <a:rPr sz="3600" spc="351" dirty="0">
                <a:latin typeface="Arial Black" pitchFamily="34" charset="0"/>
                <a:cs typeface="Times New Roman" pitchFamily="18" charset="0"/>
              </a:rPr>
              <a:t>o</a:t>
            </a:r>
            <a:r>
              <a:rPr sz="3600" spc="381" dirty="0">
                <a:latin typeface="Arial Black" pitchFamily="34" charset="0"/>
                <a:cs typeface="Times New Roman" pitchFamily="18" charset="0"/>
              </a:rPr>
              <a:t>g</a:t>
            </a:r>
            <a:r>
              <a:rPr sz="3600" spc="171" dirty="0">
                <a:latin typeface="Arial Black" pitchFamily="34" charset="0"/>
                <a:cs typeface="Times New Roman" pitchFamily="18" charset="0"/>
              </a:rPr>
              <a:t>y</a:t>
            </a:r>
            <a:r>
              <a:rPr sz="3600" spc="-92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sz="3600" dirty="0">
                <a:latin typeface="Arial Black" pitchFamily="34" charset="0"/>
                <a:cs typeface="Times New Roman" pitchFamily="18" charset="0"/>
              </a:rPr>
              <a:t>a</a:t>
            </a:r>
            <a:r>
              <a:rPr sz="3600" spc="333" dirty="0">
                <a:latin typeface="Arial Black" pitchFamily="34" charset="0"/>
                <a:cs typeface="Times New Roman" pitchFamily="18" charset="0"/>
              </a:rPr>
              <a:t>nd</a:t>
            </a:r>
            <a:r>
              <a:rPr sz="3600" spc="-114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sz="3600" spc="184" dirty="0">
                <a:latin typeface="Arial Black" pitchFamily="34" charset="0"/>
                <a:cs typeface="Times New Roman" pitchFamily="18" charset="0"/>
              </a:rPr>
              <a:t>D</a:t>
            </a:r>
            <a:r>
              <a:rPr sz="3600" spc="333" dirty="0">
                <a:latin typeface="Arial Black" pitchFamily="34" charset="0"/>
                <a:cs typeface="Times New Roman" pitchFamily="18" charset="0"/>
              </a:rPr>
              <a:t>u</a:t>
            </a:r>
            <a:r>
              <a:rPr sz="3600" spc="136" dirty="0">
                <a:latin typeface="Arial Black" pitchFamily="34" charset="0"/>
                <a:cs typeface="Times New Roman" pitchFamily="18" charset="0"/>
              </a:rPr>
              <a:t>r</a:t>
            </a:r>
            <a:r>
              <a:rPr sz="3600" spc="381" dirty="0">
                <a:latin typeface="Arial Black" pitchFamily="34" charset="0"/>
                <a:cs typeface="Times New Roman" pitchFamily="18" charset="0"/>
              </a:rPr>
              <a:t>g</a:t>
            </a:r>
            <a:r>
              <a:rPr sz="3600" spc="-114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sz="3600" spc="184" dirty="0">
                <a:latin typeface="Arial Black" pitchFamily="34" charset="0"/>
                <a:cs typeface="Times New Roman" pitchFamily="18" charset="0"/>
              </a:rPr>
              <a:t>D</a:t>
            </a:r>
            <a:r>
              <a:rPr sz="3600" spc="215" dirty="0">
                <a:latin typeface="Arial Black" pitchFamily="34" charset="0"/>
                <a:cs typeface="Times New Roman" pitchFamily="18" charset="0"/>
              </a:rPr>
              <a:t>i</a:t>
            </a:r>
            <a:r>
              <a:rPr sz="3600" spc="-136" dirty="0">
                <a:latin typeface="Arial Black" pitchFamily="34" charset="0"/>
                <a:cs typeface="Times New Roman" pitchFamily="18" charset="0"/>
              </a:rPr>
              <a:t>s</a:t>
            </a:r>
            <a:r>
              <a:rPr sz="3600" dirty="0">
                <a:latin typeface="Arial Black" pitchFamily="34" charset="0"/>
                <a:cs typeface="Times New Roman" pitchFamily="18" charset="0"/>
              </a:rPr>
              <a:t>c</a:t>
            </a:r>
            <a:r>
              <a:rPr sz="3600" spc="351" dirty="0">
                <a:latin typeface="Arial Black" pitchFamily="34" charset="0"/>
                <a:cs typeface="Times New Roman" pitchFamily="18" charset="0"/>
              </a:rPr>
              <a:t>o</a:t>
            </a:r>
            <a:r>
              <a:rPr sz="3600" spc="140" dirty="0">
                <a:latin typeface="Arial Black" pitchFamily="34" charset="0"/>
                <a:cs typeface="Times New Roman" pitchFamily="18" charset="0"/>
              </a:rPr>
              <a:t>v</a:t>
            </a:r>
            <a:r>
              <a:rPr sz="3600" spc="39" dirty="0">
                <a:latin typeface="Arial Black" pitchFamily="34" charset="0"/>
                <a:cs typeface="Times New Roman" pitchFamily="18" charset="0"/>
              </a:rPr>
              <a:t>e</a:t>
            </a:r>
            <a:r>
              <a:rPr sz="3600" spc="443" dirty="0">
                <a:latin typeface="Arial Black" pitchFamily="34" charset="0"/>
                <a:cs typeface="Times New Roman" pitchFamily="18" charset="0"/>
              </a:rPr>
              <a:t>r</a:t>
            </a:r>
            <a:r>
              <a:rPr sz="3600" spc="171" dirty="0">
                <a:latin typeface="Arial Black" pitchFamily="34" charset="0"/>
                <a:cs typeface="Times New Roman" pitchFamily="18" charset="0"/>
              </a:rPr>
              <a:t>y</a:t>
            </a:r>
            <a:r>
              <a:rPr sz="3600" spc="92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sz="3600" spc="267" dirty="0">
                <a:latin typeface="Arial Black" pitchFamily="34" charset="0"/>
                <a:cs typeface="Times New Roman" pitchFamily="18" charset="0"/>
              </a:rPr>
              <a:t>o</a:t>
            </a:r>
            <a:r>
              <a:rPr sz="3600" spc="368" dirty="0">
                <a:latin typeface="Arial Black" pitchFamily="34" charset="0"/>
                <a:cs typeface="Times New Roman" pitchFamily="18" charset="0"/>
              </a:rPr>
              <a:t>f</a:t>
            </a:r>
            <a:r>
              <a:rPr sz="3600" spc="-114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sz="3600" spc="-254">
                <a:latin typeface="Arial Black" pitchFamily="34" charset="0"/>
                <a:cs typeface="Times New Roman" pitchFamily="18" charset="0"/>
              </a:rPr>
              <a:t>C</a:t>
            </a:r>
            <a:r>
              <a:rPr sz="3600">
                <a:latin typeface="Arial Black" pitchFamily="34" charset="0"/>
                <a:cs typeface="Times New Roman" pitchFamily="18" charset="0"/>
              </a:rPr>
              <a:t>a</a:t>
            </a:r>
            <a:r>
              <a:rPr sz="3600" spc="136">
                <a:latin typeface="Arial Black" pitchFamily="34" charset="0"/>
                <a:cs typeface="Times New Roman" pitchFamily="18" charset="0"/>
              </a:rPr>
              <a:t>nc</a:t>
            </a:r>
            <a:r>
              <a:rPr sz="3600" spc="39">
                <a:latin typeface="Arial Black" pitchFamily="34" charset="0"/>
                <a:cs typeface="Times New Roman" pitchFamily="18" charset="0"/>
              </a:rPr>
              <a:t>e</a:t>
            </a:r>
            <a:r>
              <a:rPr sz="3600" spc="254">
                <a:latin typeface="Arial Black" pitchFamily="34" charset="0"/>
                <a:cs typeface="Times New Roman" pitchFamily="18" charset="0"/>
              </a:rPr>
              <a:t>r</a:t>
            </a:r>
            <a:r>
              <a:rPr sz="3600" spc="-110">
                <a:latin typeface="Arial Black" pitchFamily="34" charset="0"/>
                <a:cs typeface="Times New Roman" pitchFamily="18" charset="0"/>
              </a:rPr>
              <a:t> </a:t>
            </a:r>
            <a:r>
              <a:rPr sz="3600" spc="-526" smtClean="0">
                <a:latin typeface="Arial Black" pitchFamily="34" charset="0"/>
                <a:cs typeface="Times New Roman" pitchFamily="18" charset="0"/>
              </a:rPr>
              <a:t>S</a:t>
            </a:r>
            <a:r>
              <a:rPr sz="3600" spc="421" smtClean="0">
                <a:latin typeface="Arial Black" pitchFamily="34" charset="0"/>
                <a:cs typeface="Times New Roman" pitchFamily="18" charset="0"/>
              </a:rPr>
              <a:t>t</a:t>
            </a:r>
            <a:r>
              <a:rPr sz="3600" spc="39" smtClean="0">
                <a:latin typeface="Arial Black" pitchFamily="34" charset="0"/>
                <a:cs typeface="Times New Roman" pitchFamily="18" charset="0"/>
              </a:rPr>
              <a:t>e</a:t>
            </a:r>
            <a:r>
              <a:rPr sz="3600" spc="500" smtClean="0">
                <a:latin typeface="Arial Black" pitchFamily="34" charset="0"/>
                <a:cs typeface="Times New Roman" pitchFamily="18" charset="0"/>
              </a:rPr>
              <a:t>m</a:t>
            </a:r>
            <a:r>
              <a:rPr sz="3600" spc="-114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sz="3600" spc="-254" dirty="0">
                <a:latin typeface="Arial Black" pitchFamily="34" charset="0"/>
                <a:cs typeface="Times New Roman" pitchFamily="18" charset="0"/>
              </a:rPr>
              <a:t>C</a:t>
            </a:r>
            <a:r>
              <a:rPr sz="3600" spc="39" dirty="0">
                <a:latin typeface="Arial Black" pitchFamily="34" charset="0"/>
                <a:cs typeface="Times New Roman" pitchFamily="18" charset="0"/>
              </a:rPr>
              <a:t>e</a:t>
            </a:r>
            <a:r>
              <a:rPr sz="3600" spc="215" dirty="0">
                <a:latin typeface="Arial Black" pitchFamily="34" charset="0"/>
                <a:cs typeface="Times New Roman" pitchFamily="18" charset="0"/>
              </a:rPr>
              <a:t>ll</a:t>
            </a:r>
            <a:r>
              <a:rPr sz="3600" spc="-132" dirty="0">
                <a:latin typeface="Arial Black" pitchFamily="34" charset="0"/>
                <a:cs typeface="Times New Roman" pitchFamily="18" charset="0"/>
              </a:rPr>
              <a:t>s</a:t>
            </a:r>
            <a:endParaRPr sz="360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8721" y="4178423"/>
            <a:ext cx="1916982" cy="2419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3"/>
          <p:cNvSpPr txBox="1">
            <a:spLocks/>
          </p:cNvSpPr>
          <p:nvPr/>
        </p:nvSpPr>
        <p:spPr>
          <a:xfrm>
            <a:off x="2133600" y="2514600"/>
            <a:ext cx="4953000" cy="2133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88035" marR="708025" lvl="0" indent="-34290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16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lang="en-US" sz="2000" b="1" i="0" u="none" strike="noStrike" kern="1200" cap="none" spc="3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en</a:t>
            </a:r>
            <a:r>
              <a:rPr kumimoji="0" lang="en-US" sz="2000" b="1" i="0" u="none" strike="noStrike" kern="1200" cap="none" spc="27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lang="en-US" sz="2000" b="1" i="0" u="none" strike="noStrike" kern="1200" cap="none" spc="16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Wei</a:t>
            </a:r>
            <a:r>
              <a:rPr kumimoji="0" lang="en-US" sz="20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000" b="1" i="0" u="none" strike="noStrike" kern="120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lang="en-US" sz="2000" b="1" i="0" u="none" strike="noStrike" kern="1200" cap="none" spc="34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lang="en-US" sz="2000" b="1" i="0" u="none" strike="noStrike" kern="1200" cap="none" spc="3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lang="en-US" sz="2000" b="1" i="0" u="none" strike="noStrike" kern="1200" cap="none" spc="34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lang="en-US" sz="2000" b="1" i="0" u="none" strike="noStrike" kern="1200" cap="none" spc="40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 </a:t>
            </a:r>
          </a:p>
          <a:p>
            <a:pPr marL="788035" marR="708025" lvl="0" indent="-34290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-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lang="en-US" sz="2000" b="1" i="0" u="none" strike="noStrike" kern="1200" cap="none" spc="2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ss</a:t>
            </a:r>
            <a:r>
              <a:rPr kumimoji="0" lang="en-US" sz="2000" b="1" i="0" u="none" strike="noStrike" kern="1200" cap="none" spc="39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lang="en-US" sz="2000" b="1" i="0" u="none" strike="noStrike" kern="1200" cap="none" spc="15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lang="en-US" sz="2000" b="1" i="0" u="none" strike="noStrike" kern="1200" cap="none" spc="-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lang="en-US" sz="2000" b="1" i="0" u="none" strike="noStrike" kern="1200" cap="none" spc="3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lang="en-US" sz="2000" b="1" i="0" u="none" strike="noStrike" kern="1200" cap="none" spc="27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lang="en-US" sz="2000" b="1" i="0" u="none" strike="noStrike" kern="1200" cap="none" spc="34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lang="en-US" sz="2000" b="1" i="0" u="none" strike="noStrike" kern="120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000" b="1" i="0" u="none" strike="noStrike" kern="1200" cap="none" spc="18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lang="en-US" sz="2000" b="1" i="0" u="none" strike="noStrike" kern="1200" cap="none" spc="1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lang="en-US" sz="2000" b="1" i="0" u="none" strike="noStrike" kern="1200" cap="none" spc="3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lang="en-US" sz="2000" b="1" i="0" u="none" strike="noStrike" kern="1200" cap="none" spc="8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lang="en-US" sz="2000" b="1" i="0" u="none" strike="noStrike" kern="1200" cap="none" spc="29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es</a:t>
            </a:r>
            <a:r>
              <a:rPr kumimoji="0" lang="en-US" sz="2000" b="1" i="0" u="none" strike="noStrike" kern="1200" cap="none" spc="2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lang="en-US" sz="2000" b="1" i="0" u="none" strike="noStrike" kern="1200" cap="none" spc="39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lang="en-US" sz="2000" b="1" i="0" u="none" strike="noStrike" kern="1200" cap="none" spc="16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1440" marR="1270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5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lang="en-US" sz="2000" b="0" i="0" u="none" strike="noStrike" kern="1200" cap="none" spc="15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lang="en-US" sz="2000" b="0" i="0" u="none" strike="noStrike" kern="1200" cap="none" spc="34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lang="en-US" sz="2000" b="0" i="0" u="none" strike="noStrike" kern="1200" cap="none" spc="39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</a:t>
            </a:r>
            <a:r>
              <a:rPr kumimoji="0" lang="en-US" sz="2000" b="0" i="0" u="none" strike="noStrike" kern="1200" cap="none" spc="-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lang="en-US" sz="2000" b="0" i="0" u="none" strike="noStrike" kern="1200" cap="none" spc="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000" b="0" i="0" u="none" strike="noStrike" kern="1200" cap="none" spc="3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lang="en-US" sz="2000" b="0" i="0" u="none" strike="noStrike" kern="1200" cap="none" spc="8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lang="en-US" sz="2000" b="0" i="0" u="none" strike="noStrike" kern="1200" cap="none" spc="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0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</a:t>
            </a:r>
            <a:r>
              <a:rPr kumimoji="0" lang="en-US" sz="2000" b="0" i="0" u="none" strike="noStrike" kern="1200" cap="none" spc="-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lang="en-US" sz="2000" b="0" i="0" u="none" strike="noStrike" kern="1200" cap="none" spc="39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lang="en-US" sz="2000" b="0" i="0" u="none" strike="noStrike" kern="1200" cap="none" spc="47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lang="en-US" sz="2000" b="0" i="0" u="none" strike="noStrike" kern="1200" cap="none" spc="37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ed</a:t>
            </a:r>
            <a:r>
              <a:rPr kumimoji="0" lang="en-US" sz="2000" b="0" i="0" u="none" strike="noStrike" kern="1200" cap="none" spc="-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lang="en-US" sz="2000" b="0" i="0" u="none" strike="noStrike" kern="1200" cap="none" spc="15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lang="en-US" sz="2000" b="0" i="0" u="none" strike="noStrike" kern="1200" cap="none" spc="3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lang="en-US" sz="2000" b="0" i="0" u="none" strike="noStrike" kern="1200" cap="none" spc="-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lang="en-US" sz="2000" b="0" i="0" u="none" strike="noStrike" kern="1200" cap="none" spc="1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000" b="0" i="0" u="none" strike="noStrike" kern="1200" cap="none" spc="5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lang="en-US" sz="2000" b="0" i="0" u="none" strike="noStrike" kern="1200" cap="none" spc="15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lang="en-US" sz="2000" b="0" i="0" u="none" strike="noStrike" kern="1200" cap="none" spc="-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lang="en-US" sz="2000" b="0" i="0" u="none" strike="noStrike" kern="1200" cap="none" spc="3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lang="en-US" sz="2000" b="0" i="0" u="none" strike="noStrike" kern="1200" cap="none" spc="35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lang="en-US" sz="2000" b="0" i="0" u="none" strike="noStrike" kern="1200" cap="none" spc="15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lang="en-US" sz="2000" b="0" i="0" u="none" strike="noStrike" kern="1200" cap="none" spc="29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es</a:t>
            </a:r>
            <a:r>
              <a:rPr kumimoji="0" lang="en-US" sz="2000" b="0" i="0" u="none" strike="noStrike" kern="1200" cap="none" spc="17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000" b="0" i="0" u="none" strike="noStrike" kern="120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lang="en-US" sz="2000" b="0" i="0" u="none" strike="noStrike" kern="1200" cap="none" spc="34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hun</a:t>
            </a:r>
            <a:r>
              <a:rPr kumimoji="0" lang="en-US" sz="2000" b="0" i="0" u="none" strike="noStrike" kern="1200" cap="none" spc="40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lang="en-US" sz="2000" b="0" i="0" u="none" strike="noStrike" kern="120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000" b="0" i="0" u="none" strike="noStrike" kern="1200" cap="none" spc="5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lang="en-US" sz="2000" b="0" i="0" u="none" strike="noStrike" kern="1200" cap="none" spc="34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lang="en-US" sz="2000" b="0" i="0" u="none" strike="noStrike" kern="1200" cap="none" spc="3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lang="en-US" sz="2000" b="0" i="0" u="none" strike="noStrike" kern="1200" cap="none" spc="3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lang="en-US" sz="2000" b="0" i="0" u="none" strike="noStrike" kern="1200" cap="none" spc="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000" b="0" i="0" u="none" strike="noStrike" kern="1200" cap="none" spc="27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lang="en-US" sz="2000" b="0" i="0" u="none" strike="noStrike" kern="1200" cap="none" spc="37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ed</a:t>
            </a:r>
            <a:r>
              <a:rPr kumimoji="0" lang="en-US" sz="2000" b="0" i="0" u="none" strike="noStrike" kern="1200" cap="none" spc="-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lang="en-US" sz="2000" b="0" i="0" u="none" strike="noStrike" kern="1200" cap="none" spc="15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lang="en-US" sz="2000" b="0" i="0" u="none" strike="noStrike" kern="1200" cap="none" spc="3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lang="en-US" sz="2000" b="0" i="0" u="none" strike="noStrike" kern="1200" cap="none" spc="-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lang="en-US" sz="2000" b="0" i="0" u="none" strike="noStrike" kern="1200" cap="none" spc="1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000" b="0" i="0" u="none" strike="noStrike" kern="1200" cap="none" spc="2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lang="en-US" sz="2000" b="0" i="0" u="none" strike="noStrike" kern="1200" cap="none" spc="16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lang="en-US" sz="2000" b="0" i="0" u="none" strike="noStrike" kern="1200" cap="none" spc="-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lang="en-US" sz="2000" b="0" i="0" u="none" strike="noStrike" kern="1200" cap="none" spc="9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</a:t>
            </a:r>
            <a:r>
              <a:rPr kumimoji="0" lang="en-US" sz="2000" b="0" i="0" u="none" strike="noStrike" kern="1200" cap="none" spc="29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lang="en-US" sz="2000" b="0" i="0" u="none" strike="noStrike" kern="1200" cap="none" spc="2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lang="en-US" sz="2000" b="0" i="0" u="none" strike="noStrike" kern="1200" cap="none" spc="2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lang="en-US" sz="2000" b="0" i="0" u="none" strike="noStrike" kern="1200" cap="none" spc="-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lang="en-US" sz="2000" b="0" i="0" u="none" strike="noStrike" kern="1200" cap="none" spc="29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lang="en-US" sz="2000" b="0" i="0" u="none" strike="noStrike" kern="1200" cap="none" spc="1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lang="en-US" sz="2000" b="0" i="0" u="none" strike="noStrike" kern="1200" cap="none" spc="5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000" b="0" i="0" u="none" strike="noStrike" kern="1200" cap="none" spc="-39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lang="en-US" sz="2000" b="0" i="0" u="none" strike="noStrike" kern="1200" cap="none" spc="3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lang="en-US" sz="2000" b="0" i="0" u="none" strike="noStrike" kern="1200" cap="none" spc="-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lang="en-US" sz="2000" b="0" i="0" u="none" strike="noStrike" kern="1200" cap="none" spc="15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lang="en-US" sz="2000" b="0" i="0" u="none" strike="noStrike" kern="1200" cap="none" spc="34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hun</a:t>
            </a:r>
            <a:r>
              <a:rPr kumimoji="0" lang="en-US" sz="2000" b="0" i="0" u="none" strike="noStrike" kern="1200" cap="none" spc="40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lang="en-US" sz="2000" b="0" i="0" u="none" strike="noStrike" kern="1200" cap="none" spc="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lang="en-US" sz="2000" b="0" i="0" u="none" strike="noStrike" kern="1200" cap="none" spc="1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000" b="0" i="0" u="none" strike="noStrike" kern="1200" cap="none" spc="-39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lang="en-US" sz="2000" b="0" i="0" u="none" strike="noStrike" kern="1200" cap="none" spc="3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lang="en-US" sz="2000" b="0" i="0" u="none" strike="noStrike" kern="1200" cap="none" spc="-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lang="en-US" sz="2000" b="0" i="0" u="none" strike="noStrike" kern="1200" cap="none" spc="2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lang="en-US" sz="2000" b="0" i="0" u="none" strike="noStrike" kern="1200" cap="none" spc="3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lang="en-US" sz="2000" b="0" i="0" u="none" strike="noStrike" kern="1200" cap="none" spc="3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 l="62500" t="56250" r="3906" b="18750"/>
          <a:stretch>
            <a:fillRect/>
          </a:stretch>
        </p:blipFill>
        <p:spPr bwMode="auto">
          <a:xfrm>
            <a:off x="5755820" y="4572000"/>
            <a:ext cx="315957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15625" t="14583" r="10938" b="6250"/>
          <a:stretch>
            <a:fillRect/>
          </a:stretch>
        </p:blipFill>
        <p:spPr bwMode="auto">
          <a:xfrm>
            <a:off x="0" y="1219200"/>
            <a:ext cx="9144000" cy="5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8594" t="11956" r="6250" b="6522"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593" t="12732" r="4542" b="8138"/>
          <a:stretch>
            <a:fillRect/>
          </a:stretch>
        </p:blipFill>
        <p:spPr bwMode="auto">
          <a:xfrm>
            <a:off x="914400" y="1447800"/>
            <a:ext cx="716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068" t="11786" r="5805" b="7401"/>
          <a:stretch>
            <a:fillRect/>
          </a:stretch>
        </p:blipFill>
        <p:spPr bwMode="auto">
          <a:xfrm>
            <a:off x="533400" y="1371600"/>
            <a:ext cx="7848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068" t="12733" r="4542" b="6454"/>
          <a:stretch>
            <a:fillRect/>
          </a:stretch>
        </p:blipFill>
        <p:spPr bwMode="auto">
          <a:xfrm>
            <a:off x="457200" y="1295400"/>
            <a:ext cx="8382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068" t="11786" r="5805" b="5717"/>
          <a:stretch>
            <a:fillRect/>
          </a:stretch>
        </p:blipFill>
        <p:spPr bwMode="auto">
          <a:xfrm>
            <a:off x="228600" y="1219200"/>
            <a:ext cx="845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068" t="11785" r="4542" b="5717"/>
          <a:stretch>
            <a:fillRect/>
          </a:stretch>
        </p:blipFill>
        <p:spPr bwMode="auto">
          <a:xfrm>
            <a:off x="457200" y="1219200"/>
            <a:ext cx="8153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068" t="11785" r="5805" b="7401"/>
          <a:stretch>
            <a:fillRect/>
          </a:stretch>
        </p:blipFill>
        <p:spPr bwMode="auto">
          <a:xfrm>
            <a:off x="304800" y="1219200"/>
            <a:ext cx="8458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69</TotalTime>
  <Words>23</Words>
  <Application>Microsoft Office PowerPoint</Application>
  <PresentationFormat>On-screen Show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Biology and Durg Discovery of Cancer Stem Cells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joita-p</dc:creator>
  <cp:lastModifiedBy>Bharghava Batchala</cp:lastModifiedBy>
  <cp:revision>10</cp:revision>
  <dcterms:created xsi:type="dcterms:W3CDTF">2014-09-03T06:02:07Z</dcterms:created>
  <dcterms:modified xsi:type="dcterms:W3CDTF">2015-10-14T07:51:25Z</dcterms:modified>
</cp:coreProperties>
</file>