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Lst>
  <p:notesMasterIdLst>
    <p:notesMasterId r:id="rId15"/>
  </p:notesMasterIdLst>
  <p:sldIdLst>
    <p:sldId id="400" r:id="rId2"/>
    <p:sldId id="401" r:id="rId3"/>
    <p:sldId id="256" r:id="rId4"/>
    <p:sldId id="395" r:id="rId5"/>
    <p:sldId id="388" r:id="rId6"/>
    <p:sldId id="389" r:id="rId7"/>
    <p:sldId id="390" r:id="rId8"/>
    <p:sldId id="396" r:id="rId9"/>
    <p:sldId id="398" r:id="rId10"/>
    <p:sldId id="397" r:id="rId11"/>
    <p:sldId id="403" r:id="rId12"/>
    <p:sldId id="405" r:id="rId13"/>
    <p:sldId id="402" r:id="rId14"/>
  </p:sldIdLst>
  <p:sldSz cx="9144000" cy="6858000" type="screen4x3"/>
  <p:notesSz cx="6858000" cy="9144000"/>
  <p:defaultTextStyle>
    <a:defPPr>
      <a:defRPr lang="en-GB"/>
    </a:defPPr>
    <a:lvl1pPr algn="l" rtl="0" eaLnBrk="0" fontAlgn="base" hangingPunct="0">
      <a:spcBef>
        <a:spcPct val="20000"/>
      </a:spcBef>
      <a:spcAft>
        <a:spcPct val="0"/>
      </a:spcAft>
      <a:buChar char="•"/>
      <a:defRPr sz="2000" b="1" kern="1200">
        <a:solidFill>
          <a:schemeClr val="accent1"/>
        </a:solidFill>
        <a:latin typeface="75 Helvetica Bold" charset="0"/>
        <a:ea typeface="ＭＳ Ｐゴシック" pitchFamily="-65" charset="-128"/>
        <a:cs typeface="+mn-cs"/>
      </a:defRPr>
    </a:lvl1pPr>
    <a:lvl2pPr marL="457200" algn="l" rtl="0" eaLnBrk="0" fontAlgn="base" hangingPunct="0">
      <a:spcBef>
        <a:spcPct val="20000"/>
      </a:spcBef>
      <a:spcAft>
        <a:spcPct val="0"/>
      </a:spcAft>
      <a:buChar char="•"/>
      <a:defRPr sz="2000" b="1" kern="1200">
        <a:solidFill>
          <a:schemeClr val="accent1"/>
        </a:solidFill>
        <a:latin typeface="75 Helvetica Bold" charset="0"/>
        <a:ea typeface="ＭＳ Ｐゴシック" pitchFamily="-65" charset="-128"/>
        <a:cs typeface="+mn-cs"/>
      </a:defRPr>
    </a:lvl2pPr>
    <a:lvl3pPr marL="914400" algn="l" rtl="0" eaLnBrk="0" fontAlgn="base" hangingPunct="0">
      <a:spcBef>
        <a:spcPct val="20000"/>
      </a:spcBef>
      <a:spcAft>
        <a:spcPct val="0"/>
      </a:spcAft>
      <a:buChar char="•"/>
      <a:defRPr sz="2000" b="1" kern="1200">
        <a:solidFill>
          <a:schemeClr val="accent1"/>
        </a:solidFill>
        <a:latin typeface="75 Helvetica Bold" charset="0"/>
        <a:ea typeface="ＭＳ Ｐゴシック" pitchFamily="-65" charset="-128"/>
        <a:cs typeface="+mn-cs"/>
      </a:defRPr>
    </a:lvl3pPr>
    <a:lvl4pPr marL="1371600" algn="l" rtl="0" eaLnBrk="0" fontAlgn="base" hangingPunct="0">
      <a:spcBef>
        <a:spcPct val="20000"/>
      </a:spcBef>
      <a:spcAft>
        <a:spcPct val="0"/>
      </a:spcAft>
      <a:buChar char="•"/>
      <a:defRPr sz="2000" b="1" kern="1200">
        <a:solidFill>
          <a:schemeClr val="accent1"/>
        </a:solidFill>
        <a:latin typeface="75 Helvetica Bold" charset="0"/>
        <a:ea typeface="ＭＳ Ｐゴシック" pitchFamily="-65" charset="-128"/>
        <a:cs typeface="+mn-cs"/>
      </a:defRPr>
    </a:lvl4pPr>
    <a:lvl5pPr marL="1828800" algn="l" rtl="0" eaLnBrk="0" fontAlgn="base" hangingPunct="0">
      <a:spcBef>
        <a:spcPct val="20000"/>
      </a:spcBef>
      <a:spcAft>
        <a:spcPct val="0"/>
      </a:spcAft>
      <a:buChar char="•"/>
      <a:defRPr sz="2000" b="1" kern="1200">
        <a:solidFill>
          <a:schemeClr val="accent1"/>
        </a:solidFill>
        <a:latin typeface="75 Helvetica Bold" charset="0"/>
        <a:ea typeface="ＭＳ Ｐゴシック" pitchFamily="-65" charset="-128"/>
        <a:cs typeface="+mn-cs"/>
      </a:defRPr>
    </a:lvl5pPr>
    <a:lvl6pPr marL="2286000" algn="l" defTabSz="914400" rtl="0" eaLnBrk="1" latinLnBrk="0" hangingPunct="1">
      <a:defRPr sz="2000" b="1" kern="1200">
        <a:solidFill>
          <a:schemeClr val="accent1"/>
        </a:solidFill>
        <a:latin typeface="75 Helvetica Bold" charset="0"/>
        <a:ea typeface="ＭＳ Ｐゴシック" pitchFamily="-65" charset="-128"/>
        <a:cs typeface="+mn-cs"/>
      </a:defRPr>
    </a:lvl6pPr>
    <a:lvl7pPr marL="2743200" algn="l" defTabSz="914400" rtl="0" eaLnBrk="1" latinLnBrk="0" hangingPunct="1">
      <a:defRPr sz="2000" b="1" kern="1200">
        <a:solidFill>
          <a:schemeClr val="accent1"/>
        </a:solidFill>
        <a:latin typeface="75 Helvetica Bold" charset="0"/>
        <a:ea typeface="ＭＳ Ｐゴシック" pitchFamily="-65" charset="-128"/>
        <a:cs typeface="+mn-cs"/>
      </a:defRPr>
    </a:lvl7pPr>
    <a:lvl8pPr marL="3200400" algn="l" defTabSz="914400" rtl="0" eaLnBrk="1" latinLnBrk="0" hangingPunct="1">
      <a:defRPr sz="2000" b="1" kern="1200">
        <a:solidFill>
          <a:schemeClr val="accent1"/>
        </a:solidFill>
        <a:latin typeface="75 Helvetica Bold" charset="0"/>
        <a:ea typeface="ＭＳ Ｐゴシック" pitchFamily="-65" charset="-128"/>
        <a:cs typeface="+mn-cs"/>
      </a:defRPr>
    </a:lvl8pPr>
    <a:lvl9pPr marL="3657600" algn="l" defTabSz="914400" rtl="0" eaLnBrk="1" latinLnBrk="0" hangingPunct="1">
      <a:defRPr sz="2000" b="1" kern="1200">
        <a:solidFill>
          <a:schemeClr val="accent1"/>
        </a:solidFill>
        <a:latin typeface="75 Helvetica Bold" charset="0"/>
        <a:ea typeface="ＭＳ Ｐゴシック" pitchFamily="-6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684" y="4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29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200" b="0">
                <a:solidFill>
                  <a:schemeClr val="tx1"/>
                </a:solidFill>
                <a:latin typeface="Arial" pitchFamily="-110" charset="0"/>
                <a:ea typeface="+mn-ea"/>
              </a:defRPr>
            </a:lvl1pPr>
          </a:lstStyle>
          <a:p>
            <a:pPr>
              <a:defRPr/>
            </a:pPr>
            <a:endParaRPr lang="en-US"/>
          </a:p>
        </p:txBody>
      </p:sp>
      <p:sp>
        <p:nvSpPr>
          <p:cNvPr id="2129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200" b="0">
                <a:solidFill>
                  <a:schemeClr val="tx1"/>
                </a:solidFill>
                <a:latin typeface="Arial" pitchFamily="-110" charset="0"/>
                <a:ea typeface="+mn-ea"/>
              </a:defRPr>
            </a:lvl1pPr>
          </a:lstStyle>
          <a:p>
            <a:pPr>
              <a:defRPr/>
            </a:pPr>
            <a:endParaRPr lang="en-US"/>
          </a:p>
        </p:txBody>
      </p:sp>
      <p:sp>
        <p:nvSpPr>
          <p:cNvPr id="1638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29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buFontTx/>
              <a:buNone/>
              <a:defRPr sz="1200" b="0">
                <a:solidFill>
                  <a:schemeClr val="tx1"/>
                </a:solidFill>
                <a:latin typeface="Arial" pitchFamily="-110" charset="0"/>
                <a:ea typeface="+mn-ea"/>
              </a:defRPr>
            </a:lvl1pPr>
          </a:lstStyle>
          <a:p>
            <a:pPr>
              <a:defRPr/>
            </a:pPr>
            <a:endParaRPr lang="en-US"/>
          </a:p>
        </p:txBody>
      </p:sp>
      <p:sp>
        <p:nvSpPr>
          <p:cNvPr id="2129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buFontTx/>
              <a:buNone/>
              <a:defRPr sz="1200" b="0">
                <a:solidFill>
                  <a:schemeClr val="tx1"/>
                </a:solidFill>
                <a:latin typeface="Arial" charset="0"/>
              </a:defRPr>
            </a:lvl1pPr>
          </a:lstStyle>
          <a:p>
            <a:pPr>
              <a:defRPr/>
            </a:pPr>
            <a:fld id="{DD91AFEE-7D91-4A2D-9C07-FDE6FF00D01F}" type="slidenum">
              <a:rPr lang="en-US"/>
              <a:pPr>
                <a:defRPr/>
              </a:pPr>
              <a:t>‹#›</a:t>
            </a:fld>
            <a:endParaRPr lang="en-US"/>
          </a:p>
        </p:txBody>
      </p:sp>
    </p:spTree>
    <p:extLst>
      <p:ext uri="{BB962C8B-B14F-4D97-AF65-F5344CB8AC3E}">
        <p14:creationId xmlns:p14="http://schemas.microsoft.com/office/powerpoint/2010/main" val="2848890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0"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accent1"/>
                </a:solidFill>
                <a:latin typeface="75 Helvetica Bold" charset="0"/>
                <a:ea typeface="ＭＳ Ｐゴシック" pitchFamily="-65" charset="-128"/>
              </a:defRPr>
            </a:lvl1pPr>
            <a:lvl2pPr marL="742950" indent="-285750">
              <a:defRPr sz="2000" b="1">
                <a:solidFill>
                  <a:schemeClr val="accent1"/>
                </a:solidFill>
                <a:latin typeface="75 Helvetica Bold" charset="0"/>
                <a:ea typeface="ＭＳ Ｐゴシック" pitchFamily="-65" charset="-128"/>
              </a:defRPr>
            </a:lvl2pPr>
            <a:lvl3pPr marL="1143000" indent="-228600">
              <a:defRPr sz="2000" b="1">
                <a:solidFill>
                  <a:schemeClr val="accent1"/>
                </a:solidFill>
                <a:latin typeface="75 Helvetica Bold" charset="0"/>
                <a:ea typeface="ＭＳ Ｐゴシック" pitchFamily="-65" charset="-128"/>
              </a:defRPr>
            </a:lvl3pPr>
            <a:lvl4pPr marL="1600200" indent="-228600">
              <a:defRPr sz="2000" b="1">
                <a:solidFill>
                  <a:schemeClr val="accent1"/>
                </a:solidFill>
                <a:latin typeface="75 Helvetica Bold" charset="0"/>
                <a:ea typeface="ＭＳ Ｐゴシック" pitchFamily="-65" charset="-128"/>
              </a:defRPr>
            </a:lvl4pPr>
            <a:lvl5pPr marL="2057400" indent="-228600">
              <a:defRPr sz="2000" b="1">
                <a:solidFill>
                  <a:schemeClr val="accent1"/>
                </a:solidFill>
                <a:latin typeface="75 Helvetica Bold" charset="0"/>
                <a:ea typeface="ＭＳ Ｐゴシック" pitchFamily="-65" charset="-128"/>
              </a:defRPr>
            </a:lvl5pPr>
            <a:lvl6pPr marL="2514600" indent="-228600" eaLnBrk="0" fontAlgn="base" hangingPunct="0">
              <a:spcBef>
                <a:spcPct val="20000"/>
              </a:spcBef>
              <a:spcAft>
                <a:spcPct val="0"/>
              </a:spcAft>
              <a:buChar char="•"/>
              <a:defRPr sz="2000" b="1">
                <a:solidFill>
                  <a:schemeClr val="accent1"/>
                </a:solidFill>
                <a:latin typeface="75 Helvetica Bold" charset="0"/>
                <a:ea typeface="ＭＳ Ｐゴシック" pitchFamily="-65" charset="-128"/>
              </a:defRPr>
            </a:lvl6pPr>
            <a:lvl7pPr marL="2971800" indent="-228600" eaLnBrk="0" fontAlgn="base" hangingPunct="0">
              <a:spcBef>
                <a:spcPct val="20000"/>
              </a:spcBef>
              <a:spcAft>
                <a:spcPct val="0"/>
              </a:spcAft>
              <a:buChar char="•"/>
              <a:defRPr sz="2000" b="1">
                <a:solidFill>
                  <a:schemeClr val="accent1"/>
                </a:solidFill>
                <a:latin typeface="75 Helvetica Bold" charset="0"/>
                <a:ea typeface="ＭＳ Ｐゴシック" pitchFamily="-65" charset="-128"/>
              </a:defRPr>
            </a:lvl7pPr>
            <a:lvl8pPr marL="3429000" indent="-228600" eaLnBrk="0" fontAlgn="base" hangingPunct="0">
              <a:spcBef>
                <a:spcPct val="20000"/>
              </a:spcBef>
              <a:spcAft>
                <a:spcPct val="0"/>
              </a:spcAft>
              <a:buChar char="•"/>
              <a:defRPr sz="2000" b="1">
                <a:solidFill>
                  <a:schemeClr val="accent1"/>
                </a:solidFill>
                <a:latin typeface="75 Helvetica Bold" charset="0"/>
                <a:ea typeface="ＭＳ Ｐゴシック" pitchFamily="-65" charset="-128"/>
              </a:defRPr>
            </a:lvl8pPr>
            <a:lvl9pPr marL="3886200" indent="-228600" eaLnBrk="0" fontAlgn="base" hangingPunct="0">
              <a:spcBef>
                <a:spcPct val="20000"/>
              </a:spcBef>
              <a:spcAft>
                <a:spcPct val="0"/>
              </a:spcAft>
              <a:buChar char="•"/>
              <a:defRPr sz="2000" b="1">
                <a:solidFill>
                  <a:schemeClr val="accent1"/>
                </a:solidFill>
                <a:latin typeface="75 Helvetica Bold" charset="0"/>
                <a:ea typeface="ＭＳ Ｐゴシック" pitchFamily="-65" charset="-128"/>
              </a:defRPr>
            </a:lvl9pPr>
          </a:lstStyle>
          <a:p>
            <a:fld id="{31093993-9083-4B5D-BD90-DFE6EA4A46D3}" type="slidenum">
              <a:rPr lang="en-US" sz="1200" b="0" smtClean="0">
                <a:solidFill>
                  <a:schemeClr val="tx1"/>
                </a:solidFill>
                <a:latin typeface="Arial" charset="0"/>
              </a:rPr>
              <a:pPr/>
              <a:t>3</a:t>
            </a:fld>
            <a:endParaRPr lang="en-US" sz="1200" b="0" smtClean="0">
              <a:solidFill>
                <a:schemeClr val="tx1"/>
              </a:solidFill>
              <a:latin typeface="Arial" charset="0"/>
            </a:endParaRPr>
          </a:p>
        </p:txBody>
      </p:sp>
      <p:sp>
        <p:nvSpPr>
          <p:cNvPr id="17411" name="Rectangle 2"/>
          <p:cNvSpPr>
            <a:spLocks noRo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accent1"/>
                </a:solidFill>
                <a:latin typeface="75 Helvetica Bold" charset="0"/>
                <a:ea typeface="ＭＳ Ｐゴシック" pitchFamily="-65" charset="-128"/>
              </a:defRPr>
            </a:lvl1pPr>
            <a:lvl2pPr marL="742950" indent="-285750">
              <a:defRPr sz="2000" b="1">
                <a:solidFill>
                  <a:schemeClr val="accent1"/>
                </a:solidFill>
                <a:latin typeface="75 Helvetica Bold" charset="0"/>
                <a:ea typeface="ＭＳ Ｐゴシック" pitchFamily="-65" charset="-128"/>
              </a:defRPr>
            </a:lvl2pPr>
            <a:lvl3pPr marL="1143000" indent="-228600">
              <a:defRPr sz="2000" b="1">
                <a:solidFill>
                  <a:schemeClr val="accent1"/>
                </a:solidFill>
                <a:latin typeface="75 Helvetica Bold" charset="0"/>
                <a:ea typeface="ＭＳ Ｐゴシック" pitchFamily="-65" charset="-128"/>
              </a:defRPr>
            </a:lvl3pPr>
            <a:lvl4pPr marL="1600200" indent="-228600">
              <a:defRPr sz="2000" b="1">
                <a:solidFill>
                  <a:schemeClr val="accent1"/>
                </a:solidFill>
                <a:latin typeface="75 Helvetica Bold" charset="0"/>
                <a:ea typeface="ＭＳ Ｐゴシック" pitchFamily="-65" charset="-128"/>
              </a:defRPr>
            </a:lvl4pPr>
            <a:lvl5pPr marL="2057400" indent="-228600">
              <a:defRPr sz="2000" b="1">
                <a:solidFill>
                  <a:schemeClr val="accent1"/>
                </a:solidFill>
                <a:latin typeface="75 Helvetica Bold" charset="0"/>
                <a:ea typeface="ＭＳ Ｐゴシック" pitchFamily="-65" charset="-128"/>
              </a:defRPr>
            </a:lvl5pPr>
            <a:lvl6pPr marL="2514600" indent="-228600" eaLnBrk="0" fontAlgn="base" hangingPunct="0">
              <a:spcBef>
                <a:spcPct val="20000"/>
              </a:spcBef>
              <a:spcAft>
                <a:spcPct val="0"/>
              </a:spcAft>
              <a:buChar char="•"/>
              <a:defRPr sz="2000" b="1">
                <a:solidFill>
                  <a:schemeClr val="accent1"/>
                </a:solidFill>
                <a:latin typeface="75 Helvetica Bold" charset="0"/>
                <a:ea typeface="ＭＳ Ｐゴシック" pitchFamily="-65" charset="-128"/>
              </a:defRPr>
            </a:lvl6pPr>
            <a:lvl7pPr marL="2971800" indent="-228600" eaLnBrk="0" fontAlgn="base" hangingPunct="0">
              <a:spcBef>
                <a:spcPct val="20000"/>
              </a:spcBef>
              <a:spcAft>
                <a:spcPct val="0"/>
              </a:spcAft>
              <a:buChar char="•"/>
              <a:defRPr sz="2000" b="1">
                <a:solidFill>
                  <a:schemeClr val="accent1"/>
                </a:solidFill>
                <a:latin typeface="75 Helvetica Bold" charset="0"/>
                <a:ea typeface="ＭＳ Ｐゴシック" pitchFamily="-65" charset="-128"/>
              </a:defRPr>
            </a:lvl7pPr>
            <a:lvl8pPr marL="3429000" indent="-228600" eaLnBrk="0" fontAlgn="base" hangingPunct="0">
              <a:spcBef>
                <a:spcPct val="20000"/>
              </a:spcBef>
              <a:spcAft>
                <a:spcPct val="0"/>
              </a:spcAft>
              <a:buChar char="•"/>
              <a:defRPr sz="2000" b="1">
                <a:solidFill>
                  <a:schemeClr val="accent1"/>
                </a:solidFill>
                <a:latin typeface="75 Helvetica Bold" charset="0"/>
                <a:ea typeface="ＭＳ Ｐゴシック" pitchFamily="-65" charset="-128"/>
              </a:defRPr>
            </a:lvl8pPr>
            <a:lvl9pPr marL="3886200" indent="-228600" eaLnBrk="0" fontAlgn="base" hangingPunct="0">
              <a:spcBef>
                <a:spcPct val="20000"/>
              </a:spcBef>
              <a:spcAft>
                <a:spcPct val="0"/>
              </a:spcAft>
              <a:buChar char="•"/>
              <a:defRPr sz="2000" b="1">
                <a:solidFill>
                  <a:schemeClr val="accent1"/>
                </a:solidFill>
                <a:latin typeface="75 Helvetica Bold" charset="0"/>
                <a:ea typeface="ＭＳ Ｐゴシック" pitchFamily="-65" charset="-128"/>
              </a:defRPr>
            </a:lvl9pPr>
          </a:lstStyle>
          <a:p>
            <a:fld id="{D9D0D16B-C264-4ADE-901B-4701D19E78B2}" type="slidenum">
              <a:rPr lang="en-US" sz="1200" b="0" smtClean="0">
                <a:solidFill>
                  <a:schemeClr val="tx1"/>
                </a:solidFill>
                <a:latin typeface="Arial" charset="0"/>
              </a:rPr>
              <a:pPr/>
              <a:t>4</a:t>
            </a:fld>
            <a:endParaRPr lang="en-US" sz="1200" b="0" smtClean="0">
              <a:solidFill>
                <a:schemeClr val="tx1"/>
              </a:solidFill>
              <a:latin typeface="Arial" charset="0"/>
            </a:endParaRPr>
          </a:p>
        </p:txBody>
      </p:sp>
      <p:sp>
        <p:nvSpPr>
          <p:cNvPr id="18435" name="Rectangle 2"/>
          <p:cNvSpPr>
            <a:spLocks noRo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accent1"/>
                </a:solidFill>
                <a:latin typeface="75 Helvetica Bold" charset="0"/>
                <a:ea typeface="ＭＳ Ｐゴシック" pitchFamily="-65" charset="-128"/>
              </a:defRPr>
            </a:lvl1pPr>
            <a:lvl2pPr marL="742950" indent="-285750">
              <a:defRPr sz="2000" b="1">
                <a:solidFill>
                  <a:schemeClr val="accent1"/>
                </a:solidFill>
                <a:latin typeface="75 Helvetica Bold" charset="0"/>
                <a:ea typeface="ＭＳ Ｐゴシック" pitchFamily="-65" charset="-128"/>
              </a:defRPr>
            </a:lvl2pPr>
            <a:lvl3pPr marL="1143000" indent="-228600">
              <a:defRPr sz="2000" b="1">
                <a:solidFill>
                  <a:schemeClr val="accent1"/>
                </a:solidFill>
                <a:latin typeface="75 Helvetica Bold" charset="0"/>
                <a:ea typeface="ＭＳ Ｐゴシック" pitchFamily="-65" charset="-128"/>
              </a:defRPr>
            </a:lvl3pPr>
            <a:lvl4pPr marL="1600200" indent="-228600">
              <a:defRPr sz="2000" b="1">
                <a:solidFill>
                  <a:schemeClr val="accent1"/>
                </a:solidFill>
                <a:latin typeface="75 Helvetica Bold" charset="0"/>
                <a:ea typeface="ＭＳ Ｐゴシック" pitchFamily="-65" charset="-128"/>
              </a:defRPr>
            </a:lvl4pPr>
            <a:lvl5pPr marL="2057400" indent="-228600">
              <a:defRPr sz="2000" b="1">
                <a:solidFill>
                  <a:schemeClr val="accent1"/>
                </a:solidFill>
                <a:latin typeface="75 Helvetica Bold" charset="0"/>
                <a:ea typeface="ＭＳ Ｐゴシック" pitchFamily="-65" charset="-128"/>
              </a:defRPr>
            </a:lvl5pPr>
            <a:lvl6pPr marL="2514600" indent="-228600" eaLnBrk="0" fontAlgn="base" hangingPunct="0">
              <a:spcBef>
                <a:spcPct val="20000"/>
              </a:spcBef>
              <a:spcAft>
                <a:spcPct val="0"/>
              </a:spcAft>
              <a:buChar char="•"/>
              <a:defRPr sz="2000" b="1">
                <a:solidFill>
                  <a:schemeClr val="accent1"/>
                </a:solidFill>
                <a:latin typeface="75 Helvetica Bold" charset="0"/>
                <a:ea typeface="ＭＳ Ｐゴシック" pitchFamily="-65" charset="-128"/>
              </a:defRPr>
            </a:lvl6pPr>
            <a:lvl7pPr marL="2971800" indent="-228600" eaLnBrk="0" fontAlgn="base" hangingPunct="0">
              <a:spcBef>
                <a:spcPct val="20000"/>
              </a:spcBef>
              <a:spcAft>
                <a:spcPct val="0"/>
              </a:spcAft>
              <a:buChar char="•"/>
              <a:defRPr sz="2000" b="1">
                <a:solidFill>
                  <a:schemeClr val="accent1"/>
                </a:solidFill>
                <a:latin typeface="75 Helvetica Bold" charset="0"/>
                <a:ea typeface="ＭＳ Ｐゴシック" pitchFamily="-65" charset="-128"/>
              </a:defRPr>
            </a:lvl7pPr>
            <a:lvl8pPr marL="3429000" indent="-228600" eaLnBrk="0" fontAlgn="base" hangingPunct="0">
              <a:spcBef>
                <a:spcPct val="20000"/>
              </a:spcBef>
              <a:spcAft>
                <a:spcPct val="0"/>
              </a:spcAft>
              <a:buChar char="•"/>
              <a:defRPr sz="2000" b="1">
                <a:solidFill>
                  <a:schemeClr val="accent1"/>
                </a:solidFill>
                <a:latin typeface="75 Helvetica Bold" charset="0"/>
                <a:ea typeface="ＭＳ Ｐゴシック" pitchFamily="-65" charset="-128"/>
              </a:defRPr>
            </a:lvl8pPr>
            <a:lvl9pPr marL="3886200" indent="-228600" eaLnBrk="0" fontAlgn="base" hangingPunct="0">
              <a:spcBef>
                <a:spcPct val="20000"/>
              </a:spcBef>
              <a:spcAft>
                <a:spcPct val="0"/>
              </a:spcAft>
              <a:buChar char="•"/>
              <a:defRPr sz="2000" b="1">
                <a:solidFill>
                  <a:schemeClr val="accent1"/>
                </a:solidFill>
                <a:latin typeface="75 Helvetica Bold" charset="0"/>
                <a:ea typeface="ＭＳ Ｐゴシック" pitchFamily="-65" charset="-128"/>
              </a:defRPr>
            </a:lvl9pPr>
          </a:lstStyle>
          <a:p>
            <a:fld id="{FA0AD72F-1BF5-42CB-A6AB-CA73098A5026}" type="slidenum">
              <a:rPr lang="en-US" sz="1200" b="0" smtClean="0">
                <a:solidFill>
                  <a:schemeClr val="tx1"/>
                </a:solidFill>
                <a:latin typeface="Arial" charset="0"/>
              </a:rPr>
              <a:pPr/>
              <a:t>5</a:t>
            </a:fld>
            <a:endParaRPr lang="en-US" sz="1200" b="0" smtClean="0">
              <a:solidFill>
                <a:schemeClr val="tx1"/>
              </a:solidFill>
              <a:latin typeface="Arial" charset="0"/>
            </a:endParaRPr>
          </a:p>
        </p:txBody>
      </p:sp>
      <p:sp>
        <p:nvSpPr>
          <p:cNvPr id="19459" name="Rectangle 2"/>
          <p:cNvSpPr>
            <a:spLocks noRot="1" noChangeArrowheads="1" noTextEdit="1"/>
          </p:cNvSpPr>
          <p:nvPr>
            <p:ph type="sldImg"/>
          </p:nvPr>
        </p:nvSpPr>
        <p:spPr>
          <a:ln/>
        </p:spPr>
      </p:sp>
      <p:sp>
        <p:nvSpPr>
          <p:cNvPr id="1946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accent1"/>
                </a:solidFill>
                <a:latin typeface="75 Helvetica Bold" charset="0"/>
                <a:ea typeface="ＭＳ Ｐゴシック" pitchFamily="-65" charset="-128"/>
              </a:defRPr>
            </a:lvl1pPr>
            <a:lvl2pPr marL="742950" indent="-285750">
              <a:defRPr sz="2000" b="1">
                <a:solidFill>
                  <a:schemeClr val="accent1"/>
                </a:solidFill>
                <a:latin typeface="75 Helvetica Bold" charset="0"/>
                <a:ea typeface="ＭＳ Ｐゴシック" pitchFamily="-65" charset="-128"/>
              </a:defRPr>
            </a:lvl2pPr>
            <a:lvl3pPr marL="1143000" indent="-228600">
              <a:defRPr sz="2000" b="1">
                <a:solidFill>
                  <a:schemeClr val="accent1"/>
                </a:solidFill>
                <a:latin typeface="75 Helvetica Bold" charset="0"/>
                <a:ea typeface="ＭＳ Ｐゴシック" pitchFamily="-65" charset="-128"/>
              </a:defRPr>
            </a:lvl3pPr>
            <a:lvl4pPr marL="1600200" indent="-228600">
              <a:defRPr sz="2000" b="1">
                <a:solidFill>
                  <a:schemeClr val="accent1"/>
                </a:solidFill>
                <a:latin typeface="75 Helvetica Bold" charset="0"/>
                <a:ea typeface="ＭＳ Ｐゴシック" pitchFamily="-65" charset="-128"/>
              </a:defRPr>
            </a:lvl4pPr>
            <a:lvl5pPr marL="2057400" indent="-228600">
              <a:defRPr sz="2000" b="1">
                <a:solidFill>
                  <a:schemeClr val="accent1"/>
                </a:solidFill>
                <a:latin typeface="75 Helvetica Bold" charset="0"/>
                <a:ea typeface="ＭＳ Ｐゴシック" pitchFamily="-65" charset="-128"/>
              </a:defRPr>
            </a:lvl5pPr>
            <a:lvl6pPr marL="2514600" indent="-228600" eaLnBrk="0" fontAlgn="base" hangingPunct="0">
              <a:spcBef>
                <a:spcPct val="20000"/>
              </a:spcBef>
              <a:spcAft>
                <a:spcPct val="0"/>
              </a:spcAft>
              <a:buChar char="•"/>
              <a:defRPr sz="2000" b="1">
                <a:solidFill>
                  <a:schemeClr val="accent1"/>
                </a:solidFill>
                <a:latin typeface="75 Helvetica Bold" charset="0"/>
                <a:ea typeface="ＭＳ Ｐゴシック" pitchFamily="-65" charset="-128"/>
              </a:defRPr>
            </a:lvl6pPr>
            <a:lvl7pPr marL="2971800" indent="-228600" eaLnBrk="0" fontAlgn="base" hangingPunct="0">
              <a:spcBef>
                <a:spcPct val="20000"/>
              </a:spcBef>
              <a:spcAft>
                <a:spcPct val="0"/>
              </a:spcAft>
              <a:buChar char="•"/>
              <a:defRPr sz="2000" b="1">
                <a:solidFill>
                  <a:schemeClr val="accent1"/>
                </a:solidFill>
                <a:latin typeface="75 Helvetica Bold" charset="0"/>
                <a:ea typeface="ＭＳ Ｐゴシック" pitchFamily="-65" charset="-128"/>
              </a:defRPr>
            </a:lvl7pPr>
            <a:lvl8pPr marL="3429000" indent="-228600" eaLnBrk="0" fontAlgn="base" hangingPunct="0">
              <a:spcBef>
                <a:spcPct val="20000"/>
              </a:spcBef>
              <a:spcAft>
                <a:spcPct val="0"/>
              </a:spcAft>
              <a:buChar char="•"/>
              <a:defRPr sz="2000" b="1">
                <a:solidFill>
                  <a:schemeClr val="accent1"/>
                </a:solidFill>
                <a:latin typeface="75 Helvetica Bold" charset="0"/>
                <a:ea typeface="ＭＳ Ｐゴシック" pitchFamily="-65" charset="-128"/>
              </a:defRPr>
            </a:lvl8pPr>
            <a:lvl9pPr marL="3886200" indent="-228600" eaLnBrk="0" fontAlgn="base" hangingPunct="0">
              <a:spcBef>
                <a:spcPct val="20000"/>
              </a:spcBef>
              <a:spcAft>
                <a:spcPct val="0"/>
              </a:spcAft>
              <a:buChar char="•"/>
              <a:defRPr sz="2000" b="1">
                <a:solidFill>
                  <a:schemeClr val="accent1"/>
                </a:solidFill>
                <a:latin typeface="75 Helvetica Bold" charset="0"/>
                <a:ea typeface="ＭＳ Ｐゴシック" pitchFamily="-65" charset="-128"/>
              </a:defRPr>
            </a:lvl9pPr>
          </a:lstStyle>
          <a:p>
            <a:fld id="{02AF205C-781B-426D-8155-35DA221E6EE6}" type="slidenum">
              <a:rPr lang="en-US" sz="1200" b="0" smtClean="0">
                <a:solidFill>
                  <a:schemeClr val="tx1"/>
                </a:solidFill>
                <a:latin typeface="Arial" charset="0"/>
              </a:rPr>
              <a:pPr/>
              <a:t>6</a:t>
            </a:fld>
            <a:endParaRPr lang="en-US" sz="1200" b="0" smtClean="0">
              <a:solidFill>
                <a:schemeClr val="tx1"/>
              </a:solidFill>
              <a:latin typeface="Arial" charset="0"/>
            </a:endParaRPr>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accent1"/>
                </a:solidFill>
                <a:latin typeface="75 Helvetica Bold" charset="0"/>
                <a:ea typeface="ＭＳ Ｐゴシック" pitchFamily="-65" charset="-128"/>
              </a:defRPr>
            </a:lvl1pPr>
            <a:lvl2pPr marL="742950" indent="-285750">
              <a:defRPr sz="2000" b="1">
                <a:solidFill>
                  <a:schemeClr val="accent1"/>
                </a:solidFill>
                <a:latin typeface="75 Helvetica Bold" charset="0"/>
                <a:ea typeface="ＭＳ Ｐゴシック" pitchFamily="-65" charset="-128"/>
              </a:defRPr>
            </a:lvl2pPr>
            <a:lvl3pPr marL="1143000" indent="-228600">
              <a:defRPr sz="2000" b="1">
                <a:solidFill>
                  <a:schemeClr val="accent1"/>
                </a:solidFill>
                <a:latin typeface="75 Helvetica Bold" charset="0"/>
                <a:ea typeface="ＭＳ Ｐゴシック" pitchFamily="-65" charset="-128"/>
              </a:defRPr>
            </a:lvl3pPr>
            <a:lvl4pPr marL="1600200" indent="-228600">
              <a:defRPr sz="2000" b="1">
                <a:solidFill>
                  <a:schemeClr val="accent1"/>
                </a:solidFill>
                <a:latin typeface="75 Helvetica Bold" charset="0"/>
                <a:ea typeface="ＭＳ Ｐゴシック" pitchFamily="-65" charset="-128"/>
              </a:defRPr>
            </a:lvl4pPr>
            <a:lvl5pPr marL="2057400" indent="-228600">
              <a:defRPr sz="2000" b="1">
                <a:solidFill>
                  <a:schemeClr val="accent1"/>
                </a:solidFill>
                <a:latin typeface="75 Helvetica Bold" charset="0"/>
                <a:ea typeface="ＭＳ Ｐゴシック" pitchFamily="-65" charset="-128"/>
              </a:defRPr>
            </a:lvl5pPr>
            <a:lvl6pPr marL="2514600" indent="-228600" eaLnBrk="0" fontAlgn="base" hangingPunct="0">
              <a:spcBef>
                <a:spcPct val="20000"/>
              </a:spcBef>
              <a:spcAft>
                <a:spcPct val="0"/>
              </a:spcAft>
              <a:buChar char="•"/>
              <a:defRPr sz="2000" b="1">
                <a:solidFill>
                  <a:schemeClr val="accent1"/>
                </a:solidFill>
                <a:latin typeface="75 Helvetica Bold" charset="0"/>
                <a:ea typeface="ＭＳ Ｐゴシック" pitchFamily="-65" charset="-128"/>
              </a:defRPr>
            </a:lvl6pPr>
            <a:lvl7pPr marL="2971800" indent="-228600" eaLnBrk="0" fontAlgn="base" hangingPunct="0">
              <a:spcBef>
                <a:spcPct val="20000"/>
              </a:spcBef>
              <a:spcAft>
                <a:spcPct val="0"/>
              </a:spcAft>
              <a:buChar char="•"/>
              <a:defRPr sz="2000" b="1">
                <a:solidFill>
                  <a:schemeClr val="accent1"/>
                </a:solidFill>
                <a:latin typeface="75 Helvetica Bold" charset="0"/>
                <a:ea typeface="ＭＳ Ｐゴシック" pitchFamily="-65" charset="-128"/>
              </a:defRPr>
            </a:lvl7pPr>
            <a:lvl8pPr marL="3429000" indent="-228600" eaLnBrk="0" fontAlgn="base" hangingPunct="0">
              <a:spcBef>
                <a:spcPct val="20000"/>
              </a:spcBef>
              <a:spcAft>
                <a:spcPct val="0"/>
              </a:spcAft>
              <a:buChar char="•"/>
              <a:defRPr sz="2000" b="1">
                <a:solidFill>
                  <a:schemeClr val="accent1"/>
                </a:solidFill>
                <a:latin typeface="75 Helvetica Bold" charset="0"/>
                <a:ea typeface="ＭＳ Ｐゴシック" pitchFamily="-65" charset="-128"/>
              </a:defRPr>
            </a:lvl8pPr>
            <a:lvl9pPr marL="3886200" indent="-228600" eaLnBrk="0" fontAlgn="base" hangingPunct="0">
              <a:spcBef>
                <a:spcPct val="20000"/>
              </a:spcBef>
              <a:spcAft>
                <a:spcPct val="0"/>
              </a:spcAft>
              <a:buChar char="•"/>
              <a:defRPr sz="2000" b="1">
                <a:solidFill>
                  <a:schemeClr val="accent1"/>
                </a:solidFill>
                <a:latin typeface="75 Helvetica Bold" charset="0"/>
                <a:ea typeface="ＭＳ Ｐゴシック" pitchFamily="-65" charset="-128"/>
              </a:defRPr>
            </a:lvl9pPr>
          </a:lstStyle>
          <a:p>
            <a:fld id="{DBEFA78F-D670-400E-8EC6-F8A6FC6CBC8C}" type="slidenum">
              <a:rPr lang="en-US" sz="1200" b="0" smtClean="0">
                <a:solidFill>
                  <a:schemeClr val="tx1"/>
                </a:solidFill>
                <a:latin typeface="Arial" charset="0"/>
              </a:rPr>
              <a:pPr/>
              <a:t>7</a:t>
            </a:fld>
            <a:endParaRPr lang="en-US" sz="1200" b="0" smtClean="0">
              <a:solidFill>
                <a:schemeClr val="tx1"/>
              </a:solidFill>
              <a:latin typeface="Arial" charset="0"/>
            </a:endParaRPr>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accent1"/>
                </a:solidFill>
                <a:latin typeface="75 Helvetica Bold" charset="0"/>
                <a:ea typeface="ＭＳ Ｐゴシック" pitchFamily="-65" charset="-128"/>
              </a:defRPr>
            </a:lvl1pPr>
            <a:lvl2pPr marL="742950" indent="-285750">
              <a:defRPr sz="2000" b="1">
                <a:solidFill>
                  <a:schemeClr val="accent1"/>
                </a:solidFill>
                <a:latin typeface="75 Helvetica Bold" charset="0"/>
                <a:ea typeface="ＭＳ Ｐゴシック" pitchFamily="-65" charset="-128"/>
              </a:defRPr>
            </a:lvl2pPr>
            <a:lvl3pPr marL="1143000" indent="-228600">
              <a:defRPr sz="2000" b="1">
                <a:solidFill>
                  <a:schemeClr val="accent1"/>
                </a:solidFill>
                <a:latin typeface="75 Helvetica Bold" charset="0"/>
                <a:ea typeface="ＭＳ Ｐゴシック" pitchFamily="-65" charset="-128"/>
              </a:defRPr>
            </a:lvl3pPr>
            <a:lvl4pPr marL="1600200" indent="-228600">
              <a:defRPr sz="2000" b="1">
                <a:solidFill>
                  <a:schemeClr val="accent1"/>
                </a:solidFill>
                <a:latin typeface="75 Helvetica Bold" charset="0"/>
                <a:ea typeface="ＭＳ Ｐゴシック" pitchFamily="-65" charset="-128"/>
              </a:defRPr>
            </a:lvl4pPr>
            <a:lvl5pPr marL="2057400" indent="-228600">
              <a:defRPr sz="2000" b="1">
                <a:solidFill>
                  <a:schemeClr val="accent1"/>
                </a:solidFill>
                <a:latin typeface="75 Helvetica Bold" charset="0"/>
                <a:ea typeface="ＭＳ Ｐゴシック" pitchFamily="-65" charset="-128"/>
              </a:defRPr>
            </a:lvl5pPr>
            <a:lvl6pPr marL="2514600" indent="-228600" eaLnBrk="0" fontAlgn="base" hangingPunct="0">
              <a:spcBef>
                <a:spcPct val="20000"/>
              </a:spcBef>
              <a:spcAft>
                <a:spcPct val="0"/>
              </a:spcAft>
              <a:buChar char="•"/>
              <a:defRPr sz="2000" b="1">
                <a:solidFill>
                  <a:schemeClr val="accent1"/>
                </a:solidFill>
                <a:latin typeface="75 Helvetica Bold" charset="0"/>
                <a:ea typeface="ＭＳ Ｐゴシック" pitchFamily="-65" charset="-128"/>
              </a:defRPr>
            </a:lvl6pPr>
            <a:lvl7pPr marL="2971800" indent="-228600" eaLnBrk="0" fontAlgn="base" hangingPunct="0">
              <a:spcBef>
                <a:spcPct val="20000"/>
              </a:spcBef>
              <a:spcAft>
                <a:spcPct val="0"/>
              </a:spcAft>
              <a:buChar char="•"/>
              <a:defRPr sz="2000" b="1">
                <a:solidFill>
                  <a:schemeClr val="accent1"/>
                </a:solidFill>
                <a:latin typeface="75 Helvetica Bold" charset="0"/>
                <a:ea typeface="ＭＳ Ｐゴシック" pitchFamily="-65" charset="-128"/>
              </a:defRPr>
            </a:lvl7pPr>
            <a:lvl8pPr marL="3429000" indent="-228600" eaLnBrk="0" fontAlgn="base" hangingPunct="0">
              <a:spcBef>
                <a:spcPct val="20000"/>
              </a:spcBef>
              <a:spcAft>
                <a:spcPct val="0"/>
              </a:spcAft>
              <a:buChar char="•"/>
              <a:defRPr sz="2000" b="1">
                <a:solidFill>
                  <a:schemeClr val="accent1"/>
                </a:solidFill>
                <a:latin typeface="75 Helvetica Bold" charset="0"/>
                <a:ea typeface="ＭＳ Ｐゴシック" pitchFamily="-65" charset="-128"/>
              </a:defRPr>
            </a:lvl8pPr>
            <a:lvl9pPr marL="3886200" indent="-228600" eaLnBrk="0" fontAlgn="base" hangingPunct="0">
              <a:spcBef>
                <a:spcPct val="20000"/>
              </a:spcBef>
              <a:spcAft>
                <a:spcPct val="0"/>
              </a:spcAft>
              <a:buChar char="•"/>
              <a:defRPr sz="2000" b="1">
                <a:solidFill>
                  <a:schemeClr val="accent1"/>
                </a:solidFill>
                <a:latin typeface="75 Helvetica Bold" charset="0"/>
                <a:ea typeface="ＭＳ Ｐゴシック" pitchFamily="-65" charset="-128"/>
              </a:defRPr>
            </a:lvl9pPr>
          </a:lstStyle>
          <a:p>
            <a:fld id="{B8E763BC-466D-424A-ABB8-DCAB750E7118}" type="slidenum">
              <a:rPr lang="en-US" sz="1200" b="0" smtClean="0">
                <a:solidFill>
                  <a:schemeClr val="tx1"/>
                </a:solidFill>
                <a:latin typeface="Arial" charset="0"/>
              </a:rPr>
              <a:pPr/>
              <a:t>8</a:t>
            </a:fld>
            <a:endParaRPr lang="en-US" sz="1200" b="0" smtClean="0">
              <a:solidFill>
                <a:schemeClr val="tx1"/>
              </a:solidFill>
              <a:latin typeface="Arial" charset="0"/>
            </a:endParaRPr>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accent1"/>
                </a:solidFill>
                <a:latin typeface="75 Helvetica Bold" charset="0"/>
                <a:ea typeface="ＭＳ Ｐゴシック" pitchFamily="-65" charset="-128"/>
              </a:defRPr>
            </a:lvl1pPr>
            <a:lvl2pPr marL="742950" indent="-285750">
              <a:defRPr sz="2000" b="1">
                <a:solidFill>
                  <a:schemeClr val="accent1"/>
                </a:solidFill>
                <a:latin typeface="75 Helvetica Bold" charset="0"/>
                <a:ea typeface="ＭＳ Ｐゴシック" pitchFamily="-65" charset="-128"/>
              </a:defRPr>
            </a:lvl2pPr>
            <a:lvl3pPr marL="1143000" indent="-228600">
              <a:defRPr sz="2000" b="1">
                <a:solidFill>
                  <a:schemeClr val="accent1"/>
                </a:solidFill>
                <a:latin typeface="75 Helvetica Bold" charset="0"/>
                <a:ea typeface="ＭＳ Ｐゴシック" pitchFamily="-65" charset="-128"/>
              </a:defRPr>
            </a:lvl3pPr>
            <a:lvl4pPr marL="1600200" indent="-228600">
              <a:defRPr sz="2000" b="1">
                <a:solidFill>
                  <a:schemeClr val="accent1"/>
                </a:solidFill>
                <a:latin typeface="75 Helvetica Bold" charset="0"/>
                <a:ea typeface="ＭＳ Ｐゴシック" pitchFamily="-65" charset="-128"/>
              </a:defRPr>
            </a:lvl4pPr>
            <a:lvl5pPr marL="2057400" indent="-228600">
              <a:defRPr sz="2000" b="1">
                <a:solidFill>
                  <a:schemeClr val="accent1"/>
                </a:solidFill>
                <a:latin typeface="75 Helvetica Bold" charset="0"/>
                <a:ea typeface="ＭＳ Ｐゴシック" pitchFamily="-65" charset="-128"/>
              </a:defRPr>
            </a:lvl5pPr>
            <a:lvl6pPr marL="2514600" indent="-228600" eaLnBrk="0" fontAlgn="base" hangingPunct="0">
              <a:spcBef>
                <a:spcPct val="20000"/>
              </a:spcBef>
              <a:spcAft>
                <a:spcPct val="0"/>
              </a:spcAft>
              <a:buChar char="•"/>
              <a:defRPr sz="2000" b="1">
                <a:solidFill>
                  <a:schemeClr val="accent1"/>
                </a:solidFill>
                <a:latin typeface="75 Helvetica Bold" charset="0"/>
                <a:ea typeface="ＭＳ Ｐゴシック" pitchFamily="-65" charset="-128"/>
              </a:defRPr>
            </a:lvl6pPr>
            <a:lvl7pPr marL="2971800" indent="-228600" eaLnBrk="0" fontAlgn="base" hangingPunct="0">
              <a:spcBef>
                <a:spcPct val="20000"/>
              </a:spcBef>
              <a:spcAft>
                <a:spcPct val="0"/>
              </a:spcAft>
              <a:buChar char="•"/>
              <a:defRPr sz="2000" b="1">
                <a:solidFill>
                  <a:schemeClr val="accent1"/>
                </a:solidFill>
                <a:latin typeface="75 Helvetica Bold" charset="0"/>
                <a:ea typeface="ＭＳ Ｐゴシック" pitchFamily="-65" charset="-128"/>
              </a:defRPr>
            </a:lvl7pPr>
            <a:lvl8pPr marL="3429000" indent="-228600" eaLnBrk="0" fontAlgn="base" hangingPunct="0">
              <a:spcBef>
                <a:spcPct val="20000"/>
              </a:spcBef>
              <a:spcAft>
                <a:spcPct val="0"/>
              </a:spcAft>
              <a:buChar char="•"/>
              <a:defRPr sz="2000" b="1">
                <a:solidFill>
                  <a:schemeClr val="accent1"/>
                </a:solidFill>
                <a:latin typeface="75 Helvetica Bold" charset="0"/>
                <a:ea typeface="ＭＳ Ｐゴシック" pitchFamily="-65" charset="-128"/>
              </a:defRPr>
            </a:lvl8pPr>
            <a:lvl9pPr marL="3886200" indent="-228600" eaLnBrk="0" fontAlgn="base" hangingPunct="0">
              <a:spcBef>
                <a:spcPct val="20000"/>
              </a:spcBef>
              <a:spcAft>
                <a:spcPct val="0"/>
              </a:spcAft>
              <a:buChar char="•"/>
              <a:defRPr sz="2000" b="1">
                <a:solidFill>
                  <a:schemeClr val="accent1"/>
                </a:solidFill>
                <a:latin typeface="75 Helvetica Bold" charset="0"/>
                <a:ea typeface="ＭＳ Ｐゴシック" pitchFamily="-65" charset="-128"/>
              </a:defRPr>
            </a:lvl9pPr>
          </a:lstStyle>
          <a:p>
            <a:fld id="{4E90B3AE-0EAF-472C-B7A6-F1DCB1679E52}" type="slidenum">
              <a:rPr lang="en-US" sz="1200" b="0" smtClean="0">
                <a:solidFill>
                  <a:schemeClr val="tx1"/>
                </a:solidFill>
                <a:latin typeface="Arial" charset="0"/>
              </a:rPr>
              <a:pPr/>
              <a:t>9</a:t>
            </a:fld>
            <a:endParaRPr lang="en-US" sz="1200" b="0" smtClean="0">
              <a:solidFill>
                <a:schemeClr val="tx1"/>
              </a:solidFill>
              <a:latin typeface="Arial" charset="0"/>
            </a:endParaRPr>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accent1"/>
                </a:solidFill>
                <a:latin typeface="75 Helvetica Bold" charset="0"/>
                <a:ea typeface="ＭＳ Ｐゴシック" pitchFamily="-65" charset="-128"/>
              </a:defRPr>
            </a:lvl1pPr>
            <a:lvl2pPr marL="742950" indent="-285750">
              <a:defRPr sz="2000" b="1">
                <a:solidFill>
                  <a:schemeClr val="accent1"/>
                </a:solidFill>
                <a:latin typeface="75 Helvetica Bold" charset="0"/>
                <a:ea typeface="ＭＳ Ｐゴシック" pitchFamily="-65" charset="-128"/>
              </a:defRPr>
            </a:lvl2pPr>
            <a:lvl3pPr marL="1143000" indent="-228600">
              <a:defRPr sz="2000" b="1">
                <a:solidFill>
                  <a:schemeClr val="accent1"/>
                </a:solidFill>
                <a:latin typeface="75 Helvetica Bold" charset="0"/>
                <a:ea typeface="ＭＳ Ｐゴシック" pitchFamily="-65" charset="-128"/>
              </a:defRPr>
            </a:lvl3pPr>
            <a:lvl4pPr marL="1600200" indent="-228600">
              <a:defRPr sz="2000" b="1">
                <a:solidFill>
                  <a:schemeClr val="accent1"/>
                </a:solidFill>
                <a:latin typeface="75 Helvetica Bold" charset="0"/>
                <a:ea typeface="ＭＳ Ｐゴシック" pitchFamily="-65" charset="-128"/>
              </a:defRPr>
            </a:lvl4pPr>
            <a:lvl5pPr marL="2057400" indent="-228600">
              <a:defRPr sz="2000" b="1">
                <a:solidFill>
                  <a:schemeClr val="accent1"/>
                </a:solidFill>
                <a:latin typeface="75 Helvetica Bold" charset="0"/>
                <a:ea typeface="ＭＳ Ｐゴシック" pitchFamily="-65" charset="-128"/>
              </a:defRPr>
            </a:lvl5pPr>
            <a:lvl6pPr marL="2514600" indent="-228600" eaLnBrk="0" fontAlgn="base" hangingPunct="0">
              <a:spcBef>
                <a:spcPct val="20000"/>
              </a:spcBef>
              <a:spcAft>
                <a:spcPct val="0"/>
              </a:spcAft>
              <a:buChar char="•"/>
              <a:defRPr sz="2000" b="1">
                <a:solidFill>
                  <a:schemeClr val="accent1"/>
                </a:solidFill>
                <a:latin typeface="75 Helvetica Bold" charset="0"/>
                <a:ea typeface="ＭＳ Ｐゴシック" pitchFamily="-65" charset="-128"/>
              </a:defRPr>
            </a:lvl6pPr>
            <a:lvl7pPr marL="2971800" indent="-228600" eaLnBrk="0" fontAlgn="base" hangingPunct="0">
              <a:spcBef>
                <a:spcPct val="20000"/>
              </a:spcBef>
              <a:spcAft>
                <a:spcPct val="0"/>
              </a:spcAft>
              <a:buChar char="•"/>
              <a:defRPr sz="2000" b="1">
                <a:solidFill>
                  <a:schemeClr val="accent1"/>
                </a:solidFill>
                <a:latin typeface="75 Helvetica Bold" charset="0"/>
                <a:ea typeface="ＭＳ Ｐゴシック" pitchFamily="-65" charset="-128"/>
              </a:defRPr>
            </a:lvl7pPr>
            <a:lvl8pPr marL="3429000" indent="-228600" eaLnBrk="0" fontAlgn="base" hangingPunct="0">
              <a:spcBef>
                <a:spcPct val="20000"/>
              </a:spcBef>
              <a:spcAft>
                <a:spcPct val="0"/>
              </a:spcAft>
              <a:buChar char="•"/>
              <a:defRPr sz="2000" b="1">
                <a:solidFill>
                  <a:schemeClr val="accent1"/>
                </a:solidFill>
                <a:latin typeface="75 Helvetica Bold" charset="0"/>
                <a:ea typeface="ＭＳ Ｐゴシック" pitchFamily="-65" charset="-128"/>
              </a:defRPr>
            </a:lvl8pPr>
            <a:lvl9pPr marL="3886200" indent="-228600" eaLnBrk="0" fontAlgn="base" hangingPunct="0">
              <a:spcBef>
                <a:spcPct val="20000"/>
              </a:spcBef>
              <a:spcAft>
                <a:spcPct val="0"/>
              </a:spcAft>
              <a:buChar char="•"/>
              <a:defRPr sz="2000" b="1">
                <a:solidFill>
                  <a:schemeClr val="accent1"/>
                </a:solidFill>
                <a:latin typeface="75 Helvetica Bold" charset="0"/>
                <a:ea typeface="ＭＳ Ｐゴシック" pitchFamily="-65" charset="-128"/>
              </a:defRPr>
            </a:lvl9pPr>
          </a:lstStyle>
          <a:p>
            <a:fld id="{55B091D8-3388-4A9F-9E41-E9F9B10BD17A}" type="slidenum">
              <a:rPr lang="en-US" sz="1200" b="0" smtClean="0">
                <a:solidFill>
                  <a:schemeClr val="tx1"/>
                </a:solidFill>
                <a:latin typeface="Tahoma" pitchFamily="-65" charset="0"/>
              </a:rPr>
              <a:pPr/>
              <a:t>10</a:t>
            </a:fld>
            <a:endParaRPr lang="en-US" sz="1200" b="0" smtClean="0">
              <a:solidFill>
                <a:schemeClr val="tx1"/>
              </a:solidFill>
              <a:latin typeface="Tahoma" pitchFamily="-65" charset="0"/>
            </a:endParaRPr>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822325" y="1274763"/>
            <a:ext cx="7483475" cy="581025"/>
          </a:xfrm>
          <a:prstGeom prst="rect">
            <a:avLst/>
          </a:prstGeom>
          <a:noFill/>
          <a:ln w="9525">
            <a:noFill/>
            <a:miter lim="800000"/>
            <a:headEnd/>
            <a:tailEnd/>
          </a:ln>
          <a:effectLst/>
        </p:spPr>
        <p:txBody>
          <a:bodyPr>
            <a:spAutoFit/>
          </a:bodyPr>
          <a:lstStyle>
            <a:lvl1pPr>
              <a:defRPr sz="2000" b="1">
                <a:solidFill>
                  <a:schemeClr val="accent1"/>
                </a:solidFill>
                <a:latin typeface="75 Helvetica Bold" charset="0"/>
                <a:ea typeface="ＭＳ Ｐゴシック" pitchFamily="-65" charset="-128"/>
              </a:defRPr>
            </a:lvl1pPr>
            <a:lvl2pPr marL="37931725" indent="-37474525">
              <a:defRPr sz="2000" b="1">
                <a:solidFill>
                  <a:schemeClr val="accent1"/>
                </a:solidFill>
                <a:latin typeface="75 Helvetica Bold" charset="0"/>
                <a:ea typeface="ＭＳ Ｐゴシック" pitchFamily="-65" charset="-128"/>
              </a:defRPr>
            </a:lvl2pPr>
            <a:lvl3pPr>
              <a:defRPr sz="2000" b="1">
                <a:solidFill>
                  <a:schemeClr val="accent1"/>
                </a:solidFill>
                <a:latin typeface="75 Helvetica Bold" charset="0"/>
                <a:ea typeface="ＭＳ Ｐゴシック" pitchFamily="-65" charset="-128"/>
              </a:defRPr>
            </a:lvl3pPr>
            <a:lvl4pPr>
              <a:defRPr sz="2000" b="1">
                <a:solidFill>
                  <a:schemeClr val="accent1"/>
                </a:solidFill>
                <a:latin typeface="75 Helvetica Bold" charset="0"/>
                <a:ea typeface="ＭＳ Ｐゴシック" pitchFamily="-65" charset="-128"/>
              </a:defRPr>
            </a:lvl4pPr>
            <a:lvl5pPr>
              <a:defRPr sz="2000" b="1">
                <a:solidFill>
                  <a:schemeClr val="accent1"/>
                </a:solidFill>
                <a:latin typeface="75 Helvetica Bold" charset="0"/>
                <a:ea typeface="ＭＳ Ｐゴシック" pitchFamily="-65" charset="-128"/>
              </a:defRPr>
            </a:lvl5pPr>
            <a:lvl6pPr marL="457200" eaLnBrk="0" fontAlgn="base" hangingPunct="0">
              <a:spcBef>
                <a:spcPct val="20000"/>
              </a:spcBef>
              <a:spcAft>
                <a:spcPct val="0"/>
              </a:spcAft>
              <a:defRPr sz="2000" b="1">
                <a:solidFill>
                  <a:schemeClr val="accent1"/>
                </a:solidFill>
                <a:latin typeface="75 Helvetica Bold" charset="0"/>
                <a:ea typeface="ＭＳ Ｐゴシック" pitchFamily="-65" charset="-128"/>
              </a:defRPr>
            </a:lvl6pPr>
            <a:lvl7pPr marL="914400" eaLnBrk="0" fontAlgn="base" hangingPunct="0">
              <a:spcBef>
                <a:spcPct val="20000"/>
              </a:spcBef>
              <a:spcAft>
                <a:spcPct val="0"/>
              </a:spcAft>
              <a:defRPr sz="2000" b="1">
                <a:solidFill>
                  <a:schemeClr val="accent1"/>
                </a:solidFill>
                <a:latin typeface="75 Helvetica Bold" charset="0"/>
                <a:ea typeface="ＭＳ Ｐゴシック" pitchFamily="-65" charset="-128"/>
              </a:defRPr>
            </a:lvl7pPr>
            <a:lvl8pPr marL="1371600" eaLnBrk="0" fontAlgn="base" hangingPunct="0">
              <a:spcBef>
                <a:spcPct val="20000"/>
              </a:spcBef>
              <a:spcAft>
                <a:spcPct val="0"/>
              </a:spcAft>
              <a:defRPr sz="2000" b="1">
                <a:solidFill>
                  <a:schemeClr val="accent1"/>
                </a:solidFill>
                <a:latin typeface="75 Helvetica Bold" charset="0"/>
                <a:ea typeface="ＭＳ Ｐゴシック" pitchFamily="-65" charset="-128"/>
              </a:defRPr>
            </a:lvl8pPr>
            <a:lvl9pPr marL="1828800" eaLnBrk="0" fontAlgn="base" hangingPunct="0">
              <a:spcBef>
                <a:spcPct val="20000"/>
              </a:spcBef>
              <a:spcAft>
                <a:spcPct val="0"/>
              </a:spcAft>
              <a:defRPr sz="2000" b="1">
                <a:solidFill>
                  <a:schemeClr val="accent1"/>
                </a:solidFill>
                <a:latin typeface="75 Helvetica Bold" charset="0"/>
                <a:ea typeface="ＭＳ Ｐゴシック" pitchFamily="-65" charset="-128"/>
              </a:defRPr>
            </a:lvl9pPr>
          </a:lstStyle>
          <a:p>
            <a:pPr>
              <a:spcBef>
                <a:spcPct val="0"/>
              </a:spcBef>
              <a:buFontTx/>
              <a:buNone/>
              <a:defRPr/>
            </a:pPr>
            <a:endParaRPr lang="en-US" sz="1600" b="0" smtClean="0">
              <a:solidFill>
                <a:schemeClr val="tx1"/>
              </a:solidFill>
            </a:endParaRPr>
          </a:p>
          <a:p>
            <a:pPr>
              <a:spcBef>
                <a:spcPct val="0"/>
              </a:spcBef>
              <a:buFontTx/>
              <a:buNone/>
              <a:defRPr/>
            </a:pPr>
            <a:endParaRPr lang="en-US" sz="1600" b="0" smtClean="0">
              <a:solidFill>
                <a:schemeClr val="tx1"/>
              </a:solidFill>
            </a:endParaRPr>
          </a:p>
        </p:txBody>
      </p:sp>
      <p:sp>
        <p:nvSpPr>
          <p:cNvPr id="5" name="Rectangle 3"/>
          <p:cNvSpPr>
            <a:spLocks noChangeArrowheads="1"/>
          </p:cNvSpPr>
          <p:nvPr/>
        </p:nvSpPr>
        <p:spPr bwMode="auto">
          <a:xfrm>
            <a:off x="304800" y="3048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buFontTx/>
              <a:buNone/>
            </a:pPr>
            <a:endParaRPr lang="en-US" sz="2400" b="0">
              <a:solidFill>
                <a:schemeClr val="tx1"/>
              </a:solidFill>
              <a:latin typeface="Times" pitchFamily="-65" charset="0"/>
            </a:endParaRPr>
          </a:p>
        </p:txBody>
      </p:sp>
      <p:pic>
        <p:nvPicPr>
          <p:cNvPr id="6" name="Picture 10" descr="1_5inch_bangor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0713" y="6021388"/>
            <a:ext cx="652462" cy="83661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12"/>
          <p:cNvSpPr txBox="1">
            <a:spLocks noChangeArrowheads="1"/>
          </p:cNvSpPr>
          <p:nvPr userDrawn="1"/>
        </p:nvSpPr>
        <p:spPr bwMode="auto">
          <a:xfrm>
            <a:off x="107950" y="6199188"/>
            <a:ext cx="6978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accent1"/>
                </a:solidFill>
                <a:latin typeface="75 Helvetica Bold" charset="0"/>
                <a:ea typeface="ＭＳ Ｐゴシック" pitchFamily="-65" charset="-128"/>
              </a:defRPr>
            </a:lvl1pPr>
            <a:lvl2pPr marL="742950" indent="-285750">
              <a:defRPr sz="2000" b="1">
                <a:solidFill>
                  <a:schemeClr val="accent1"/>
                </a:solidFill>
                <a:latin typeface="75 Helvetica Bold" charset="0"/>
                <a:ea typeface="ＭＳ Ｐゴシック" pitchFamily="-65" charset="-128"/>
              </a:defRPr>
            </a:lvl2pPr>
            <a:lvl3pPr marL="1143000" indent="-228600">
              <a:defRPr sz="2000" b="1">
                <a:solidFill>
                  <a:schemeClr val="accent1"/>
                </a:solidFill>
                <a:latin typeface="75 Helvetica Bold" charset="0"/>
                <a:ea typeface="ＭＳ Ｐゴシック" pitchFamily="-65" charset="-128"/>
              </a:defRPr>
            </a:lvl3pPr>
            <a:lvl4pPr marL="1600200" indent="-228600">
              <a:defRPr sz="2000" b="1">
                <a:solidFill>
                  <a:schemeClr val="accent1"/>
                </a:solidFill>
                <a:latin typeface="75 Helvetica Bold" charset="0"/>
                <a:ea typeface="ＭＳ Ｐゴシック" pitchFamily="-65" charset="-128"/>
              </a:defRPr>
            </a:lvl4pPr>
            <a:lvl5pPr marL="2057400" indent="-228600">
              <a:defRPr sz="2000" b="1">
                <a:solidFill>
                  <a:schemeClr val="accent1"/>
                </a:solidFill>
                <a:latin typeface="75 Helvetica Bold" charset="0"/>
                <a:ea typeface="ＭＳ Ｐゴシック" pitchFamily="-65" charset="-128"/>
              </a:defRPr>
            </a:lvl5pPr>
            <a:lvl6pPr marL="2514600" indent="-228600" eaLnBrk="0" fontAlgn="base" hangingPunct="0">
              <a:spcBef>
                <a:spcPct val="20000"/>
              </a:spcBef>
              <a:spcAft>
                <a:spcPct val="0"/>
              </a:spcAft>
              <a:buChar char="•"/>
              <a:defRPr sz="2000" b="1">
                <a:solidFill>
                  <a:schemeClr val="accent1"/>
                </a:solidFill>
                <a:latin typeface="75 Helvetica Bold" charset="0"/>
                <a:ea typeface="ＭＳ Ｐゴシック" pitchFamily="-65" charset="-128"/>
              </a:defRPr>
            </a:lvl6pPr>
            <a:lvl7pPr marL="2971800" indent="-228600" eaLnBrk="0" fontAlgn="base" hangingPunct="0">
              <a:spcBef>
                <a:spcPct val="20000"/>
              </a:spcBef>
              <a:spcAft>
                <a:spcPct val="0"/>
              </a:spcAft>
              <a:buChar char="•"/>
              <a:defRPr sz="2000" b="1">
                <a:solidFill>
                  <a:schemeClr val="accent1"/>
                </a:solidFill>
                <a:latin typeface="75 Helvetica Bold" charset="0"/>
                <a:ea typeface="ＭＳ Ｐゴシック" pitchFamily="-65" charset="-128"/>
              </a:defRPr>
            </a:lvl7pPr>
            <a:lvl8pPr marL="3429000" indent="-228600" eaLnBrk="0" fontAlgn="base" hangingPunct="0">
              <a:spcBef>
                <a:spcPct val="20000"/>
              </a:spcBef>
              <a:spcAft>
                <a:spcPct val="0"/>
              </a:spcAft>
              <a:buChar char="•"/>
              <a:defRPr sz="2000" b="1">
                <a:solidFill>
                  <a:schemeClr val="accent1"/>
                </a:solidFill>
                <a:latin typeface="75 Helvetica Bold" charset="0"/>
                <a:ea typeface="ＭＳ Ｐゴシック" pitchFamily="-65" charset="-128"/>
              </a:defRPr>
            </a:lvl8pPr>
            <a:lvl9pPr marL="3886200" indent="-228600" eaLnBrk="0" fontAlgn="base" hangingPunct="0">
              <a:spcBef>
                <a:spcPct val="20000"/>
              </a:spcBef>
              <a:spcAft>
                <a:spcPct val="0"/>
              </a:spcAft>
              <a:buChar char="•"/>
              <a:defRPr sz="2000" b="1">
                <a:solidFill>
                  <a:schemeClr val="accent1"/>
                </a:solidFill>
                <a:latin typeface="75 Helvetica Bold" charset="0"/>
                <a:ea typeface="ＭＳ Ｐゴシック" pitchFamily="-65" charset="-128"/>
              </a:defRPr>
            </a:lvl9pPr>
          </a:lstStyle>
          <a:p>
            <a:pPr>
              <a:spcBef>
                <a:spcPct val="0"/>
              </a:spcBef>
              <a:buFontTx/>
              <a:buNone/>
              <a:defRPr/>
            </a:pPr>
            <a:r>
              <a:rPr lang="en-GB" sz="1200" b="0" smtClean="0">
                <a:solidFill>
                  <a:schemeClr val="tx1"/>
                </a:solidFill>
              </a:rPr>
              <a:t>W. Teahan, </a:t>
            </a:r>
            <a:r>
              <a:rPr lang="en-GB" sz="1200" b="0" i="1" smtClean="0">
                <a:solidFill>
                  <a:schemeClr val="tx1"/>
                </a:solidFill>
              </a:rPr>
              <a:t>Artificial Intelligence and Intelligent Agents Research Group, University of Wales, Bangor</a:t>
            </a:r>
          </a:p>
        </p:txBody>
      </p:sp>
      <p:sp>
        <p:nvSpPr>
          <p:cNvPr id="11268" name="Rectangle 4"/>
          <p:cNvSpPr>
            <a:spLocks noGrp="1" noChangeArrowheads="1"/>
          </p:cNvSpPr>
          <p:nvPr>
            <p:ph type="ctrTitle"/>
          </p:nvPr>
        </p:nvSpPr>
        <p:spPr>
          <a:xfrm>
            <a:off x="685800" y="2133600"/>
            <a:ext cx="7772400" cy="1143000"/>
          </a:xfrm>
        </p:spPr>
        <p:txBody>
          <a:bodyPr anchor="ctr"/>
          <a:lstStyle>
            <a:lvl1pPr algn="ctr">
              <a:defRPr sz="3600">
                <a:solidFill>
                  <a:schemeClr val="tx1"/>
                </a:solidFill>
              </a:defRPr>
            </a:lvl1pPr>
          </a:lstStyle>
          <a:p>
            <a:r>
              <a:rPr lang="en-GB"/>
              <a:t>Click to edit Master title style</a:t>
            </a:r>
          </a:p>
        </p:txBody>
      </p:sp>
      <p:sp>
        <p:nvSpPr>
          <p:cNvPr id="11269" name="Rectangle 5"/>
          <p:cNvSpPr>
            <a:spLocks noGrp="1" noChangeArrowheads="1"/>
          </p:cNvSpPr>
          <p:nvPr>
            <p:ph type="subTitle" idx="1"/>
          </p:nvPr>
        </p:nvSpPr>
        <p:spPr>
          <a:xfrm>
            <a:off x="1371600" y="3284538"/>
            <a:ext cx="6400800" cy="1295400"/>
          </a:xfrm>
        </p:spPr>
        <p:txBody>
          <a:bodyPr/>
          <a:lstStyle>
            <a:lvl1pPr marL="0" indent="0" algn="ctr">
              <a:buFontTx/>
              <a:buNone/>
              <a:defRPr sz="2000"/>
            </a:lvl1pPr>
          </a:lstStyle>
          <a:p>
            <a:r>
              <a:rPr lang="en-GB"/>
              <a:t>Click to edit Master subtitle style</a:t>
            </a:r>
          </a:p>
        </p:txBody>
      </p:sp>
    </p:spTree>
    <p:extLst>
      <p:ext uri="{BB962C8B-B14F-4D97-AF65-F5344CB8AC3E}">
        <p14:creationId xmlns:p14="http://schemas.microsoft.com/office/powerpoint/2010/main" val="365855634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98629615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28600"/>
            <a:ext cx="2171700" cy="57912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228600" y="228600"/>
            <a:ext cx="6362700" cy="57912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67532140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250825" y="1371600"/>
            <a:ext cx="4244975" cy="4648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quarter" idx="2"/>
          </p:nvPr>
        </p:nvSpPr>
        <p:spPr>
          <a:xfrm>
            <a:off x="4648200" y="1371600"/>
            <a:ext cx="4244975" cy="22479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Content Placeholder 4"/>
          <p:cNvSpPr>
            <a:spLocks noGrp="1"/>
          </p:cNvSpPr>
          <p:nvPr>
            <p:ph sz="quarter" idx="3"/>
          </p:nvPr>
        </p:nvSpPr>
        <p:spPr>
          <a:xfrm>
            <a:off x="4648200" y="3771900"/>
            <a:ext cx="4244975" cy="22479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52004242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250825" y="1371600"/>
            <a:ext cx="4244975" cy="4648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371600"/>
            <a:ext cx="4244975" cy="4648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85666963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25938127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259866066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250825" y="1371600"/>
            <a:ext cx="4244975"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371600"/>
            <a:ext cx="4244975"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76310149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68346990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126114379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29598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22104345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06101063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822325" y="1274763"/>
            <a:ext cx="7483475" cy="581025"/>
          </a:xfrm>
          <a:prstGeom prst="rect">
            <a:avLst/>
          </a:prstGeom>
          <a:noFill/>
          <a:ln w="9525">
            <a:noFill/>
            <a:miter lim="800000"/>
            <a:headEnd/>
            <a:tailEnd/>
          </a:ln>
          <a:effectLst/>
        </p:spPr>
        <p:txBody>
          <a:bodyPr>
            <a:spAutoFit/>
          </a:bodyPr>
          <a:lstStyle>
            <a:lvl1pPr>
              <a:defRPr sz="2000" b="1">
                <a:solidFill>
                  <a:schemeClr val="accent1"/>
                </a:solidFill>
                <a:latin typeface="75 Helvetica Bold" charset="0"/>
                <a:ea typeface="ＭＳ Ｐゴシック" pitchFamily="-65" charset="-128"/>
              </a:defRPr>
            </a:lvl1pPr>
            <a:lvl2pPr marL="37931725" indent="-37474525">
              <a:defRPr sz="2000" b="1">
                <a:solidFill>
                  <a:schemeClr val="accent1"/>
                </a:solidFill>
                <a:latin typeface="75 Helvetica Bold" charset="0"/>
                <a:ea typeface="ＭＳ Ｐゴシック" pitchFamily="-65" charset="-128"/>
              </a:defRPr>
            </a:lvl2pPr>
            <a:lvl3pPr>
              <a:defRPr sz="2000" b="1">
                <a:solidFill>
                  <a:schemeClr val="accent1"/>
                </a:solidFill>
                <a:latin typeface="75 Helvetica Bold" charset="0"/>
                <a:ea typeface="ＭＳ Ｐゴシック" pitchFamily="-65" charset="-128"/>
              </a:defRPr>
            </a:lvl3pPr>
            <a:lvl4pPr>
              <a:defRPr sz="2000" b="1">
                <a:solidFill>
                  <a:schemeClr val="accent1"/>
                </a:solidFill>
                <a:latin typeface="75 Helvetica Bold" charset="0"/>
                <a:ea typeface="ＭＳ Ｐゴシック" pitchFamily="-65" charset="-128"/>
              </a:defRPr>
            </a:lvl4pPr>
            <a:lvl5pPr>
              <a:defRPr sz="2000" b="1">
                <a:solidFill>
                  <a:schemeClr val="accent1"/>
                </a:solidFill>
                <a:latin typeface="75 Helvetica Bold" charset="0"/>
                <a:ea typeface="ＭＳ Ｐゴシック" pitchFamily="-65" charset="-128"/>
              </a:defRPr>
            </a:lvl5pPr>
            <a:lvl6pPr marL="457200" eaLnBrk="0" fontAlgn="base" hangingPunct="0">
              <a:spcBef>
                <a:spcPct val="20000"/>
              </a:spcBef>
              <a:spcAft>
                <a:spcPct val="0"/>
              </a:spcAft>
              <a:defRPr sz="2000" b="1">
                <a:solidFill>
                  <a:schemeClr val="accent1"/>
                </a:solidFill>
                <a:latin typeface="75 Helvetica Bold" charset="0"/>
                <a:ea typeface="ＭＳ Ｐゴシック" pitchFamily="-65" charset="-128"/>
              </a:defRPr>
            </a:lvl6pPr>
            <a:lvl7pPr marL="914400" eaLnBrk="0" fontAlgn="base" hangingPunct="0">
              <a:spcBef>
                <a:spcPct val="20000"/>
              </a:spcBef>
              <a:spcAft>
                <a:spcPct val="0"/>
              </a:spcAft>
              <a:defRPr sz="2000" b="1">
                <a:solidFill>
                  <a:schemeClr val="accent1"/>
                </a:solidFill>
                <a:latin typeface="75 Helvetica Bold" charset="0"/>
                <a:ea typeface="ＭＳ Ｐゴシック" pitchFamily="-65" charset="-128"/>
              </a:defRPr>
            </a:lvl7pPr>
            <a:lvl8pPr marL="1371600" eaLnBrk="0" fontAlgn="base" hangingPunct="0">
              <a:spcBef>
                <a:spcPct val="20000"/>
              </a:spcBef>
              <a:spcAft>
                <a:spcPct val="0"/>
              </a:spcAft>
              <a:defRPr sz="2000" b="1">
                <a:solidFill>
                  <a:schemeClr val="accent1"/>
                </a:solidFill>
                <a:latin typeface="75 Helvetica Bold" charset="0"/>
                <a:ea typeface="ＭＳ Ｐゴシック" pitchFamily="-65" charset="-128"/>
              </a:defRPr>
            </a:lvl8pPr>
            <a:lvl9pPr marL="1828800" eaLnBrk="0" fontAlgn="base" hangingPunct="0">
              <a:spcBef>
                <a:spcPct val="20000"/>
              </a:spcBef>
              <a:spcAft>
                <a:spcPct val="0"/>
              </a:spcAft>
              <a:defRPr sz="2000" b="1">
                <a:solidFill>
                  <a:schemeClr val="accent1"/>
                </a:solidFill>
                <a:latin typeface="75 Helvetica Bold" charset="0"/>
                <a:ea typeface="ＭＳ Ｐゴシック" pitchFamily="-65" charset="-128"/>
              </a:defRPr>
            </a:lvl9pPr>
          </a:lstStyle>
          <a:p>
            <a:pPr>
              <a:spcBef>
                <a:spcPct val="0"/>
              </a:spcBef>
              <a:buFontTx/>
              <a:buNone/>
              <a:defRPr/>
            </a:pPr>
            <a:endParaRPr lang="en-US" sz="1600" b="0" smtClean="0">
              <a:solidFill>
                <a:schemeClr val="tx1"/>
              </a:solidFill>
            </a:endParaRPr>
          </a:p>
          <a:p>
            <a:pPr>
              <a:spcBef>
                <a:spcPct val="0"/>
              </a:spcBef>
              <a:buFontTx/>
              <a:buNone/>
              <a:defRPr/>
            </a:pPr>
            <a:endParaRPr lang="en-US" sz="1600" b="0" smtClean="0">
              <a:solidFill>
                <a:schemeClr val="tx1"/>
              </a:solidFill>
            </a:endParaRPr>
          </a:p>
        </p:txBody>
      </p:sp>
      <p:sp>
        <p:nvSpPr>
          <p:cNvPr id="10243" name="Rectangle 3"/>
          <p:cNvSpPr>
            <a:spLocks noChangeArrowheads="1"/>
          </p:cNvSpPr>
          <p:nvPr/>
        </p:nvSpPr>
        <p:spPr bwMode="auto">
          <a:xfrm>
            <a:off x="304800" y="304800"/>
            <a:ext cx="7772400" cy="533400"/>
          </a:xfrm>
          <a:prstGeom prst="rect">
            <a:avLst/>
          </a:prstGeom>
          <a:noFill/>
          <a:ln w="9525">
            <a:noFill/>
            <a:miter lim="800000"/>
            <a:headEnd/>
            <a:tailEnd/>
          </a:ln>
          <a:effectLst/>
        </p:spPr>
        <p:txBody>
          <a:bodyPr anchor="ctr"/>
          <a:lstStyle/>
          <a:p>
            <a:pPr>
              <a:spcBef>
                <a:spcPct val="0"/>
              </a:spcBef>
              <a:buFontTx/>
              <a:buNone/>
              <a:defRPr/>
            </a:pPr>
            <a:endParaRPr lang="en-GB" sz="3000">
              <a:solidFill>
                <a:srgbClr val="AFAFAF"/>
              </a:solidFill>
              <a:effectLst>
                <a:outerShdw blurRad="38100" dist="38100" dir="2700000" algn="tl">
                  <a:srgbClr val="DDDDDD"/>
                </a:outerShdw>
              </a:effectLst>
              <a:ea typeface="+mn-ea"/>
            </a:endParaRPr>
          </a:p>
        </p:txBody>
      </p:sp>
      <p:sp>
        <p:nvSpPr>
          <p:cNvPr id="10244" name="Rectangle 4"/>
          <p:cNvSpPr>
            <a:spLocks noGrp="1" noChangeArrowheads="1"/>
          </p:cNvSpPr>
          <p:nvPr>
            <p:ph type="title"/>
          </p:nvPr>
        </p:nvSpPr>
        <p:spPr bwMode="auto">
          <a:xfrm>
            <a:off x="228600" y="228600"/>
            <a:ext cx="86868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title style</a:t>
            </a:r>
          </a:p>
        </p:txBody>
      </p:sp>
      <p:sp>
        <p:nvSpPr>
          <p:cNvPr id="1029" name="Rectangle 5"/>
          <p:cNvSpPr>
            <a:spLocks noGrp="1" noChangeArrowheads="1"/>
          </p:cNvSpPr>
          <p:nvPr>
            <p:ph type="body" idx="1"/>
          </p:nvPr>
        </p:nvSpPr>
        <p:spPr bwMode="auto">
          <a:xfrm>
            <a:off x="250825" y="1371600"/>
            <a:ext cx="86423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0" name="Text Box 10"/>
          <p:cNvSpPr txBox="1">
            <a:spLocks noChangeArrowheads="1"/>
          </p:cNvSpPr>
          <p:nvPr userDrawn="1"/>
        </p:nvSpPr>
        <p:spPr bwMode="auto">
          <a:xfrm>
            <a:off x="107950" y="6199188"/>
            <a:ext cx="6978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accent1"/>
                </a:solidFill>
                <a:latin typeface="75 Helvetica Bold" charset="0"/>
                <a:ea typeface="ＭＳ Ｐゴシック" pitchFamily="-65" charset="-128"/>
              </a:defRPr>
            </a:lvl1pPr>
            <a:lvl2pPr marL="742950" indent="-285750">
              <a:defRPr sz="2000" b="1">
                <a:solidFill>
                  <a:schemeClr val="accent1"/>
                </a:solidFill>
                <a:latin typeface="75 Helvetica Bold" charset="0"/>
                <a:ea typeface="ＭＳ Ｐゴシック" pitchFamily="-65" charset="-128"/>
              </a:defRPr>
            </a:lvl2pPr>
            <a:lvl3pPr marL="1143000" indent="-228600">
              <a:defRPr sz="2000" b="1">
                <a:solidFill>
                  <a:schemeClr val="accent1"/>
                </a:solidFill>
                <a:latin typeface="75 Helvetica Bold" charset="0"/>
                <a:ea typeface="ＭＳ Ｐゴシック" pitchFamily="-65" charset="-128"/>
              </a:defRPr>
            </a:lvl3pPr>
            <a:lvl4pPr marL="1600200" indent="-228600">
              <a:defRPr sz="2000" b="1">
                <a:solidFill>
                  <a:schemeClr val="accent1"/>
                </a:solidFill>
                <a:latin typeface="75 Helvetica Bold" charset="0"/>
                <a:ea typeface="ＭＳ Ｐゴシック" pitchFamily="-65" charset="-128"/>
              </a:defRPr>
            </a:lvl4pPr>
            <a:lvl5pPr marL="2057400" indent="-228600">
              <a:defRPr sz="2000" b="1">
                <a:solidFill>
                  <a:schemeClr val="accent1"/>
                </a:solidFill>
                <a:latin typeface="75 Helvetica Bold" charset="0"/>
                <a:ea typeface="ＭＳ Ｐゴシック" pitchFamily="-65" charset="-128"/>
              </a:defRPr>
            </a:lvl5pPr>
            <a:lvl6pPr marL="2514600" indent="-228600" eaLnBrk="0" fontAlgn="base" hangingPunct="0">
              <a:spcBef>
                <a:spcPct val="20000"/>
              </a:spcBef>
              <a:spcAft>
                <a:spcPct val="0"/>
              </a:spcAft>
              <a:buChar char="•"/>
              <a:defRPr sz="2000" b="1">
                <a:solidFill>
                  <a:schemeClr val="accent1"/>
                </a:solidFill>
                <a:latin typeface="75 Helvetica Bold" charset="0"/>
                <a:ea typeface="ＭＳ Ｐゴシック" pitchFamily="-65" charset="-128"/>
              </a:defRPr>
            </a:lvl6pPr>
            <a:lvl7pPr marL="2971800" indent="-228600" eaLnBrk="0" fontAlgn="base" hangingPunct="0">
              <a:spcBef>
                <a:spcPct val="20000"/>
              </a:spcBef>
              <a:spcAft>
                <a:spcPct val="0"/>
              </a:spcAft>
              <a:buChar char="•"/>
              <a:defRPr sz="2000" b="1">
                <a:solidFill>
                  <a:schemeClr val="accent1"/>
                </a:solidFill>
                <a:latin typeface="75 Helvetica Bold" charset="0"/>
                <a:ea typeface="ＭＳ Ｐゴシック" pitchFamily="-65" charset="-128"/>
              </a:defRPr>
            </a:lvl7pPr>
            <a:lvl8pPr marL="3429000" indent="-228600" eaLnBrk="0" fontAlgn="base" hangingPunct="0">
              <a:spcBef>
                <a:spcPct val="20000"/>
              </a:spcBef>
              <a:spcAft>
                <a:spcPct val="0"/>
              </a:spcAft>
              <a:buChar char="•"/>
              <a:defRPr sz="2000" b="1">
                <a:solidFill>
                  <a:schemeClr val="accent1"/>
                </a:solidFill>
                <a:latin typeface="75 Helvetica Bold" charset="0"/>
                <a:ea typeface="ＭＳ Ｐゴシック" pitchFamily="-65" charset="-128"/>
              </a:defRPr>
            </a:lvl8pPr>
            <a:lvl9pPr marL="3886200" indent="-228600" eaLnBrk="0" fontAlgn="base" hangingPunct="0">
              <a:spcBef>
                <a:spcPct val="20000"/>
              </a:spcBef>
              <a:spcAft>
                <a:spcPct val="0"/>
              </a:spcAft>
              <a:buChar char="•"/>
              <a:defRPr sz="2000" b="1">
                <a:solidFill>
                  <a:schemeClr val="accent1"/>
                </a:solidFill>
                <a:latin typeface="75 Helvetica Bold" charset="0"/>
                <a:ea typeface="ＭＳ Ｐゴシック" pitchFamily="-65" charset="-128"/>
              </a:defRPr>
            </a:lvl9pPr>
          </a:lstStyle>
          <a:p>
            <a:pPr>
              <a:spcBef>
                <a:spcPct val="0"/>
              </a:spcBef>
              <a:buFontTx/>
              <a:buNone/>
              <a:defRPr/>
            </a:pPr>
            <a:r>
              <a:rPr lang="en-GB" sz="1200" b="0" smtClean="0">
                <a:solidFill>
                  <a:schemeClr val="tx1"/>
                </a:solidFill>
              </a:rPr>
              <a:t>W. Teahan, </a:t>
            </a:r>
            <a:r>
              <a:rPr lang="en-GB" sz="1200" b="0" i="1" smtClean="0">
                <a:solidFill>
                  <a:schemeClr val="tx1"/>
                </a:solidFill>
              </a:rPr>
              <a:t>Artificial Intelligence and Intelligent Agents Research Group, University of Wales, Bangor</a:t>
            </a:r>
          </a:p>
        </p:txBody>
      </p:sp>
      <p:pic>
        <p:nvPicPr>
          <p:cNvPr id="1031" name="Picture 11" descr="1_5inch_bangor_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299450" y="6092825"/>
            <a:ext cx="593725" cy="7651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50"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Lst>
  <p:transition/>
  <p:timing>
    <p:tnLst>
      <p:par>
        <p:cTn id="1" dur="indefinite" restart="never" nodeType="tmRoot"/>
      </p:par>
    </p:tnLst>
  </p:timing>
  <p:txStyles>
    <p:titleStyle>
      <a:lvl1pPr algn="l" rtl="0" eaLnBrk="0" fontAlgn="base" hangingPunct="0">
        <a:spcBef>
          <a:spcPct val="0"/>
        </a:spcBef>
        <a:spcAft>
          <a:spcPct val="0"/>
        </a:spcAft>
        <a:defRPr sz="3000" b="1">
          <a:solidFill>
            <a:srgbClr val="AFAFAF"/>
          </a:solidFill>
          <a:effectLst>
            <a:outerShdw blurRad="38100" dist="38100" dir="2700000" algn="tl">
              <a:srgbClr val="DDDDDD"/>
            </a:outerShdw>
          </a:effectLst>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3000" b="1">
          <a:solidFill>
            <a:srgbClr val="AFAFAF"/>
          </a:solidFill>
          <a:effectLst>
            <a:outerShdw blurRad="38100" dist="38100" dir="2700000" algn="tl">
              <a:srgbClr val="DDDDDD"/>
            </a:outerShdw>
          </a:effectLst>
          <a:latin typeface="75 Helvetica Bold" charset="0"/>
          <a:ea typeface="ＭＳ Ｐゴシック" pitchFamily="-65" charset="-128"/>
          <a:cs typeface="ＭＳ Ｐゴシック" pitchFamily="-65" charset="-128"/>
        </a:defRPr>
      </a:lvl2pPr>
      <a:lvl3pPr algn="l" rtl="0" eaLnBrk="0" fontAlgn="base" hangingPunct="0">
        <a:spcBef>
          <a:spcPct val="0"/>
        </a:spcBef>
        <a:spcAft>
          <a:spcPct val="0"/>
        </a:spcAft>
        <a:defRPr sz="3000" b="1">
          <a:solidFill>
            <a:srgbClr val="AFAFAF"/>
          </a:solidFill>
          <a:effectLst>
            <a:outerShdw blurRad="38100" dist="38100" dir="2700000" algn="tl">
              <a:srgbClr val="DDDDDD"/>
            </a:outerShdw>
          </a:effectLst>
          <a:latin typeface="75 Helvetica Bold" charset="0"/>
          <a:ea typeface="ＭＳ Ｐゴシック" pitchFamily="-65" charset="-128"/>
          <a:cs typeface="ＭＳ Ｐゴシック" pitchFamily="-65" charset="-128"/>
        </a:defRPr>
      </a:lvl3pPr>
      <a:lvl4pPr algn="l" rtl="0" eaLnBrk="0" fontAlgn="base" hangingPunct="0">
        <a:spcBef>
          <a:spcPct val="0"/>
        </a:spcBef>
        <a:spcAft>
          <a:spcPct val="0"/>
        </a:spcAft>
        <a:defRPr sz="3000" b="1">
          <a:solidFill>
            <a:srgbClr val="AFAFAF"/>
          </a:solidFill>
          <a:effectLst>
            <a:outerShdw blurRad="38100" dist="38100" dir="2700000" algn="tl">
              <a:srgbClr val="DDDDDD"/>
            </a:outerShdw>
          </a:effectLst>
          <a:latin typeface="75 Helvetica Bold" charset="0"/>
          <a:ea typeface="ＭＳ Ｐゴシック" pitchFamily="-65" charset="-128"/>
          <a:cs typeface="ＭＳ Ｐゴシック" pitchFamily="-65" charset="-128"/>
        </a:defRPr>
      </a:lvl4pPr>
      <a:lvl5pPr algn="l" rtl="0" eaLnBrk="0" fontAlgn="base" hangingPunct="0">
        <a:spcBef>
          <a:spcPct val="0"/>
        </a:spcBef>
        <a:spcAft>
          <a:spcPct val="0"/>
        </a:spcAft>
        <a:defRPr sz="3000" b="1">
          <a:solidFill>
            <a:srgbClr val="AFAFAF"/>
          </a:solidFill>
          <a:effectLst>
            <a:outerShdw blurRad="38100" dist="38100" dir="2700000" algn="tl">
              <a:srgbClr val="DDDDDD"/>
            </a:outerShdw>
          </a:effectLst>
          <a:latin typeface="75 Helvetica Bold" charset="0"/>
          <a:ea typeface="ＭＳ Ｐゴシック" pitchFamily="-65" charset="-128"/>
          <a:cs typeface="ＭＳ Ｐゴシック" pitchFamily="-65" charset="-128"/>
        </a:defRPr>
      </a:lvl5pPr>
      <a:lvl6pPr marL="457200" algn="l" rtl="0" eaLnBrk="0" fontAlgn="base" hangingPunct="0">
        <a:spcBef>
          <a:spcPct val="0"/>
        </a:spcBef>
        <a:spcAft>
          <a:spcPct val="0"/>
        </a:spcAft>
        <a:defRPr sz="3000" b="1">
          <a:solidFill>
            <a:srgbClr val="AFAFAF"/>
          </a:solidFill>
          <a:effectLst>
            <a:outerShdw blurRad="38100" dist="38100" dir="2700000" algn="tl">
              <a:srgbClr val="DDDDDD"/>
            </a:outerShdw>
          </a:effectLst>
          <a:latin typeface="75 Helvetica Bold" charset="0"/>
        </a:defRPr>
      </a:lvl6pPr>
      <a:lvl7pPr marL="914400" algn="l" rtl="0" eaLnBrk="0" fontAlgn="base" hangingPunct="0">
        <a:spcBef>
          <a:spcPct val="0"/>
        </a:spcBef>
        <a:spcAft>
          <a:spcPct val="0"/>
        </a:spcAft>
        <a:defRPr sz="3000" b="1">
          <a:solidFill>
            <a:srgbClr val="AFAFAF"/>
          </a:solidFill>
          <a:effectLst>
            <a:outerShdw blurRad="38100" dist="38100" dir="2700000" algn="tl">
              <a:srgbClr val="DDDDDD"/>
            </a:outerShdw>
          </a:effectLst>
          <a:latin typeface="75 Helvetica Bold" charset="0"/>
        </a:defRPr>
      </a:lvl7pPr>
      <a:lvl8pPr marL="1371600" algn="l" rtl="0" eaLnBrk="0" fontAlgn="base" hangingPunct="0">
        <a:spcBef>
          <a:spcPct val="0"/>
        </a:spcBef>
        <a:spcAft>
          <a:spcPct val="0"/>
        </a:spcAft>
        <a:defRPr sz="3000" b="1">
          <a:solidFill>
            <a:srgbClr val="AFAFAF"/>
          </a:solidFill>
          <a:effectLst>
            <a:outerShdw blurRad="38100" dist="38100" dir="2700000" algn="tl">
              <a:srgbClr val="DDDDDD"/>
            </a:outerShdw>
          </a:effectLst>
          <a:latin typeface="75 Helvetica Bold" charset="0"/>
        </a:defRPr>
      </a:lvl8pPr>
      <a:lvl9pPr marL="1828800" algn="l" rtl="0" eaLnBrk="0" fontAlgn="base" hangingPunct="0">
        <a:spcBef>
          <a:spcPct val="0"/>
        </a:spcBef>
        <a:spcAft>
          <a:spcPct val="0"/>
        </a:spcAft>
        <a:defRPr sz="3000" b="1">
          <a:solidFill>
            <a:srgbClr val="AFAFAF"/>
          </a:solidFill>
          <a:effectLst>
            <a:outerShdw blurRad="38100" dist="38100" dir="2700000" algn="tl">
              <a:srgbClr val="DDDDDD"/>
            </a:outerShdw>
          </a:effectLst>
          <a:latin typeface="75 Helvetica Bold"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pitchFamily="-110" charset="-128"/>
        </a:defRPr>
      </a:lvl5pPr>
      <a:lvl6pPr marL="2514600" indent="-228600" algn="l" rtl="0" eaLnBrk="0" fontAlgn="base" hangingPunct="0">
        <a:spcBef>
          <a:spcPct val="20000"/>
        </a:spcBef>
        <a:spcAft>
          <a:spcPct val="0"/>
        </a:spcAft>
        <a:buChar char="»"/>
        <a:defRPr sz="1400">
          <a:solidFill>
            <a:schemeClr val="tx1"/>
          </a:solidFill>
          <a:latin typeface="+mn-lt"/>
          <a:ea typeface="ＭＳ Ｐゴシック" pitchFamily="-110" charset="-128"/>
        </a:defRPr>
      </a:lvl6pPr>
      <a:lvl7pPr marL="2971800" indent="-228600" algn="l" rtl="0" eaLnBrk="0" fontAlgn="base" hangingPunct="0">
        <a:spcBef>
          <a:spcPct val="20000"/>
        </a:spcBef>
        <a:spcAft>
          <a:spcPct val="0"/>
        </a:spcAft>
        <a:buChar char="»"/>
        <a:defRPr sz="1400">
          <a:solidFill>
            <a:schemeClr val="tx1"/>
          </a:solidFill>
          <a:latin typeface="+mn-lt"/>
          <a:ea typeface="ＭＳ Ｐゴシック" pitchFamily="-110" charset="-128"/>
        </a:defRPr>
      </a:lvl7pPr>
      <a:lvl8pPr marL="3429000" indent="-228600" algn="l" rtl="0" eaLnBrk="0" fontAlgn="base" hangingPunct="0">
        <a:spcBef>
          <a:spcPct val="20000"/>
        </a:spcBef>
        <a:spcAft>
          <a:spcPct val="0"/>
        </a:spcAft>
        <a:buChar char="»"/>
        <a:defRPr sz="1400">
          <a:solidFill>
            <a:schemeClr val="tx1"/>
          </a:solidFill>
          <a:latin typeface="+mn-lt"/>
          <a:ea typeface="ＭＳ Ｐゴシック" pitchFamily="-110" charset="-128"/>
        </a:defRPr>
      </a:lvl8pPr>
      <a:lvl9pPr marL="3886200" indent="-228600" algn="l" rtl="0" eaLnBrk="0" fontAlgn="base" hangingPunct="0">
        <a:spcBef>
          <a:spcPct val="20000"/>
        </a:spcBef>
        <a:spcAft>
          <a:spcPct val="0"/>
        </a:spcAft>
        <a:buChar char="»"/>
        <a:defRPr sz="14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omicsonline.org/data-mining-in-genomics-proteomics.php" TargetMode="Externa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omicsonline.org/current-synthetic-and-systems-biology.php" TargetMode="External"/><Relationship Id="rId4" Type="http://schemas.openxmlformats.org/officeDocument/2006/relationships/hyperlink" Target="http://www.omicsonline.org/proteomics-bioinformatics.php"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computergraphics-animation.conferenceseries.com/"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hyperlink" Target="http://datamining.conferenceseries.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spring-ppt-template-green-blue-nature-plants-backgrounds-wallpapers-96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3765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a:xfrm>
            <a:off x="1217613" y="285750"/>
            <a:ext cx="6556375" cy="1163638"/>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sz="5400" dirty="0" smtClean="0">
                <a:solidFill>
                  <a:schemeClr val="accent6"/>
                </a:solidFill>
                <a:latin typeface="Stencil" panose="040409050D0802020404" pitchFamily="82" charset="0"/>
              </a:rPr>
              <a:t>OMICS international</a:t>
            </a:r>
            <a:endParaRPr lang="en-US" sz="5400" dirty="0">
              <a:solidFill>
                <a:schemeClr val="accent6"/>
              </a:solidFill>
              <a:latin typeface="Stencil" panose="040409050D0802020404" pitchFamily="82" charset="0"/>
            </a:endParaRPr>
          </a:p>
        </p:txBody>
      </p:sp>
      <p:sp>
        <p:nvSpPr>
          <p:cNvPr id="3076" name="Rectangle 8"/>
          <p:cNvSpPr>
            <a:spLocks noChangeArrowheads="1"/>
          </p:cNvSpPr>
          <p:nvPr/>
        </p:nvSpPr>
        <p:spPr bwMode="auto">
          <a:xfrm>
            <a:off x="2209800" y="6372225"/>
            <a:ext cx="501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a:solidFill>
                  <a:srgbClr val="7030A0"/>
                </a:solidFill>
                <a:latin typeface="Arial" charset="0"/>
                <a:cs typeface="Arial" charset="0"/>
              </a:rPr>
              <a:t>Contact us at: contact.omics@omicsonline.org</a:t>
            </a:r>
          </a:p>
        </p:txBody>
      </p:sp>
      <p:pic>
        <p:nvPicPr>
          <p:cNvPr id="3077" name="Picture 3" descr="C:\Users\rakesh-s\Desktop\indexF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849313"/>
            <a:ext cx="1981200"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ded Corner 1"/>
          <p:cNvSpPr/>
          <p:nvPr/>
        </p:nvSpPr>
        <p:spPr>
          <a:xfrm>
            <a:off x="6350" y="2849563"/>
            <a:ext cx="9137650" cy="3922712"/>
          </a:xfrm>
          <a:prstGeom prst="foldedCorner">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2200" dirty="0">
                <a:solidFill>
                  <a:srgbClr val="0070C0"/>
                </a:solidFill>
                <a:latin typeface="Nyala" panose="02000504070300020003" pitchFamily="2" charset="0"/>
              </a:rPr>
              <a:t>OMICS </a:t>
            </a:r>
            <a:r>
              <a:rPr lang="en-US" sz="2200" dirty="0">
                <a:solidFill>
                  <a:srgbClr val="0070C0"/>
                </a:solidFill>
                <a:latin typeface="Nyala" panose="02000504070300020003" pitchFamily="2" charset="0"/>
              </a:rPr>
              <a:t>International </a:t>
            </a:r>
            <a:r>
              <a:rPr lang="en-US" sz="2200" dirty="0">
                <a:solidFill>
                  <a:srgbClr val="0070C0"/>
                </a:solidFill>
                <a:latin typeface="Nyala" panose="02000504070300020003" pitchFamily="2" charset="0"/>
              </a:rPr>
              <a:t>through its Open Access Initiative is committed to make genuine and reliable contributions to the scientific community. </a:t>
            </a:r>
            <a:r>
              <a:rPr lang="en-US" sz="2200" dirty="0">
                <a:solidFill>
                  <a:srgbClr val="0070C0"/>
                </a:solidFill>
                <a:latin typeface="Nyala" panose="02000504070300020003" pitchFamily="2" charset="0"/>
              </a:rPr>
              <a:t>OMICS International </a:t>
            </a:r>
            <a:r>
              <a:rPr lang="en-US" sz="2200" dirty="0">
                <a:solidFill>
                  <a:srgbClr val="0070C0"/>
                </a:solidFill>
                <a:latin typeface="Nyala" panose="02000504070300020003" pitchFamily="2" charset="0"/>
              </a:rPr>
              <a:t>signed an agreement with more than 1000 International Societies to make healthcare information Open Access.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a:xfrm>
            <a:off x="228600" y="228600"/>
            <a:ext cx="8915400" cy="914400"/>
          </a:xfrm>
        </p:spPr>
        <p:txBody>
          <a:bodyPr/>
          <a:lstStyle/>
          <a:p>
            <a:pPr algn="ctr">
              <a:defRPr/>
            </a:pPr>
            <a:r>
              <a:rPr lang="en-GB" smtClean="0">
                <a:effectLst>
                  <a:outerShdw blurRad="38100" dist="38100" dir="2700000" algn="tl">
                    <a:srgbClr val="C0C0C0"/>
                  </a:outerShdw>
                </a:effectLst>
              </a:rPr>
              <a:t>Animating AI:</a:t>
            </a:r>
            <a:br>
              <a:rPr lang="en-GB" smtClean="0">
                <a:effectLst>
                  <a:outerShdw blurRad="38100" dist="38100" dir="2700000" algn="tl">
                    <a:srgbClr val="C0C0C0"/>
                  </a:outerShdw>
                </a:effectLst>
              </a:rPr>
            </a:br>
            <a:r>
              <a:rPr lang="en-GB" sz="2400" smtClean="0">
                <a:effectLst>
                  <a:outerShdw blurRad="38100" dist="38100" dir="2700000" algn="tl">
                    <a:srgbClr val="C0C0C0"/>
                  </a:outerShdw>
                </a:effectLst>
              </a:rPr>
              <a:t>An agent-oriented approach to teaching using NetLogo</a:t>
            </a:r>
            <a:endParaRPr lang="en-US" smtClean="0">
              <a:effectLst>
                <a:outerShdw blurRad="38100" dist="38100" dir="2700000" algn="tl">
                  <a:srgbClr val="C0C0C0"/>
                </a:outerShdw>
              </a:effectLst>
            </a:endParaRPr>
          </a:p>
        </p:txBody>
      </p:sp>
      <p:sp>
        <p:nvSpPr>
          <p:cNvPr id="12291" name="Rectangle 3"/>
          <p:cNvSpPr>
            <a:spLocks noGrp="1" noChangeArrowheads="1"/>
          </p:cNvSpPr>
          <p:nvPr>
            <p:ph type="body" sz="half" idx="1"/>
          </p:nvPr>
        </p:nvSpPr>
        <p:spPr>
          <a:xfrm>
            <a:off x="333375" y="1219200"/>
            <a:ext cx="9039225" cy="2133600"/>
          </a:xfrm>
        </p:spPr>
        <p:txBody>
          <a:bodyPr/>
          <a:lstStyle/>
          <a:p>
            <a:pPr marL="261938" indent="-261938">
              <a:lnSpc>
                <a:spcPct val="90000"/>
              </a:lnSpc>
            </a:pPr>
            <a:r>
              <a:rPr lang="en-US" sz="2000" smtClean="0"/>
              <a:t>Several NetLogo models have been develop to teach AI concepts and algorithms using basic animation techniques.</a:t>
            </a:r>
          </a:p>
          <a:p>
            <a:pPr marL="261938" indent="-261938">
              <a:lnSpc>
                <a:spcPct val="90000"/>
              </a:lnSpc>
            </a:pPr>
            <a:r>
              <a:rPr lang="en-US" sz="2000" smtClean="0"/>
              <a:t>These are available to use and download from files.bookboon.com/ai:</a:t>
            </a:r>
          </a:p>
        </p:txBody>
      </p:sp>
      <p:pic>
        <p:nvPicPr>
          <p:cNvPr id="12292" name="Picture 3" descr="Picture 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09800"/>
            <a:ext cx="91440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defRPr/>
            </a:pPr>
            <a:endParaRPr lang="en-US" smtClean="0">
              <a:cs typeface="Times New Roman" pitchFamily="18" charset="0"/>
            </a:endParaRPr>
          </a:p>
        </p:txBody>
      </p:sp>
      <p:sp>
        <p:nvSpPr>
          <p:cNvPr id="13315" name="Content Placeholder 2"/>
          <p:cNvSpPr>
            <a:spLocks noGrp="1"/>
          </p:cNvSpPr>
          <p:nvPr>
            <p:ph idx="1"/>
          </p:nvPr>
        </p:nvSpPr>
        <p:spPr/>
        <p:txBody>
          <a:bodyPr/>
          <a:lstStyle/>
          <a:p>
            <a:endParaRPr lang="en-US" smtClean="0">
              <a:cs typeface="Arial" charset="0"/>
            </a:endParaRPr>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0"/>
            <a:ext cx="9191625"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623888" y="225425"/>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fontScale="6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IN" dirty="0"/>
              <a:t>Journal of Computer Science &amp; Systems Biology</a:t>
            </a:r>
            <a:r>
              <a:rPr lang="en-US" dirty="0" smtClean="0"/>
              <a:t/>
            </a:r>
            <a:br>
              <a:rPr lang="en-US" dirty="0" smtClean="0"/>
            </a:br>
            <a:r>
              <a:rPr lang="en-US" dirty="0" smtClean="0"/>
              <a:t>Related Journals</a:t>
            </a:r>
            <a:endParaRPr lang="en-US" dirty="0"/>
          </a:p>
        </p:txBody>
      </p:sp>
      <p:sp>
        <p:nvSpPr>
          <p:cNvPr id="7" name="Vertical Scroll 6"/>
          <p:cNvSpPr/>
          <p:nvPr/>
        </p:nvSpPr>
        <p:spPr>
          <a:xfrm>
            <a:off x="-82550" y="1471613"/>
            <a:ext cx="5591175" cy="5270500"/>
          </a:xfrm>
          <a:prstGeom prst="verticalScroll">
            <a:avLst/>
          </a:prstGeom>
        </p:spPr>
        <p:style>
          <a:lnRef idx="1">
            <a:schemeClr val="accent3"/>
          </a:lnRef>
          <a:fillRef idx="3">
            <a:schemeClr val="accent3"/>
          </a:fillRef>
          <a:effectRef idx="2">
            <a:schemeClr val="accent3"/>
          </a:effectRef>
          <a:fontRef idx="minor">
            <a:schemeClr val="lt1"/>
          </a:fontRef>
        </p:style>
        <p:txBody>
          <a:bodyPr anchor="ctr"/>
          <a:lstStyle/>
          <a:p>
            <a:pPr marL="342900" indent="-342900">
              <a:buFont typeface="Wingdings" panose="05000000000000000000" pitchFamily="2" charset="2"/>
              <a:buChar char="Ø"/>
              <a:defRPr/>
            </a:pPr>
            <a:r>
              <a:rPr lang="en-IN" dirty="0">
                <a:solidFill>
                  <a:schemeClr val="bg2">
                    <a:lumMod val="50000"/>
                  </a:schemeClr>
                </a:solidFill>
                <a:hlinkClick r:id="rId3"/>
              </a:rPr>
              <a:t>Data Mining in Genomics &amp; Proteomics</a:t>
            </a:r>
            <a:endParaRPr lang="en-US" dirty="0">
              <a:solidFill>
                <a:schemeClr val="bg2">
                  <a:lumMod val="50000"/>
                </a:schemeClr>
              </a:solidFill>
            </a:endParaRPr>
          </a:p>
          <a:p>
            <a:pPr marL="342900" indent="-342900">
              <a:buFont typeface="Wingdings" panose="05000000000000000000" pitchFamily="2" charset="2"/>
              <a:buChar char="Ø"/>
              <a:defRPr/>
            </a:pPr>
            <a:r>
              <a:rPr lang="en-US" dirty="0">
                <a:solidFill>
                  <a:schemeClr val="bg2">
                    <a:lumMod val="50000"/>
                  </a:schemeClr>
                </a:solidFill>
                <a:hlinkClick r:id="rId4"/>
              </a:rPr>
              <a:t>Proteomics &amp; Bioinformatics</a:t>
            </a:r>
            <a:endParaRPr lang="en-US" dirty="0">
              <a:solidFill>
                <a:schemeClr val="bg2">
                  <a:lumMod val="50000"/>
                </a:schemeClr>
              </a:solidFill>
            </a:endParaRPr>
          </a:p>
          <a:p>
            <a:pPr marL="342900" indent="-342900">
              <a:buFont typeface="Wingdings" panose="05000000000000000000" pitchFamily="2" charset="2"/>
              <a:buChar char="Ø"/>
              <a:defRPr/>
            </a:pPr>
            <a:r>
              <a:rPr lang="en-IN" dirty="0">
                <a:solidFill>
                  <a:schemeClr val="bg2">
                    <a:lumMod val="50000"/>
                  </a:schemeClr>
                </a:solidFill>
                <a:hlinkClick r:id="rId5"/>
              </a:rPr>
              <a:t>Current Synthetic and Systems Biology</a:t>
            </a:r>
            <a:endParaRPr lang="en-US" dirty="0">
              <a:solidFill>
                <a:schemeClr val="bg2">
                  <a:lumMod val="50000"/>
                </a:schemeClr>
              </a:solidFill>
            </a:endParaRPr>
          </a:p>
          <a:p>
            <a:pPr marL="342900" indent="-342900">
              <a:buFont typeface="Wingdings" panose="05000000000000000000" pitchFamily="2" charset="2"/>
              <a:buChar char="Ø"/>
              <a:defRPr/>
            </a:pPr>
            <a:r>
              <a:rPr lang="en-IN" dirty="0"/>
              <a:t>Current Synthetic and Systems Biology </a:t>
            </a:r>
          </a:p>
        </p:txBody>
      </p:sp>
      <p:pic>
        <p:nvPicPr>
          <p:cNvPr id="13319" name="Picture 4" descr="https://encrypted-tbn0.gstatic.com/images?q=tbn:ANd9GcSlRqjDpWJMoUQKBeZEOBwg5_y5IUc4_3PMYkY7XSkde2GWWlOdj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725" y="3933825"/>
            <a:ext cx="3475038"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346075" y="765175"/>
            <a:ext cx="8229600" cy="3578225"/>
          </a:xfrm>
          <a:prstGeom prst="horizontalScroll">
            <a:avLst/>
          </a:prstGeom>
        </p:spPr>
        <p:style>
          <a:lnRef idx="3">
            <a:schemeClr val="lt1"/>
          </a:lnRef>
          <a:fillRef idx="1">
            <a:schemeClr val="accent2"/>
          </a:fillRef>
          <a:effectRef idx="1">
            <a:schemeClr val="accent2"/>
          </a:effectRef>
          <a:fontRef idx="minor">
            <a:schemeClr val="lt1"/>
          </a:fontRef>
        </p:style>
        <p:txBody>
          <a:bodyPr anchor="ctr"/>
          <a:lstStyle/>
          <a:p>
            <a:pPr marL="285750" indent="-285750">
              <a:buFont typeface="Wingdings" panose="05000000000000000000" pitchFamily="2" charset="2"/>
              <a:buChar char="Ø"/>
              <a:defRPr/>
            </a:pPr>
            <a:r>
              <a:rPr lang="en-IN" sz="2400" dirty="0">
                <a:hlinkClick r:id="rId3"/>
              </a:rPr>
              <a:t>International Conference and Expo on Computer Graphics &amp; Animation </a:t>
            </a:r>
            <a:endParaRPr lang="en-IN" sz="2400" dirty="0"/>
          </a:p>
          <a:p>
            <a:pPr marL="285750" indent="-285750">
              <a:buFont typeface="Wingdings" panose="05000000000000000000" pitchFamily="2" charset="2"/>
              <a:buChar char="Ø"/>
              <a:defRPr/>
            </a:pPr>
            <a:r>
              <a:rPr lang="en-IN" sz="2400" dirty="0">
                <a:hlinkClick r:id="rId4"/>
              </a:rPr>
              <a:t>International Conference on Big data analysis and Data Mining</a:t>
            </a:r>
            <a:endParaRPr lang="en-US" sz="2200" dirty="0">
              <a:latin typeface="Footlight MT Light" panose="0204060206030A020304" pitchFamily="18" charset="0"/>
            </a:endParaRPr>
          </a:p>
        </p:txBody>
      </p:sp>
      <p:sp>
        <p:nvSpPr>
          <p:cNvPr id="7" name="Double Wave 6"/>
          <p:cNvSpPr/>
          <p:nvPr/>
        </p:nvSpPr>
        <p:spPr>
          <a:xfrm>
            <a:off x="0" y="0"/>
            <a:ext cx="9144000" cy="765175"/>
          </a:xfrm>
          <a:prstGeom prst="doubleWave">
            <a:avLst/>
          </a:prstGeom>
        </p:spPr>
        <p:style>
          <a:lnRef idx="1">
            <a:schemeClr val="accent5"/>
          </a:lnRef>
          <a:fillRef idx="2">
            <a:schemeClr val="accent5"/>
          </a:fillRef>
          <a:effectRef idx="1">
            <a:schemeClr val="accent5"/>
          </a:effectRef>
          <a:fontRef idx="minor">
            <a:schemeClr val="dk1"/>
          </a:fontRef>
        </p:style>
        <p:txBody>
          <a:bodyPr anchor="ctr"/>
          <a:lstStyle/>
          <a:p>
            <a:pPr algn="ctr">
              <a:buFontTx/>
              <a:buNone/>
              <a:defRPr/>
            </a:pPr>
            <a:r>
              <a:rPr lang="en-IN" sz="2400" dirty="0"/>
              <a:t>Journal of Computer Science &amp; Systems Biology</a:t>
            </a:r>
            <a:r>
              <a:rPr lang="en-US" sz="2400" dirty="0"/>
              <a:t/>
            </a:r>
            <a:br>
              <a:rPr lang="en-US" sz="2400" dirty="0"/>
            </a:br>
            <a:r>
              <a:rPr lang="en-US" sz="2400" dirty="0"/>
              <a:t>Related Conferences</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a:defRPr/>
            </a:pPr>
            <a:endParaRPr lang="en-US" smtClean="0">
              <a:cs typeface="Times New Roman" pitchFamily="18" charset="0"/>
            </a:endParaRPr>
          </a:p>
        </p:txBody>
      </p:sp>
      <p:sp>
        <p:nvSpPr>
          <p:cNvPr id="15363" name="Content Placeholder 2"/>
          <p:cNvSpPr>
            <a:spLocks noGrp="1"/>
          </p:cNvSpPr>
          <p:nvPr>
            <p:ph idx="1"/>
          </p:nvPr>
        </p:nvSpPr>
        <p:spPr/>
        <p:txBody>
          <a:bodyPr/>
          <a:lstStyle/>
          <a:p>
            <a:endParaRPr lang="en-US" smtClean="0">
              <a:cs typeface="Arial" charset="0"/>
            </a:endParaRPr>
          </a:p>
        </p:txBody>
      </p:sp>
      <p:pic>
        <p:nvPicPr>
          <p:cNvPr id="15364"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1413" y="30163"/>
            <a:ext cx="6580187" cy="830262"/>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a:t>
            </a:r>
            <a:r>
              <a:rPr lang="en-IN" sz="2400" dirty="0">
                <a:solidFill>
                  <a:schemeClr val="accent5">
                    <a:lumMod val="10000"/>
                  </a:schemeClr>
                </a:solidFill>
                <a:latin typeface="Andalus" panose="02020603050405020304" pitchFamily="18" charset="-78"/>
                <a:cs typeface="Andalus" panose="02020603050405020304" pitchFamily="18" charset="-78"/>
              </a:rPr>
              <a:t>International</a:t>
            </a:r>
            <a:r>
              <a:rPr lang="en-US" sz="2400" dirty="0">
                <a:solidFill>
                  <a:schemeClr val="accent5">
                    <a:lumMod val="10000"/>
                  </a:schemeClr>
                </a:solidFill>
                <a:latin typeface="Andalus" panose="02020603050405020304" pitchFamily="18" charset="-78"/>
                <a:cs typeface="Andalus" panose="02020603050405020304" pitchFamily="18" charset="-78"/>
              </a:rPr>
              <a:t> </a:t>
            </a:r>
            <a:r>
              <a:rPr lang="en-US" sz="2400"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latin typeface="Calisto MT" panose="02040603050505030304" pitchFamily="18" charset="0"/>
              </a:rPr>
              <a:t>OMICS </a:t>
            </a:r>
            <a:r>
              <a:rPr lang="en-US" dirty="0">
                <a:latin typeface="Calisto MT" panose="02040603050505030304" pitchFamily="18" charset="0"/>
              </a:rPr>
              <a:t>International Open </a:t>
            </a:r>
            <a:r>
              <a:rPr lang="en-US" dirty="0">
                <a:latin typeface="Calisto MT" panose="02040603050505030304" pitchFamily="18" charset="0"/>
              </a:rPr>
              <a:t>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dirty="0">
                <a:solidFill>
                  <a:schemeClr val="bg2">
                    <a:lumMod val="10000"/>
                  </a:schemeClr>
                </a:solidFill>
                <a:latin typeface="Centaur" panose="02030504050205020304" pitchFamily="18" charset="0"/>
              </a:rPr>
              <a:t>OMICS </a:t>
            </a:r>
            <a:r>
              <a:rPr lang="en-IN" dirty="0">
                <a:solidFill>
                  <a:schemeClr val="bg2">
                    <a:lumMod val="10000"/>
                  </a:schemeClr>
                </a:solidFill>
                <a:latin typeface="Centaur" panose="02030504050205020304" pitchFamily="18" charset="0"/>
              </a:rPr>
              <a:t>international </a:t>
            </a:r>
            <a:r>
              <a:rPr lang="en-IN" dirty="0">
                <a:solidFill>
                  <a:schemeClr val="bg2">
                    <a:lumMod val="10000"/>
                  </a:schemeClr>
                </a:solidFill>
                <a:latin typeface="Centaur" panose="02030504050205020304" pitchFamily="18" charset="0"/>
              </a:rPr>
              <a:t>welcomes submissions that are original and technically so as to serve both the developing world and developed countries in the best possible way.</a:t>
            </a:r>
          </a:p>
          <a:p>
            <a:pPr algn="ctr">
              <a:defRPr/>
            </a:pPr>
            <a:r>
              <a:rPr lang="en-US" dirty="0">
                <a:solidFill>
                  <a:schemeClr val="bg2">
                    <a:lumMod val="10000"/>
                  </a:schemeClr>
                </a:solidFill>
                <a:latin typeface="Centaur" panose="02030504050205020304" pitchFamily="18" charset="0"/>
              </a:rPr>
              <a:t>OMICS Journals  are poised in excellence by publishing high quality research. </a:t>
            </a:r>
            <a:r>
              <a:rPr lang="en-IN" dirty="0">
                <a:solidFill>
                  <a:schemeClr val="bg2">
                    <a:lumMod val="10000"/>
                  </a:schemeClr>
                </a:solidFill>
                <a:latin typeface="Centaur" panose="02030504050205020304" pitchFamily="18" charset="0"/>
              </a:rPr>
              <a:t>OMICS </a:t>
            </a:r>
            <a:r>
              <a:rPr lang="en-IN" dirty="0">
                <a:solidFill>
                  <a:schemeClr val="bg2">
                    <a:lumMod val="10000"/>
                  </a:schemeClr>
                </a:solidFill>
                <a:latin typeface="Centaur" panose="02030504050205020304" pitchFamily="18" charset="0"/>
              </a:rPr>
              <a:t> international </a:t>
            </a:r>
            <a:r>
              <a:rPr lang="en-IN" dirty="0">
                <a:solidFill>
                  <a:schemeClr val="bg2">
                    <a:lumMod val="10000"/>
                  </a:schemeClr>
                </a:solidFill>
                <a:latin typeface="Centaur" panose="02030504050205020304" pitchFamily="18" charset="0"/>
              </a:rPr>
              <a:t>follows an Editorial Manager® System peer review process and boasts of a strong and active editorial board.</a:t>
            </a:r>
            <a:endParaRPr lang="en-US" dirty="0">
              <a:solidFill>
                <a:schemeClr val="bg2">
                  <a:lumMod val="10000"/>
                </a:schemeClr>
              </a:solidFill>
              <a:latin typeface="Centaur" panose="02030504050205020304" pitchFamily="18" charset="0"/>
            </a:endParaRPr>
          </a:p>
          <a:p>
            <a:pPr algn="ctr">
              <a:defRPr/>
            </a:pPr>
            <a:r>
              <a:rPr lang="en-US"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dirty="0">
              <a:solidFill>
                <a:schemeClr val="bg2">
                  <a:lumMod val="10000"/>
                </a:schemeClr>
              </a:solidFill>
              <a:latin typeface="Centaur" panose="02030504050205020304" pitchFamily="18" charset="0"/>
            </a:endParaRPr>
          </a:p>
          <a:p>
            <a:pPr>
              <a:defRPr/>
            </a:pPr>
            <a:endParaRPr lang="en-US" dirty="0"/>
          </a:p>
        </p:txBody>
      </p:sp>
      <p:sp>
        <p:nvSpPr>
          <p:cNvPr id="6" name="Rectangle 5"/>
          <p:cNvSpPr/>
          <p:nvPr/>
        </p:nvSpPr>
        <p:spPr>
          <a:xfrm>
            <a:off x="319088" y="5910263"/>
            <a:ext cx="7010400" cy="92233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dirty="0" smtClean="0">
                <a:solidFill>
                  <a:schemeClr val="accent4">
                    <a:lumMod val="10000"/>
                  </a:schemeClr>
                </a:solidFill>
                <a:latin typeface="Baskerville Old Face" panose="02020602080505020303" pitchFamily="18" charset="0"/>
              </a:rPr>
              <a:t>OMICS Journals are welcoming Submissions</a:t>
            </a:r>
            <a:r>
              <a:rPr lang="en-US" sz="3200" dirty="0" smtClean="0">
                <a:solidFill>
                  <a:schemeClr val="accent4">
                    <a:lumMod val="10000"/>
                  </a:schemeClr>
                </a:solidFill>
              </a:rPr>
              <a:t/>
            </a:r>
            <a:br>
              <a:rPr lang="en-US" sz="3200" dirty="0" smtClean="0">
                <a:solidFill>
                  <a:schemeClr val="accent4">
                    <a:lumMod val="10000"/>
                  </a:schemeClr>
                </a:solidFill>
              </a:rPr>
            </a:br>
            <a:endParaRPr lang="en-US" sz="3200" dirty="0">
              <a:solidFill>
                <a:schemeClr val="accent4">
                  <a:lumMod val="10000"/>
                </a:schemeClr>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a:xfrm>
            <a:off x="228600" y="762000"/>
            <a:ext cx="8763000" cy="1295400"/>
          </a:xfrm>
        </p:spPr>
        <p:txBody>
          <a:bodyPr/>
          <a:lstStyle/>
          <a:p>
            <a:pPr>
              <a:defRPr/>
            </a:pPr>
            <a:r>
              <a:rPr lang="en-GB" sz="3200" smtClean="0">
                <a:effectLst>
                  <a:outerShdw blurRad="38100" dist="38100" dir="2700000" algn="tl">
                    <a:srgbClr val="C0C0C0"/>
                  </a:outerShdw>
                </a:effectLst>
              </a:rPr>
              <a:t>Artificial Intelligence and Intelligent Agents Research Group, Bangor University</a:t>
            </a:r>
          </a:p>
        </p:txBody>
      </p:sp>
      <p:sp>
        <p:nvSpPr>
          <p:cNvPr id="5123" name="Text Box 17"/>
          <p:cNvSpPr txBox="1">
            <a:spLocks noChangeArrowheads="1"/>
          </p:cNvSpPr>
          <p:nvPr/>
        </p:nvSpPr>
        <p:spPr bwMode="auto">
          <a:xfrm>
            <a:off x="2700338" y="2147888"/>
            <a:ext cx="26749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accent1"/>
                </a:solidFill>
                <a:latin typeface="75 Helvetica Bold" charset="0"/>
                <a:ea typeface="ＭＳ Ｐゴシック" pitchFamily="-65" charset="-128"/>
              </a:defRPr>
            </a:lvl1pPr>
            <a:lvl2pPr marL="742950" indent="-285750">
              <a:defRPr sz="2000" b="1">
                <a:solidFill>
                  <a:schemeClr val="accent1"/>
                </a:solidFill>
                <a:latin typeface="75 Helvetica Bold" charset="0"/>
                <a:ea typeface="ＭＳ Ｐゴシック" pitchFamily="-65" charset="-128"/>
              </a:defRPr>
            </a:lvl2pPr>
            <a:lvl3pPr marL="1143000" indent="-228600">
              <a:defRPr sz="2000" b="1">
                <a:solidFill>
                  <a:schemeClr val="accent1"/>
                </a:solidFill>
                <a:latin typeface="75 Helvetica Bold" charset="0"/>
                <a:ea typeface="ＭＳ Ｐゴシック" pitchFamily="-65" charset="-128"/>
              </a:defRPr>
            </a:lvl3pPr>
            <a:lvl4pPr marL="1600200" indent="-228600">
              <a:defRPr sz="2000" b="1">
                <a:solidFill>
                  <a:schemeClr val="accent1"/>
                </a:solidFill>
                <a:latin typeface="75 Helvetica Bold" charset="0"/>
                <a:ea typeface="ＭＳ Ｐゴシック" pitchFamily="-65" charset="-128"/>
              </a:defRPr>
            </a:lvl4pPr>
            <a:lvl5pPr marL="2057400" indent="-228600">
              <a:defRPr sz="2000" b="1">
                <a:solidFill>
                  <a:schemeClr val="accent1"/>
                </a:solidFill>
                <a:latin typeface="75 Helvetica Bold" charset="0"/>
                <a:ea typeface="ＭＳ Ｐゴシック" pitchFamily="-65" charset="-128"/>
              </a:defRPr>
            </a:lvl5pPr>
            <a:lvl6pPr marL="2514600" indent="-228600" eaLnBrk="0" fontAlgn="base" hangingPunct="0">
              <a:spcBef>
                <a:spcPct val="20000"/>
              </a:spcBef>
              <a:spcAft>
                <a:spcPct val="0"/>
              </a:spcAft>
              <a:buChar char="•"/>
              <a:defRPr sz="2000" b="1">
                <a:solidFill>
                  <a:schemeClr val="accent1"/>
                </a:solidFill>
                <a:latin typeface="75 Helvetica Bold" charset="0"/>
                <a:ea typeface="ＭＳ Ｐゴシック" pitchFamily="-65" charset="-128"/>
              </a:defRPr>
            </a:lvl6pPr>
            <a:lvl7pPr marL="2971800" indent="-228600" eaLnBrk="0" fontAlgn="base" hangingPunct="0">
              <a:spcBef>
                <a:spcPct val="20000"/>
              </a:spcBef>
              <a:spcAft>
                <a:spcPct val="0"/>
              </a:spcAft>
              <a:buChar char="•"/>
              <a:defRPr sz="2000" b="1">
                <a:solidFill>
                  <a:schemeClr val="accent1"/>
                </a:solidFill>
                <a:latin typeface="75 Helvetica Bold" charset="0"/>
                <a:ea typeface="ＭＳ Ｐゴシック" pitchFamily="-65" charset="-128"/>
              </a:defRPr>
            </a:lvl7pPr>
            <a:lvl8pPr marL="3429000" indent="-228600" eaLnBrk="0" fontAlgn="base" hangingPunct="0">
              <a:spcBef>
                <a:spcPct val="20000"/>
              </a:spcBef>
              <a:spcAft>
                <a:spcPct val="0"/>
              </a:spcAft>
              <a:buChar char="•"/>
              <a:defRPr sz="2000" b="1">
                <a:solidFill>
                  <a:schemeClr val="accent1"/>
                </a:solidFill>
                <a:latin typeface="75 Helvetica Bold" charset="0"/>
                <a:ea typeface="ＭＳ Ｐゴシック" pitchFamily="-65" charset="-128"/>
              </a:defRPr>
            </a:lvl8pPr>
            <a:lvl9pPr marL="3886200" indent="-228600" eaLnBrk="0" fontAlgn="base" hangingPunct="0">
              <a:spcBef>
                <a:spcPct val="20000"/>
              </a:spcBef>
              <a:spcAft>
                <a:spcPct val="0"/>
              </a:spcAft>
              <a:buChar char="•"/>
              <a:defRPr sz="2000" b="1">
                <a:solidFill>
                  <a:schemeClr val="accent1"/>
                </a:solidFill>
                <a:latin typeface="75 Helvetica Bold" charset="0"/>
                <a:ea typeface="ＭＳ Ｐゴシック" pitchFamily="-65" charset="-128"/>
              </a:defRPr>
            </a:lvl9pPr>
          </a:lstStyle>
          <a:p>
            <a:pPr>
              <a:buFontTx/>
              <a:buNone/>
            </a:pPr>
            <a:r>
              <a:rPr lang="en-GB" sz="2800">
                <a:solidFill>
                  <a:schemeClr val="tx1"/>
                </a:solidFill>
              </a:rPr>
              <a:t>Dr. Bill Teahan</a:t>
            </a:r>
            <a:endParaRPr lang="en-US" sz="2800">
              <a:solidFill>
                <a:schemeClr val="tx1"/>
              </a:solidFill>
            </a:endParaRPr>
          </a:p>
        </p:txBody>
      </p:sp>
      <p:pic>
        <p:nvPicPr>
          <p:cNvPr id="5124" name="Picture 9" descr="Picture 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2775" y="2743200"/>
            <a:ext cx="41878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0" descr="Picture 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743200"/>
            <a:ext cx="396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jg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2525" y="3581400"/>
            <a:ext cx="2682875" cy="129540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7"/>
          <p:cNvPicPr>
            <a:picLocks noChangeAspect="1" noChangeArrowheads="1"/>
          </p:cNvPicPr>
          <p:nvPr/>
        </p:nvPicPr>
        <p:blipFill>
          <a:blip r:embed="rId4"/>
          <a:srcRect/>
          <a:stretch>
            <a:fillRect/>
          </a:stretch>
        </p:blipFill>
        <p:spPr bwMode="auto">
          <a:xfrm>
            <a:off x="4038600" y="838200"/>
            <a:ext cx="3106738" cy="1219200"/>
          </a:xfrm>
          <a:prstGeom prst="rect">
            <a:avLst/>
          </a:prstGeom>
          <a:noFill/>
          <a:ln w="9525">
            <a:noFill/>
            <a:miter lim="800000"/>
            <a:headEnd/>
            <a:tailEnd/>
          </a:ln>
          <a:effectLst>
            <a:outerShdw blurRad="63500" dist="63500" dir="2700000" algn="tl" rotWithShape="0">
              <a:srgbClr val="000000">
                <a:alpha val="39999"/>
              </a:srgbClr>
            </a:outerShdw>
          </a:effectLst>
        </p:spPr>
      </p:pic>
      <p:pic>
        <p:nvPicPr>
          <p:cNvPr id="6148" name="Picture 14" descr="Picture 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114800"/>
            <a:ext cx="3124200" cy="19589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82661" name="Rectangle 5"/>
          <p:cNvSpPr>
            <a:spLocks noGrp="1" noChangeArrowheads="1"/>
          </p:cNvSpPr>
          <p:nvPr>
            <p:ph type="title"/>
          </p:nvPr>
        </p:nvSpPr>
        <p:spPr/>
        <p:txBody>
          <a:bodyPr/>
          <a:lstStyle/>
          <a:p>
            <a:pPr>
              <a:defRPr/>
            </a:pPr>
            <a:r>
              <a:rPr lang="en-GB" smtClean="0">
                <a:effectLst>
                  <a:outerShdw blurRad="38100" dist="38100" dir="2700000" algn="tl">
                    <a:srgbClr val="C0C0C0"/>
                  </a:outerShdw>
                </a:effectLst>
              </a:rPr>
              <a:t>Some current research projects</a:t>
            </a:r>
          </a:p>
        </p:txBody>
      </p:sp>
      <p:sp>
        <p:nvSpPr>
          <p:cNvPr id="6150" name="Rectangle 14"/>
          <p:cNvSpPr>
            <a:spLocks noGrp="1" noChangeArrowheads="1"/>
          </p:cNvSpPr>
          <p:nvPr>
            <p:ph type="body" sz="half" idx="1"/>
          </p:nvPr>
        </p:nvSpPr>
        <p:spPr>
          <a:xfrm>
            <a:off x="76200" y="1114425"/>
            <a:ext cx="5410200" cy="4752975"/>
          </a:xfrm>
        </p:spPr>
        <p:txBody>
          <a:bodyPr/>
          <a:lstStyle/>
          <a:p>
            <a:r>
              <a:rPr lang="en-GB" smtClean="0"/>
              <a:t>Virtual Humans</a:t>
            </a:r>
          </a:p>
          <a:p>
            <a:r>
              <a:rPr lang="en-GB" smtClean="0"/>
              <a:t>Virtual Creatures</a:t>
            </a:r>
          </a:p>
          <a:p>
            <a:r>
              <a:rPr lang="en-GB" smtClean="0"/>
              <a:t>Novel evolutionary algorithms</a:t>
            </a:r>
          </a:p>
          <a:p>
            <a:r>
              <a:rPr lang="en-GB" smtClean="0"/>
              <a:t>Simulation of natural and social phenomena using NetLogo</a:t>
            </a:r>
          </a:p>
          <a:p>
            <a:r>
              <a:rPr lang="en-GB" smtClean="0"/>
              <a:t>NetLogo for E-learning</a:t>
            </a:r>
          </a:p>
          <a:p>
            <a:endParaRPr lang="en-US" smtClean="0"/>
          </a:p>
        </p:txBody>
      </p:sp>
      <p:sp>
        <p:nvSpPr>
          <p:cNvPr id="6151" name="Line 7"/>
          <p:cNvSpPr>
            <a:spLocks noChangeShapeType="1"/>
          </p:cNvSpPr>
          <p:nvPr/>
        </p:nvSpPr>
        <p:spPr bwMode="auto">
          <a:xfrm>
            <a:off x="323850" y="1268413"/>
            <a:ext cx="82089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
        <p:nvSpPr>
          <p:cNvPr id="6152" name="Line 8"/>
          <p:cNvSpPr>
            <a:spLocks noChangeShapeType="1"/>
          </p:cNvSpPr>
          <p:nvPr/>
        </p:nvSpPr>
        <p:spPr bwMode="auto">
          <a:xfrm>
            <a:off x="611188" y="1341438"/>
            <a:ext cx="80645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
        <p:nvSpPr>
          <p:cNvPr id="6153" name="AutoShape 9"/>
          <p:cNvSpPr>
            <a:spLocks noChangeArrowheads="1"/>
          </p:cNvSpPr>
          <p:nvPr/>
        </p:nvSpPr>
        <p:spPr bwMode="auto">
          <a:xfrm rot="1432906">
            <a:off x="2051050" y="1341438"/>
            <a:ext cx="3744913" cy="719137"/>
          </a:xfrm>
          <a:prstGeom prst="rightArrow">
            <a:avLst>
              <a:gd name="adj1" fmla="val 50000"/>
              <a:gd name="adj2" fmla="val 13018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6154" name="Picture 18" descr="Image1"/>
          <p:cNvPicPr>
            <a:picLocks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6858000" y="1905000"/>
            <a:ext cx="1947863" cy="1524000"/>
          </a:xfrm>
          <a:noFill/>
        </p:spPr>
      </p:pic>
      <p:sp>
        <p:nvSpPr>
          <p:cNvPr id="6155" name="Line 23"/>
          <p:cNvSpPr>
            <a:spLocks noChangeShapeType="1"/>
          </p:cNvSpPr>
          <p:nvPr/>
        </p:nvSpPr>
        <p:spPr bwMode="auto">
          <a:xfrm>
            <a:off x="4953000" y="2286000"/>
            <a:ext cx="1524000" cy="1295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6" name="Line 24"/>
          <p:cNvSpPr>
            <a:spLocks noChangeShapeType="1"/>
          </p:cNvSpPr>
          <p:nvPr/>
        </p:nvSpPr>
        <p:spPr bwMode="auto">
          <a:xfrm>
            <a:off x="3048000" y="1828800"/>
            <a:ext cx="3810000" cy="533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7" name="Line 25"/>
          <p:cNvSpPr>
            <a:spLocks noChangeShapeType="1"/>
          </p:cNvSpPr>
          <p:nvPr/>
        </p:nvSpPr>
        <p:spPr bwMode="auto">
          <a:xfrm flipV="1">
            <a:off x="2819400" y="1143000"/>
            <a:ext cx="1219200" cy="228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8" name="Line 26"/>
          <p:cNvSpPr>
            <a:spLocks noChangeShapeType="1"/>
          </p:cNvSpPr>
          <p:nvPr/>
        </p:nvSpPr>
        <p:spPr bwMode="auto">
          <a:xfrm>
            <a:off x="2895600" y="3657600"/>
            <a:ext cx="0" cy="457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6159" name="Picture 10" descr="Picture 5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2513" y="3733800"/>
            <a:ext cx="2579687" cy="2133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60" name="Line 25"/>
          <p:cNvSpPr>
            <a:spLocks noChangeShapeType="1"/>
          </p:cNvSpPr>
          <p:nvPr/>
        </p:nvSpPr>
        <p:spPr bwMode="auto">
          <a:xfrm>
            <a:off x="4495800" y="3048000"/>
            <a:ext cx="685800" cy="685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p:txBody>
          <a:bodyPr/>
          <a:lstStyle/>
          <a:p>
            <a:pPr>
              <a:defRPr/>
            </a:pPr>
            <a:r>
              <a:rPr lang="en-GB" smtClean="0">
                <a:effectLst>
                  <a:outerShdw blurRad="38100" dist="38100" dir="2700000" algn="tl">
                    <a:srgbClr val="C0C0C0"/>
                  </a:outerShdw>
                </a:effectLst>
              </a:rPr>
              <a:t>Virtual Humans Project</a:t>
            </a:r>
            <a:endParaRPr lang="en-US" smtClean="0">
              <a:effectLst>
                <a:outerShdw blurRad="38100" dist="38100" dir="2700000" algn="tl">
                  <a:srgbClr val="C0C0C0"/>
                </a:outerShdw>
              </a:effectLst>
            </a:endParaRPr>
          </a:p>
        </p:txBody>
      </p:sp>
      <p:sp>
        <p:nvSpPr>
          <p:cNvPr id="7171" name="Rectangle 3"/>
          <p:cNvSpPr>
            <a:spLocks noGrp="1" noChangeArrowheads="1"/>
          </p:cNvSpPr>
          <p:nvPr>
            <p:ph type="body" sz="half" idx="1"/>
          </p:nvPr>
        </p:nvSpPr>
        <p:spPr>
          <a:xfrm>
            <a:off x="250825" y="836613"/>
            <a:ext cx="7902575" cy="5184775"/>
          </a:xfrm>
        </p:spPr>
        <p:txBody>
          <a:bodyPr/>
          <a:lstStyle/>
          <a:p>
            <a:pPr marL="261938" indent="-261938"/>
            <a:r>
              <a:rPr lang="en-GB" sz="2200" smtClean="0"/>
              <a:t>Realistic animation of virtual humans</a:t>
            </a:r>
          </a:p>
          <a:p>
            <a:pPr marL="261938" indent="-261938"/>
            <a:r>
              <a:rPr lang="en-GB" sz="2200" smtClean="0"/>
              <a:t>Develop effective conversational agents (Chatbots)</a:t>
            </a:r>
          </a:p>
          <a:p>
            <a:pPr marL="261938" indent="-261938"/>
            <a:r>
              <a:rPr lang="en-GB" sz="2200" smtClean="0"/>
              <a:t>Chatbot interface to Question Answering and Information Retrieval systems</a:t>
            </a:r>
          </a:p>
          <a:p>
            <a:pPr marL="261938" indent="-261938">
              <a:buFontTx/>
              <a:buNone/>
            </a:pPr>
            <a:endParaRPr lang="en-GB" sz="2200" smtClean="0"/>
          </a:p>
          <a:p>
            <a:pPr marL="261938" indent="-261938">
              <a:lnSpc>
                <a:spcPct val="80000"/>
              </a:lnSpc>
              <a:buFontTx/>
              <a:buNone/>
            </a:pPr>
            <a:r>
              <a:rPr lang="en-GB" sz="2200" smtClean="0">
                <a:solidFill>
                  <a:srgbClr val="FF0000"/>
                </a:solidFill>
              </a:rPr>
              <a:t>Many possible uses</a:t>
            </a:r>
          </a:p>
          <a:p>
            <a:pPr marL="261938" indent="-261938">
              <a:lnSpc>
                <a:spcPct val="80000"/>
              </a:lnSpc>
              <a:buFontTx/>
              <a:buNone/>
            </a:pPr>
            <a:r>
              <a:rPr lang="en-GB" sz="2200" smtClean="0">
                <a:solidFill>
                  <a:schemeClr val="accent2"/>
                </a:solidFill>
              </a:rPr>
              <a:t>e.g. Avatars, Website Tour Guide, Computer Games, A.I. Research, E-learning etc.</a:t>
            </a:r>
          </a:p>
        </p:txBody>
      </p:sp>
      <p:pic>
        <p:nvPicPr>
          <p:cNvPr id="8" name="Picture 7"/>
          <p:cNvPicPr>
            <a:picLocks noChangeAspect="1" noChangeArrowheads="1"/>
          </p:cNvPicPr>
          <p:nvPr/>
        </p:nvPicPr>
        <p:blipFill>
          <a:blip r:embed="rId3"/>
          <a:srcRect/>
          <a:stretch>
            <a:fillRect/>
          </a:stretch>
        </p:blipFill>
        <p:spPr bwMode="auto">
          <a:xfrm>
            <a:off x="1295400" y="3771900"/>
            <a:ext cx="5795963" cy="2274888"/>
          </a:xfrm>
          <a:prstGeom prst="rect">
            <a:avLst/>
          </a:prstGeom>
          <a:noFill/>
          <a:ln w="9525">
            <a:noFill/>
            <a:miter lim="800000"/>
            <a:headEnd/>
            <a:tailEnd/>
          </a:ln>
          <a:effectLst>
            <a:outerShdw blurRad="63500" dist="63500" dir="2700000" algn="tl" rotWithShape="0">
              <a:srgbClr val="000000">
                <a:alpha val="39999"/>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p:txBody>
          <a:bodyPr/>
          <a:lstStyle/>
          <a:p>
            <a:pPr>
              <a:defRPr/>
            </a:pPr>
            <a:r>
              <a:rPr lang="en-GB" smtClean="0">
                <a:effectLst>
                  <a:outerShdw blurRad="38100" dist="38100" dir="2700000" algn="tl">
                    <a:srgbClr val="C0C0C0"/>
                  </a:outerShdw>
                </a:effectLst>
              </a:rPr>
              <a:t>Virtual Creatures Project</a:t>
            </a:r>
            <a:endParaRPr lang="en-US" smtClean="0">
              <a:effectLst>
                <a:outerShdw blurRad="38100" dist="38100" dir="2700000" algn="tl">
                  <a:srgbClr val="C0C0C0"/>
                </a:outerShdw>
              </a:effectLst>
            </a:endParaRPr>
          </a:p>
        </p:txBody>
      </p:sp>
      <p:sp>
        <p:nvSpPr>
          <p:cNvPr id="8195" name="Rectangle 3"/>
          <p:cNvSpPr>
            <a:spLocks noGrp="1" noChangeArrowheads="1"/>
          </p:cNvSpPr>
          <p:nvPr>
            <p:ph type="body" sz="half" idx="1"/>
          </p:nvPr>
        </p:nvSpPr>
        <p:spPr>
          <a:xfrm>
            <a:off x="250825" y="981075"/>
            <a:ext cx="4244975" cy="5038725"/>
          </a:xfrm>
          <a:noFill/>
        </p:spPr>
        <p:txBody>
          <a:bodyPr/>
          <a:lstStyle/>
          <a:p>
            <a:pPr marL="261938" indent="-261938">
              <a:buFontTx/>
              <a:buNone/>
            </a:pPr>
            <a:endParaRPr lang="en-GB" smtClean="0">
              <a:solidFill>
                <a:srgbClr val="0000FF"/>
              </a:solidFill>
            </a:endParaRPr>
          </a:p>
          <a:p>
            <a:pPr marL="261938" indent="-261938"/>
            <a:r>
              <a:rPr lang="en-GB" sz="2200" smtClean="0"/>
              <a:t>Develop realistic virtual creatures (e.g. spiders)</a:t>
            </a:r>
          </a:p>
          <a:p>
            <a:pPr marL="261938" indent="-261938"/>
            <a:r>
              <a:rPr lang="en-GB" sz="2200" smtClean="0"/>
              <a:t>These creatures “exist” in a virtual environments</a:t>
            </a:r>
          </a:p>
          <a:p>
            <a:pPr marL="261938" indent="-261938"/>
            <a:r>
              <a:rPr lang="en-GB" sz="2200" smtClean="0"/>
              <a:t>They can sense and react to what they “see”, “feel” in that environment</a:t>
            </a:r>
          </a:p>
          <a:p>
            <a:pPr marL="261938" indent="-261938">
              <a:buFontTx/>
              <a:buNone/>
            </a:pPr>
            <a:endParaRPr lang="en-GB" sz="2200" smtClean="0"/>
          </a:p>
          <a:p>
            <a:pPr marL="261938" indent="-261938">
              <a:lnSpc>
                <a:spcPct val="80000"/>
              </a:lnSpc>
              <a:buFontTx/>
              <a:buNone/>
            </a:pPr>
            <a:r>
              <a:rPr lang="en-GB" sz="2200" smtClean="0">
                <a:solidFill>
                  <a:srgbClr val="FF0000"/>
                </a:solidFill>
              </a:rPr>
              <a:t>Many possible uses</a:t>
            </a:r>
          </a:p>
          <a:p>
            <a:pPr marL="261938" indent="-261938">
              <a:lnSpc>
                <a:spcPct val="80000"/>
              </a:lnSpc>
              <a:buFontTx/>
              <a:buNone/>
            </a:pPr>
            <a:r>
              <a:rPr lang="en-GB" sz="2200" smtClean="0">
                <a:solidFill>
                  <a:schemeClr val="accent2"/>
                </a:solidFill>
              </a:rPr>
              <a:t>e.g. Phobia Therapy, Movies, Avatars, Computer Games, Artificial Life Research etc.</a:t>
            </a:r>
          </a:p>
        </p:txBody>
      </p:sp>
      <p:pic>
        <p:nvPicPr>
          <p:cNvPr id="8196" name="Picture 6" descr="ForwardBalanc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908050"/>
            <a:ext cx="3455987"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9" descr="Image1"/>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932363" y="3213100"/>
            <a:ext cx="3524250" cy="2755900"/>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a:xfrm>
            <a:off x="228600" y="228600"/>
            <a:ext cx="8915400" cy="914400"/>
          </a:xfrm>
        </p:spPr>
        <p:txBody>
          <a:bodyPr/>
          <a:lstStyle/>
          <a:p>
            <a:pPr>
              <a:defRPr/>
            </a:pPr>
            <a:r>
              <a:rPr lang="en-GB" sz="2600" smtClean="0">
                <a:effectLst>
                  <a:outerShdw blurRad="38100" dist="38100" dir="2700000" algn="tl">
                    <a:srgbClr val="C0C0C0"/>
                  </a:outerShdw>
                </a:effectLst>
              </a:rPr>
              <a:t>Simulations of natural &amp; social phenomena &amp; NetLogo</a:t>
            </a:r>
            <a:endParaRPr lang="en-US" sz="2600" smtClean="0">
              <a:effectLst>
                <a:outerShdw blurRad="38100" dist="38100" dir="2700000" algn="tl">
                  <a:srgbClr val="C0C0C0"/>
                </a:outerShdw>
              </a:effectLst>
            </a:endParaRPr>
          </a:p>
        </p:txBody>
      </p:sp>
      <p:sp>
        <p:nvSpPr>
          <p:cNvPr id="9219" name="Rectangle 3"/>
          <p:cNvSpPr>
            <a:spLocks noGrp="1" noChangeArrowheads="1"/>
          </p:cNvSpPr>
          <p:nvPr>
            <p:ph type="body" sz="half" idx="1"/>
          </p:nvPr>
        </p:nvSpPr>
        <p:spPr>
          <a:xfrm>
            <a:off x="250825" y="908050"/>
            <a:ext cx="8713788" cy="4752975"/>
          </a:xfrm>
          <a:noFill/>
        </p:spPr>
        <p:txBody>
          <a:bodyPr/>
          <a:lstStyle/>
          <a:p>
            <a:pPr marL="261938" indent="-261938"/>
            <a:r>
              <a:rPr lang="en-GB" sz="2200" smtClean="0"/>
              <a:t>Agent-oriented programming language for rapid prototyping of simulations of natural and social phenomena</a:t>
            </a:r>
          </a:p>
        </p:txBody>
      </p:sp>
      <p:pic>
        <p:nvPicPr>
          <p:cNvPr id="9220" name="Picture 4" descr="Virtual Mirro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331913" y="1700213"/>
            <a:ext cx="6769100" cy="4392612"/>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a:xfrm>
            <a:off x="228600" y="228600"/>
            <a:ext cx="8915400" cy="914400"/>
          </a:xfrm>
        </p:spPr>
        <p:txBody>
          <a:bodyPr/>
          <a:lstStyle/>
          <a:p>
            <a:pPr>
              <a:defRPr/>
            </a:pPr>
            <a:r>
              <a:rPr lang="en-GB" smtClean="0">
                <a:effectLst>
                  <a:outerShdw blurRad="38100" dist="38100" dir="2700000" algn="tl">
                    <a:srgbClr val="C0C0C0"/>
                  </a:outerShdw>
                </a:effectLst>
              </a:rPr>
              <a:t>NetLogo for E-Learning</a:t>
            </a:r>
            <a:endParaRPr lang="en-US" smtClean="0">
              <a:effectLst>
                <a:outerShdw blurRad="38100" dist="38100" dir="2700000" algn="tl">
                  <a:srgbClr val="C0C0C0"/>
                </a:outerShdw>
              </a:effectLst>
            </a:endParaRPr>
          </a:p>
        </p:txBody>
      </p:sp>
      <p:sp>
        <p:nvSpPr>
          <p:cNvPr id="10243" name="Rectangle 3"/>
          <p:cNvSpPr>
            <a:spLocks noGrp="1" noChangeArrowheads="1"/>
          </p:cNvSpPr>
          <p:nvPr>
            <p:ph type="body" sz="half" idx="1"/>
          </p:nvPr>
        </p:nvSpPr>
        <p:spPr>
          <a:xfrm>
            <a:off x="250825" y="908050"/>
            <a:ext cx="8353425" cy="4752975"/>
          </a:xfrm>
          <a:noFill/>
        </p:spPr>
        <p:txBody>
          <a:bodyPr/>
          <a:lstStyle/>
          <a:p>
            <a:pPr marL="261938" indent="-261938">
              <a:lnSpc>
                <a:spcPct val="90000"/>
              </a:lnSpc>
            </a:pPr>
            <a:r>
              <a:rPr lang="en-US" smtClean="0"/>
              <a:t>Develop models to teach Maths and other subjects to school children:</a:t>
            </a:r>
          </a:p>
        </p:txBody>
      </p:sp>
      <p:pic>
        <p:nvPicPr>
          <p:cNvPr id="10244" name="Picture 3" descr="Picture 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52600"/>
            <a:ext cx="7924800" cy="413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a:xfrm>
            <a:off x="228600" y="228600"/>
            <a:ext cx="8915400" cy="914400"/>
          </a:xfrm>
        </p:spPr>
        <p:txBody>
          <a:bodyPr/>
          <a:lstStyle/>
          <a:p>
            <a:pPr>
              <a:defRPr/>
            </a:pPr>
            <a:r>
              <a:rPr lang="en-GB" smtClean="0">
                <a:effectLst>
                  <a:outerShdw blurRad="38100" dist="38100" dir="2700000" algn="tl">
                    <a:srgbClr val="C0C0C0"/>
                  </a:outerShdw>
                </a:effectLst>
              </a:rPr>
              <a:t>NetLogo for E-Learning</a:t>
            </a:r>
            <a:endParaRPr lang="en-US" smtClean="0">
              <a:effectLst>
                <a:outerShdw blurRad="38100" dist="38100" dir="2700000" algn="tl">
                  <a:srgbClr val="C0C0C0"/>
                </a:outerShdw>
              </a:effectLst>
            </a:endParaRPr>
          </a:p>
        </p:txBody>
      </p:sp>
      <p:sp>
        <p:nvSpPr>
          <p:cNvPr id="11267" name="Rectangle 3"/>
          <p:cNvSpPr>
            <a:spLocks noGrp="1" noChangeArrowheads="1"/>
          </p:cNvSpPr>
          <p:nvPr>
            <p:ph type="body" sz="half" idx="1"/>
          </p:nvPr>
        </p:nvSpPr>
        <p:spPr>
          <a:xfrm>
            <a:off x="250825" y="908050"/>
            <a:ext cx="8353425" cy="4752975"/>
          </a:xfrm>
          <a:noFill/>
        </p:spPr>
        <p:txBody>
          <a:bodyPr/>
          <a:lstStyle/>
          <a:p>
            <a:pPr marL="261938" indent="-261938">
              <a:lnSpc>
                <a:spcPct val="90000"/>
              </a:lnSpc>
            </a:pPr>
            <a:r>
              <a:rPr lang="en-US" smtClean="0"/>
              <a:t>Develop models to teach Maths and other subjects to school children:</a:t>
            </a:r>
          </a:p>
        </p:txBody>
      </p:sp>
      <p:pic>
        <p:nvPicPr>
          <p:cNvPr id="11268" name="Picture 4" descr="Picture 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90688"/>
            <a:ext cx="8915400" cy="448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SL Presentation Template">
  <a:themeElements>
    <a:clrScheme name="CSL Presentation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SL Presentation Template">
      <a:majorFont>
        <a:latin typeface="75 Helvetica Bold"/>
        <a:ea typeface=""/>
        <a:cs typeface=""/>
      </a:majorFont>
      <a:minorFont>
        <a:latin typeface="75 Helvetica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0" lang="en-GB" sz="2000" b="1" i="0" u="none" strike="noStrike" cap="none" normalizeH="0" baseline="0">
            <a:ln>
              <a:noFill/>
            </a:ln>
            <a:solidFill>
              <a:schemeClr val="accent1"/>
            </a:solidFill>
            <a:effectLst/>
            <a:latin typeface="75 Helvetica Bold"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0" lang="en-GB" sz="2000" b="1" i="0" u="none" strike="noStrike" cap="none" normalizeH="0" baseline="0">
            <a:ln>
              <a:noFill/>
            </a:ln>
            <a:solidFill>
              <a:schemeClr val="accent1"/>
            </a:solidFill>
            <a:effectLst/>
            <a:latin typeface="75 Helvetica Bold" charset="0"/>
          </a:defRPr>
        </a:defPPr>
      </a:lstStyle>
    </a:lnDef>
  </a:objectDefaults>
  <a:extraClrSchemeLst>
    <a:extraClrScheme>
      <a:clrScheme name="CSL Presentation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L Presentation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SL Presentation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L Presentation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L Presentatio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L Presentatio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SL Presentatio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QITEKAT</Template>
  <TotalTime>4997</TotalTime>
  <Words>494</Words>
  <Application>Microsoft Office PowerPoint</Application>
  <PresentationFormat>On-screen Show (4:3)</PresentationFormat>
  <Paragraphs>61</Paragraphs>
  <Slides>13</Slides>
  <Notes>8</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13</vt:i4>
      </vt:variant>
    </vt:vector>
  </HeadingPairs>
  <TitlesOfParts>
    <vt:vector size="29" baseType="lpstr">
      <vt:lpstr>75 Helvetica Bold</vt:lpstr>
      <vt:lpstr>ＭＳ Ｐゴシック</vt:lpstr>
      <vt:lpstr>Arial</vt:lpstr>
      <vt:lpstr>Times</vt:lpstr>
      <vt:lpstr>Stencil</vt:lpstr>
      <vt:lpstr>Nyala</vt:lpstr>
      <vt:lpstr>Centaur</vt:lpstr>
      <vt:lpstr>Microsoft YaHei</vt:lpstr>
      <vt:lpstr>Baskerville Old Face</vt:lpstr>
      <vt:lpstr>Times New Roman</vt:lpstr>
      <vt:lpstr>Wingdings</vt:lpstr>
      <vt:lpstr>Footlight MT Light</vt:lpstr>
      <vt:lpstr>Andalus</vt:lpstr>
      <vt:lpstr>Calisto MT</vt:lpstr>
      <vt:lpstr>Tahoma</vt:lpstr>
      <vt:lpstr>CSL Presentation Template</vt:lpstr>
      <vt:lpstr>PowerPoint Presentation</vt:lpstr>
      <vt:lpstr>PowerPoint Presentation</vt:lpstr>
      <vt:lpstr>Artificial Intelligence and Intelligent Agents Research Group, Bangor University</vt:lpstr>
      <vt:lpstr>Some current research projects</vt:lpstr>
      <vt:lpstr>Virtual Humans Project</vt:lpstr>
      <vt:lpstr>Virtual Creatures Project</vt:lpstr>
      <vt:lpstr>Simulations of natural &amp; social phenomena &amp; NetLogo</vt:lpstr>
      <vt:lpstr>NetLogo for E-Learning</vt:lpstr>
      <vt:lpstr>NetLogo for E-Learning</vt:lpstr>
      <vt:lpstr>Animating AI: An agent-oriented approach to teaching using NetLogo</vt:lpstr>
      <vt:lpstr>PowerPoint Presentation</vt:lpstr>
      <vt:lpstr>PowerPoint Presentation</vt:lpstr>
      <vt:lpstr>PowerPoint Presentation</vt:lpstr>
    </vt:vector>
  </TitlesOfParts>
  <Company>University of Wales, Bangor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Terence Clifton</dc:creator>
  <cp:lastModifiedBy>Abdul Nadeem Shaikh</cp:lastModifiedBy>
  <cp:revision>150</cp:revision>
  <dcterms:created xsi:type="dcterms:W3CDTF">2014-07-22T13:52:09Z</dcterms:created>
  <dcterms:modified xsi:type="dcterms:W3CDTF">2015-09-18T12:01:12Z</dcterms:modified>
</cp:coreProperties>
</file>