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477328"/>
          </a:xfrm>
          <a:prstGeom prst="rect">
            <a:avLst/>
          </a:prstGeom>
        </p:spPr>
        <p:txBody>
          <a:bodyPr wrap="square">
            <a:spAutoFit/>
          </a:bodyPr>
          <a:lstStyle/>
          <a:p>
            <a:r>
              <a:rPr lang="en-IN" b="1" dirty="0">
                <a:latin typeface="Times New Roman" pitchFamily="18" charset="0"/>
                <a:cs typeface="Times New Roman" pitchFamily="18" charset="0"/>
              </a:rPr>
              <a:t>Xiang-An Li</a:t>
            </a:r>
          </a:p>
          <a:p>
            <a:r>
              <a:rPr lang="en-IN" dirty="0">
                <a:latin typeface="Times New Roman" pitchFamily="18" charset="0"/>
                <a:cs typeface="Times New Roman" pitchFamily="18" charset="0"/>
              </a:rPr>
              <a:t>Department of </a:t>
            </a:r>
            <a:r>
              <a:rPr lang="en-IN" dirty="0" err="1">
                <a:latin typeface="Times New Roman" pitchFamily="18" charset="0"/>
                <a:cs typeface="Times New Roman" pitchFamily="18" charset="0"/>
              </a:rPr>
              <a:t>Pediatrics</a:t>
            </a:r>
            <a:endParaRPr lang="en-IN" dirty="0">
              <a:latin typeface="Times New Roman" pitchFamily="18" charset="0"/>
              <a:cs typeface="Times New Roman" pitchFamily="18" charset="0"/>
            </a:endParaRPr>
          </a:p>
          <a:p>
            <a:r>
              <a:rPr lang="en-IN" dirty="0">
                <a:latin typeface="Times New Roman" pitchFamily="18" charset="0"/>
                <a:cs typeface="Times New Roman" pitchFamily="18" charset="0"/>
              </a:rPr>
              <a:t>Kentucky Pediatric Research Institute</a:t>
            </a:r>
          </a:p>
          <a:p>
            <a:r>
              <a:rPr lang="en-IN" dirty="0">
                <a:latin typeface="Times New Roman" pitchFamily="18" charset="0"/>
                <a:cs typeface="Times New Roman" pitchFamily="18" charset="0"/>
              </a:rPr>
              <a:t>University of Kentucky Medical School</a:t>
            </a:r>
          </a:p>
          <a:p>
            <a:r>
              <a:rPr lang="en-IN" dirty="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2" descr="Image result for University of Kentucky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199" y="4648200"/>
            <a:ext cx="146717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descr="Xiang-An L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828800"/>
            <a:ext cx="1251856"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893647"/>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Biography:</a:t>
            </a:r>
          </a:p>
          <a:p>
            <a:endParaRPr lang="en-US" sz="3600" b="1" i="1" dirty="0" smtClean="0">
              <a:solidFill>
                <a:srgbClr val="7030A0"/>
              </a:solidFill>
              <a:latin typeface="Times New Roman" pitchFamily="18" charset="0"/>
              <a:cs typeface="Times New Roman" pitchFamily="18" charset="0"/>
            </a:endParaRPr>
          </a:p>
          <a:p>
            <a:r>
              <a:rPr lang="en-IN" sz="5400" dirty="0">
                <a:latin typeface="Times New Roman" pitchFamily="18" charset="0"/>
                <a:cs typeface="Times New Roman" pitchFamily="18" charset="0"/>
              </a:rPr>
              <a:t>Xiang-An Li is currently working at University of Kentucky Medical School, </a:t>
            </a:r>
            <a:r>
              <a:rPr lang="en-IN" sz="5400" dirty="0" smtClean="0">
                <a:latin typeface="Times New Roman" pitchFamily="18" charset="0"/>
                <a:cs typeface="Times New Roman" pitchFamily="18" charset="0"/>
              </a:rPr>
              <a:t>USA.</a:t>
            </a:r>
            <a:endParaRPr lang="en-US" sz="54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752600"/>
            <a:ext cx="8229600" cy="4093428"/>
          </a:xfrm>
          <a:prstGeom prst="rect">
            <a:avLst/>
          </a:prstGeom>
        </p:spPr>
        <p:txBody>
          <a:bodyPr wrap="square">
            <a:spAutoFit/>
          </a:bodyPr>
          <a:lstStyle/>
          <a:p>
            <a:r>
              <a:rPr lang="en-US" sz="8000" b="1" i="1" dirty="0" smtClean="0">
                <a:solidFill>
                  <a:srgbClr val="7030A0"/>
                </a:solidFill>
                <a:latin typeface="Times New Roman" pitchFamily="18" charset="0"/>
                <a:cs typeface="Times New Roman" pitchFamily="18" charset="0"/>
              </a:rPr>
              <a:t>Research </a:t>
            </a:r>
            <a:r>
              <a:rPr lang="en-US" sz="8000" b="1" i="1" dirty="0">
                <a:solidFill>
                  <a:srgbClr val="7030A0"/>
                </a:solidFill>
                <a:latin typeface="Times New Roman" pitchFamily="18" charset="0"/>
                <a:cs typeface="Times New Roman" pitchFamily="18" charset="0"/>
              </a:rPr>
              <a:t>Interest</a:t>
            </a:r>
            <a:r>
              <a:rPr lang="en-US" sz="8000" b="1" i="1" dirty="0" smtClean="0">
                <a:solidFill>
                  <a:srgbClr val="7030A0"/>
                </a:solidFill>
                <a:latin typeface="Times New Roman" pitchFamily="18" charset="0"/>
                <a:cs typeface="Times New Roman" pitchFamily="18" charset="0"/>
              </a:rPr>
              <a:t>:</a:t>
            </a:r>
          </a:p>
          <a:p>
            <a:r>
              <a:rPr lang="en-IN" sz="6000" dirty="0">
                <a:latin typeface="Times New Roman" pitchFamily="18" charset="0"/>
                <a:cs typeface="Times New Roman" pitchFamily="18" charset="0"/>
              </a:rPr>
              <a:t>Role of SR-BI in sepsis, Role of </a:t>
            </a:r>
            <a:r>
              <a:rPr lang="en-IN" sz="6000" dirty="0" err="1">
                <a:latin typeface="Times New Roman" pitchFamily="18" charset="0"/>
                <a:cs typeface="Times New Roman" pitchFamily="18" charset="0"/>
              </a:rPr>
              <a:t>caveola</a:t>
            </a:r>
            <a:r>
              <a:rPr lang="en-IN" sz="6000" dirty="0">
                <a:latin typeface="Times New Roman" pitchFamily="18" charset="0"/>
                <a:cs typeface="Times New Roman" pitchFamily="18" charset="0"/>
              </a:rPr>
              <a:t> </a:t>
            </a:r>
            <a:r>
              <a:rPr lang="en-IN" sz="6000" dirty="0" err="1">
                <a:latin typeface="Times New Roman" pitchFamily="18" charset="0"/>
                <a:cs typeface="Times New Roman" pitchFamily="18" charset="0"/>
              </a:rPr>
              <a:t>signaling</a:t>
            </a:r>
            <a:r>
              <a:rPr lang="en-IN" sz="6000" dirty="0">
                <a:latin typeface="Times New Roman" pitchFamily="18" charset="0"/>
                <a:cs typeface="Times New Roman" pitchFamily="18" charset="0"/>
              </a:rPr>
              <a:t> in </a:t>
            </a:r>
            <a:r>
              <a:rPr lang="en-IN" sz="6000" dirty="0" smtClean="0">
                <a:latin typeface="Times New Roman" pitchFamily="18" charset="0"/>
                <a:cs typeface="Times New Roman" pitchFamily="18" charset="0"/>
              </a:rPr>
              <a:t>sepsis.</a:t>
            </a:r>
            <a:endParaRPr lang="en-US" sz="60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1899</TotalTime>
  <Words>382</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247</cp:revision>
  <dcterms:created xsi:type="dcterms:W3CDTF">2014-10-14T11:42:21Z</dcterms:created>
  <dcterms:modified xsi:type="dcterms:W3CDTF">2015-11-16T10:33:28Z</dcterms:modified>
</cp:coreProperties>
</file>