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sldIdLst>
    <p:sldId id="273" r:id="rId3"/>
    <p:sldId id="27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9/21/2015</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2797112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730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923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9/21/2015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312959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5198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9/21/2015</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63385996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9/21/2015</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7208942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175594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9/21/2015</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78911604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619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168945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976436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hyperlink" Target="http://www.biotechnologycongress.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0" y="24606"/>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990600" y="762000"/>
            <a:ext cx="6556375" cy="116363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rgbClr val="7D3C4A"/>
                </a:solidFill>
                <a:latin typeface="Stencil" panose="040409050D0802020404" pitchFamily="82" charset="0"/>
              </a:rPr>
              <a:t>OMICS International</a:t>
            </a:r>
            <a:endParaRPr lang="en-US" sz="5400" dirty="0">
              <a:solidFill>
                <a:srgbClr val="7D3C4A"/>
              </a:solidFill>
              <a:latin typeface="Stencil" panose="040409050D0802020404" pitchFamily="82" charset="0"/>
            </a:endParaRPr>
          </a:p>
        </p:txBody>
      </p:sp>
      <p:sp>
        <p:nvSpPr>
          <p:cNvPr id="3076"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smtClean="0">
                <a:solidFill>
                  <a:srgbClr val="0070C0"/>
                </a:solidFill>
                <a:latin typeface="Nyala" panose="02000504070300020003" pitchFamily="2" charset="0"/>
              </a:rPr>
              <a:t>OMICS </a:t>
            </a:r>
            <a:r>
              <a:rPr lang="en-US" sz="2200" dirty="0">
                <a:solidFill>
                  <a:srgbClr val="0070C0"/>
                </a:solidFill>
                <a:latin typeface="Nyala" panose="02000504070300020003" pitchFamily="2" charset="0"/>
              </a:rPr>
              <a:t>International through its Open Access Initiative is committed to make genuine and reliable contributions to the scientific community. </a:t>
            </a:r>
            <a:r>
              <a:rPr lang="en-US" sz="2200" dirty="0" smtClean="0">
                <a:solidFill>
                  <a:srgbClr val="0070C0"/>
                </a:solidFill>
                <a:latin typeface="Nyala" panose="02000504070300020003" pitchFamily="2" charset="0"/>
              </a:rPr>
              <a:t>OMICS International </a:t>
            </a:r>
            <a:r>
              <a:rPr lang="en-US" sz="2200" dirty="0">
                <a:solidFill>
                  <a:srgbClr val="0070C0"/>
                </a:solidFill>
                <a:latin typeface="Nyala" panose="02000504070300020003" pitchFamily="2" charset="0"/>
              </a:rPr>
              <a:t>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2069375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0886" y="21717"/>
            <a:ext cx="9137650" cy="2188082"/>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10886" y="447421"/>
            <a:ext cx="1752600" cy="1762378"/>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2980182" y="686937"/>
            <a:ext cx="3136520" cy="711504"/>
          </a:xfrm>
          <a:prstGeom prst="rect">
            <a:avLst/>
          </a:prstGeom>
        </p:spPr>
        <p:txBody>
          <a:bodyPr wrap="square" lIns="0" tIns="0" rIns="0" bIns="0" rtlCol="0">
            <a:noAutofit/>
          </a:bodyPr>
          <a:lstStyle/>
          <a:p>
            <a:pPr marL="12700">
              <a:lnSpc>
                <a:spcPts val="5600"/>
              </a:lnSpc>
              <a:spcBef>
                <a:spcPts val="280"/>
              </a:spcBef>
            </a:pPr>
            <a:r>
              <a:rPr sz="8100" spc="0" baseline="4694" dirty="0" smtClean="0">
                <a:solidFill>
                  <a:srgbClr val="E36C09"/>
                </a:solidFill>
                <a:latin typeface="Gabriola"/>
                <a:cs typeface="Gabriola"/>
              </a:rPr>
              <a:t>OMICS </a:t>
            </a:r>
            <a:r>
              <a:rPr lang="en-IN" sz="8100" spc="0" baseline="4694" dirty="0" smtClean="0">
                <a:solidFill>
                  <a:srgbClr val="E36C09"/>
                </a:solidFill>
                <a:latin typeface="Gabriola"/>
                <a:cs typeface="Gabriola"/>
              </a:rPr>
              <a:t>International</a:t>
            </a:r>
            <a:endParaRPr sz="5400" dirty="0">
              <a:latin typeface="Gabriola"/>
              <a:cs typeface="Gabriola"/>
            </a:endParaRPr>
          </a:p>
        </p:txBody>
      </p:sp>
      <p:sp>
        <p:nvSpPr>
          <p:cNvPr id="6" name="object 6"/>
          <p:cNvSpPr txBox="1"/>
          <p:nvPr/>
        </p:nvSpPr>
        <p:spPr>
          <a:xfrm>
            <a:off x="3574541" y="2397379"/>
            <a:ext cx="2215095" cy="482600"/>
          </a:xfrm>
          <a:prstGeom prst="rect">
            <a:avLst/>
          </a:prstGeom>
        </p:spPr>
        <p:txBody>
          <a:bodyPr wrap="square" lIns="0" tIns="0" rIns="0" bIns="0" rtlCol="0">
            <a:noAutofit/>
          </a:bodyPr>
          <a:lstStyle/>
          <a:p>
            <a:pPr marL="12700">
              <a:lnSpc>
                <a:spcPts val="3765"/>
              </a:lnSpc>
              <a:spcBef>
                <a:spcPts val="188"/>
              </a:spcBef>
            </a:pPr>
            <a:r>
              <a:rPr sz="5400" spc="0" baseline="3034" dirty="0" smtClean="0">
                <a:latin typeface="Calibri"/>
                <a:cs typeface="Calibri"/>
              </a:rPr>
              <a:t>Co</a:t>
            </a:r>
            <a:r>
              <a:rPr sz="5400" spc="-19" baseline="3034" dirty="0" smtClean="0">
                <a:latin typeface="Calibri"/>
                <a:cs typeface="Calibri"/>
              </a:rPr>
              <a:t>n</a:t>
            </a:r>
            <a:r>
              <a:rPr sz="5400" spc="-79" baseline="3034" dirty="0" smtClean="0">
                <a:latin typeface="Calibri"/>
                <a:cs typeface="Calibri"/>
              </a:rPr>
              <a:t>f</a:t>
            </a:r>
            <a:r>
              <a:rPr sz="5400" spc="0" baseline="3034" dirty="0" smtClean="0">
                <a:latin typeface="Calibri"/>
                <a:cs typeface="Calibri"/>
              </a:rPr>
              <a:t>e</a:t>
            </a:r>
            <a:r>
              <a:rPr sz="5400" spc="-44" baseline="3034" dirty="0" smtClean="0">
                <a:latin typeface="Calibri"/>
                <a:cs typeface="Calibri"/>
              </a:rPr>
              <a:t>r</a:t>
            </a:r>
            <a:r>
              <a:rPr sz="5400" spc="0" baseline="3034" dirty="0" smtClean="0">
                <a:latin typeface="Calibri"/>
                <a:cs typeface="Calibri"/>
              </a:rPr>
              <a:t>ence</a:t>
            </a:r>
            <a:endParaRPr sz="3600">
              <a:latin typeface="Calibri"/>
              <a:cs typeface="Calibri"/>
            </a:endParaRPr>
          </a:p>
        </p:txBody>
      </p:sp>
      <p:sp>
        <p:nvSpPr>
          <p:cNvPr id="5" name="object 5"/>
          <p:cNvSpPr txBox="1"/>
          <p:nvPr/>
        </p:nvSpPr>
        <p:spPr>
          <a:xfrm>
            <a:off x="535940" y="3336764"/>
            <a:ext cx="126745" cy="228091"/>
          </a:xfrm>
          <a:prstGeom prst="rect">
            <a:avLst/>
          </a:prstGeom>
        </p:spPr>
        <p:txBody>
          <a:bodyPr wrap="square" lIns="0" tIns="0" rIns="0" bIns="0" rtlCol="0">
            <a:noAutofit/>
          </a:bodyPr>
          <a:lstStyle/>
          <a:p>
            <a:pPr marL="12700">
              <a:lnSpc>
                <a:spcPts val="1730"/>
              </a:lnSpc>
              <a:spcBef>
                <a:spcPts val="86"/>
              </a:spcBef>
            </a:pPr>
            <a:r>
              <a:rPr sz="1600" spc="0" dirty="0" smtClean="0">
                <a:solidFill>
                  <a:srgbClr val="5F497A"/>
                </a:solidFill>
                <a:latin typeface="Arial"/>
                <a:cs typeface="Arial"/>
              </a:rPr>
              <a:t>•</a:t>
            </a:r>
            <a:endParaRPr sz="1600">
              <a:latin typeface="Arial"/>
              <a:cs typeface="Arial"/>
            </a:endParaRPr>
          </a:p>
        </p:txBody>
      </p:sp>
      <p:sp>
        <p:nvSpPr>
          <p:cNvPr id="4" name="object 4"/>
          <p:cNvSpPr txBox="1"/>
          <p:nvPr/>
        </p:nvSpPr>
        <p:spPr>
          <a:xfrm>
            <a:off x="879144" y="3338322"/>
            <a:ext cx="4765894" cy="726439"/>
          </a:xfrm>
          <a:prstGeom prst="rect">
            <a:avLst/>
          </a:prstGeom>
        </p:spPr>
        <p:txBody>
          <a:bodyPr wrap="square" lIns="0" tIns="0" rIns="0" bIns="0" rtlCol="0">
            <a:noAutofit/>
          </a:bodyPr>
          <a:lstStyle/>
          <a:p>
            <a:pPr marL="12700" marR="30403">
              <a:lnSpc>
                <a:spcPts val="1810"/>
              </a:lnSpc>
              <a:spcBef>
                <a:spcPts val="90"/>
              </a:spcBef>
            </a:pPr>
            <a:r>
              <a:rPr sz="2400" spc="-4" baseline="1706" dirty="0" smtClean="0">
                <a:solidFill>
                  <a:srgbClr val="5F497A"/>
                </a:solidFill>
                <a:latin typeface="Calibri"/>
                <a:cs typeface="Calibri"/>
              </a:rPr>
              <a:t>6</a:t>
            </a:r>
            <a:r>
              <a:rPr sz="1575" spc="0" baseline="28606" dirty="0" smtClean="0">
                <a:solidFill>
                  <a:srgbClr val="5F497A"/>
                </a:solidFill>
                <a:latin typeface="Calibri"/>
                <a:cs typeface="Calibri"/>
              </a:rPr>
              <a:t>th</a:t>
            </a:r>
            <a:r>
              <a:rPr sz="1575" spc="138" baseline="28606" dirty="0" smtClean="0">
                <a:solidFill>
                  <a:srgbClr val="5F497A"/>
                </a:solidFill>
                <a:latin typeface="Calibri"/>
                <a:cs typeface="Calibri"/>
              </a:rPr>
              <a:t> </a:t>
            </a:r>
            <a:r>
              <a:rPr sz="2400" spc="-75" baseline="1706" dirty="0" smtClean="0">
                <a:solidFill>
                  <a:srgbClr val="5F497A"/>
                </a:solidFill>
                <a:latin typeface="Calibri"/>
                <a:cs typeface="Calibri"/>
              </a:rPr>
              <a:t>W</a:t>
            </a:r>
            <a:r>
              <a:rPr sz="2400" spc="0" baseline="1706" dirty="0" smtClean="0">
                <a:solidFill>
                  <a:srgbClr val="5F497A"/>
                </a:solidFill>
                <a:latin typeface="Calibri"/>
                <a:cs typeface="Calibri"/>
              </a:rPr>
              <a:t>o</a:t>
            </a:r>
            <a:r>
              <a:rPr sz="2400" spc="-4" baseline="1706" dirty="0" smtClean="0">
                <a:solidFill>
                  <a:srgbClr val="5F497A"/>
                </a:solidFill>
                <a:latin typeface="Calibri"/>
                <a:cs typeface="Calibri"/>
              </a:rPr>
              <a:t>r</a:t>
            </a:r>
            <a:r>
              <a:rPr sz="2400" spc="4" baseline="1706" dirty="0" smtClean="0">
                <a:solidFill>
                  <a:srgbClr val="5F497A"/>
                </a:solidFill>
                <a:latin typeface="Calibri"/>
                <a:cs typeface="Calibri"/>
              </a:rPr>
              <a:t>l</a:t>
            </a:r>
            <a:r>
              <a:rPr sz="2400" spc="0" baseline="1706" dirty="0" smtClean="0">
                <a:solidFill>
                  <a:srgbClr val="5F497A"/>
                </a:solidFill>
                <a:latin typeface="Calibri"/>
                <a:cs typeface="Calibri"/>
              </a:rPr>
              <a:t>d</a:t>
            </a:r>
            <a:r>
              <a:rPr sz="2400" spc="-20" baseline="1706" dirty="0" smtClean="0">
                <a:solidFill>
                  <a:srgbClr val="5F497A"/>
                </a:solidFill>
                <a:latin typeface="Calibri"/>
                <a:cs typeface="Calibri"/>
              </a:rPr>
              <a:t> </a:t>
            </a:r>
            <a:r>
              <a:rPr sz="2400" spc="0" baseline="1706" dirty="0" smtClean="0">
                <a:solidFill>
                  <a:srgbClr val="5F497A"/>
                </a:solidFill>
                <a:latin typeface="Calibri"/>
                <a:cs typeface="Calibri"/>
              </a:rPr>
              <a:t>Con</a:t>
            </a:r>
            <a:r>
              <a:rPr sz="2400" spc="4" baseline="1706" dirty="0" smtClean="0">
                <a:solidFill>
                  <a:srgbClr val="5F497A"/>
                </a:solidFill>
                <a:latin typeface="Calibri"/>
                <a:cs typeface="Calibri"/>
              </a:rPr>
              <a:t>g</a:t>
            </a:r>
            <a:r>
              <a:rPr sz="2400" spc="-29" baseline="1706" dirty="0" smtClean="0">
                <a:solidFill>
                  <a:srgbClr val="5F497A"/>
                </a:solidFill>
                <a:latin typeface="Calibri"/>
                <a:cs typeface="Calibri"/>
              </a:rPr>
              <a:t>r</a:t>
            </a:r>
            <a:r>
              <a:rPr sz="2400" spc="0" baseline="1706" dirty="0" smtClean="0">
                <a:solidFill>
                  <a:srgbClr val="5F497A"/>
                </a:solidFill>
                <a:latin typeface="Calibri"/>
                <a:cs typeface="Calibri"/>
              </a:rPr>
              <a:t>ess</a:t>
            </a:r>
            <a:r>
              <a:rPr sz="2400" spc="-38" baseline="1706" dirty="0" smtClean="0">
                <a:solidFill>
                  <a:srgbClr val="5F497A"/>
                </a:solidFill>
                <a:latin typeface="Calibri"/>
                <a:cs typeface="Calibri"/>
              </a:rPr>
              <a:t> </a:t>
            </a:r>
            <a:r>
              <a:rPr sz="2400" spc="0" baseline="1706" dirty="0" smtClean="0">
                <a:solidFill>
                  <a:srgbClr val="5F497A"/>
                </a:solidFill>
                <a:latin typeface="Calibri"/>
                <a:cs typeface="Calibri"/>
              </a:rPr>
              <a:t>on</a:t>
            </a:r>
            <a:endParaRPr sz="1600">
              <a:latin typeface="Calibri"/>
              <a:cs typeface="Calibri"/>
            </a:endParaRPr>
          </a:p>
          <a:p>
            <a:pPr marL="12700" marR="30403">
              <a:lnSpc>
                <a:spcPts val="1920"/>
              </a:lnSpc>
              <a:spcBef>
                <a:spcPts val="5"/>
              </a:spcBef>
            </a:pPr>
            <a:r>
              <a:rPr sz="2400" spc="0" baseline="1706" dirty="0" smtClean="0">
                <a:solidFill>
                  <a:srgbClr val="5F497A"/>
                </a:solidFill>
                <a:latin typeface="Calibri"/>
                <a:cs typeface="Calibri"/>
              </a:rPr>
              <a:t>Bio</a:t>
            </a:r>
            <a:r>
              <a:rPr sz="2400" spc="-4" baseline="1706" dirty="0" smtClean="0">
                <a:solidFill>
                  <a:srgbClr val="5F497A"/>
                </a:solidFill>
                <a:latin typeface="Calibri"/>
                <a:cs typeface="Calibri"/>
              </a:rPr>
              <a:t>t</a:t>
            </a:r>
            <a:r>
              <a:rPr sz="2400" spc="0" baseline="1706" dirty="0" smtClean="0">
                <a:solidFill>
                  <a:srgbClr val="5F497A"/>
                </a:solidFill>
                <a:latin typeface="Calibri"/>
                <a:cs typeface="Calibri"/>
              </a:rPr>
              <a:t>e</a:t>
            </a:r>
            <a:r>
              <a:rPr sz="2400" spc="-4" baseline="1706" dirty="0" smtClean="0">
                <a:solidFill>
                  <a:srgbClr val="5F497A"/>
                </a:solidFill>
                <a:latin typeface="Calibri"/>
                <a:cs typeface="Calibri"/>
              </a:rPr>
              <a:t>c</a:t>
            </a:r>
            <a:r>
              <a:rPr sz="2400" spc="0" baseline="1706" dirty="0" smtClean="0">
                <a:solidFill>
                  <a:srgbClr val="5F497A"/>
                </a:solidFill>
                <a:latin typeface="Calibri"/>
                <a:cs typeface="Calibri"/>
              </a:rPr>
              <a:t>hno</a:t>
            </a:r>
            <a:r>
              <a:rPr sz="2400" spc="4" baseline="1706" dirty="0" smtClean="0">
                <a:solidFill>
                  <a:srgbClr val="5F497A"/>
                </a:solidFill>
                <a:latin typeface="Calibri"/>
                <a:cs typeface="Calibri"/>
              </a:rPr>
              <a:t>l</a:t>
            </a:r>
            <a:r>
              <a:rPr sz="2400" spc="0" baseline="1706" dirty="0" smtClean="0">
                <a:solidFill>
                  <a:srgbClr val="5F497A"/>
                </a:solidFill>
                <a:latin typeface="Calibri"/>
                <a:cs typeface="Calibri"/>
              </a:rPr>
              <a:t>ogy</a:t>
            </a:r>
            <a:endParaRPr sz="1600">
              <a:latin typeface="Calibri"/>
              <a:cs typeface="Calibri"/>
            </a:endParaRPr>
          </a:p>
          <a:p>
            <a:pPr marL="12700">
              <a:lnSpc>
                <a:spcPts val="1920"/>
              </a:lnSpc>
            </a:pPr>
            <a:r>
              <a:rPr sz="2400" spc="0" baseline="1706" dirty="0" smtClean="0">
                <a:solidFill>
                  <a:srgbClr val="5F497A"/>
                </a:solidFill>
                <a:latin typeface="Calibri"/>
                <a:cs typeface="Calibri"/>
              </a:rPr>
              <a:t>N</a:t>
            </a:r>
            <a:r>
              <a:rPr sz="2400" spc="-14" baseline="1706" dirty="0" smtClean="0">
                <a:solidFill>
                  <a:srgbClr val="5F497A"/>
                </a:solidFill>
                <a:latin typeface="Calibri"/>
                <a:cs typeface="Calibri"/>
              </a:rPr>
              <a:t>o</a:t>
            </a:r>
            <a:r>
              <a:rPr sz="2400" spc="-9" baseline="1706" dirty="0" smtClean="0">
                <a:solidFill>
                  <a:srgbClr val="5F497A"/>
                </a:solidFill>
                <a:latin typeface="Calibri"/>
                <a:cs typeface="Calibri"/>
              </a:rPr>
              <a:t>v</a:t>
            </a:r>
            <a:r>
              <a:rPr sz="2400" spc="0" baseline="1706" dirty="0" smtClean="0">
                <a:solidFill>
                  <a:srgbClr val="5F497A"/>
                </a:solidFill>
                <a:latin typeface="Calibri"/>
                <a:cs typeface="Calibri"/>
              </a:rPr>
              <a:t>e</a:t>
            </a:r>
            <a:r>
              <a:rPr sz="2400" spc="-4" baseline="1706" dirty="0" smtClean="0">
                <a:solidFill>
                  <a:srgbClr val="5F497A"/>
                </a:solidFill>
                <a:latin typeface="Calibri"/>
                <a:cs typeface="Calibri"/>
              </a:rPr>
              <a:t>m</a:t>
            </a:r>
            <a:r>
              <a:rPr sz="2400" spc="0" baseline="1706" dirty="0" smtClean="0">
                <a:solidFill>
                  <a:srgbClr val="5F497A"/>
                </a:solidFill>
                <a:latin typeface="Calibri"/>
                <a:cs typeface="Calibri"/>
              </a:rPr>
              <a:t>ber</a:t>
            </a:r>
            <a:r>
              <a:rPr sz="2400" spc="-28" baseline="1706" dirty="0" smtClean="0">
                <a:solidFill>
                  <a:srgbClr val="5F497A"/>
                </a:solidFill>
                <a:latin typeface="Calibri"/>
                <a:cs typeface="Calibri"/>
              </a:rPr>
              <a:t> </a:t>
            </a:r>
            <a:r>
              <a:rPr sz="2400" spc="-4" baseline="1706" dirty="0" smtClean="0">
                <a:solidFill>
                  <a:srgbClr val="5F497A"/>
                </a:solidFill>
                <a:latin typeface="Calibri"/>
                <a:cs typeface="Calibri"/>
              </a:rPr>
              <a:t>30</a:t>
            </a:r>
            <a:r>
              <a:rPr sz="2400" spc="4" baseline="1706" dirty="0" smtClean="0">
                <a:solidFill>
                  <a:srgbClr val="5F497A"/>
                </a:solidFill>
                <a:latin typeface="Calibri"/>
                <a:cs typeface="Calibri"/>
              </a:rPr>
              <a:t>-</a:t>
            </a:r>
            <a:r>
              <a:rPr sz="2400" spc="0" baseline="1706" dirty="0" smtClean="0">
                <a:solidFill>
                  <a:srgbClr val="5F497A"/>
                </a:solidFill>
                <a:latin typeface="Calibri"/>
                <a:cs typeface="Calibri"/>
              </a:rPr>
              <a:t>Dec</a:t>
            </a:r>
            <a:r>
              <a:rPr sz="2400" spc="-4" baseline="1706" dirty="0" smtClean="0">
                <a:solidFill>
                  <a:srgbClr val="5F497A"/>
                </a:solidFill>
                <a:latin typeface="Calibri"/>
                <a:cs typeface="Calibri"/>
              </a:rPr>
              <a:t>e</a:t>
            </a:r>
            <a:r>
              <a:rPr sz="2400" spc="0" baseline="1706" dirty="0" smtClean="0">
                <a:solidFill>
                  <a:srgbClr val="5F497A"/>
                </a:solidFill>
                <a:latin typeface="Calibri"/>
                <a:cs typeface="Calibri"/>
              </a:rPr>
              <a:t>mber</a:t>
            </a:r>
            <a:r>
              <a:rPr sz="2400" spc="-38" baseline="1706" dirty="0" smtClean="0">
                <a:solidFill>
                  <a:srgbClr val="5F497A"/>
                </a:solidFill>
                <a:latin typeface="Calibri"/>
                <a:cs typeface="Calibri"/>
              </a:rPr>
              <a:t> </a:t>
            </a:r>
            <a:r>
              <a:rPr sz="2400" spc="-4" baseline="1706" dirty="0" smtClean="0">
                <a:solidFill>
                  <a:srgbClr val="5F497A"/>
                </a:solidFill>
                <a:latin typeface="Calibri"/>
                <a:cs typeface="Calibri"/>
              </a:rPr>
              <a:t>02</a:t>
            </a:r>
            <a:r>
              <a:rPr sz="2400" spc="0" baseline="1706" dirty="0" smtClean="0">
                <a:solidFill>
                  <a:srgbClr val="5F497A"/>
                </a:solidFill>
                <a:latin typeface="Calibri"/>
                <a:cs typeface="Calibri"/>
              </a:rPr>
              <a:t>, </a:t>
            </a:r>
            <a:r>
              <a:rPr sz="2400" spc="-4" baseline="1706" dirty="0" smtClean="0">
                <a:solidFill>
                  <a:srgbClr val="5F497A"/>
                </a:solidFill>
                <a:latin typeface="Calibri"/>
                <a:cs typeface="Calibri"/>
              </a:rPr>
              <a:t>201</a:t>
            </a:r>
            <a:r>
              <a:rPr sz="2400" spc="0" baseline="1706" dirty="0" smtClean="0">
                <a:solidFill>
                  <a:srgbClr val="5F497A"/>
                </a:solidFill>
                <a:latin typeface="Calibri"/>
                <a:cs typeface="Calibri"/>
              </a:rPr>
              <a:t>5</a:t>
            </a:r>
            <a:r>
              <a:rPr sz="2400" spc="-2" baseline="1706" dirty="0" smtClean="0">
                <a:solidFill>
                  <a:srgbClr val="5F497A"/>
                </a:solidFill>
                <a:latin typeface="Calibri"/>
                <a:cs typeface="Calibri"/>
              </a:rPr>
              <a:t> </a:t>
            </a:r>
            <a:r>
              <a:rPr sz="2400" spc="0" baseline="1706" dirty="0" smtClean="0">
                <a:solidFill>
                  <a:srgbClr val="5F497A"/>
                </a:solidFill>
                <a:latin typeface="Calibri"/>
                <a:cs typeface="Calibri"/>
              </a:rPr>
              <a:t>H</a:t>
            </a:r>
            <a:r>
              <a:rPr sz="2400" spc="4" baseline="1706" dirty="0" smtClean="0">
                <a:solidFill>
                  <a:srgbClr val="5F497A"/>
                </a:solidFill>
                <a:latin typeface="Calibri"/>
                <a:cs typeface="Calibri"/>
              </a:rPr>
              <a:t>I</a:t>
            </a:r>
            <a:r>
              <a:rPr sz="2400" spc="0" baseline="1706" dirty="0" smtClean="0">
                <a:solidFill>
                  <a:srgbClr val="5F497A"/>
                </a:solidFill>
                <a:latin typeface="Calibri"/>
                <a:cs typeface="Calibri"/>
              </a:rPr>
              <a:t>C</a:t>
            </a:r>
            <a:r>
              <a:rPr sz="2400" spc="9" baseline="1706" dirty="0" smtClean="0">
                <a:solidFill>
                  <a:srgbClr val="5F497A"/>
                </a:solidFill>
                <a:latin typeface="Calibri"/>
                <a:cs typeface="Calibri"/>
              </a:rPr>
              <a:t>C</a:t>
            </a:r>
            <a:r>
              <a:rPr sz="2400" spc="4" baseline="1706" dirty="0" smtClean="0">
                <a:solidFill>
                  <a:srgbClr val="5F497A"/>
                </a:solidFill>
                <a:latin typeface="Calibri"/>
                <a:cs typeface="Calibri"/>
              </a:rPr>
              <a:t>-</a:t>
            </a:r>
            <a:r>
              <a:rPr sz="2400" spc="0" baseline="1706" dirty="0" smtClean="0">
                <a:solidFill>
                  <a:srgbClr val="5F497A"/>
                </a:solidFill>
                <a:latin typeface="Calibri"/>
                <a:cs typeface="Calibri"/>
              </a:rPr>
              <a:t>H</a:t>
            </a:r>
            <a:r>
              <a:rPr sz="2400" spc="-25" baseline="1706" dirty="0" smtClean="0">
                <a:solidFill>
                  <a:srgbClr val="5F497A"/>
                </a:solidFill>
                <a:latin typeface="Calibri"/>
                <a:cs typeface="Calibri"/>
              </a:rPr>
              <a:t>y</a:t>
            </a:r>
            <a:r>
              <a:rPr sz="2400" spc="0" baseline="1706" dirty="0" smtClean="0">
                <a:solidFill>
                  <a:srgbClr val="5F497A"/>
                </a:solidFill>
                <a:latin typeface="Calibri"/>
                <a:cs typeface="Calibri"/>
              </a:rPr>
              <a:t>de</a:t>
            </a:r>
            <a:r>
              <a:rPr sz="2400" spc="-39" baseline="1706" dirty="0" smtClean="0">
                <a:solidFill>
                  <a:srgbClr val="5F497A"/>
                </a:solidFill>
                <a:latin typeface="Calibri"/>
                <a:cs typeface="Calibri"/>
              </a:rPr>
              <a:t>r</a:t>
            </a:r>
            <a:r>
              <a:rPr sz="2400" spc="0" baseline="1706" dirty="0" smtClean="0">
                <a:solidFill>
                  <a:srgbClr val="5F497A"/>
                </a:solidFill>
                <a:latin typeface="Calibri"/>
                <a:cs typeface="Calibri"/>
              </a:rPr>
              <a:t>a</a:t>
            </a:r>
            <a:r>
              <a:rPr sz="2400" spc="4" baseline="1706" dirty="0" smtClean="0">
                <a:solidFill>
                  <a:srgbClr val="5F497A"/>
                </a:solidFill>
                <a:latin typeface="Calibri"/>
                <a:cs typeface="Calibri"/>
              </a:rPr>
              <a:t>b</a:t>
            </a:r>
            <a:r>
              <a:rPr sz="2400" spc="0" baseline="1706" dirty="0" smtClean="0">
                <a:solidFill>
                  <a:srgbClr val="5F497A"/>
                </a:solidFill>
                <a:latin typeface="Calibri"/>
                <a:cs typeface="Calibri"/>
              </a:rPr>
              <a:t>a</a:t>
            </a:r>
            <a:r>
              <a:rPr sz="2400" spc="4" baseline="1706" dirty="0" smtClean="0">
                <a:solidFill>
                  <a:srgbClr val="5F497A"/>
                </a:solidFill>
                <a:latin typeface="Calibri"/>
                <a:cs typeface="Calibri"/>
              </a:rPr>
              <a:t>d</a:t>
            </a:r>
            <a:r>
              <a:rPr sz="2400" spc="0" baseline="1706" dirty="0" smtClean="0">
                <a:solidFill>
                  <a:srgbClr val="5F497A"/>
                </a:solidFill>
                <a:latin typeface="Calibri"/>
                <a:cs typeface="Calibri"/>
              </a:rPr>
              <a:t>,</a:t>
            </a:r>
            <a:r>
              <a:rPr sz="2400" spc="-106" baseline="1706" dirty="0" smtClean="0">
                <a:solidFill>
                  <a:srgbClr val="5F497A"/>
                </a:solidFill>
                <a:latin typeface="Calibri"/>
                <a:cs typeface="Calibri"/>
              </a:rPr>
              <a:t> </a:t>
            </a:r>
            <a:r>
              <a:rPr sz="2400" spc="4" baseline="1706" dirty="0" smtClean="0">
                <a:solidFill>
                  <a:srgbClr val="5F497A"/>
                </a:solidFill>
                <a:latin typeface="Calibri"/>
                <a:cs typeface="Calibri"/>
              </a:rPr>
              <a:t>I</a:t>
            </a:r>
            <a:r>
              <a:rPr sz="2400" spc="0" baseline="1706" dirty="0" smtClean="0">
                <a:solidFill>
                  <a:srgbClr val="5F497A"/>
                </a:solidFill>
                <a:latin typeface="Calibri"/>
                <a:cs typeface="Calibri"/>
              </a:rPr>
              <a:t>nd</a:t>
            </a:r>
            <a:r>
              <a:rPr sz="2400" spc="9" baseline="1706" dirty="0" smtClean="0">
                <a:solidFill>
                  <a:srgbClr val="5F497A"/>
                </a:solidFill>
                <a:latin typeface="Calibri"/>
                <a:cs typeface="Calibri"/>
              </a:rPr>
              <a:t>i</a:t>
            </a:r>
            <a:r>
              <a:rPr sz="2400" spc="0" baseline="1706" dirty="0" smtClean="0">
                <a:solidFill>
                  <a:srgbClr val="5F497A"/>
                </a:solidFill>
                <a:latin typeface="Calibri"/>
                <a:cs typeface="Calibri"/>
              </a:rPr>
              <a:t>a</a:t>
            </a:r>
            <a:endParaRPr sz="1600">
              <a:latin typeface="Calibri"/>
              <a:cs typeface="Calibri"/>
            </a:endParaRPr>
          </a:p>
        </p:txBody>
      </p:sp>
      <p:sp>
        <p:nvSpPr>
          <p:cNvPr id="3" name="object 3"/>
          <p:cNvSpPr txBox="1"/>
          <p:nvPr/>
        </p:nvSpPr>
        <p:spPr>
          <a:xfrm>
            <a:off x="535940" y="4361026"/>
            <a:ext cx="126898" cy="228396"/>
          </a:xfrm>
          <a:prstGeom prst="rect">
            <a:avLst/>
          </a:prstGeom>
        </p:spPr>
        <p:txBody>
          <a:bodyPr wrap="square" lIns="0" tIns="0" rIns="0" bIns="0" rtlCol="0">
            <a:noAutofit/>
          </a:bodyPr>
          <a:lstStyle/>
          <a:p>
            <a:pPr marL="12700">
              <a:lnSpc>
                <a:spcPts val="1735"/>
              </a:lnSpc>
              <a:spcBef>
                <a:spcPts val="86"/>
              </a:spcBef>
            </a:pPr>
            <a:r>
              <a:rPr sz="1600" spc="0" dirty="0" smtClean="0">
                <a:latin typeface="Arial"/>
                <a:cs typeface="Arial"/>
              </a:rPr>
              <a:t>•</a:t>
            </a:r>
            <a:endParaRPr sz="1600">
              <a:latin typeface="Arial"/>
              <a:cs typeface="Arial"/>
            </a:endParaRPr>
          </a:p>
        </p:txBody>
      </p:sp>
      <p:sp>
        <p:nvSpPr>
          <p:cNvPr id="2" name="object 2"/>
          <p:cNvSpPr txBox="1"/>
          <p:nvPr/>
        </p:nvSpPr>
        <p:spPr>
          <a:xfrm>
            <a:off x="879144" y="4373270"/>
            <a:ext cx="2826790" cy="228396"/>
          </a:xfrm>
          <a:prstGeom prst="rect">
            <a:avLst/>
          </a:prstGeom>
        </p:spPr>
        <p:txBody>
          <a:bodyPr wrap="square" lIns="0" tIns="0" rIns="0" bIns="0" rtlCol="0">
            <a:noAutofit/>
          </a:bodyPr>
          <a:lstStyle/>
          <a:p>
            <a:pPr marL="12700">
              <a:lnSpc>
                <a:spcPts val="1730"/>
              </a:lnSpc>
              <a:spcBef>
                <a:spcPts val="86"/>
              </a:spcBef>
            </a:pPr>
            <a:r>
              <a:rPr sz="2400" u="heavy" spc="9" baseline="3413" dirty="0" smtClean="0">
                <a:solidFill>
                  <a:srgbClr val="0000FF"/>
                </a:solidFill>
                <a:latin typeface="Calibri"/>
                <a:cs typeface="Calibri"/>
                <a:hlinkClick r:id="rId4"/>
              </a:rPr>
              <a:t>ww</a:t>
            </a:r>
            <a:r>
              <a:rPr sz="2400" u="heavy" spc="-109" baseline="3413" dirty="0" smtClean="0">
                <a:solidFill>
                  <a:srgbClr val="0000FF"/>
                </a:solidFill>
                <a:latin typeface="Calibri"/>
                <a:cs typeface="Calibri"/>
                <a:hlinkClick r:id="rId4"/>
              </a:rPr>
              <a:t>w</a:t>
            </a:r>
            <a:r>
              <a:rPr sz="2400" u="heavy" spc="0" baseline="3413" dirty="0" smtClean="0">
                <a:solidFill>
                  <a:srgbClr val="0000FF"/>
                </a:solidFill>
                <a:latin typeface="Calibri"/>
                <a:cs typeface="Calibri"/>
                <a:hlinkClick r:id="rId4"/>
              </a:rPr>
              <a:t>.b</a:t>
            </a:r>
            <a:r>
              <a:rPr sz="2400" u="heavy" spc="4" baseline="3413" dirty="0" smtClean="0">
                <a:solidFill>
                  <a:srgbClr val="0000FF"/>
                </a:solidFill>
                <a:latin typeface="Calibri"/>
                <a:cs typeface="Calibri"/>
                <a:hlinkClick r:id="rId4"/>
              </a:rPr>
              <a:t>i</a:t>
            </a:r>
            <a:r>
              <a:rPr sz="2400" u="heavy" spc="0" baseline="3413" dirty="0" smtClean="0">
                <a:solidFill>
                  <a:srgbClr val="0000FF"/>
                </a:solidFill>
                <a:latin typeface="Calibri"/>
                <a:cs typeface="Calibri"/>
                <a:hlinkClick r:id="rId4"/>
              </a:rPr>
              <a:t>o</a:t>
            </a:r>
            <a:r>
              <a:rPr sz="2400" u="heavy" spc="-9" baseline="3413" dirty="0" smtClean="0">
                <a:solidFill>
                  <a:srgbClr val="0000FF"/>
                </a:solidFill>
                <a:latin typeface="Calibri"/>
                <a:cs typeface="Calibri"/>
                <a:hlinkClick r:id="rId4"/>
              </a:rPr>
              <a:t>t</a:t>
            </a:r>
            <a:r>
              <a:rPr sz="2400" u="heavy" spc="0" baseline="3413" dirty="0" smtClean="0">
                <a:solidFill>
                  <a:srgbClr val="0000FF"/>
                </a:solidFill>
                <a:latin typeface="Calibri"/>
                <a:cs typeface="Calibri"/>
                <a:hlinkClick r:id="rId4"/>
              </a:rPr>
              <a:t>e</a:t>
            </a:r>
            <a:r>
              <a:rPr sz="2400" u="heavy" spc="-4" baseline="3413" dirty="0" smtClean="0">
                <a:solidFill>
                  <a:srgbClr val="0000FF"/>
                </a:solidFill>
                <a:latin typeface="Calibri"/>
                <a:cs typeface="Calibri"/>
                <a:hlinkClick r:id="rId4"/>
              </a:rPr>
              <a:t>c</a:t>
            </a:r>
            <a:r>
              <a:rPr sz="2400" u="heavy" spc="0" baseline="3413" dirty="0" smtClean="0">
                <a:solidFill>
                  <a:srgbClr val="0000FF"/>
                </a:solidFill>
                <a:latin typeface="Calibri"/>
                <a:cs typeface="Calibri"/>
                <a:hlinkClick r:id="rId4"/>
              </a:rPr>
              <a:t>hnolog</a:t>
            </a:r>
            <a:r>
              <a:rPr sz="2400" u="heavy" spc="-25" baseline="3413" dirty="0" smtClean="0">
                <a:solidFill>
                  <a:srgbClr val="0000FF"/>
                </a:solidFill>
                <a:latin typeface="Calibri"/>
                <a:cs typeface="Calibri"/>
                <a:hlinkClick r:id="rId4"/>
              </a:rPr>
              <a:t>y</a:t>
            </a:r>
            <a:r>
              <a:rPr sz="2400" u="heavy" spc="-14" baseline="3413" dirty="0" smtClean="0">
                <a:solidFill>
                  <a:srgbClr val="0000FF"/>
                </a:solidFill>
                <a:latin typeface="Calibri"/>
                <a:cs typeface="Calibri"/>
                <a:hlinkClick r:id="rId4"/>
              </a:rPr>
              <a:t>c</a:t>
            </a:r>
            <a:r>
              <a:rPr sz="2400" u="heavy" spc="0" baseline="3413" dirty="0" smtClean="0">
                <a:solidFill>
                  <a:srgbClr val="0000FF"/>
                </a:solidFill>
                <a:latin typeface="Calibri"/>
                <a:cs typeface="Calibri"/>
                <a:hlinkClick r:id="rId4"/>
              </a:rPr>
              <a:t>ong</a:t>
            </a:r>
            <a:r>
              <a:rPr sz="2400" u="heavy" spc="-29" baseline="3413" dirty="0" smtClean="0">
                <a:solidFill>
                  <a:srgbClr val="0000FF"/>
                </a:solidFill>
                <a:latin typeface="Calibri"/>
                <a:cs typeface="Calibri"/>
                <a:hlinkClick r:id="rId4"/>
              </a:rPr>
              <a:t>r</a:t>
            </a:r>
            <a:r>
              <a:rPr sz="2400" u="heavy" spc="0" baseline="3413" dirty="0" smtClean="0">
                <a:solidFill>
                  <a:srgbClr val="0000FF"/>
                </a:solidFill>
                <a:latin typeface="Calibri"/>
                <a:cs typeface="Calibri"/>
                <a:hlinkClick r:id="rId4"/>
              </a:rPr>
              <a:t>e</a:t>
            </a:r>
            <a:r>
              <a:rPr sz="2400" u="heavy" spc="-4" baseline="3413" dirty="0" smtClean="0">
                <a:solidFill>
                  <a:srgbClr val="0000FF"/>
                </a:solidFill>
                <a:latin typeface="Calibri"/>
                <a:cs typeface="Calibri"/>
                <a:hlinkClick r:id="rId4"/>
              </a:rPr>
              <a:t>s</a:t>
            </a:r>
            <a:r>
              <a:rPr sz="2400" u="heavy" spc="0" baseline="3413" dirty="0" smtClean="0">
                <a:solidFill>
                  <a:srgbClr val="0000FF"/>
                </a:solidFill>
                <a:latin typeface="Calibri"/>
                <a:cs typeface="Calibri"/>
                <a:hlinkClick r:id="rId4"/>
              </a:rPr>
              <a:t>s.</a:t>
            </a:r>
            <a:r>
              <a:rPr sz="2400" u="heavy" spc="-9" baseline="3413" dirty="0" smtClean="0">
                <a:solidFill>
                  <a:srgbClr val="0000FF"/>
                </a:solidFill>
                <a:latin typeface="Calibri"/>
                <a:cs typeface="Calibri"/>
                <a:hlinkClick r:id="rId4"/>
              </a:rPr>
              <a:t>c</a:t>
            </a:r>
            <a:r>
              <a:rPr sz="2400" u="heavy" spc="0" baseline="3413" dirty="0" smtClean="0">
                <a:solidFill>
                  <a:srgbClr val="0000FF"/>
                </a:solidFill>
                <a:latin typeface="Calibri"/>
                <a:cs typeface="Calibri"/>
                <a:hlinkClick r:id="rId4"/>
              </a:rPr>
              <a:t>om</a:t>
            </a:r>
            <a:endParaRPr sz="16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rgbClr val="DEF5FA">
                    <a:lumMod val="10000"/>
                  </a:srgbClr>
                </a:solidFill>
                <a:latin typeface="Centaur" panose="02030504050205020304" pitchFamily="18" charset="0"/>
              </a:rPr>
              <a:t>OMICS </a:t>
            </a:r>
            <a:r>
              <a:rPr lang="en-IN" sz="2000" dirty="0" smtClean="0">
                <a:solidFill>
                  <a:srgbClr val="DEF5FA">
                    <a:lumMod val="10000"/>
                  </a:srgbClr>
                </a:solidFill>
                <a:latin typeface="Centaur" panose="02030504050205020304" pitchFamily="18" charset="0"/>
              </a:rPr>
              <a:t>International </a:t>
            </a:r>
            <a:r>
              <a:rPr lang="en-IN" sz="2000" dirty="0">
                <a:solidFill>
                  <a:srgbClr val="DEF5FA">
                    <a:lumMod val="10000"/>
                  </a:srgb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rgbClr val="DEF5FA">
                    <a:lumMod val="10000"/>
                  </a:srgbClr>
                </a:solidFill>
                <a:latin typeface="Centaur" panose="02030504050205020304" pitchFamily="18" charset="0"/>
              </a:rPr>
              <a:t>OMICS Journals  are poised in excellence by publishing high quality research. </a:t>
            </a:r>
            <a:r>
              <a:rPr lang="en-IN" sz="2000" dirty="0">
                <a:solidFill>
                  <a:srgbClr val="DEF5FA">
                    <a:lumMod val="10000"/>
                  </a:srgbClr>
                </a:solidFill>
                <a:latin typeface="Centaur" panose="02030504050205020304" pitchFamily="18" charset="0"/>
              </a:rPr>
              <a:t>OMICS </a:t>
            </a:r>
            <a:r>
              <a:rPr lang="en-IN" sz="2000" dirty="0" smtClean="0">
                <a:solidFill>
                  <a:srgbClr val="DEF5FA">
                    <a:lumMod val="10000"/>
                  </a:srgbClr>
                </a:solidFill>
                <a:latin typeface="Centaur" panose="02030504050205020304" pitchFamily="18" charset="0"/>
              </a:rPr>
              <a:t>International </a:t>
            </a:r>
            <a:r>
              <a:rPr lang="en-IN" sz="2000" dirty="0">
                <a:solidFill>
                  <a:srgbClr val="DEF5FA">
                    <a:lumMod val="10000"/>
                  </a:srgbClr>
                </a:solidFill>
                <a:latin typeface="Centaur" panose="02030504050205020304" pitchFamily="18" charset="0"/>
              </a:rPr>
              <a:t>follows an Editorial Manager® System peer review process and boasts of a strong and active editorial board.</a:t>
            </a:r>
            <a:endParaRPr lang="en-US" sz="2000" dirty="0">
              <a:solidFill>
                <a:srgbClr val="DEF5FA">
                  <a:lumMod val="10000"/>
                </a:srgbClr>
              </a:solidFill>
              <a:latin typeface="Centaur" panose="02030504050205020304" pitchFamily="18" charset="0"/>
            </a:endParaRPr>
          </a:p>
          <a:p>
            <a:pPr algn="ctr">
              <a:defRPr/>
            </a:pPr>
            <a:r>
              <a:rPr lang="en-US" sz="2000" dirty="0">
                <a:solidFill>
                  <a:srgbClr val="DEF5FA">
                    <a:lumMod val="10000"/>
                  </a:srgb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rgbClr val="DEF5FA">
                    <a:lumMod val="10000"/>
                  </a:srgb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rgbClr val="DEF5FA">
                  <a:lumMod val="10000"/>
                </a:srgbClr>
              </a:solidFill>
              <a:latin typeface="Centaur" panose="02030504050205020304" pitchFamily="18" charset="0"/>
            </a:endParaRPr>
          </a:p>
          <a:p>
            <a:pPr>
              <a:defRPr/>
            </a:pPr>
            <a:endParaRPr lang="en-US" sz="2000" dirty="0">
              <a:solidFill>
                <a:prstClr val="black"/>
              </a:solidFill>
            </a:endParaRPr>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rgbClr val="474B78">
                    <a:lumMod val="10000"/>
                  </a:srgb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rgbClr val="474B78">
                    <a:lumMod val="10000"/>
                  </a:srgb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39639D">
                    <a:lumMod val="10000"/>
                  </a:srgbClr>
                </a:solidFill>
                <a:latin typeface="Baskerville Old Face" panose="02020602080505020303" pitchFamily="18" charset="0"/>
              </a:rPr>
              <a:t>OMICS Journals are welcoming Submissions</a:t>
            </a:r>
            <a:r>
              <a:rPr lang="en-US" sz="3200" b="1" dirty="0" smtClean="0">
                <a:solidFill>
                  <a:srgbClr val="39639D">
                    <a:lumMod val="10000"/>
                  </a:srgbClr>
                </a:solidFill>
              </a:rPr>
              <a:t/>
            </a:r>
            <a:br>
              <a:rPr lang="en-US" sz="3200" b="1" dirty="0" smtClean="0">
                <a:solidFill>
                  <a:srgbClr val="39639D">
                    <a:lumMod val="10000"/>
                  </a:srgbClr>
                </a:solidFill>
              </a:rPr>
            </a:br>
            <a:endParaRPr lang="en-US" sz="3200" dirty="0">
              <a:solidFill>
                <a:srgbClr val="39639D">
                  <a:lumMod val="10000"/>
                </a:srgbClr>
              </a:solidFill>
            </a:endParaRPr>
          </a:p>
        </p:txBody>
      </p:sp>
    </p:spTree>
    <p:extLst>
      <p:ext uri="{BB962C8B-B14F-4D97-AF65-F5344CB8AC3E}">
        <p14:creationId xmlns:p14="http://schemas.microsoft.com/office/powerpoint/2010/main" val="118826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221</Words>
  <Application>Microsoft Office PowerPoint</Application>
  <PresentationFormat>On-screen Show (4:3)</PresentationFormat>
  <Paragraphs>17</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Prameela Sivakoti</dc:creator>
  <cp:lastModifiedBy>Prameela</cp:lastModifiedBy>
  <cp:revision>2</cp:revision>
  <dcterms:modified xsi:type="dcterms:W3CDTF">2015-09-21T13:53:51Z</dcterms:modified>
</cp:coreProperties>
</file>